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.xml" ContentType="application/vnd.openxmlformats-officedocument.presentationml.tags+xml"/>
  <Override PartName="/ppt/notesSlides/notesSlide24.xml" ContentType="application/vnd.openxmlformats-officedocument.presentationml.notesSlide+xml"/>
  <Override PartName="/ppt/tags/tag2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3.xml" ContentType="application/vnd.openxmlformats-officedocument.presentationml.tags+xml"/>
  <Override PartName="/ppt/notesSlides/notesSlide36.xml" ContentType="application/vnd.openxmlformats-officedocument.presentationml.notesSlide+xml"/>
  <Override PartName="/ppt/tags/tag4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67"/>
  </p:notesMasterIdLst>
  <p:sldIdLst>
    <p:sldId id="256" r:id="rId2"/>
    <p:sldId id="319" r:id="rId3"/>
    <p:sldId id="7190" r:id="rId4"/>
    <p:sldId id="321" r:id="rId5"/>
    <p:sldId id="7191" r:id="rId6"/>
    <p:sldId id="7192" r:id="rId7"/>
    <p:sldId id="320" r:id="rId8"/>
    <p:sldId id="7204" r:id="rId9"/>
    <p:sldId id="7205" r:id="rId10"/>
    <p:sldId id="7214" r:id="rId11"/>
    <p:sldId id="7235" r:id="rId12"/>
    <p:sldId id="318" r:id="rId13"/>
    <p:sldId id="295" r:id="rId14"/>
    <p:sldId id="7197" r:id="rId15"/>
    <p:sldId id="7201" r:id="rId16"/>
    <p:sldId id="7206" r:id="rId17"/>
    <p:sldId id="7198" r:id="rId18"/>
    <p:sldId id="7207" r:id="rId19"/>
    <p:sldId id="7208" r:id="rId20"/>
    <p:sldId id="7200" r:id="rId21"/>
    <p:sldId id="277" r:id="rId22"/>
    <p:sldId id="286" r:id="rId23"/>
    <p:sldId id="7202" r:id="rId24"/>
    <p:sldId id="390" r:id="rId25"/>
    <p:sldId id="7209" r:id="rId26"/>
    <p:sldId id="7210" r:id="rId27"/>
    <p:sldId id="7211" r:id="rId28"/>
    <p:sldId id="7246" r:id="rId29"/>
    <p:sldId id="7212" r:id="rId30"/>
    <p:sldId id="7213" r:id="rId31"/>
    <p:sldId id="291" r:id="rId32"/>
    <p:sldId id="404" r:id="rId33"/>
    <p:sldId id="400" r:id="rId34"/>
    <p:sldId id="7215" r:id="rId35"/>
    <p:sldId id="7230" r:id="rId36"/>
    <p:sldId id="410" r:id="rId37"/>
    <p:sldId id="360" r:id="rId38"/>
    <p:sldId id="353" r:id="rId39"/>
    <p:sldId id="7247" r:id="rId40"/>
    <p:sldId id="7248" r:id="rId41"/>
    <p:sldId id="7249" r:id="rId42"/>
    <p:sldId id="7250" r:id="rId43"/>
    <p:sldId id="7236" r:id="rId44"/>
    <p:sldId id="269" r:id="rId45"/>
    <p:sldId id="7221" r:id="rId46"/>
    <p:sldId id="7222" r:id="rId47"/>
    <p:sldId id="7223" r:id="rId48"/>
    <p:sldId id="7224" r:id="rId49"/>
    <p:sldId id="7225" r:id="rId50"/>
    <p:sldId id="7226" r:id="rId51"/>
    <p:sldId id="7227" r:id="rId52"/>
    <p:sldId id="7228" r:id="rId53"/>
    <p:sldId id="7229" r:id="rId54"/>
    <p:sldId id="7231" r:id="rId55"/>
    <p:sldId id="7232" r:id="rId56"/>
    <p:sldId id="7233" r:id="rId57"/>
    <p:sldId id="7238" r:id="rId58"/>
    <p:sldId id="7237" r:id="rId59"/>
    <p:sldId id="7234" r:id="rId60"/>
    <p:sldId id="7239" r:id="rId61"/>
    <p:sldId id="7240" r:id="rId62"/>
    <p:sldId id="7241" r:id="rId63"/>
    <p:sldId id="7242" r:id="rId64"/>
    <p:sldId id="7244" r:id="rId65"/>
    <p:sldId id="7245" r:id="rId66"/>
  </p:sldIdLst>
  <p:sldSz cx="9144000" cy="5143500" type="screen16x9"/>
  <p:notesSz cx="6858000" cy="9144000"/>
  <p:embeddedFontLst>
    <p:embeddedFont>
      <p:font typeface="Agency FB" panose="020B0503020202020204" pitchFamily="34" charset="0"/>
      <p:regular r:id="rId68"/>
      <p:bold r:id="rId69"/>
    </p:embeddedFont>
    <p:embeddedFont>
      <p:font typeface="Bahnschrift Condensed" panose="020B0502040204020203" pitchFamily="34" charset="0"/>
      <p:regular r:id="rId70"/>
      <p:bold r:id="rId71"/>
    </p:embeddedFont>
    <p:embeddedFont>
      <p:font typeface="Bahnschrift SemiLight SemiConde" panose="020B0502040204020203" pitchFamily="34" charset="0"/>
      <p:regular r:id="rId72"/>
    </p:embeddedFont>
    <p:embeddedFont>
      <p:font typeface="Baloo 2" panose="020B0604020202020204" charset="0"/>
      <p:regular r:id="rId73"/>
      <p:bold r:id="rId74"/>
    </p:embeddedFont>
    <p:embeddedFont>
      <p:font typeface="Baloo 2 SemiBold" panose="020B0604020202020204" charset="0"/>
      <p:regular r:id="rId75"/>
      <p:bold r:id="rId76"/>
    </p:embeddedFont>
    <p:embeddedFont>
      <p:font typeface="Calibri" panose="020F0502020204030204" pitchFamily="34" charset="0"/>
      <p:regular r:id="rId77"/>
      <p:bold r:id="rId78"/>
      <p:italic r:id="rId79"/>
      <p:boldItalic r:id="rId80"/>
    </p:embeddedFont>
    <p:embeddedFont>
      <p:font typeface="Lato" panose="020F0502020204030203" pitchFamily="34" charset="0"/>
      <p:regular r:id="rId81"/>
      <p:bold r:id="rId82"/>
      <p:italic r:id="rId83"/>
      <p:boldItalic r:id="rId84"/>
    </p:embeddedFont>
    <p:embeddedFont>
      <p:font typeface="MusiQwik" panose="020B0604020202020204" charset="0"/>
      <p:regular r:id="rId85"/>
      <p:bold r:id="rId86"/>
    </p:embeddedFont>
    <p:embeddedFont>
      <p:font typeface="Patrick Hand" panose="00000500000000000000" pitchFamily="2" charset="0"/>
      <p:regular r:id="rId87"/>
    </p:embeddedFont>
    <p:embeddedFont>
      <p:font typeface="Roboto Condensed Light" panose="02000000000000000000" pitchFamily="2" charset="0"/>
      <p:regular r:id="rId88"/>
      <p:italic r:id="rId8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79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996600"/>
    <a:srgbClr val="996633"/>
    <a:srgbClr val="D20000"/>
    <a:srgbClr val="B40000"/>
    <a:srgbClr val="A80000"/>
    <a:srgbClr val="7E0000"/>
    <a:srgbClr val="6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3D05CE-014F-4F7A-B675-A561D3E38059}">
  <a:tblStyle styleId="{5F3D05CE-014F-4F7A-B675-A561D3E380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810" y="78"/>
      </p:cViewPr>
      <p:guideLst>
        <p:guide orient="horz" pos="307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1.fntdata"/><Relationship Id="rId84" Type="http://schemas.openxmlformats.org/officeDocument/2006/relationships/font" Target="fonts/font17.fntdata"/><Relationship Id="rId89" Type="http://schemas.openxmlformats.org/officeDocument/2006/relationships/font" Target="fonts/font22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7.fntdata"/><Relationship Id="rId79" Type="http://schemas.openxmlformats.org/officeDocument/2006/relationships/font" Target="fonts/font12.fntdata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5.fntdata"/><Relationship Id="rId80" Type="http://schemas.openxmlformats.org/officeDocument/2006/relationships/font" Target="fonts/font13.fntdata"/><Relationship Id="rId85" Type="http://schemas.openxmlformats.org/officeDocument/2006/relationships/font" Target="fonts/font18.fntdata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3.fntdata"/><Relationship Id="rId75" Type="http://schemas.openxmlformats.org/officeDocument/2006/relationships/font" Target="fonts/font8.fntdata"/><Relationship Id="rId83" Type="http://schemas.openxmlformats.org/officeDocument/2006/relationships/font" Target="fonts/font16.fntdata"/><Relationship Id="rId88" Type="http://schemas.openxmlformats.org/officeDocument/2006/relationships/font" Target="fonts/font21.fntdata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6.fntdata"/><Relationship Id="rId78" Type="http://schemas.openxmlformats.org/officeDocument/2006/relationships/font" Target="fonts/font11.fntdata"/><Relationship Id="rId81" Type="http://schemas.openxmlformats.org/officeDocument/2006/relationships/font" Target="fonts/font14.fntdata"/><Relationship Id="rId86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font" Target="fonts/font4.fntdata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20.fntdata"/><Relationship Id="rId61" Type="http://schemas.openxmlformats.org/officeDocument/2006/relationships/slide" Target="slides/slide60.xml"/><Relationship Id="rId82" Type="http://schemas.openxmlformats.org/officeDocument/2006/relationships/font" Target="fonts/font1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77cf0412cd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77cf0412cd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7" name="Google Shape;1797;g77cf0412cd_0_18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8" name="Google Shape;1798;g77cf0412cd_0_18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0" name="Google Shape;2420;g77cf0412cd_0_18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1" name="Google Shape;2421;g77cf0412cd_0_18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78756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8278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94482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7898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Google Shape;3034;g77cf0412cd_0_39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5" name="Google Shape;3035;g77cf0412cd_0_39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b63c71e562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b63c71e562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91053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gb7ce0f99af_0_19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1" name="Google Shape;1501;gb7ce0f99af_0_19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2133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ge91e2ba949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0" name="Google Shape;1310;ge91e2ba949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3508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ge75f3a827d_0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5" name="Google Shape;1335;ge75f3a827d_0_4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e4b7ac326b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e4b7ac326b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91477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b78119005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b78119005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43732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e4b7ac326b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e4b7ac326b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ge4b7ac326b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2" name="Google Shape;1682;ge4b7ac326b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5682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gedac56f28e_0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1" name="Google Shape;1821;gedac56f28e_0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85801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gedac56f28e_0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1" name="Google Shape;1821;gedac56f28e_0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e4b7ac326b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e4b7ac326b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81435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e4b7ac326b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e4b7ac326b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49212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e4b7ac326b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e4b7ac326b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460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e4b7ac326b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e4b7ac326b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5069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11084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e4b7ac326b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e4b7ac326b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8453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e4b7ac326b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e4b7ac326b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81230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e4b7ac326b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e4b7ac326b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55032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e4b7ac326b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e4b7ac326b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20525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1" name="Google Shape;3291;g77cf0412cd_0_39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2" name="Google Shape;3292;g77cf0412cd_0_39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47617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ge91e2ba949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0" name="Google Shape;1310;ge91e2ba949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57957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gedac56f28e_0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1" name="Google Shape;1821;gedac56f28e_0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47382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gedac56f28e_0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1" name="Google Shape;1821;gedac56f28e_0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893208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452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429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2674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220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1" name="Google Shape;3291;g77cf0412cd_0_39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2" name="Google Shape;3292;g77cf0412cd_0_39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2221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1483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1" name="Google Shape;3291;g77cf0412cd_0_39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2" name="Google Shape;3292;g77cf0412cd_0_39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ge91e2ba949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0" name="Google Shape;1310;ge91e2ba949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8734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9712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7450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924475" y="443575"/>
            <a:ext cx="5305500" cy="5305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29425" y="3892925"/>
            <a:ext cx="2085300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3059600" y="847922"/>
            <a:ext cx="3035700" cy="18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CUSTOM_20">
    <p:bg>
      <p:bgPr>
        <a:solidFill>
          <a:schemeClr val="accent3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4">
    <p:bg>
      <p:bgPr>
        <a:solidFill>
          <a:schemeClr val="accent3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4" name="Google Shape;74;p18">
            <a:hlinkClick r:id="" action="ppaction://noaction"/>
          </p:cNvPr>
          <p:cNvSpPr txBox="1">
            <a:spLocks noGrp="1"/>
          </p:cNvSpPr>
          <p:nvPr>
            <p:ph type="title" idx="2"/>
          </p:nvPr>
        </p:nvSpPr>
        <p:spPr>
          <a:xfrm>
            <a:off x="720900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8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2715175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6" name="Google Shape;76;p18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4709450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7" name="Google Shape;77;p18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703726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8" name="Google Shape;78;p18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1599200" y="4008300"/>
            <a:ext cx="5956800" cy="5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2">
  <p:cSld name="CUSTOM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/>
          <p:cNvSpPr/>
          <p:nvPr/>
        </p:nvSpPr>
        <p:spPr>
          <a:xfrm>
            <a:off x="-1200" y="2571750"/>
            <a:ext cx="9159900" cy="1851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" name="Google Shape;132;p26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133" name="Google Shape;133;p26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6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" name="Google Shape;135;p26"/>
          <p:cNvSpPr txBox="1">
            <a:spLocks noGrp="1"/>
          </p:cNvSpPr>
          <p:nvPr>
            <p:ph type="title"/>
          </p:nvPr>
        </p:nvSpPr>
        <p:spPr>
          <a:xfrm>
            <a:off x="720900" y="554926"/>
            <a:ext cx="385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ubTitle" idx="1"/>
          </p:nvPr>
        </p:nvSpPr>
        <p:spPr>
          <a:xfrm>
            <a:off x="720900" y="1300343"/>
            <a:ext cx="38511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3">
  <p:cSld name="CUSTOM_2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1"/>
          <p:cNvSpPr/>
          <p:nvPr/>
        </p:nvSpPr>
        <p:spPr>
          <a:xfrm>
            <a:off x="-1200" y="2571750"/>
            <a:ext cx="9159900" cy="185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166;p31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167" name="Google Shape;167;p3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9" name="Google Shape;169;p31"/>
          <p:cNvSpPr txBox="1">
            <a:spLocks noGrp="1"/>
          </p:cNvSpPr>
          <p:nvPr>
            <p:ph type="title"/>
          </p:nvPr>
        </p:nvSpPr>
        <p:spPr>
          <a:xfrm>
            <a:off x="720900" y="554926"/>
            <a:ext cx="385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0" name="Google Shape;170;p31"/>
          <p:cNvSpPr txBox="1">
            <a:spLocks noGrp="1"/>
          </p:cNvSpPr>
          <p:nvPr>
            <p:ph type="subTitle" idx="1"/>
          </p:nvPr>
        </p:nvSpPr>
        <p:spPr>
          <a:xfrm>
            <a:off x="720900" y="1310531"/>
            <a:ext cx="38511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2">
  <p:cSld name="CUSTOM_15_1_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36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202" name="Google Shape;202;p36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6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" name="Google Shape;204;p36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6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>
            <a:endParaRPr/>
          </a:p>
        </p:txBody>
      </p:sp>
      <p:sp>
        <p:nvSpPr>
          <p:cNvPr id="206" name="Google Shape;206;p36"/>
          <p:cNvSpPr txBox="1">
            <a:spLocks noGrp="1"/>
          </p:cNvSpPr>
          <p:nvPr>
            <p:ph type="title" idx="2"/>
          </p:nvPr>
        </p:nvSpPr>
        <p:spPr>
          <a:xfrm>
            <a:off x="1590350" y="1873750"/>
            <a:ext cx="5963400" cy="5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CUSTOM_14">
    <p:bg>
      <p:bgPr>
        <a:solidFill>
          <a:schemeClr val="lt2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/>
          <p:nvPr/>
        </p:nvSpPr>
        <p:spPr>
          <a:xfrm>
            <a:off x="321499" y="1619875"/>
            <a:ext cx="4980000" cy="498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9" name="Google Shape;209;p37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210" name="Google Shape;210;p3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2" name="Google Shape;212;p37"/>
          <p:cNvSpPr txBox="1"/>
          <p:nvPr/>
        </p:nvSpPr>
        <p:spPr>
          <a:xfrm>
            <a:off x="5014600" y="3469125"/>
            <a:ext cx="29886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Slidesgo, including icons by Flaticon, and infographics &amp; images by Freepik</a:t>
            </a:r>
            <a:endParaRPr sz="10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2520338" y="698750"/>
            <a:ext cx="4099200" cy="56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subTitle" idx="1"/>
          </p:nvPr>
        </p:nvSpPr>
        <p:spPr>
          <a:xfrm>
            <a:off x="5198860" y="3925150"/>
            <a:ext cx="2605200" cy="3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 b="0"/>
            </a:lvl1pPr>
            <a:lvl2pPr lvl="1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2"/>
          </p:nvPr>
        </p:nvSpPr>
        <p:spPr>
          <a:xfrm>
            <a:off x="2549600" y="1798522"/>
            <a:ext cx="4069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16" name="Google Shape;216;p37"/>
          <p:cNvSpPr/>
          <p:nvPr/>
        </p:nvSpPr>
        <p:spPr>
          <a:xfrm>
            <a:off x="2806801" y="917525"/>
            <a:ext cx="565288" cy="451220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7"/>
          <p:cNvSpPr/>
          <p:nvPr/>
        </p:nvSpPr>
        <p:spPr>
          <a:xfrm>
            <a:off x="472550" y="539500"/>
            <a:ext cx="1316952" cy="764855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/>
          <p:nvPr/>
        </p:nvSpPr>
        <p:spPr>
          <a:xfrm rot="10800000" flipH="1">
            <a:off x="-483475" y="3272407"/>
            <a:ext cx="2800107" cy="1968193"/>
          </a:xfrm>
          <a:custGeom>
            <a:avLst/>
            <a:gdLst/>
            <a:ahLst/>
            <a:cxnLst/>
            <a:rect l="l" t="t" r="r" b="b"/>
            <a:pathLst>
              <a:path w="72872" h="49288" extrusionOk="0">
                <a:moveTo>
                  <a:pt x="56095" y="0"/>
                </a:moveTo>
                <a:cubicBezTo>
                  <a:pt x="38296" y="0"/>
                  <a:pt x="12204" y="1742"/>
                  <a:pt x="12204" y="1742"/>
                </a:cubicBezTo>
                <a:cubicBezTo>
                  <a:pt x="12204" y="1742"/>
                  <a:pt x="1" y="49287"/>
                  <a:pt x="12547" y="49287"/>
                </a:cubicBezTo>
                <a:cubicBezTo>
                  <a:pt x="36056" y="49287"/>
                  <a:pt x="16721" y="7368"/>
                  <a:pt x="45882" y="7368"/>
                </a:cubicBezTo>
                <a:cubicBezTo>
                  <a:pt x="49986" y="7368"/>
                  <a:pt x="58305" y="10631"/>
                  <a:pt x="64529" y="10631"/>
                </a:cubicBezTo>
                <a:cubicBezTo>
                  <a:pt x="69321" y="10631"/>
                  <a:pt x="72871" y="8696"/>
                  <a:pt x="72297" y="1848"/>
                </a:cubicBezTo>
                <a:cubicBezTo>
                  <a:pt x="72180" y="459"/>
                  <a:pt x="65230" y="0"/>
                  <a:pt x="56095" y="0"/>
                </a:cubicBezTo>
                <a:close/>
              </a:path>
            </a:pathLst>
          </a:custGeom>
          <a:solidFill>
            <a:schemeClr val="lt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"/>
          <p:cNvSpPr/>
          <p:nvPr/>
        </p:nvSpPr>
        <p:spPr>
          <a:xfrm rot="189267">
            <a:off x="6366544" y="-142088"/>
            <a:ext cx="2988378" cy="607567"/>
          </a:xfrm>
          <a:custGeom>
            <a:avLst/>
            <a:gdLst/>
            <a:ahLst/>
            <a:cxnLst/>
            <a:rect l="l" t="t" r="r" b="b"/>
            <a:pathLst>
              <a:path w="51875" h="11818" extrusionOk="0">
                <a:moveTo>
                  <a:pt x="39331" y="1"/>
                </a:moveTo>
                <a:cubicBezTo>
                  <a:pt x="24778" y="1"/>
                  <a:pt x="603" y="3336"/>
                  <a:pt x="603" y="3336"/>
                </a:cubicBezTo>
                <a:cubicBezTo>
                  <a:pt x="0" y="8175"/>
                  <a:pt x="11637" y="11817"/>
                  <a:pt x="24063" y="11817"/>
                </a:cubicBezTo>
                <a:cubicBezTo>
                  <a:pt x="33958" y="11817"/>
                  <a:pt x="44353" y="9508"/>
                  <a:pt x="49470" y="3653"/>
                </a:cubicBezTo>
                <a:cubicBezTo>
                  <a:pt x="51875" y="904"/>
                  <a:pt x="46906" y="1"/>
                  <a:pt x="39331" y="1"/>
                </a:cubicBezTo>
                <a:close/>
              </a:path>
            </a:pathLst>
          </a:custGeom>
          <a:solidFill>
            <a:schemeClr val="accent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"/>
          <p:cNvSpPr/>
          <p:nvPr/>
        </p:nvSpPr>
        <p:spPr>
          <a:xfrm flipH="1">
            <a:off x="6659117" y="3976760"/>
            <a:ext cx="2514319" cy="1266754"/>
          </a:xfrm>
          <a:custGeom>
            <a:avLst/>
            <a:gdLst/>
            <a:ahLst/>
            <a:cxnLst/>
            <a:rect l="l" t="t" r="r" b="b"/>
            <a:pathLst>
              <a:path w="87485" h="47906" extrusionOk="0">
                <a:moveTo>
                  <a:pt x="660" y="0"/>
                </a:moveTo>
                <a:lnTo>
                  <a:pt x="0" y="44904"/>
                </a:lnTo>
                <a:cubicBezTo>
                  <a:pt x="0" y="44904"/>
                  <a:pt x="30204" y="47905"/>
                  <a:pt x="54869" y="47905"/>
                </a:cubicBezTo>
                <a:cubicBezTo>
                  <a:pt x="71142" y="47905"/>
                  <a:pt x="85004" y="46599"/>
                  <a:pt x="86190" y="42263"/>
                </a:cubicBezTo>
                <a:cubicBezTo>
                  <a:pt x="87485" y="37439"/>
                  <a:pt x="75408" y="29925"/>
                  <a:pt x="55428" y="29925"/>
                </a:cubicBezTo>
                <a:cubicBezTo>
                  <a:pt x="50134" y="29925"/>
                  <a:pt x="44286" y="30452"/>
                  <a:pt x="37984" y="31697"/>
                </a:cubicBezTo>
                <a:cubicBezTo>
                  <a:pt x="35329" y="32224"/>
                  <a:pt x="32903" y="32466"/>
                  <a:pt x="30684" y="32466"/>
                </a:cubicBezTo>
                <a:cubicBezTo>
                  <a:pt x="6409" y="32466"/>
                  <a:pt x="6783" y="3461"/>
                  <a:pt x="660" y="0"/>
                </a:cubicBezTo>
                <a:close/>
              </a:path>
            </a:pathLst>
          </a:custGeom>
          <a:solidFill>
            <a:schemeClr val="accent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"/>
          <p:cNvSpPr txBox="1">
            <a:spLocks noGrp="1"/>
          </p:cNvSpPr>
          <p:nvPr>
            <p:ph type="title"/>
          </p:nvPr>
        </p:nvSpPr>
        <p:spPr>
          <a:xfrm>
            <a:off x="715100" y="2341475"/>
            <a:ext cx="3852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9" name="Google Shape;129;p3"/>
          <p:cNvSpPr txBox="1">
            <a:spLocks noGrp="1"/>
          </p:cNvSpPr>
          <p:nvPr>
            <p:ph type="title" idx="2" hasCustomPrompt="1"/>
          </p:nvPr>
        </p:nvSpPr>
        <p:spPr>
          <a:xfrm>
            <a:off x="2105750" y="1385800"/>
            <a:ext cx="1070700" cy="7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30" name="Google Shape;130;p3"/>
          <p:cNvSpPr txBox="1">
            <a:spLocks noGrp="1"/>
          </p:cNvSpPr>
          <p:nvPr>
            <p:ph type="subTitle" idx="1"/>
          </p:nvPr>
        </p:nvSpPr>
        <p:spPr>
          <a:xfrm>
            <a:off x="831950" y="3183275"/>
            <a:ext cx="36183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8262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1_Table of contents"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Google Shape;606;p13"/>
          <p:cNvGrpSpPr/>
          <p:nvPr/>
        </p:nvGrpSpPr>
        <p:grpSpPr>
          <a:xfrm>
            <a:off x="-382902" y="2706430"/>
            <a:ext cx="2272366" cy="2965494"/>
            <a:chOff x="-361509" y="2830304"/>
            <a:chExt cx="2153902" cy="2810895"/>
          </a:xfrm>
        </p:grpSpPr>
        <p:grpSp>
          <p:nvGrpSpPr>
            <p:cNvPr id="607" name="Google Shape;607;p13"/>
            <p:cNvGrpSpPr/>
            <p:nvPr/>
          </p:nvGrpSpPr>
          <p:grpSpPr>
            <a:xfrm>
              <a:off x="171949" y="3264600"/>
              <a:ext cx="1384523" cy="1583072"/>
              <a:chOff x="282825" y="3422180"/>
              <a:chExt cx="1248217" cy="1427220"/>
            </a:xfrm>
          </p:grpSpPr>
          <p:sp>
            <p:nvSpPr>
              <p:cNvPr id="608" name="Google Shape;608;p13"/>
              <p:cNvSpPr/>
              <p:nvPr/>
            </p:nvSpPr>
            <p:spPr>
              <a:xfrm rot="-713680">
                <a:off x="1276971" y="4595328"/>
                <a:ext cx="232598" cy="232598"/>
              </a:xfrm>
              <a:custGeom>
                <a:avLst/>
                <a:gdLst/>
                <a:ahLst/>
                <a:cxnLst/>
                <a:rect l="l" t="t" r="r" b="b"/>
                <a:pathLst>
                  <a:path w="4124" h="4124" extrusionOk="0">
                    <a:moveTo>
                      <a:pt x="2062" y="0"/>
                    </a:moveTo>
                    <a:cubicBezTo>
                      <a:pt x="914" y="0"/>
                      <a:pt x="1" y="914"/>
                      <a:pt x="1" y="2062"/>
                    </a:cubicBezTo>
                    <a:cubicBezTo>
                      <a:pt x="1" y="3210"/>
                      <a:pt x="914" y="4123"/>
                      <a:pt x="2062" y="4123"/>
                    </a:cubicBezTo>
                    <a:cubicBezTo>
                      <a:pt x="3211" y="4123"/>
                      <a:pt x="4124" y="3210"/>
                      <a:pt x="4124" y="2062"/>
                    </a:cubicBezTo>
                    <a:cubicBezTo>
                      <a:pt x="4124" y="914"/>
                      <a:pt x="3211" y="0"/>
                      <a:pt x="20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13"/>
              <p:cNvSpPr/>
              <p:nvPr/>
            </p:nvSpPr>
            <p:spPr>
              <a:xfrm rot="-713680">
                <a:off x="717469" y="4472684"/>
                <a:ext cx="166383" cy="142582"/>
              </a:xfrm>
              <a:custGeom>
                <a:avLst/>
                <a:gdLst/>
                <a:ahLst/>
                <a:cxnLst/>
                <a:rect l="l" t="t" r="r" b="b"/>
                <a:pathLst>
                  <a:path w="2950" h="2528" extrusionOk="0">
                    <a:moveTo>
                      <a:pt x="1670" y="1"/>
                    </a:moveTo>
                    <a:cubicBezTo>
                      <a:pt x="1367" y="1"/>
                      <a:pt x="1059" y="112"/>
                      <a:pt x="809" y="362"/>
                    </a:cubicBezTo>
                    <a:cubicBezTo>
                      <a:pt x="0" y="1171"/>
                      <a:pt x="575" y="2528"/>
                      <a:pt x="1697" y="2528"/>
                    </a:cubicBezTo>
                    <a:cubicBezTo>
                      <a:pt x="2375" y="2528"/>
                      <a:pt x="2923" y="1954"/>
                      <a:pt x="2949" y="1275"/>
                    </a:cubicBezTo>
                    <a:cubicBezTo>
                      <a:pt x="2949" y="511"/>
                      <a:pt x="2319" y="1"/>
                      <a:pt x="16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13"/>
              <p:cNvSpPr/>
              <p:nvPr/>
            </p:nvSpPr>
            <p:spPr>
              <a:xfrm rot="-713680">
                <a:off x="291696" y="3434209"/>
                <a:ext cx="127072" cy="99322"/>
              </a:xfrm>
              <a:custGeom>
                <a:avLst/>
                <a:gdLst/>
                <a:ahLst/>
                <a:cxnLst/>
                <a:rect l="l" t="t" r="r" b="b"/>
                <a:pathLst>
                  <a:path w="2253" h="1761" extrusionOk="0">
                    <a:moveTo>
                      <a:pt x="1078" y="1"/>
                    </a:moveTo>
                    <a:cubicBezTo>
                      <a:pt x="440" y="1"/>
                      <a:pt x="1" y="732"/>
                      <a:pt x="374" y="1338"/>
                    </a:cubicBezTo>
                    <a:cubicBezTo>
                      <a:pt x="527" y="1610"/>
                      <a:pt x="812" y="1760"/>
                      <a:pt x="1107" y="1760"/>
                    </a:cubicBezTo>
                    <a:cubicBezTo>
                      <a:pt x="1266" y="1760"/>
                      <a:pt x="1428" y="1717"/>
                      <a:pt x="1574" y="1625"/>
                    </a:cubicBezTo>
                    <a:cubicBezTo>
                      <a:pt x="2253" y="1234"/>
                      <a:pt x="2096" y="216"/>
                      <a:pt x="1313" y="34"/>
                    </a:cubicBezTo>
                    <a:cubicBezTo>
                      <a:pt x="1233" y="11"/>
                      <a:pt x="1154" y="1"/>
                      <a:pt x="10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13"/>
              <p:cNvSpPr/>
              <p:nvPr/>
            </p:nvSpPr>
            <p:spPr>
              <a:xfrm rot="-713680">
                <a:off x="490181" y="4448606"/>
                <a:ext cx="124308" cy="9988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771" extrusionOk="0">
                    <a:moveTo>
                      <a:pt x="1101" y="0"/>
                    </a:moveTo>
                    <a:cubicBezTo>
                      <a:pt x="478" y="0"/>
                      <a:pt x="0" y="685"/>
                      <a:pt x="325" y="1287"/>
                    </a:cubicBezTo>
                    <a:cubicBezTo>
                      <a:pt x="472" y="1600"/>
                      <a:pt x="788" y="1770"/>
                      <a:pt x="1107" y="1770"/>
                    </a:cubicBezTo>
                    <a:cubicBezTo>
                      <a:pt x="1241" y="1770"/>
                      <a:pt x="1376" y="1740"/>
                      <a:pt x="1499" y="1679"/>
                    </a:cubicBezTo>
                    <a:cubicBezTo>
                      <a:pt x="2204" y="1287"/>
                      <a:pt x="2099" y="270"/>
                      <a:pt x="1342" y="35"/>
                    </a:cubicBezTo>
                    <a:cubicBezTo>
                      <a:pt x="1260" y="11"/>
                      <a:pt x="1179" y="0"/>
                      <a:pt x="11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13"/>
              <p:cNvSpPr/>
              <p:nvPr/>
            </p:nvSpPr>
            <p:spPr>
              <a:xfrm rot="-713680">
                <a:off x="375975" y="4095175"/>
                <a:ext cx="160179" cy="141172"/>
              </a:xfrm>
              <a:custGeom>
                <a:avLst/>
                <a:gdLst/>
                <a:ahLst/>
                <a:cxnLst/>
                <a:rect l="l" t="t" r="r" b="b"/>
                <a:pathLst>
                  <a:path w="2840" h="2503" extrusionOk="0">
                    <a:moveTo>
                      <a:pt x="1422" y="1"/>
                    </a:moveTo>
                    <a:cubicBezTo>
                      <a:pt x="1210" y="1"/>
                      <a:pt x="991" y="58"/>
                      <a:pt x="784" y="185"/>
                    </a:cubicBezTo>
                    <a:cubicBezTo>
                      <a:pt x="183" y="550"/>
                      <a:pt x="1" y="1307"/>
                      <a:pt x="366" y="1907"/>
                    </a:cubicBezTo>
                    <a:cubicBezTo>
                      <a:pt x="613" y="2311"/>
                      <a:pt x="1019" y="2503"/>
                      <a:pt x="1423" y="2503"/>
                    </a:cubicBezTo>
                    <a:cubicBezTo>
                      <a:pt x="1958" y="2503"/>
                      <a:pt x="2488" y="2166"/>
                      <a:pt x="2636" y="1542"/>
                    </a:cubicBezTo>
                    <a:cubicBezTo>
                      <a:pt x="2840" y="708"/>
                      <a:pt x="2172" y="1"/>
                      <a:pt x="142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3" name="Google Shape;613;p13"/>
            <p:cNvSpPr/>
            <p:nvPr/>
          </p:nvSpPr>
          <p:spPr>
            <a:xfrm rot="-713702">
              <a:off x="-20152" y="3088277"/>
              <a:ext cx="65376" cy="80078"/>
            </a:xfrm>
            <a:custGeom>
              <a:avLst/>
              <a:gdLst/>
              <a:ahLst/>
              <a:cxnLst/>
              <a:rect l="l" t="t" r="r" b="b"/>
              <a:pathLst>
                <a:path w="1045" h="1280" extrusionOk="0">
                  <a:moveTo>
                    <a:pt x="1044" y="1"/>
                  </a:moveTo>
                  <a:lnTo>
                    <a:pt x="1044" y="1"/>
                  </a:lnTo>
                  <a:cubicBezTo>
                    <a:pt x="0" y="653"/>
                    <a:pt x="183" y="1279"/>
                    <a:pt x="183" y="1279"/>
                  </a:cubicBezTo>
                  <a:cubicBezTo>
                    <a:pt x="862" y="1201"/>
                    <a:pt x="1044" y="1"/>
                    <a:pt x="10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4" name="Google Shape;614;p13"/>
            <p:cNvGrpSpPr/>
            <p:nvPr/>
          </p:nvGrpSpPr>
          <p:grpSpPr>
            <a:xfrm>
              <a:off x="-361509" y="2830304"/>
              <a:ext cx="2153902" cy="2810895"/>
              <a:chOff x="-361509" y="2830304"/>
              <a:chExt cx="2153902" cy="2810895"/>
            </a:xfrm>
          </p:grpSpPr>
          <p:sp>
            <p:nvSpPr>
              <p:cNvPr id="615" name="Google Shape;615;p13"/>
              <p:cNvSpPr/>
              <p:nvPr/>
            </p:nvSpPr>
            <p:spPr>
              <a:xfrm rot="-713702">
                <a:off x="-119652" y="2975369"/>
                <a:ext cx="1670188" cy="2520765"/>
              </a:xfrm>
              <a:custGeom>
                <a:avLst/>
                <a:gdLst/>
                <a:ahLst/>
                <a:cxnLst/>
                <a:rect l="l" t="t" r="r" b="b"/>
                <a:pathLst>
                  <a:path w="26697" h="40293" fill="none" extrusionOk="0">
                    <a:moveTo>
                      <a:pt x="26696" y="38779"/>
                    </a:moveTo>
                    <a:cubicBezTo>
                      <a:pt x="23382" y="40292"/>
                      <a:pt x="22391" y="36169"/>
                      <a:pt x="20381" y="34603"/>
                    </a:cubicBezTo>
                    <a:cubicBezTo>
                      <a:pt x="17276" y="32202"/>
                      <a:pt x="14275" y="35960"/>
                      <a:pt x="10961" y="34473"/>
                    </a:cubicBezTo>
                    <a:cubicBezTo>
                      <a:pt x="9003" y="33586"/>
                      <a:pt x="7516" y="30532"/>
                      <a:pt x="8847" y="28601"/>
                    </a:cubicBezTo>
                    <a:cubicBezTo>
                      <a:pt x="11300" y="24974"/>
                      <a:pt x="16180" y="29723"/>
                      <a:pt x="13414" y="32933"/>
                    </a:cubicBezTo>
                    <a:cubicBezTo>
                      <a:pt x="11978" y="34577"/>
                      <a:pt x="9630" y="34134"/>
                      <a:pt x="7907" y="33272"/>
                    </a:cubicBezTo>
                    <a:cubicBezTo>
                      <a:pt x="4202" y="31472"/>
                      <a:pt x="835" y="27531"/>
                      <a:pt x="2323" y="23199"/>
                    </a:cubicBezTo>
                    <a:cubicBezTo>
                      <a:pt x="3419" y="19937"/>
                      <a:pt x="8299" y="22730"/>
                      <a:pt x="5454" y="25235"/>
                    </a:cubicBezTo>
                    <a:cubicBezTo>
                      <a:pt x="3262" y="27192"/>
                      <a:pt x="366" y="26096"/>
                      <a:pt x="157" y="23121"/>
                    </a:cubicBezTo>
                    <a:cubicBezTo>
                      <a:pt x="0" y="21138"/>
                      <a:pt x="1201" y="18946"/>
                      <a:pt x="2766" y="17771"/>
                    </a:cubicBezTo>
                    <a:cubicBezTo>
                      <a:pt x="3654" y="17119"/>
                      <a:pt x="5037" y="16519"/>
                      <a:pt x="6185" y="16519"/>
                    </a:cubicBezTo>
                    <a:cubicBezTo>
                      <a:pt x="9290" y="16571"/>
                      <a:pt x="8038" y="19468"/>
                      <a:pt x="5246" y="18763"/>
                    </a:cubicBezTo>
                    <a:cubicBezTo>
                      <a:pt x="209" y="17484"/>
                      <a:pt x="2871" y="8116"/>
                      <a:pt x="7933" y="9995"/>
                    </a:cubicBezTo>
                    <a:cubicBezTo>
                      <a:pt x="8821" y="10334"/>
                      <a:pt x="9317" y="11561"/>
                      <a:pt x="9108" y="12474"/>
                    </a:cubicBezTo>
                    <a:cubicBezTo>
                      <a:pt x="8560" y="14796"/>
                      <a:pt x="5924" y="14823"/>
                      <a:pt x="4985" y="12787"/>
                    </a:cubicBezTo>
                    <a:cubicBezTo>
                      <a:pt x="3967" y="10438"/>
                      <a:pt x="5324" y="6863"/>
                      <a:pt x="8012" y="6315"/>
                    </a:cubicBezTo>
                    <a:cubicBezTo>
                      <a:pt x="10491" y="5793"/>
                      <a:pt x="8690" y="8377"/>
                      <a:pt x="6550" y="7203"/>
                    </a:cubicBezTo>
                    <a:cubicBezTo>
                      <a:pt x="4593" y="6107"/>
                      <a:pt x="4854" y="679"/>
                      <a:pt x="7438" y="2062"/>
                    </a:cubicBezTo>
                    <a:cubicBezTo>
                      <a:pt x="8194" y="2479"/>
                      <a:pt x="7072" y="3079"/>
                      <a:pt x="6316" y="2453"/>
                    </a:cubicBezTo>
                    <a:cubicBezTo>
                      <a:pt x="5820" y="2010"/>
                      <a:pt x="5533" y="653"/>
                      <a:pt x="5585" y="0"/>
                    </a:cubicBezTo>
                  </a:path>
                </a:pathLst>
              </a:custGeom>
              <a:solidFill>
                <a:schemeClr val="dk2"/>
              </a:solidFill>
              <a:ln w="19050" cap="rnd" cmpd="sng">
                <a:solidFill>
                  <a:srgbClr val="754C2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3"/>
              <p:cNvSpPr/>
              <p:nvPr/>
            </p:nvSpPr>
            <p:spPr>
              <a:xfrm rot="-713702">
                <a:off x="1154063" y="4875628"/>
                <a:ext cx="127437" cy="13888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2220" extrusionOk="0">
                    <a:moveTo>
                      <a:pt x="1" y="1"/>
                    </a:moveTo>
                    <a:cubicBezTo>
                      <a:pt x="1" y="1"/>
                      <a:pt x="497" y="2193"/>
                      <a:pt x="1801" y="2219"/>
                    </a:cubicBezTo>
                    <a:cubicBezTo>
                      <a:pt x="1801" y="2219"/>
                      <a:pt x="2036" y="1019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3"/>
              <p:cNvSpPr/>
              <p:nvPr/>
            </p:nvSpPr>
            <p:spPr>
              <a:xfrm rot="-713702">
                <a:off x="252562" y="4925016"/>
                <a:ext cx="173169" cy="62311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996" extrusionOk="0">
                    <a:moveTo>
                      <a:pt x="731" y="0"/>
                    </a:moveTo>
                    <a:cubicBezTo>
                      <a:pt x="472" y="0"/>
                      <a:pt x="221" y="66"/>
                      <a:pt x="1" y="231"/>
                    </a:cubicBezTo>
                    <a:cubicBezTo>
                      <a:pt x="1" y="231"/>
                      <a:pt x="374" y="996"/>
                      <a:pt x="1845" y="996"/>
                    </a:cubicBezTo>
                    <a:cubicBezTo>
                      <a:pt x="2114" y="996"/>
                      <a:pt x="2420" y="970"/>
                      <a:pt x="2767" y="910"/>
                    </a:cubicBezTo>
                    <a:cubicBezTo>
                      <a:pt x="2767" y="910"/>
                      <a:pt x="1696" y="0"/>
                      <a:pt x="7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13"/>
              <p:cNvSpPr/>
              <p:nvPr/>
            </p:nvSpPr>
            <p:spPr>
              <a:xfrm rot="-713702">
                <a:off x="578906" y="4641269"/>
                <a:ext cx="76825" cy="94717"/>
              </a:xfrm>
              <a:custGeom>
                <a:avLst/>
                <a:gdLst/>
                <a:ahLst/>
                <a:cxnLst/>
                <a:rect l="l" t="t" r="r" b="b"/>
                <a:pathLst>
                  <a:path w="1228" h="1514" extrusionOk="0">
                    <a:moveTo>
                      <a:pt x="1227" y="0"/>
                    </a:moveTo>
                    <a:cubicBezTo>
                      <a:pt x="1201" y="0"/>
                      <a:pt x="1" y="731"/>
                      <a:pt x="236" y="1514"/>
                    </a:cubicBezTo>
                    <a:cubicBezTo>
                      <a:pt x="236" y="1514"/>
                      <a:pt x="993" y="1409"/>
                      <a:pt x="12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13"/>
              <p:cNvSpPr/>
              <p:nvPr/>
            </p:nvSpPr>
            <p:spPr>
              <a:xfrm rot="-713702">
                <a:off x="571597" y="4916295"/>
                <a:ext cx="118490" cy="176359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2819" extrusionOk="0">
                    <a:moveTo>
                      <a:pt x="1267" y="0"/>
                    </a:moveTo>
                    <a:cubicBezTo>
                      <a:pt x="1267" y="0"/>
                      <a:pt x="1268" y="1"/>
                      <a:pt x="1268" y="1"/>
                    </a:cubicBezTo>
                    <a:lnTo>
                      <a:pt x="1268" y="1"/>
                    </a:lnTo>
                    <a:cubicBezTo>
                      <a:pt x="1268" y="0"/>
                      <a:pt x="1268" y="0"/>
                      <a:pt x="1267" y="0"/>
                    </a:cubicBezTo>
                    <a:close/>
                    <a:moveTo>
                      <a:pt x="1268" y="1"/>
                    </a:moveTo>
                    <a:lnTo>
                      <a:pt x="1268" y="1"/>
                    </a:lnTo>
                    <a:cubicBezTo>
                      <a:pt x="1257" y="52"/>
                      <a:pt x="1" y="1867"/>
                      <a:pt x="850" y="2818"/>
                    </a:cubicBezTo>
                    <a:cubicBezTo>
                      <a:pt x="850" y="2818"/>
                      <a:pt x="1893" y="2166"/>
                      <a:pt x="12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13"/>
              <p:cNvSpPr/>
              <p:nvPr/>
            </p:nvSpPr>
            <p:spPr>
              <a:xfrm rot="-713702">
                <a:off x="370627" y="5047398"/>
                <a:ext cx="114361" cy="168226"/>
              </a:xfrm>
              <a:custGeom>
                <a:avLst/>
                <a:gdLst/>
                <a:ahLst/>
                <a:cxnLst/>
                <a:rect l="l" t="t" r="r" b="b"/>
                <a:pathLst>
                  <a:path w="1828" h="2689" extrusionOk="0">
                    <a:moveTo>
                      <a:pt x="601" y="0"/>
                    </a:moveTo>
                    <a:cubicBezTo>
                      <a:pt x="601" y="0"/>
                      <a:pt x="1" y="1044"/>
                      <a:pt x="1592" y="2688"/>
                    </a:cubicBezTo>
                    <a:cubicBezTo>
                      <a:pt x="1592" y="2688"/>
                      <a:pt x="1827" y="444"/>
                      <a:pt x="6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13"/>
              <p:cNvSpPr/>
              <p:nvPr/>
            </p:nvSpPr>
            <p:spPr>
              <a:xfrm rot="-713702">
                <a:off x="1049462" y="5009389"/>
                <a:ext cx="163597" cy="80704"/>
              </a:xfrm>
              <a:custGeom>
                <a:avLst/>
                <a:gdLst/>
                <a:ahLst/>
                <a:cxnLst/>
                <a:rect l="l" t="t" r="r" b="b"/>
                <a:pathLst>
                  <a:path w="2615" h="1290" extrusionOk="0">
                    <a:moveTo>
                      <a:pt x="2111" y="1"/>
                    </a:moveTo>
                    <a:cubicBezTo>
                      <a:pt x="1070" y="1"/>
                      <a:pt x="0" y="1290"/>
                      <a:pt x="4" y="1290"/>
                    </a:cubicBezTo>
                    <a:cubicBezTo>
                      <a:pt x="4" y="1290"/>
                      <a:pt x="4" y="1290"/>
                      <a:pt x="5" y="1289"/>
                    </a:cubicBezTo>
                    <a:cubicBezTo>
                      <a:pt x="2275" y="1289"/>
                      <a:pt x="2614" y="115"/>
                      <a:pt x="2614" y="115"/>
                    </a:cubicBezTo>
                    <a:cubicBezTo>
                      <a:pt x="2450" y="35"/>
                      <a:pt x="2281" y="1"/>
                      <a:pt x="21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13"/>
              <p:cNvSpPr/>
              <p:nvPr/>
            </p:nvSpPr>
            <p:spPr>
              <a:xfrm rot="-713702">
                <a:off x="408681" y="4805564"/>
                <a:ext cx="129063" cy="140512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224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75" y="2219"/>
                      <a:pt x="1775" y="2245"/>
                      <a:pt x="1775" y="2245"/>
                    </a:cubicBezTo>
                    <a:cubicBezTo>
                      <a:pt x="2062" y="993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13"/>
              <p:cNvSpPr/>
              <p:nvPr/>
            </p:nvSpPr>
            <p:spPr>
              <a:xfrm rot="-713702">
                <a:off x="-151470" y="4261236"/>
                <a:ext cx="115925" cy="173106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2767" extrusionOk="0">
                    <a:moveTo>
                      <a:pt x="392" y="1"/>
                    </a:moveTo>
                    <a:cubicBezTo>
                      <a:pt x="0" y="2245"/>
                      <a:pt x="1096" y="2767"/>
                      <a:pt x="1096" y="2767"/>
                    </a:cubicBezTo>
                    <a:cubicBezTo>
                      <a:pt x="1853" y="1723"/>
                      <a:pt x="392" y="1"/>
                      <a:pt x="3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13"/>
              <p:cNvSpPr/>
              <p:nvPr/>
            </p:nvSpPr>
            <p:spPr>
              <a:xfrm rot="-713702">
                <a:off x="-77651" y="4442939"/>
                <a:ext cx="125747" cy="145329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323" extrusionOk="0">
                    <a:moveTo>
                      <a:pt x="1984" y="0"/>
                    </a:moveTo>
                    <a:cubicBezTo>
                      <a:pt x="0" y="1148"/>
                      <a:pt x="313" y="2323"/>
                      <a:pt x="313" y="2323"/>
                    </a:cubicBezTo>
                    <a:cubicBezTo>
                      <a:pt x="1592" y="2244"/>
                      <a:pt x="2010" y="0"/>
                      <a:pt x="19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13"/>
              <p:cNvSpPr/>
              <p:nvPr/>
            </p:nvSpPr>
            <p:spPr>
              <a:xfrm rot="-713702">
                <a:off x="-29615" y="3974104"/>
                <a:ext cx="124183" cy="145391"/>
              </a:xfrm>
              <a:custGeom>
                <a:avLst/>
                <a:gdLst/>
                <a:ahLst/>
                <a:cxnLst/>
                <a:rect l="l" t="t" r="r" b="b"/>
                <a:pathLst>
                  <a:path w="1985" h="2324" extrusionOk="0">
                    <a:moveTo>
                      <a:pt x="1958" y="1"/>
                    </a:moveTo>
                    <a:cubicBezTo>
                      <a:pt x="1" y="1149"/>
                      <a:pt x="288" y="2323"/>
                      <a:pt x="288" y="2323"/>
                    </a:cubicBezTo>
                    <a:cubicBezTo>
                      <a:pt x="1593" y="2245"/>
                      <a:pt x="1984" y="1"/>
                      <a:pt x="19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13"/>
              <p:cNvSpPr/>
              <p:nvPr/>
            </p:nvSpPr>
            <p:spPr>
              <a:xfrm rot="-713702">
                <a:off x="141136" y="3682298"/>
                <a:ext cx="138823" cy="114674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33" extrusionOk="0">
                    <a:moveTo>
                      <a:pt x="98" y="0"/>
                    </a:moveTo>
                    <a:cubicBezTo>
                      <a:pt x="35" y="0"/>
                      <a:pt x="0" y="6"/>
                      <a:pt x="0" y="6"/>
                    </a:cubicBezTo>
                    <a:cubicBezTo>
                      <a:pt x="26" y="1311"/>
                      <a:pt x="2218" y="1833"/>
                      <a:pt x="2218" y="1833"/>
                    </a:cubicBezTo>
                    <a:cubicBezTo>
                      <a:pt x="1374" y="144"/>
                      <a:pt x="404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13"/>
              <p:cNvSpPr/>
              <p:nvPr/>
            </p:nvSpPr>
            <p:spPr>
              <a:xfrm rot="-713702">
                <a:off x="61545" y="3559339"/>
                <a:ext cx="119241" cy="82268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1315" extrusionOk="0">
                    <a:moveTo>
                      <a:pt x="1905" y="0"/>
                    </a:moveTo>
                    <a:cubicBezTo>
                      <a:pt x="131" y="313"/>
                      <a:pt x="0" y="1279"/>
                      <a:pt x="0" y="1279"/>
                    </a:cubicBezTo>
                    <a:cubicBezTo>
                      <a:pt x="85" y="1303"/>
                      <a:pt x="169" y="1314"/>
                      <a:pt x="252" y="1314"/>
                    </a:cubicBezTo>
                    <a:cubicBezTo>
                      <a:pt x="1141" y="1314"/>
                      <a:pt x="1905" y="24"/>
                      <a:pt x="19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13"/>
              <p:cNvSpPr/>
              <p:nvPr/>
            </p:nvSpPr>
            <p:spPr>
              <a:xfrm rot="-713702">
                <a:off x="-6238" y="3303726"/>
                <a:ext cx="88211" cy="127374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2036" extrusionOk="0">
                    <a:moveTo>
                      <a:pt x="1383" y="0"/>
                    </a:moveTo>
                    <a:lnTo>
                      <a:pt x="1383" y="0"/>
                    </a:lnTo>
                    <a:cubicBezTo>
                      <a:pt x="0" y="1175"/>
                      <a:pt x="418" y="2036"/>
                      <a:pt x="418" y="2036"/>
                    </a:cubicBezTo>
                    <a:cubicBezTo>
                      <a:pt x="1409" y="1801"/>
                      <a:pt x="1383" y="0"/>
                      <a:pt x="13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13"/>
              <p:cNvSpPr/>
              <p:nvPr/>
            </p:nvSpPr>
            <p:spPr>
              <a:xfrm rot="-713702">
                <a:off x="-10976" y="3591307"/>
                <a:ext cx="93091" cy="140512"/>
              </a:xfrm>
              <a:custGeom>
                <a:avLst/>
                <a:gdLst/>
                <a:ahLst/>
                <a:cxnLst/>
                <a:rect l="l" t="t" r="r" b="b"/>
                <a:pathLst>
                  <a:path w="1488" h="2246" extrusionOk="0">
                    <a:moveTo>
                      <a:pt x="392" y="1"/>
                    </a:moveTo>
                    <a:cubicBezTo>
                      <a:pt x="1" y="1775"/>
                      <a:pt x="836" y="2245"/>
                      <a:pt x="836" y="2245"/>
                    </a:cubicBezTo>
                    <a:cubicBezTo>
                      <a:pt x="1488" y="1436"/>
                      <a:pt x="418" y="1"/>
                      <a:pt x="3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13"/>
              <p:cNvSpPr/>
              <p:nvPr/>
            </p:nvSpPr>
            <p:spPr>
              <a:xfrm rot="-713702">
                <a:off x="-54272" y="3424749"/>
                <a:ext cx="122494" cy="75261"/>
              </a:xfrm>
              <a:custGeom>
                <a:avLst/>
                <a:gdLst/>
                <a:ahLst/>
                <a:cxnLst/>
                <a:rect l="l" t="t" r="r" b="b"/>
                <a:pathLst>
                  <a:path w="1958" h="1203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35" y="1048"/>
                      <a:pt x="1405" y="1203"/>
                      <a:pt x="1737" y="1203"/>
                    </a:cubicBezTo>
                    <a:cubicBezTo>
                      <a:pt x="1877" y="1203"/>
                      <a:pt x="1958" y="1175"/>
                      <a:pt x="1958" y="1175"/>
                    </a:cubicBezTo>
                    <a:cubicBezTo>
                      <a:pt x="1801" y="158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13"/>
              <p:cNvSpPr/>
              <p:nvPr/>
            </p:nvSpPr>
            <p:spPr>
              <a:xfrm rot="-713702">
                <a:off x="291363" y="4609874"/>
                <a:ext cx="146956" cy="49298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788" extrusionOk="0">
                    <a:moveTo>
                      <a:pt x="1413" y="1"/>
                    </a:moveTo>
                    <a:cubicBezTo>
                      <a:pt x="321" y="1"/>
                      <a:pt x="0" y="558"/>
                      <a:pt x="0" y="558"/>
                    </a:cubicBezTo>
                    <a:cubicBezTo>
                      <a:pt x="196" y="724"/>
                      <a:pt x="430" y="787"/>
                      <a:pt x="672" y="787"/>
                    </a:cubicBezTo>
                    <a:cubicBezTo>
                      <a:pt x="1462" y="787"/>
                      <a:pt x="2349" y="115"/>
                      <a:pt x="2349" y="115"/>
                    </a:cubicBezTo>
                    <a:cubicBezTo>
                      <a:pt x="1987" y="33"/>
                      <a:pt x="1677" y="1"/>
                      <a:pt x="14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13"/>
              <p:cNvSpPr/>
              <p:nvPr/>
            </p:nvSpPr>
            <p:spPr>
              <a:xfrm rot="-713702">
                <a:off x="89463" y="3172340"/>
                <a:ext cx="93091" cy="30717"/>
              </a:xfrm>
              <a:custGeom>
                <a:avLst/>
                <a:gdLst/>
                <a:ahLst/>
                <a:cxnLst/>
                <a:rect l="l" t="t" r="r" b="b"/>
                <a:pathLst>
                  <a:path w="1488" h="491" extrusionOk="0">
                    <a:moveTo>
                      <a:pt x="902" y="1"/>
                    </a:moveTo>
                    <a:cubicBezTo>
                      <a:pt x="204" y="1"/>
                      <a:pt x="0" y="358"/>
                      <a:pt x="0" y="358"/>
                    </a:cubicBezTo>
                    <a:cubicBezTo>
                      <a:pt x="125" y="454"/>
                      <a:pt x="271" y="491"/>
                      <a:pt x="421" y="491"/>
                    </a:cubicBezTo>
                    <a:cubicBezTo>
                      <a:pt x="928" y="491"/>
                      <a:pt x="1487" y="71"/>
                      <a:pt x="1487" y="71"/>
                    </a:cubicBezTo>
                    <a:cubicBezTo>
                      <a:pt x="1262" y="21"/>
                      <a:pt x="1068" y="1"/>
                      <a:pt x="9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13"/>
              <p:cNvSpPr/>
              <p:nvPr/>
            </p:nvSpPr>
            <p:spPr>
              <a:xfrm rot="-713702">
                <a:off x="178728" y="4118220"/>
                <a:ext cx="130690" cy="75949"/>
              </a:xfrm>
              <a:custGeom>
                <a:avLst/>
                <a:gdLst/>
                <a:ahLst/>
                <a:cxnLst/>
                <a:rect l="l" t="t" r="r" b="b"/>
                <a:pathLst>
                  <a:path w="2089" h="1214" extrusionOk="0">
                    <a:moveTo>
                      <a:pt x="268" y="1"/>
                    </a:moveTo>
                    <a:cubicBezTo>
                      <a:pt x="98" y="1"/>
                      <a:pt x="0" y="39"/>
                      <a:pt x="0" y="39"/>
                    </a:cubicBezTo>
                    <a:cubicBezTo>
                      <a:pt x="209" y="1109"/>
                      <a:pt x="2088" y="1213"/>
                      <a:pt x="2088" y="1213"/>
                    </a:cubicBezTo>
                    <a:cubicBezTo>
                      <a:pt x="1309" y="169"/>
                      <a:pt x="627" y="1"/>
                      <a:pt x="2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13"/>
              <p:cNvSpPr/>
              <p:nvPr/>
            </p:nvSpPr>
            <p:spPr>
              <a:xfrm rot="-713702">
                <a:off x="162444" y="4570303"/>
                <a:ext cx="99659" cy="145329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2323" extrusionOk="0">
                    <a:moveTo>
                      <a:pt x="1097" y="0"/>
                    </a:moveTo>
                    <a:cubicBezTo>
                      <a:pt x="1" y="1540"/>
                      <a:pt x="627" y="2323"/>
                      <a:pt x="627" y="2323"/>
                    </a:cubicBezTo>
                    <a:cubicBezTo>
                      <a:pt x="1592" y="1827"/>
                      <a:pt x="1123" y="0"/>
                      <a:pt x="10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13"/>
              <p:cNvSpPr/>
              <p:nvPr/>
            </p:nvSpPr>
            <p:spPr>
              <a:xfrm rot="-713702">
                <a:off x="232375" y="3642116"/>
                <a:ext cx="148645" cy="46483"/>
              </a:xfrm>
              <a:custGeom>
                <a:avLst/>
                <a:gdLst/>
                <a:ahLst/>
                <a:cxnLst/>
                <a:rect l="l" t="t" r="r" b="b"/>
                <a:pathLst>
                  <a:path w="2376" h="743" extrusionOk="0">
                    <a:moveTo>
                      <a:pt x="1223" y="0"/>
                    </a:moveTo>
                    <a:cubicBezTo>
                      <a:pt x="318" y="0"/>
                      <a:pt x="0" y="463"/>
                      <a:pt x="0" y="463"/>
                    </a:cubicBezTo>
                    <a:cubicBezTo>
                      <a:pt x="213" y="668"/>
                      <a:pt x="484" y="743"/>
                      <a:pt x="767" y="743"/>
                    </a:cubicBezTo>
                    <a:cubicBezTo>
                      <a:pt x="1529" y="743"/>
                      <a:pt x="2375" y="202"/>
                      <a:pt x="2375" y="202"/>
                    </a:cubicBezTo>
                    <a:cubicBezTo>
                      <a:pt x="1915" y="55"/>
                      <a:pt x="1534" y="0"/>
                      <a:pt x="12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13"/>
              <p:cNvSpPr/>
              <p:nvPr/>
            </p:nvSpPr>
            <p:spPr>
              <a:xfrm rot="-713702">
                <a:off x="1339824" y="4793232"/>
                <a:ext cx="81705" cy="313493"/>
              </a:xfrm>
              <a:custGeom>
                <a:avLst/>
                <a:gdLst/>
                <a:ahLst/>
                <a:cxnLst/>
                <a:rect l="l" t="t" r="r" b="b"/>
                <a:pathLst>
                  <a:path w="1306" h="5011" fill="none" extrusionOk="0">
                    <a:moveTo>
                      <a:pt x="888" y="5010"/>
                    </a:moveTo>
                    <a:cubicBezTo>
                      <a:pt x="888" y="5010"/>
                      <a:pt x="1" y="2818"/>
                      <a:pt x="1305" y="0"/>
                    </a:cubicBezTo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rgbClr val="754C24"/>
                </a:solidFill>
                <a:prstDash val="solid"/>
                <a:miter lim="260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13"/>
              <p:cNvSpPr/>
              <p:nvPr/>
            </p:nvSpPr>
            <p:spPr>
              <a:xfrm rot="-713702">
                <a:off x="1274584" y="4666330"/>
                <a:ext cx="135569" cy="179612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2871" extrusionOk="0">
                    <a:moveTo>
                      <a:pt x="52" y="0"/>
                    </a:moveTo>
                    <a:cubicBezTo>
                      <a:pt x="52" y="0"/>
                      <a:pt x="0" y="2558"/>
                      <a:pt x="1488" y="2871"/>
                    </a:cubicBezTo>
                    <a:cubicBezTo>
                      <a:pt x="1488" y="2871"/>
                      <a:pt x="2166" y="1644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13"/>
              <p:cNvSpPr/>
              <p:nvPr/>
            </p:nvSpPr>
            <p:spPr>
              <a:xfrm rot="-713702">
                <a:off x="1368237" y="4731898"/>
                <a:ext cx="187808" cy="92653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1481" extrusionOk="0">
                    <a:moveTo>
                      <a:pt x="2968" y="0"/>
                    </a:moveTo>
                    <a:cubicBezTo>
                      <a:pt x="2670" y="0"/>
                      <a:pt x="414" y="46"/>
                      <a:pt x="0" y="1410"/>
                    </a:cubicBezTo>
                    <a:cubicBezTo>
                      <a:pt x="0" y="1410"/>
                      <a:pt x="151" y="1480"/>
                      <a:pt x="430" y="1480"/>
                    </a:cubicBezTo>
                    <a:cubicBezTo>
                      <a:pt x="927" y="1480"/>
                      <a:pt x="1830" y="1255"/>
                      <a:pt x="3001" y="1"/>
                    </a:cubicBezTo>
                    <a:cubicBezTo>
                      <a:pt x="3001" y="1"/>
                      <a:pt x="2990" y="0"/>
                      <a:pt x="29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13"/>
              <p:cNvSpPr/>
              <p:nvPr/>
            </p:nvSpPr>
            <p:spPr>
              <a:xfrm rot="-713702">
                <a:off x="788130" y="4500141"/>
                <a:ext cx="55554" cy="321688"/>
              </a:xfrm>
              <a:custGeom>
                <a:avLst/>
                <a:gdLst/>
                <a:ahLst/>
                <a:cxnLst/>
                <a:rect l="l" t="t" r="r" b="b"/>
                <a:pathLst>
                  <a:path w="888" h="5142" fill="none" extrusionOk="0">
                    <a:moveTo>
                      <a:pt x="888" y="5141"/>
                    </a:moveTo>
                    <a:cubicBezTo>
                      <a:pt x="888" y="3367"/>
                      <a:pt x="601" y="1644"/>
                      <a:pt x="0" y="0"/>
                    </a:cubicBezTo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rgbClr val="754C24"/>
                </a:solidFill>
                <a:prstDash val="solid"/>
                <a:miter lim="260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13"/>
              <p:cNvSpPr/>
              <p:nvPr/>
            </p:nvSpPr>
            <p:spPr>
              <a:xfrm rot="-713702">
                <a:off x="696882" y="4557912"/>
                <a:ext cx="102913" cy="47546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60" extrusionOk="0">
                    <a:moveTo>
                      <a:pt x="142" y="0"/>
                    </a:moveTo>
                    <a:cubicBezTo>
                      <a:pt x="96" y="0"/>
                      <a:pt x="49" y="1"/>
                      <a:pt x="0" y="3"/>
                    </a:cubicBezTo>
                    <a:cubicBezTo>
                      <a:pt x="0" y="3"/>
                      <a:pt x="680" y="759"/>
                      <a:pt x="1318" y="759"/>
                    </a:cubicBezTo>
                    <a:cubicBezTo>
                      <a:pt x="1429" y="759"/>
                      <a:pt x="1539" y="736"/>
                      <a:pt x="1644" y="682"/>
                    </a:cubicBezTo>
                    <a:cubicBezTo>
                      <a:pt x="1644" y="682"/>
                      <a:pt x="1425" y="0"/>
                      <a:pt x="1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13"/>
              <p:cNvSpPr/>
              <p:nvPr/>
            </p:nvSpPr>
            <p:spPr>
              <a:xfrm rot="-713702">
                <a:off x="776838" y="4494831"/>
                <a:ext cx="73509" cy="96344"/>
              </a:xfrm>
              <a:custGeom>
                <a:avLst/>
                <a:gdLst/>
                <a:ahLst/>
                <a:cxnLst/>
                <a:rect l="l" t="t" r="r" b="b"/>
                <a:pathLst>
                  <a:path w="1175" h="1540" extrusionOk="0">
                    <a:moveTo>
                      <a:pt x="1174" y="0"/>
                    </a:moveTo>
                    <a:cubicBezTo>
                      <a:pt x="1174" y="0"/>
                      <a:pt x="0" y="783"/>
                      <a:pt x="287" y="1540"/>
                    </a:cubicBezTo>
                    <a:cubicBezTo>
                      <a:pt x="287" y="1540"/>
                      <a:pt x="1044" y="1409"/>
                      <a:pt x="11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13"/>
              <p:cNvSpPr/>
              <p:nvPr/>
            </p:nvSpPr>
            <p:spPr>
              <a:xfrm rot="-713702">
                <a:off x="93093" y="3347514"/>
                <a:ext cx="173106" cy="150271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2402" fill="none" extrusionOk="0">
                    <a:moveTo>
                      <a:pt x="0" y="2401"/>
                    </a:moveTo>
                    <a:cubicBezTo>
                      <a:pt x="1070" y="1775"/>
                      <a:pt x="2010" y="966"/>
                      <a:pt x="2766" y="1"/>
                    </a:cubicBezTo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rgbClr val="754C24"/>
                </a:solidFill>
                <a:prstDash val="solid"/>
                <a:miter lim="260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13"/>
              <p:cNvSpPr/>
              <p:nvPr/>
            </p:nvSpPr>
            <p:spPr>
              <a:xfrm rot="-713702">
                <a:off x="180337" y="3312855"/>
                <a:ext cx="50674" cy="78451"/>
              </a:xfrm>
              <a:custGeom>
                <a:avLst/>
                <a:gdLst/>
                <a:ahLst/>
                <a:cxnLst/>
                <a:rect l="l" t="t" r="r" b="b"/>
                <a:pathLst>
                  <a:path w="810" h="1254" extrusionOk="0">
                    <a:moveTo>
                      <a:pt x="287" y="1"/>
                    </a:moveTo>
                    <a:cubicBezTo>
                      <a:pt x="287" y="1"/>
                      <a:pt x="0" y="966"/>
                      <a:pt x="470" y="1253"/>
                    </a:cubicBezTo>
                    <a:cubicBezTo>
                      <a:pt x="470" y="1253"/>
                      <a:pt x="809" y="836"/>
                      <a:pt x="2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13"/>
              <p:cNvSpPr/>
              <p:nvPr/>
            </p:nvSpPr>
            <p:spPr>
              <a:xfrm rot="-713702">
                <a:off x="215542" y="3371477"/>
                <a:ext cx="78451" cy="23648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378" extrusionOk="0">
                    <a:moveTo>
                      <a:pt x="504" y="1"/>
                    </a:moveTo>
                    <a:cubicBezTo>
                      <a:pt x="308" y="1"/>
                      <a:pt x="120" y="53"/>
                      <a:pt x="1" y="218"/>
                    </a:cubicBezTo>
                    <a:cubicBezTo>
                      <a:pt x="1" y="218"/>
                      <a:pt x="139" y="377"/>
                      <a:pt x="477" y="377"/>
                    </a:cubicBezTo>
                    <a:cubicBezTo>
                      <a:pt x="667" y="377"/>
                      <a:pt x="922" y="326"/>
                      <a:pt x="1251" y="167"/>
                    </a:cubicBezTo>
                    <a:lnTo>
                      <a:pt x="1251" y="167"/>
                    </a:lnTo>
                    <a:cubicBezTo>
                      <a:pt x="1251" y="167"/>
                      <a:pt x="1251" y="167"/>
                      <a:pt x="1251" y="167"/>
                    </a:cubicBezTo>
                    <a:cubicBezTo>
                      <a:pt x="1253" y="167"/>
                      <a:pt x="1254" y="166"/>
                      <a:pt x="1254" y="165"/>
                    </a:cubicBezTo>
                    <a:lnTo>
                      <a:pt x="1254" y="165"/>
                    </a:lnTo>
                    <a:cubicBezTo>
                      <a:pt x="1253" y="166"/>
                      <a:pt x="1252" y="166"/>
                      <a:pt x="1251" y="167"/>
                    </a:cubicBezTo>
                    <a:lnTo>
                      <a:pt x="1251" y="167"/>
                    </a:lnTo>
                    <a:cubicBezTo>
                      <a:pt x="1219" y="166"/>
                      <a:pt x="851" y="1"/>
                      <a:pt x="5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13"/>
              <p:cNvSpPr/>
              <p:nvPr/>
            </p:nvSpPr>
            <p:spPr>
              <a:xfrm rot="-713702">
                <a:off x="302628" y="4473513"/>
                <a:ext cx="182928" cy="140512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2246" fill="none" extrusionOk="0">
                    <a:moveTo>
                      <a:pt x="1" y="2245"/>
                    </a:moveTo>
                    <a:cubicBezTo>
                      <a:pt x="1097" y="1671"/>
                      <a:pt x="2088" y="914"/>
                      <a:pt x="2924" y="1"/>
                    </a:cubicBezTo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rgbClr val="754C24"/>
                </a:solidFill>
                <a:prstDash val="solid"/>
                <a:miter lim="260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13"/>
              <p:cNvSpPr/>
              <p:nvPr/>
            </p:nvSpPr>
            <p:spPr>
              <a:xfrm rot="-713702">
                <a:off x="395120" y="4435286"/>
                <a:ext cx="53927" cy="78389"/>
              </a:xfrm>
              <a:custGeom>
                <a:avLst/>
                <a:gdLst/>
                <a:ahLst/>
                <a:cxnLst/>
                <a:rect l="l" t="t" r="r" b="b"/>
                <a:pathLst>
                  <a:path w="862" h="1253" extrusionOk="0">
                    <a:moveTo>
                      <a:pt x="365" y="0"/>
                    </a:moveTo>
                    <a:cubicBezTo>
                      <a:pt x="365" y="0"/>
                      <a:pt x="0" y="939"/>
                      <a:pt x="496" y="1253"/>
                    </a:cubicBezTo>
                    <a:cubicBezTo>
                      <a:pt x="496" y="1253"/>
                      <a:pt x="861" y="887"/>
                      <a:pt x="3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13"/>
              <p:cNvSpPr/>
              <p:nvPr/>
            </p:nvSpPr>
            <p:spPr>
              <a:xfrm rot="-713702">
                <a:off x="430909" y="4496877"/>
                <a:ext cx="78451" cy="23523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376" extrusionOk="0">
                    <a:moveTo>
                      <a:pt x="457" y="1"/>
                    </a:moveTo>
                    <a:cubicBezTo>
                      <a:pt x="286" y="1"/>
                      <a:pt x="121" y="45"/>
                      <a:pt x="1" y="174"/>
                    </a:cubicBezTo>
                    <a:cubicBezTo>
                      <a:pt x="1" y="174"/>
                      <a:pt x="165" y="376"/>
                      <a:pt x="572" y="376"/>
                    </a:cubicBezTo>
                    <a:cubicBezTo>
                      <a:pt x="750" y="376"/>
                      <a:pt x="975" y="337"/>
                      <a:pt x="1253" y="226"/>
                    </a:cubicBezTo>
                    <a:cubicBezTo>
                      <a:pt x="1253" y="226"/>
                      <a:pt x="841" y="1"/>
                      <a:pt x="4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13"/>
              <p:cNvSpPr/>
              <p:nvPr/>
            </p:nvSpPr>
            <p:spPr>
              <a:xfrm rot="-713702">
                <a:off x="130769" y="3865036"/>
                <a:ext cx="215585" cy="244988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3916" fill="none" extrusionOk="0">
                    <a:moveTo>
                      <a:pt x="1" y="1"/>
                    </a:moveTo>
                    <a:cubicBezTo>
                      <a:pt x="888" y="1514"/>
                      <a:pt x="2062" y="2845"/>
                      <a:pt x="3445" y="3915"/>
                    </a:cubicBezTo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rgbClr val="754C24"/>
                </a:solidFill>
                <a:prstDash val="solid"/>
                <a:miter lim="260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13"/>
              <p:cNvSpPr/>
              <p:nvPr/>
            </p:nvSpPr>
            <p:spPr>
              <a:xfrm rot="-713702">
                <a:off x="282181" y="4005581"/>
                <a:ext cx="111108" cy="34346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549" extrusionOk="0">
                    <a:moveTo>
                      <a:pt x="922" y="1"/>
                    </a:moveTo>
                    <a:cubicBezTo>
                      <a:pt x="564" y="1"/>
                      <a:pt x="188" y="85"/>
                      <a:pt x="1" y="389"/>
                    </a:cubicBezTo>
                    <a:cubicBezTo>
                      <a:pt x="1" y="389"/>
                      <a:pt x="186" y="548"/>
                      <a:pt x="565" y="548"/>
                    </a:cubicBezTo>
                    <a:cubicBezTo>
                      <a:pt x="854" y="548"/>
                      <a:pt x="1256" y="455"/>
                      <a:pt x="1775" y="128"/>
                    </a:cubicBezTo>
                    <a:cubicBezTo>
                      <a:pt x="1775" y="128"/>
                      <a:pt x="1362" y="1"/>
                      <a:pt x="9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13"/>
              <p:cNvSpPr/>
              <p:nvPr/>
            </p:nvSpPr>
            <p:spPr>
              <a:xfrm rot="-713702">
                <a:off x="258263" y="4036915"/>
                <a:ext cx="73572" cy="112735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1802" extrusionOk="0">
                    <a:moveTo>
                      <a:pt x="575" y="1"/>
                    </a:moveTo>
                    <a:lnTo>
                      <a:pt x="575" y="1"/>
                    </a:lnTo>
                    <a:cubicBezTo>
                      <a:pt x="575" y="1"/>
                      <a:pt x="1" y="523"/>
                      <a:pt x="601" y="1801"/>
                    </a:cubicBezTo>
                    <a:cubicBezTo>
                      <a:pt x="601" y="1801"/>
                      <a:pt x="1175" y="522"/>
                      <a:pt x="5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51" name="Google Shape;651;p13"/>
          <p:cNvSpPr/>
          <p:nvPr/>
        </p:nvSpPr>
        <p:spPr>
          <a:xfrm rot="-5400000">
            <a:off x="7667784" y="3224725"/>
            <a:ext cx="736716" cy="3181833"/>
          </a:xfrm>
          <a:custGeom>
            <a:avLst/>
            <a:gdLst/>
            <a:ahLst/>
            <a:cxnLst/>
            <a:rect l="l" t="t" r="r" b="b"/>
            <a:pathLst>
              <a:path w="17118" h="52249" extrusionOk="0">
                <a:moveTo>
                  <a:pt x="1" y="1"/>
                </a:moveTo>
                <a:lnTo>
                  <a:pt x="292" y="52248"/>
                </a:lnTo>
                <a:cubicBezTo>
                  <a:pt x="9510" y="37166"/>
                  <a:pt x="17117" y="22612"/>
                  <a:pt x="13710" y="13684"/>
                </a:cubicBezTo>
                <a:cubicBezTo>
                  <a:pt x="10065" y="4174"/>
                  <a:pt x="1" y="1"/>
                  <a:pt x="1" y="1"/>
                </a:cubicBezTo>
                <a:close/>
              </a:path>
            </a:pathLst>
          </a:custGeom>
          <a:solidFill>
            <a:schemeClr val="accent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13"/>
          <p:cNvSpPr/>
          <p:nvPr/>
        </p:nvSpPr>
        <p:spPr>
          <a:xfrm rot="5400200">
            <a:off x="586561" y="-861936"/>
            <a:ext cx="734319" cy="2382816"/>
          </a:xfrm>
          <a:custGeom>
            <a:avLst/>
            <a:gdLst/>
            <a:ahLst/>
            <a:cxnLst/>
            <a:rect l="l" t="t" r="r" b="b"/>
            <a:pathLst>
              <a:path w="17118" h="52249" extrusionOk="0">
                <a:moveTo>
                  <a:pt x="1" y="1"/>
                </a:moveTo>
                <a:lnTo>
                  <a:pt x="292" y="52248"/>
                </a:lnTo>
                <a:cubicBezTo>
                  <a:pt x="9510" y="37166"/>
                  <a:pt x="17117" y="22612"/>
                  <a:pt x="13710" y="13684"/>
                </a:cubicBezTo>
                <a:cubicBezTo>
                  <a:pt x="10065" y="4174"/>
                  <a:pt x="1" y="1"/>
                  <a:pt x="1" y="1"/>
                </a:cubicBezTo>
                <a:close/>
              </a:path>
            </a:pathLst>
          </a:custGeom>
          <a:solidFill>
            <a:schemeClr val="lt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3" name="Google Shape;653;p13"/>
          <p:cNvGrpSpPr/>
          <p:nvPr/>
        </p:nvGrpSpPr>
        <p:grpSpPr>
          <a:xfrm>
            <a:off x="7540438" y="183241"/>
            <a:ext cx="413699" cy="408074"/>
            <a:chOff x="2245510" y="1675368"/>
            <a:chExt cx="2564780" cy="2529909"/>
          </a:xfrm>
        </p:grpSpPr>
        <p:sp>
          <p:nvSpPr>
            <p:cNvPr id="654" name="Google Shape;654;p13"/>
            <p:cNvSpPr/>
            <p:nvPr/>
          </p:nvSpPr>
          <p:spPr>
            <a:xfrm>
              <a:off x="2245510" y="1675368"/>
              <a:ext cx="2564780" cy="2529909"/>
            </a:xfrm>
            <a:custGeom>
              <a:avLst/>
              <a:gdLst/>
              <a:ahLst/>
              <a:cxnLst/>
              <a:rect l="l" t="t" r="r" b="b"/>
              <a:pathLst>
                <a:path w="90333" h="89097" extrusionOk="0">
                  <a:moveTo>
                    <a:pt x="50297" y="0"/>
                  </a:moveTo>
                  <a:cubicBezTo>
                    <a:pt x="39683" y="0"/>
                    <a:pt x="38714" y="13516"/>
                    <a:pt x="40072" y="25893"/>
                  </a:cubicBezTo>
                  <a:cubicBezTo>
                    <a:pt x="34210" y="9881"/>
                    <a:pt x="27594" y="6658"/>
                    <a:pt x="23217" y="6658"/>
                  </a:cubicBezTo>
                  <a:cubicBezTo>
                    <a:pt x="20267" y="6658"/>
                    <a:pt x="18335" y="8121"/>
                    <a:pt x="18335" y="8121"/>
                  </a:cubicBezTo>
                  <a:cubicBezTo>
                    <a:pt x="8392" y="16420"/>
                    <a:pt x="20292" y="28424"/>
                    <a:pt x="31304" y="36644"/>
                  </a:cubicBezTo>
                  <a:cubicBezTo>
                    <a:pt x="23443" y="33886"/>
                    <a:pt x="17557" y="32853"/>
                    <a:pt x="13149" y="32853"/>
                  </a:cubicBezTo>
                  <a:cubicBezTo>
                    <a:pt x="1" y="32853"/>
                    <a:pt x="15" y="42046"/>
                    <a:pt x="15" y="42046"/>
                  </a:cubicBezTo>
                  <a:cubicBezTo>
                    <a:pt x="403" y="49419"/>
                    <a:pt x="6017" y="51840"/>
                    <a:pt x="13216" y="51840"/>
                  </a:cubicBezTo>
                  <a:cubicBezTo>
                    <a:pt x="17152" y="51840"/>
                    <a:pt x="21561" y="51117"/>
                    <a:pt x="25850" y="50084"/>
                  </a:cubicBezTo>
                  <a:lnTo>
                    <a:pt x="25850" y="50084"/>
                  </a:lnTo>
                  <a:cubicBezTo>
                    <a:pt x="198" y="60652"/>
                    <a:pt x="9436" y="72108"/>
                    <a:pt x="9436" y="72108"/>
                  </a:cubicBezTo>
                  <a:cubicBezTo>
                    <a:pt x="11618" y="74567"/>
                    <a:pt x="13999" y="75608"/>
                    <a:pt x="16465" y="75608"/>
                  </a:cubicBezTo>
                  <a:cubicBezTo>
                    <a:pt x="23082" y="75608"/>
                    <a:pt x="30317" y="68117"/>
                    <a:pt x="36001" y="60417"/>
                  </a:cubicBezTo>
                  <a:lnTo>
                    <a:pt x="36001" y="60417"/>
                  </a:lnTo>
                  <a:cubicBezTo>
                    <a:pt x="26780" y="89071"/>
                    <a:pt x="42182" y="89097"/>
                    <a:pt x="42238" y="89097"/>
                  </a:cubicBezTo>
                  <a:cubicBezTo>
                    <a:pt x="42238" y="89097"/>
                    <a:pt x="42238" y="89097"/>
                    <a:pt x="42238" y="89097"/>
                  </a:cubicBezTo>
                  <a:cubicBezTo>
                    <a:pt x="53512" y="88523"/>
                    <a:pt x="53199" y="75684"/>
                    <a:pt x="50406" y="63653"/>
                  </a:cubicBezTo>
                  <a:lnTo>
                    <a:pt x="50406" y="63653"/>
                  </a:lnTo>
                  <a:cubicBezTo>
                    <a:pt x="57061" y="76775"/>
                    <a:pt x="63250" y="79731"/>
                    <a:pt x="67475" y="79731"/>
                  </a:cubicBezTo>
                  <a:cubicBezTo>
                    <a:pt x="70939" y="79731"/>
                    <a:pt x="73084" y="77745"/>
                    <a:pt x="73084" y="77745"/>
                  </a:cubicBezTo>
                  <a:cubicBezTo>
                    <a:pt x="81043" y="69603"/>
                    <a:pt x="71935" y="60313"/>
                    <a:pt x="61628" y="53372"/>
                  </a:cubicBezTo>
                  <a:lnTo>
                    <a:pt x="61628" y="53372"/>
                  </a:lnTo>
                  <a:cubicBezTo>
                    <a:pt x="68340" y="55782"/>
                    <a:pt x="73447" y="56691"/>
                    <a:pt x="77332" y="56691"/>
                  </a:cubicBezTo>
                  <a:cubicBezTo>
                    <a:pt x="89309" y="56691"/>
                    <a:pt x="89681" y="48048"/>
                    <a:pt x="89681" y="48048"/>
                  </a:cubicBezTo>
                  <a:cubicBezTo>
                    <a:pt x="89626" y="40144"/>
                    <a:pt x="83304" y="37643"/>
                    <a:pt x="75354" y="37643"/>
                  </a:cubicBezTo>
                  <a:cubicBezTo>
                    <a:pt x="71833" y="37643"/>
                    <a:pt x="67993" y="38133"/>
                    <a:pt x="64237" y="38862"/>
                  </a:cubicBezTo>
                  <a:cubicBezTo>
                    <a:pt x="90333" y="29468"/>
                    <a:pt x="81617" y="17594"/>
                    <a:pt x="81617" y="17594"/>
                  </a:cubicBezTo>
                  <a:cubicBezTo>
                    <a:pt x="79431" y="14907"/>
                    <a:pt x="76958" y="13780"/>
                    <a:pt x="74347" y="13780"/>
                  </a:cubicBezTo>
                  <a:cubicBezTo>
                    <a:pt x="67578" y="13780"/>
                    <a:pt x="59885" y="21356"/>
                    <a:pt x="53877" y="28946"/>
                  </a:cubicBezTo>
                  <a:cubicBezTo>
                    <a:pt x="66716" y="2198"/>
                    <a:pt x="51528" y="58"/>
                    <a:pt x="51528" y="58"/>
                  </a:cubicBezTo>
                  <a:cubicBezTo>
                    <a:pt x="51104" y="19"/>
                    <a:pt x="50694" y="0"/>
                    <a:pt x="50297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3"/>
            <p:cNvSpPr/>
            <p:nvPr/>
          </p:nvSpPr>
          <p:spPr>
            <a:xfrm>
              <a:off x="3335350" y="2715275"/>
              <a:ext cx="412350" cy="412325"/>
            </a:xfrm>
            <a:custGeom>
              <a:avLst/>
              <a:gdLst/>
              <a:ahLst/>
              <a:cxnLst/>
              <a:rect l="l" t="t" r="r" b="b"/>
              <a:pathLst>
                <a:path w="16494" h="16493" extrusionOk="0">
                  <a:moveTo>
                    <a:pt x="8247" y="0"/>
                  </a:moveTo>
                  <a:cubicBezTo>
                    <a:pt x="3706" y="0"/>
                    <a:pt x="1" y="3680"/>
                    <a:pt x="1" y="8246"/>
                  </a:cubicBezTo>
                  <a:cubicBezTo>
                    <a:pt x="1" y="12787"/>
                    <a:pt x="3706" y="16493"/>
                    <a:pt x="8247" y="16493"/>
                  </a:cubicBezTo>
                  <a:cubicBezTo>
                    <a:pt x="12814" y="16493"/>
                    <a:pt x="16493" y="12787"/>
                    <a:pt x="16493" y="8246"/>
                  </a:cubicBezTo>
                  <a:cubicBezTo>
                    <a:pt x="16493" y="3680"/>
                    <a:pt x="12814" y="0"/>
                    <a:pt x="8247" y="0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" name="Google Shape;656;p13"/>
          <p:cNvGrpSpPr/>
          <p:nvPr/>
        </p:nvGrpSpPr>
        <p:grpSpPr>
          <a:xfrm rot="-458880">
            <a:off x="8428885" y="253623"/>
            <a:ext cx="491423" cy="484742"/>
            <a:chOff x="2245510" y="1675368"/>
            <a:chExt cx="2564780" cy="2529909"/>
          </a:xfrm>
        </p:grpSpPr>
        <p:sp>
          <p:nvSpPr>
            <p:cNvPr id="657" name="Google Shape;657;p13"/>
            <p:cNvSpPr/>
            <p:nvPr/>
          </p:nvSpPr>
          <p:spPr>
            <a:xfrm>
              <a:off x="2245510" y="1675368"/>
              <a:ext cx="2564780" cy="2529909"/>
            </a:xfrm>
            <a:custGeom>
              <a:avLst/>
              <a:gdLst/>
              <a:ahLst/>
              <a:cxnLst/>
              <a:rect l="l" t="t" r="r" b="b"/>
              <a:pathLst>
                <a:path w="90333" h="89097" extrusionOk="0">
                  <a:moveTo>
                    <a:pt x="50297" y="0"/>
                  </a:moveTo>
                  <a:cubicBezTo>
                    <a:pt x="39683" y="0"/>
                    <a:pt x="38714" y="13516"/>
                    <a:pt x="40072" y="25893"/>
                  </a:cubicBezTo>
                  <a:cubicBezTo>
                    <a:pt x="34210" y="9881"/>
                    <a:pt x="27594" y="6658"/>
                    <a:pt x="23217" y="6658"/>
                  </a:cubicBezTo>
                  <a:cubicBezTo>
                    <a:pt x="20267" y="6658"/>
                    <a:pt x="18335" y="8121"/>
                    <a:pt x="18335" y="8121"/>
                  </a:cubicBezTo>
                  <a:cubicBezTo>
                    <a:pt x="8392" y="16420"/>
                    <a:pt x="20292" y="28424"/>
                    <a:pt x="31304" y="36644"/>
                  </a:cubicBezTo>
                  <a:cubicBezTo>
                    <a:pt x="23443" y="33886"/>
                    <a:pt x="17557" y="32853"/>
                    <a:pt x="13149" y="32853"/>
                  </a:cubicBezTo>
                  <a:cubicBezTo>
                    <a:pt x="1" y="32853"/>
                    <a:pt x="15" y="42046"/>
                    <a:pt x="15" y="42046"/>
                  </a:cubicBezTo>
                  <a:cubicBezTo>
                    <a:pt x="403" y="49419"/>
                    <a:pt x="6017" y="51840"/>
                    <a:pt x="13216" y="51840"/>
                  </a:cubicBezTo>
                  <a:cubicBezTo>
                    <a:pt x="17152" y="51840"/>
                    <a:pt x="21561" y="51117"/>
                    <a:pt x="25850" y="50084"/>
                  </a:cubicBezTo>
                  <a:lnTo>
                    <a:pt x="25850" y="50084"/>
                  </a:lnTo>
                  <a:cubicBezTo>
                    <a:pt x="198" y="60652"/>
                    <a:pt x="9436" y="72108"/>
                    <a:pt x="9436" y="72108"/>
                  </a:cubicBezTo>
                  <a:cubicBezTo>
                    <a:pt x="11618" y="74567"/>
                    <a:pt x="13999" y="75608"/>
                    <a:pt x="16465" y="75608"/>
                  </a:cubicBezTo>
                  <a:cubicBezTo>
                    <a:pt x="23082" y="75608"/>
                    <a:pt x="30317" y="68117"/>
                    <a:pt x="36001" y="60417"/>
                  </a:cubicBezTo>
                  <a:lnTo>
                    <a:pt x="36001" y="60417"/>
                  </a:lnTo>
                  <a:cubicBezTo>
                    <a:pt x="26780" y="89071"/>
                    <a:pt x="42182" y="89097"/>
                    <a:pt x="42238" y="89097"/>
                  </a:cubicBezTo>
                  <a:cubicBezTo>
                    <a:pt x="42238" y="89097"/>
                    <a:pt x="42238" y="89097"/>
                    <a:pt x="42238" y="89097"/>
                  </a:cubicBezTo>
                  <a:cubicBezTo>
                    <a:pt x="53512" y="88523"/>
                    <a:pt x="53199" y="75684"/>
                    <a:pt x="50406" y="63653"/>
                  </a:cubicBezTo>
                  <a:lnTo>
                    <a:pt x="50406" y="63653"/>
                  </a:lnTo>
                  <a:cubicBezTo>
                    <a:pt x="57061" y="76775"/>
                    <a:pt x="63250" y="79731"/>
                    <a:pt x="67475" y="79731"/>
                  </a:cubicBezTo>
                  <a:cubicBezTo>
                    <a:pt x="70939" y="79731"/>
                    <a:pt x="73084" y="77745"/>
                    <a:pt x="73084" y="77745"/>
                  </a:cubicBezTo>
                  <a:cubicBezTo>
                    <a:pt x="81043" y="69603"/>
                    <a:pt x="71935" y="60313"/>
                    <a:pt x="61628" y="53372"/>
                  </a:cubicBezTo>
                  <a:lnTo>
                    <a:pt x="61628" y="53372"/>
                  </a:lnTo>
                  <a:cubicBezTo>
                    <a:pt x="68340" y="55782"/>
                    <a:pt x="73447" y="56691"/>
                    <a:pt x="77332" y="56691"/>
                  </a:cubicBezTo>
                  <a:cubicBezTo>
                    <a:pt x="89309" y="56691"/>
                    <a:pt x="89681" y="48048"/>
                    <a:pt x="89681" y="48048"/>
                  </a:cubicBezTo>
                  <a:cubicBezTo>
                    <a:pt x="89626" y="40144"/>
                    <a:pt x="83304" y="37643"/>
                    <a:pt x="75354" y="37643"/>
                  </a:cubicBezTo>
                  <a:cubicBezTo>
                    <a:pt x="71833" y="37643"/>
                    <a:pt x="67993" y="38133"/>
                    <a:pt x="64237" y="38862"/>
                  </a:cubicBezTo>
                  <a:cubicBezTo>
                    <a:pt x="90333" y="29468"/>
                    <a:pt x="81617" y="17594"/>
                    <a:pt x="81617" y="17594"/>
                  </a:cubicBezTo>
                  <a:cubicBezTo>
                    <a:pt x="79431" y="14907"/>
                    <a:pt x="76958" y="13780"/>
                    <a:pt x="74347" y="13780"/>
                  </a:cubicBezTo>
                  <a:cubicBezTo>
                    <a:pt x="67578" y="13780"/>
                    <a:pt x="59885" y="21356"/>
                    <a:pt x="53877" y="28946"/>
                  </a:cubicBezTo>
                  <a:cubicBezTo>
                    <a:pt x="66716" y="2198"/>
                    <a:pt x="51528" y="58"/>
                    <a:pt x="51528" y="58"/>
                  </a:cubicBezTo>
                  <a:cubicBezTo>
                    <a:pt x="51104" y="19"/>
                    <a:pt x="50694" y="0"/>
                    <a:pt x="50297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3"/>
            <p:cNvSpPr/>
            <p:nvPr/>
          </p:nvSpPr>
          <p:spPr>
            <a:xfrm>
              <a:off x="3335350" y="2715275"/>
              <a:ext cx="412350" cy="412325"/>
            </a:xfrm>
            <a:custGeom>
              <a:avLst/>
              <a:gdLst/>
              <a:ahLst/>
              <a:cxnLst/>
              <a:rect l="l" t="t" r="r" b="b"/>
              <a:pathLst>
                <a:path w="16494" h="16493" extrusionOk="0">
                  <a:moveTo>
                    <a:pt x="8247" y="0"/>
                  </a:moveTo>
                  <a:cubicBezTo>
                    <a:pt x="3706" y="0"/>
                    <a:pt x="1" y="3680"/>
                    <a:pt x="1" y="8246"/>
                  </a:cubicBezTo>
                  <a:cubicBezTo>
                    <a:pt x="1" y="12787"/>
                    <a:pt x="3706" y="16493"/>
                    <a:pt x="8247" y="16493"/>
                  </a:cubicBezTo>
                  <a:cubicBezTo>
                    <a:pt x="12814" y="16493"/>
                    <a:pt x="16493" y="12787"/>
                    <a:pt x="16493" y="8246"/>
                  </a:cubicBezTo>
                  <a:cubicBezTo>
                    <a:pt x="16493" y="3680"/>
                    <a:pt x="12814" y="0"/>
                    <a:pt x="8247" y="0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9" name="Google Shape;659;p13"/>
          <p:cNvSpPr txBox="1">
            <a:spLocks noGrp="1"/>
          </p:cNvSpPr>
          <p:nvPr>
            <p:ph type="title"/>
          </p:nvPr>
        </p:nvSpPr>
        <p:spPr>
          <a:xfrm>
            <a:off x="1875450" y="535000"/>
            <a:ext cx="5393100" cy="4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13"/>
          <p:cNvSpPr txBox="1">
            <a:spLocks noGrp="1"/>
          </p:cNvSpPr>
          <p:nvPr>
            <p:ph type="title" idx="2"/>
          </p:nvPr>
        </p:nvSpPr>
        <p:spPr>
          <a:xfrm>
            <a:off x="1973538" y="1858976"/>
            <a:ext cx="2210400" cy="4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61" name="Google Shape;661;p13"/>
          <p:cNvSpPr txBox="1">
            <a:spLocks noGrp="1"/>
          </p:cNvSpPr>
          <p:nvPr>
            <p:ph type="title" idx="3" hasCustomPrompt="1"/>
          </p:nvPr>
        </p:nvSpPr>
        <p:spPr>
          <a:xfrm>
            <a:off x="1078938" y="1920938"/>
            <a:ext cx="894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62" name="Google Shape;662;p13"/>
          <p:cNvSpPr txBox="1">
            <a:spLocks noGrp="1"/>
          </p:cNvSpPr>
          <p:nvPr>
            <p:ph type="subTitle" idx="1"/>
          </p:nvPr>
        </p:nvSpPr>
        <p:spPr>
          <a:xfrm>
            <a:off x="1973538" y="2309825"/>
            <a:ext cx="2210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13"/>
          <p:cNvSpPr txBox="1">
            <a:spLocks noGrp="1"/>
          </p:cNvSpPr>
          <p:nvPr>
            <p:ph type="title" idx="4"/>
          </p:nvPr>
        </p:nvSpPr>
        <p:spPr>
          <a:xfrm>
            <a:off x="5918563" y="1858976"/>
            <a:ext cx="2210400" cy="4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64" name="Google Shape;664;p13"/>
          <p:cNvSpPr txBox="1">
            <a:spLocks noGrp="1"/>
          </p:cNvSpPr>
          <p:nvPr>
            <p:ph type="title" idx="5" hasCustomPrompt="1"/>
          </p:nvPr>
        </p:nvSpPr>
        <p:spPr>
          <a:xfrm>
            <a:off x="5023963" y="1920938"/>
            <a:ext cx="894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65" name="Google Shape;665;p13"/>
          <p:cNvSpPr txBox="1">
            <a:spLocks noGrp="1"/>
          </p:cNvSpPr>
          <p:nvPr>
            <p:ph type="subTitle" idx="6"/>
          </p:nvPr>
        </p:nvSpPr>
        <p:spPr>
          <a:xfrm>
            <a:off x="5918563" y="2309825"/>
            <a:ext cx="2210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6" name="Google Shape;666;p13"/>
          <p:cNvSpPr txBox="1">
            <a:spLocks noGrp="1"/>
          </p:cNvSpPr>
          <p:nvPr>
            <p:ph type="title" idx="7"/>
          </p:nvPr>
        </p:nvSpPr>
        <p:spPr>
          <a:xfrm>
            <a:off x="1973525" y="3326151"/>
            <a:ext cx="2210400" cy="4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67" name="Google Shape;667;p13"/>
          <p:cNvSpPr txBox="1">
            <a:spLocks noGrp="1"/>
          </p:cNvSpPr>
          <p:nvPr>
            <p:ph type="title" idx="8" hasCustomPrompt="1"/>
          </p:nvPr>
        </p:nvSpPr>
        <p:spPr>
          <a:xfrm>
            <a:off x="1078925" y="3388113"/>
            <a:ext cx="894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68" name="Google Shape;668;p13"/>
          <p:cNvSpPr txBox="1">
            <a:spLocks noGrp="1"/>
          </p:cNvSpPr>
          <p:nvPr>
            <p:ph type="subTitle" idx="9"/>
          </p:nvPr>
        </p:nvSpPr>
        <p:spPr>
          <a:xfrm>
            <a:off x="1973525" y="3777000"/>
            <a:ext cx="2210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9" name="Google Shape;669;p13"/>
          <p:cNvSpPr txBox="1">
            <a:spLocks noGrp="1"/>
          </p:cNvSpPr>
          <p:nvPr>
            <p:ph type="title" idx="13"/>
          </p:nvPr>
        </p:nvSpPr>
        <p:spPr>
          <a:xfrm>
            <a:off x="5918550" y="3326151"/>
            <a:ext cx="2210400" cy="4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0" name="Google Shape;670;p13"/>
          <p:cNvSpPr txBox="1">
            <a:spLocks noGrp="1"/>
          </p:cNvSpPr>
          <p:nvPr>
            <p:ph type="title" idx="14" hasCustomPrompt="1"/>
          </p:nvPr>
        </p:nvSpPr>
        <p:spPr>
          <a:xfrm>
            <a:off x="5023950" y="3388113"/>
            <a:ext cx="894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71" name="Google Shape;671;p13"/>
          <p:cNvSpPr txBox="1">
            <a:spLocks noGrp="1"/>
          </p:cNvSpPr>
          <p:nvPr>
            <p:ph type="subTitle" idx="15"/>
          </p:nvPr>
        </p:nvSpPr>
        <p:spPr>
          <a:xfrm>
            <a:off x="5918550" y="3777000"/>
            <a:ext cx="2210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757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9"/>
          <p:cNvSpPr txBox="1">
            <a:spLocks noGrp="1"/>
          </p:cNvSpPr>
          <p:nvPr>
            <p:ph type="title"/>
          </p:nvPr>
        </p:nvSpPr>
        <p:spPr>
          <a:xfrm>
            <a:off x="720000" y="948900"/>
            <a:ext cx="3852000" cy="7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29"/>
          <p:cNvSpPr txBox="1">
            <a:spLocks noGrp="1"/>
          </p:cNvSpPr>
          <p:nvPr>
            <p:ph type="subTitle" idx="1"/>
          </p:nvPr>
        </p:nvSpPr>
        <p:spPr>
          <a:xfrm>
            <a:off x="720000" y="1748100"/>
            <a:ext cx="3852000" cy="13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Baloo 2 SemiBold"/>
                <a:ea typeface="Baloo 2 SemiBold"/>
                <a:cs typeface="Baloo 2 SemiBold"/>
                <a:sym typeface="Baloo 2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9"/>
          <p:cNvSpPr/>
          <p:nvPr/>
        </p:nvSpPr>
        <p:spPr>
          <a:xfrm rot="362834">
            <a:off x="-817964" y="4918604"/>
            <a:ext cx="6114087" cy="2826286"/>
          </a:xfrm>
          <a:custGeom>
            <a:avLst/>
            <a:gdLst/>
            <a:ahLst/>
            <a:cxnLst/>
            <a:rect l="l" t="t" r="r" b="b"/>
            <a:pathLst>
              <a:path w="80766" h="82682" extrusionOk="0">
                <a:moveTo>
                  <a:pt x="48496" y="1"/>
                </a:moveTo>
                <a:lnTo>
                  <a:pt x="46367" y="115"/>
                </a:lnTo>
                <a:lnTo>
                  <a:pt x="44239" y="345"/>
                </a:lnTo>
                <a:lnTo>
                  <a:pt x="42078" y="688"/>
                </a:lnTo>
                <a:lnTo>
                  <a:pt x="39933" y="1131"/>
                </a:lnTo>
                <a:lnTo>
                  <a:pt x="37772" y="1671"/>
                </a:lnTo>
                <a:lnTo>
                  <a:pt x="35611" y="2326"/>
                </a:lnTo>
                <a:lnTo>
                  <a:pt x="33466" y="3062"/>
                </a:lnTo>
                <a:lnTo>
                  <a:pt x="31321" y="3897"/>
                </a:lnTo>
                <a:lnTo>
                  <a:pt x="29209" y="4814"/>
                </a:lnTo>
                <a:lnTo>
                  <a:pt x="27130" y="5829"/>
                </a:lnTo>
                <a:lnTo>
                  <a:pt x="25083" y="6926"/>
                </a:lnTo>
                <a:lnTo>
                  <a:pt x="23069" y="8105"/>
                </a:lnTo>
                <a:lnTo>
                  <a:pt x="21088" y="9349"/>
                </a:lnTo>
                <a:lnTo>
                  <a:pt x="19173" y="10676"/>
                </a:lnTo>
                <a:lnTo>
                  <a:pt x="17323" y="12067"/>
                </a:lnTo>
                <a:lnTo>
                  <a:pt x="15522" y="13524"/>
                </a:lnTo>
                <a:lnTo>
                  <a:pt x="13786" y="15047"/>
                </a:lnTo>
                <a:lnTo>
                  <a:pt x="12133" y="16635"/>
                </a:lnTo>
                <a:lnTo>
                  <a:pt x="10545" y="18272"/>
                </a:lnTo>
                <a:lnTo>
                  <a:pt x="9055" y="19975"/>
                </a:lnTo>
                <a:lnTo>
                  <a:pt x="7663" y="21727"/>
                </a:lnTo>
                <a:lnTo>
                  <a:pt x="6370" y="23512"/>
                </a:lnTo>
                <a:lnTo>
                  <a:pt x="5158" y="25345"/>
                </a:lnTo>
                <a:lnTo>
                  <a:pt x="4078" y="27228"/>
                </a:lnTo>
                <a:lnTo>
                  <a:pt x="3112" y="29144"/>
                </a:lnTo>
                <a:lnTo>
                  <a:pt x="2260" y="31108"/>
                </a:lnTo>
                <a:lnTo>
                  <a:pt x="1523" y="33089"/>
                </a:lnTo>
                <a:lnTo>
                  <a:pt x="934" y="35087"/>
                </a:lnTo>
                <a:lnTo>
                  <a:pt x="492" y="37133"/>
                </a:lnTo>
                <a:lnTo>
                  <a:pt x="181" y="39180"/>
                </a:lnTo>
                <a:lnTo>
                  <a:pt x="17" y="41259"/>
                </a:lnTo>
                <a:lnTo>
                  <a:pt x="1" y="42307"/>
                </a:lnTo>
                <a:lnTo>
                  <a:pt x="17" y="43355"/>
                </a:lnTo>
                <a:lnTo>
                  <a:pt x="165" y="45418"/>
                </a:lnTo>
                <a:lnTo>
                  <a:pt x="427" y="47448"/>
                </a:lnTo>
                <a:lnTo>
                  <a:pt x="836" y="49462"/>
                </a:lnTo>
                <a:lnTo>
                  <a:pt x="1376" y="51426"/>
                </a:lnTo>
                <a:lnTo>
                  <a:pt x="2015" y="53358"/>
                </a:lnTo>
                <a:lnTo>
                  <a:pt x="2784" y="55258"/>
                </a:lnTo>
                <a:lnTo>
                  <a:pt x="3668" y="57108"/>
                </a:lnTo>
                <a:lnTo>
                  <a:pt x="4651" y="58925"/>
                </a:lnTo>
                <a:lnTo>
                  <a:pt x="5731" y="60693"/>
                </a:lnTo>
                <a:lnTo>
                  <a:pt x="6910" y="62412"/>
                </a:lnTo>
                <a:lnTo>
                  <a:pt x="8187" y="64066"/>
                </a:lnTo>
                <a:lnTo>
                  <a:pt x="9546" y="65687"/>
                </a:lnTo>
                <a:lnTo>
                  <a:pt x="10987" y="67242"/>
                </a:lnTo>
                <a:lnTo>
                  <a:pt x="12509" y="68732"/>
                </a:lnTo>
                <a:lnTo>
                  <a:pt x="14097" y="70173"/>
                </a:lnTo>
                <a:lnTo>
                  <a:pt x="15767" y="71532"/>
                </a:lnTo>
                <a:lnTo>
                  <a:pt x="17486" y="72842"/>
                </a:lnTo>
                <a:lnTo>
                  <a:pt x="19271" y="74069"/>
                </a:lnTo>
                <a:lnTo>
                  <a:pt x="21105" y="75232"/>
                </a:lnTo>
                <a:lnTo>
                  <a:pt x="22988" y="76329"/>
                </a:lnTo>
                <a:lnTo>
                  <a:pt x="24919" y="77344"/>
                </a:lnTo>
                <a:lnTo>
                  <a:pt x="26884" y="78277"/>
                </a:lnTo>
                <a:lnTo>
                  <a:pt x="28882" y="79129"/>
                </a:lnTo>
                <a:lnTo>
                  <a:pt x="30912" y="79882"/>
                </a:lnTo>
                <a:lnTo>
                  <a:pt x="32958" y="80569"/>
                </a:lnTo>
                <a:lnTo>
                  <a:pt x="35038" y="81159"/>
                </a:lnTo>
                <a:lnTo>
                  <a:pt x="37117" y="81650"/>
                </a:lnTo>
                <a:lnTo>
                  <a:pt x="39229" y="82059"/>
                </a:lnTo>
                <a:lnTo>
                  <a:pt x="41325" y="82370"/>
                </a:lnTo>
                <a:lnTo>
                  <a:pt x="43437" y="82567"/>
                </a:lnTo>
                <a:lnTo>
                  <a:pt x="45532" y="82681"/>
                </a:lnTo>
                <a:lnTo>
                  <a:pt x="47612" y="82681"/>
                </a:lnTo>
                <a:lnTo>
                  <a:pt x="49642" y="82567"/>
                </a:lnTo>
                <a:lnTo>
                  <a:pt x="51606" y="82370"/>
                </a:lnTo>
                <a:lnTo>
                  <a:pt x="53522" y="82059"/>
                </a:lnTo>
                <a:lnTo>
                  <a:pt x="55372" y="81650"/>
                </a:lnTo>
                <a:lnTo>
                  <a:pt x="57140" y="81159"/>
                </a:lnTo>
                <a:lnTo>
                  <a:pt x="58859" y="80569"/>
                </a:lnTo>
                <a:lnTo>
                  <a:pt x="60529" y="79882"/>
                </a:lnTo>
                <a:lnTo>
                  <a:pt x="62117" y="79129"/>
                </a:lnTo>
                <a:lnTo>
                  <a:pt x="63640" y="78277"/>
                </a:lnTo>
                <a:lnTo>
                  <a:pt x="65114" y="77344"/>
                </a:lnTo>
                <a:lnTo>
                  <a:pt x="66522" y="76329"/>
                </a:lnTo>
                <a:lnTo>
                  <a:pt x="67864" y="75232"/>
                </a:lnTo>
                <a:lnTo>
                  <a:pt x="69125" y="74069"/>
                </a:lnTo>
                <a:lnTo>
                  <a:pt x="70336" y="72842"/>
                </a:lnTo>
                <a:lnTo>
                  <a:pt x="71482" y="71532"/>
                </a:lnTo>
                <a:lnTo>
                  <a:pt x="72563" y="70173"/>
                </a:lnTo>
                <a:lnTo>
                  <a:pt x="73578" y="68732"/>
                </a:lnTo>
                <a:lnTo>
                  <a:pt x="74528" y="67242"/>
                </a:lnTo>
                <a:lnTo>
                  <a:pt x="75412" y="65687"/>
                </a:lnTo>
                <a:lnTo>
                  <a:pt x="76230" y="64066"/>
                </a:lnTo>
                <a:lnTo>
                  <a:pt x="76983" y="62412"/>
                </a:lnTo>
                <a:lnTo>
                  <a:pt x="77655" y="60693"/>
                </a:lnTo>
                <a:lnTo>
                  <a:pt x="78277" y="58925"/>
                </a:lnTo>
                <a:lnTo>
                  <a:pt x="79079" y="56191"/>
                </a:lnTo>
                <a:lnTo>
                  <a:pt x="79914" y="52409"/>
                </a:lnTo>
                <a:lnTo>
                  <a:pt x="80454" y="48463"/>
                </a:lnTo>
                <a:lnTo>
                  <a:pt x="80733" y="44386"/>
                </a:lnTo>
                <a:lnTo>
                  <a:pt x="80765" y="42307"/>
                </a:lnTo>
                <a:lnTo>
                  <a:pt x="80749" y="40228"/>
                </a:lnTo>
                <a:lnTo>
                  <a:pt x="80536" y="36102"/>
                </a:lnTo>
                <a:lnTo>
                  <a:pt x="80094" y="32091"/>
                </a:lnTo>
                <a:lnTo>
                  <a:pt x="79439" y="28178"/>
                </a:lnTo>
                <a:lnTo>
                  <a:pt x="78555" y="24428"/>
                </a:lnTo>
                <a:lnTo>
                  <a:pt x="77426" y="20826"/>
                </a:lnTo>
                <a:lnTo>
                  <a:pt x="76410" y="18272"/>
                </a:lnTo>
                <a:lnTo>
                  <a:pt x="75657" y="16635"/>
                </a:lnTo>
                <a:lnTo>
                  <a:pt x="74855" y="15047"/>
                </a:lnTo>
                <a:lnTo>
                  <a:pt x="73971" y="13524"/>
                </a:lnTo>
                <a:lnTo>
                  <a:pt x="73038" y="12067"/>
                </a:lnTo>
                <a:lnTo>
                  <a:pt x="72023" y="10676"/>
                </a:lnTo>
                <a:lnTo>
                  <a:pt x="70958" y="9349"/>
                </a:lnTo>
                <a:lnTo>
                  <a:pt x="69812" y="8105"/>
                </a:lnTo>
                <a:lnTo>
                  <a:pt x="68601" y="6926"/>
                </a:lnTo>
                <a:lnTo>
                  <a:pt x="67324" y="5829"/>
                </a:lnTo>
                <a:lnTo>
                  <a:pt x="65981" y="4814"/>
                </a:lnTo>
                <a:lnTo>
                  <a:pt x="64557" y="3897"/>
                </a:lnTo>
                <a:lnTo>
                  <a:pt x="63067" y="3062"/>
                </a:lnTo>
                <a:lnTo>
                  <a:pt x="61512" y="2326"/>
                </a:lnTo>
                <a:lnTo>
                  <a:pt x="59874" y="1671"/>
                </a:lnTo>
                <a:lnTo>
                  <a:pt x="58172" y="1131"/>
                </a:lnTo>
                <a:lnTo>
                  <a:pt x="56387" y="688"/>
                </a:lnTo>
                <a:lnTo>
                  <a:pt x="54521" y="345"/>
                </a:lnTo>
                <a:lnTo>
                  <a:pt x="52589" y="115"/>
                </a:lnTo>
                <a:lnTo>
                  <a:pt x="5057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29"/>
          <p:cNvSpPr/>
          <p:nvPr/>
        </p:nvSpPr>
        <p:spPr>
          <a:xfrm rot="502826">
            <a:off x="3784583" y="4673056"/>
            <a:ext cx="6277962" cy="2145284"/>
          </a:xfrm>
          <a:custGeom>
            <a:avLst/>
            <a:gdLst/>
            <a:ahLst/>
            <a:cxnLst/>
            <a:rect l="l" t="t" r="r" b="b"/>
            <a:pathLst>
              <a:path w="56796" h="58532" extrusionOk="0">
                <a:moveTo>
                  <a:pt x="24985" y="0"/>
                </a:moveTo>
                <a:lnTo>
                  <a:pt x="22627" y="33"/>
                </a:lnTo>
                <a:lnTo>
                  <a:pt x="20875" y="262"/>
                </a:lnTo>
                <a:lnTo>
                  <a:pt x="19696" y="508"/>
                </a:lnTo>
                <a:lnTo>
                  <a:pt x="18550" y="835"/>
                </a:lnTo>
                <a:lnTo>
                  <a:pt x="17404" y="1244"/>
                </a:lnTo>
                <a:lnTo>
                  <a:pt x="16274" y="1736"/>
                </a:lnTo>
                <a:lnTo>
                  <a:pt x="15161" y="2309"/>
                </a:lnTo>
                <a:lnTo>
                  <a:pt x="14048" y="2980"/>
                </a:lnTo>
                <a:lnTo>
                  <a:pt x="12967" y="3733"/>
                </a:lnTo>
                <a:lnTo>
                  <a:pt x="11887" y="4584"/>
                </a:lnTo>
                <a:lnTo>
                  <a:pt x="10822" y="5518"/>
                </a:lnTo>
                <a:lnTo>
                  <a:pt x="10315" y="6025"/>
                </a:lnTo>
                <a:lnTo>
                  <a:pt x="9791" y="6549"/>
                </a:lnTo>
                <a:lnTo>
                  <a:pt x="8809" y="7662"/>
                </a:lnTo>
                <a:lnTo>
                  <a:pt x="7384" y="9447"/>
                </a:lnTo>
                <a:lnTo>
                  <a:pt x="5682" y="12017"/>
                </a:lnTo>
                <a:lnTo>
                  <a:pt x="4192" y="14801"/>
                </a:lnTo>
                <a:lnTo>
                  <a:pt x="2898" y="17748"/>
                </a:lnTo>
                <a:lnTo>
                  <a:pt x="1834" y="20826"/>
                </a:lnTo>
                <a:lnTo>
                  <a:pt x="999" y="23986"/>
                </a:lnTo>
                <a:lnTo>
                  <a:pt x="410" y="27211"/>
                </a:lnTo>
                <a:lnTo>
                  <a:pt x="66" y="30453"/>
                </a:lnTo>
                <a:lnTo>
                  <a:pt x="0" y="33662"/>
                </a:lnTo>
                <a:lnTo>
                  <a:pt x="197" y="36822"/>
                </a:lnTo>
                <a:lnTo>
                  <a:pt x="557" y="39146"/>
                </a:lnTo>
                <a:lnTo>
                  <a:pt x="868" y="40653"/>
                </a:lnTo>
                <a:lnTo>
                  <a:pt x="1261" y="42126"/>
                </a:lnTo>
                <a:lnTo>
                  <a:pt x="1736" y="43551"/>
                </a:lnTo>
                <a:lnTo>
                  <a:pt x="2276" y="44942"/>
                </a:lnTo>
                <a:lnTo>
                  <a:pt x="2898" y="46285"/>
                </a:lnTo>
                <a:lnTo>
                  <a:pt x="3602" y="47578"/>
                </a:lnTo>
                <a:lnTo>
                  <a:pt x="4388" y="48823"/>
                </a:lnTo>
                <a:lnTo>
                  <a:pt x="5256" y="49985"/>
                </a:lnTo>
                <a:lnTo>
                  <a:pt x="6222" y="51098"/>
                </a:lnTo>
                <a:lnTo>
                  <a:pt x="6729" y="51622"/>
                </a:lnTo>
                <a:lnTo>
                  <a:pt x="7253" y="52130"/>
                </a:lnTo>
                <a:lnTo>
                  <a:pt x="8350" y="53096"/>
                </a:lnTo>
                <a:lnTo>
                  <a:pt x="9496" y="53963"/>
                </a:lnTo>
                <a:lnTo>
                  <a:pt x="10691" y="54766"/>
                </a:lnTo>
                <a:lnTo>
                  <a:pt x="11936" y="55470"/>
                </a:lnTo>
                <a:lnTo>
                  <a:pt x="13213" y="56108"/>
                </a:lnTo>
                <a:lnTo>
                  <a:pt x="14539" y="56665"/>
                </a:lnTo>
                <a:lnTo>
                  <a:pt x="15898" y="57156"/>
                </a:lnTo>
                <a:lnTo>
                  <a:pt x="17977" y="57762"/>
                </a:lnTo>
                <a:lnTo>
                  <a:pt x="20859" y="58286"/>
                </a:lnTo>
                <a:lnTo>
                  <a:pt x="23806" y="58531"/>
                </a:lnTo>
                <a:lnTo>
                  <a:pt x="26802" y="58515"/>
                </a:lnTo>
                <a:lnTo>
                  <a:pt x="29814" y="58220"/>
                </a:lnTo>
                <a:lnTo>
                  <a:pt x="32810" y="57680"/>
                </a:lnTo>
                <a:lnTo>
                  <a:pt x="35757" y="56894"/>
                </a:lnTo>
                <a:lnTo>
                  <a:pt x="38639" y="55863"/>
                </a:lnTo>
                <a:lnTo>
                  <a:pt x="41406" y="54618"/>
                </a:lnTo>
                <a:lnTo>
                  <a:pt x="44058" y="53145"/>
                </a:lnTo>
                <a:lnTo>
                  <a:pt x="46530" y="51459"/>
                </a:lnTo>
                <a:lnTo>
                  <a:pt x="48823" y="49576"/>
                </a:lnTo>
                <a:lnTo>
                  <a:pt x="49887" y="48544"/>
                </a:lnTo>
                <a:lnTo>
                  <a:pt x="50902" y="47496"/>
                </a:lnTo>
                <a:lnTo>
                  <a:pt x="52654" y="45352"/>
                </a:lnTo>
                <a:lnTo>
                  <a:pt x="54078" y="43109"/>
                </a:lnTo>
                <a:lnTo>
                  <a:pt x="55191" y="40816"/>
                </a:lnTo>
                <a:lnTo>
                  <a:pt x="56026" y="38475"/>
                </a:lnTo>
                <a:lnTo>
                  <a:pt x="56550" y="36101"/>
                </a:lnTo>
                <a:lnTo>
                  <a:pt x="56796" y="33678"/>
                </a:lnTo>
                <a:lnTo>
                  <a:pt x="56780" y="31255"/>
                </a:lnTo>
                <a:lnTo>
                  <a:pt x="56485" y="28832"/>
                </a:lnTo>
                <a:lnTo>
                  <a:pt x="55945" y="26392"/>
                </a:lnTo>
                <a:lnTo>
                  <a:pt x="55159" y="23986"/>
                </a:lnTo>
                <a:lnTo>
                  <a:pt x="54127" y="21612"/>
                </a:lnTo>
                <a:lnTo>
                  <a:pt x="52883" y="19270"/>
                </a:lnTo>
                <a:lnTo>
                  <a:pt x="51409" y="16978"/>
                </a:lnTo>
                <a:lnTo>
                  <a:pt x="49723" y="14735"/>
                </a:lnTo>
                <a:lnTo>
                  <a:pt x="47840" y="12574"/>
                </a:lnTo>
                <a:lnTo>
                  <a:pt x="46809" y="11526"/>
                </a:lnTo>
                <a:lnTo>
                  <a:pt x="45777" y="10511"/>
                </a:lnTo>
                <a:lnTo>
                  <a:pt x="43616" y="8563"/>
                </a:lnTo>
                <a:lnTo>
                  <a:pt x="41406" y="6795"/>
                </a:lnTo>
                <a:lnTo>
                  <a:pt x="39147" y="5174"/>
                </a:lnTo>
                <a:lnTo>
                  <a:pt x="36838" y="3749"/>
                </a:lnTo>
                <a:lnTo>
                  <a:pt x="34497" y="2521"/>
                </a:lnTo>
                <a:lnTo>
                  <a:pt x="32139" y="1523"/>
                </a:lnTo>
                <a:lnTo>
                  <a:pt x="29749" y="753"/>
                </a:lnTo>
                <a:lnTo>
                  <a:pt x="27375" y="246"/>
                </a:lnTo>
                <a:lnTo>
                  <a:pt x="2498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9"/>
          <p:cNvSpPr/>
          <p:nvPr/>
        </p:nvSpPr>
        <p:spPr>
          <a:xfrm>
            <a:off x="7220524" y="4720735"/>
            <a:ext cx="422543" cy="363981"/>
          </a:xfrm>
          <a:custGeom>
            <a:avLst/>
            <a:gdLst/>
            <a:ahLst/>
            <a:cxnLst/>
            <a:rect l="l" t="t" r="r" b="b"/>
            <a:pathLst>
              <a:path w="6768" h="5830" extrusionOk="0">
                <a:moveTo>
                  <a:pt x="3384" y="0"/>
                </a:moveTo>
                <a:lnTo>
                  <a:pt x="3144" y="66"/>
                </a:lnTo>
                <a:lnTo>
                  <a:pt x="3057" y="153"/>
                </a:lnTo>
                <a:lnTo>
                  <a:pt x="2839" y="437"/>
                </a:lnTo>
                <a:lnTo>
                  <a:pt x="2555" y="1026"/>
                </a:lnTo>
                <a:lnTo>
                  <a:pt x="2380" y="1921"/>
                </a:lnTo>
                <a:lnTo>
                  <a:pt x="2380" y="2533"/>
                </a:lnTo>
                <a:lnTo>
                  <a:pt x="2053" y="2140"/>
                </a:lnTo>
                <a:lnTo>
                  <a:pt x="1441" y="1747"/>
                </a:lnTo>
                <a:lnTo>
                  <a:pt x="939" y="1616"/>
                </a:lnTo>
                <a:lnTo>
                  <a:pt x="655" y="1594"/>
                </a:lnTo>
                <a:lnTo>
                  <a:pt x="503" y="1616"/>
                </a:lnTo>
                <a:lnTo>
                  <a:pt x="241" y="1747"/>
                </a:lnTo>
                <a:lnTo>
                  <a:pt x="66" y="1965"/>
                </a:lnTo>
                <a:lnTo>
                  <a:pt x="1" y="2249"/>
                </a:lnTo>
                <a:lnTo>
                  <a:pt x="44" y="2402"/>
                </a:lnTo>
                <a:lnTo>
                  <a:pt x="197" y="2926"/>
                </a:lnTo>
                <a:lnTo>
                  <a:pt x="721" y="3886"/>
                </a:lnTo>
                <a:lnTo>
                  <a:pt x="1441" y="4737"/>
                </a:lnTo>
                <a:lnTo>
                  <a:pt x="2293" y="5458"/>
                </a:lnTo>
                <a:lnTo>
                  <a:pt x="2773" y="5742"/>
                </a:lnTo>
                <a:lnTo>
                  <a:pt x="2904" y="5807"/>
                </a:lnTo>
                <a:lnTo>
                  <a:pt x="3188" y="5829"/>
                </a:lnTo>
                <a:lnTo>
                  <a:pt x="3319" y="5785"/>
                </a:lnTo>
                <a:lnTo>
                  <a:pt x="3472" y="5764"/>
                </a:lnTo>
                <a:lnTo>
                  <a:pt x="3646" y="5676"/>
                </a:lnTo>
                <a:lnTo>
                  <a:pt x="4148" y="5349"/>
                </a:lnTo>
                <a:lnTo>
                  <a:pt x="5262" y="4628"/>
                </a:lnTo>
                <a:lnTo>
                  <a:pt x="6004" y="3995"/>
                </a:lnTo>
                <a:lnTo>
                  <a:pt x="6419" y="3515"/>
                </a:lnTo>
                <a:lnTo>
                  <a:pt x="6681" y="2947"/>
                </a:lnTo>
                <a:lnTo>
                  <a:pt x="6768" y="2336"/>
                </a:lnTo>
                <a:lnTo>
                  <a:pt x="6746" y="2009"/>
                </a:lnTo>
                <a:lnTo>
                  <a:pt x="6681" y="1834"/>
                </a:lnTo>
                <a:lnTo>
                  <a:pt x="6331" y="1550"/>
                </a:lnTo>
                <a:lnTo>
                  <a:pt x="6157" y="1550"/>
                </a:lnTo>
                <a:lnTo>
                  <a:pt x="5676" y="1616"/>
                </a:lnTo>
                <a:lnTo>
                  <a:pt x="4847" y="1943"/>
                </a:lnTo>
                <a:lnTo>
                  <a:pt x="4519" y="2205"/>
                </a:lnTo>
                <a:lnTo>
                  <a:pt x="4563" y="1681"/>
                </a:lnTo>
                <a:lnTo>
                  <a:pt x="4432" y="917"/>
                </a:lnTo>
                <a:lnTo>
                  <a:pt x="4148" y="415"/>
                </a:lnTo>
                <a:lnTo>
                  <a:pt x="3930" y="175"/>
                </a:lnTo>
                <a:lnTo>
                  <a:pt x="3755" y="44"/>
                </a:lnTo>
                <a:lnTo>
                  <a:pt x="338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9"/>
          <p:cNvSpPr/>
          <p:nvPr/>
        </p:nvSpPr>
        <p:spPr>
          <a:xfrm>
            <a:off x="4288500" y="4754637"/>
            <a:ext cx="343824" cy="296188"/>
          </a:xfrm>
          <a:custGeom>
            <a:avLst/>
            <a:gdLst/>
            <a:ahLst/>
            <a:cxnLst/>
            <a:rect l="l" t="t" r="r" b="b"/>
            <a:pathLst>
              <a:path w="5044" h="4345" extrusionOk="0">
                <a:moveTo>
                  <a:pt x="2424" y="1"/>
                </a:moveTo>
                <a:lnTo>
                  <a:pt x="2293" y="132"/>
                </a:lnTo>
                <a:lnTo>
                  <a:pt x="2118" y="350"/>
                </a:lnTo>
                <a:lnTo>
                  <a:pt x="1900" y="787"/>
                </a:lnTo>
                <a:lnTo>
                  <a:pt x="1769" y="1441"/>
                </a:lnTo>
                <a:lnTo>
                  <a:pt x="1769" y="1878"/>
                </a:lnTo>
                <a:lnTo>
                  <a:pt x="1529" y="1594"/>
                </a:lnTo>
                <a:lnTo>
                  <a:pt x="895" y="1245"/>
                </a:lnTo>
                <a:lnTo>
                  <a:pt x="481" y="1201"/>
                </a:lnTo>
                <a:lnTo>
                  <a:pt x="262" y="1245"/>
                </a:lnTo>
                <a:lnTo>
                  <a:pt x="0" y="1551"/>
                </a:lnTo>
                <a:lnTo>
                  <a:pt x="22" y="1769"/>
                </a:lnTo>
                <a:lnTo>
                  <a:pt x="153" y="2162"/>
                </a:lnTo>
                <a:lnTo>
                  <a:pt x="546" y="2882"/>
                </a:lnTo>
                <a:lnTo>
                  <a:pt x="1070" y="3515"/>
                </a:lnTo>
                <a:lnTo>
                  <a:pt x="1703" y="4039"/>
                </a:lnTo>
                <a:lnTo>
                  <a:pt x="2031" y="4258"/>
                </a:lnTo>
                <a:lnTo>
                  <a:pt x="2249" y="4345"/>
                </a:lnTo>
                <a:lnTo>
                  <a:pt x="2445" y="4279"/>
                </a:lnTo>
                <a:lnTo>
                  <a:pt x="2576" y="4279"/>
                </a:lnTo>
                <a:lnTo>
                  <a:pt x="2686" y="4192"/>
                </a:lnTo>
                <a:lnTo>
                  <a:pt x="3493" y="3712"/>
                </a:lnTo>
                <a:lnTo>
                  <a:pt x="4650" y="2795"/>
                </a:lnTo>
                <a:lnTo>
                  <a:pt x="4978" y="2206"/>
                </a:lnTo>
                <a:lnTo>
                  <a:pt x="5043" y="1747"/>
                </a:lnTo>
                <a:lnTo>
                  <a:pt x="5021" y="1507"/>
                </a:lnTo>
                <a:lnTo>
                  <a:pt x="4956" y="1354"/>
                </a:lnTo>
                <a:lnTo>
                  <a:pt x="4716" y="1158"/>
                </a:lnTo>
                <a:lnTo>
                  <a:pt x="4585" y="1158"/>
                </a:lnTo>
                <a:lnTo>
                  <a:pt x="4214" y="1201"/>
                </a:lnTo>
                <a:lnTo>
                  <a:pt x="3624" y="1441"/>
                </a:lnTo>
                <a:lnTo>
                  <a:pt x="3384" y="1638"/>
                </a:lnTo>
                <a:lnTo>
                  <a:pt x="3428" y="1245"/>
                </a:lnTo>
                <a:lnTo>
                  <a:pt x="3297" y="677"/>
                </a:lnTo>
                <a:lnTo>
                  <a:pt x="3100" y="306"/>
                </a:lnTo>
                <a:lnTo>
                  <a:pt x="2948" y="132"/>
                </a:lnTo>
                <a:lnTo>
                  <a:pt x="2795" y="22"/>
                </a:lnTo>
                <a:lnTo>
                  <a:pt x="242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9"/>
          <p:cNvSpPr/>
          <p:nvPr/>
        </p:nvSpPr>
        <p:spPr>
          <a:xfrm>
            <a:off x="2322349" y="4900600"/>
            <a:ext cx="256235" cy="220726"/>
          </a:xfrm>
          <a:custGeom>
            <a:avLst/>
            <a:gdLst/>
            <a:ahLst/>
            <a:cxnLst/>
            <a:rect l="l" t="t" r="r" b="b"/>
            <a:pathLst>
              <a:path w="5044" h="4345" extrusionOk="0">
                <a:moveTo>
                  <a:pt x="2424" y="1"/>
                </a:moveTo>
                <a:lnTo>
                  <a:pt x="2293" y="132"/>
                </a:lnTo>
                <a:lnTo>
                  <a:pt x="2118" y="350"/>
                </a:lnTo>
                <a:lnTo>
                  <a:pt x="1900" y="787"/>
                </a:lnTo>
                <a:lnTo>
                  <a:pt x="1769" y="1441"/>
                </a:lnTo>
                <a:lnTo>
                  <a:pt x="1769" y="1878"/>
                </a:lnTo>
                <a:lnTo>
                  <a:pt x="1529" y="1594"/>
                </a:lnTo>
                <a:lnTo>
                  <a:pt x="895" y="1245"/>
                </a:lnTo>
                <a:lnTo>
                  <a:pt x="481" y="1201"/>
                </a:lnTo>
                <a:lnTo>
                  <a:pt x="262" y="1245"/>
                </a:lnTo>
                <a:lnTo>
                  <a:pt x="0" y="1551"/>
                </a:lnTo>
                <a:lnTo>
                  <a:pt x="22" y="1769"/>
                </a:lnTo>
                <a:lnTo>
                  <a:pt x="153" y="2162"/>
                </a:lnTo>
                <a:lnTo>
                  <a:pt x="546" y="2882"/>
                </a:lnTo>
                <a:lnTo>
                  <a:pt x="1070" y="3515"/>
                </a:lnTo>
                <a:lnTo>
                  <a:pt x="1703" y="4039"/>
                </a:lnTo>
                <a:lnTo>
                  <a:pt x="2031" y="4258"/>
                </a:lnTo>
                <a:lnTo>
                  <a:pt x="2249" y="4345"/>
                </a:lnTo>
                <a:lnTo>
                  <a:pt x="2445" y="4279"/>
                </a:lnTo>
                <a:lnTo>
                  <a:pt x="2576" y="4279"/>
                </a:lnTo>
                <a:lnTo>
                  <a:pt x="2686" y="4192"/>
                </a:lnTo>
                <a:lnTo>
                  <a:pt x="3493" y="3712"/>
                </a:lnTo>
                <a:lnTo>
                  <a:pt x="4650" y="2795"/>
                </a:lnTo>
                <a:lnTo>
                  <a:pt x="4978" y="2206"/>
                </a:lnTo>
                <a:lnTo>
                  <a:pt x="5043" y="1747"/>
                </a:lnTo>
                <a:lnTo>
                  <a:pt x="5021" y="1507"/>
                </a:lnTo>
                <a:lnTo>
                  <a:pt x="4956" y="1354"/>
                </a:lnTo>
                <a:lnTo>
                  <a:pt x="4716" y="1158"/>
                </a:lnTo>
                <a:lnTo>
                  <a:pt x="4585" y="1158"/>
                </a:lnTo>
                <a:lnTo>
                  <a:pt x="4214" y="1201"/>
                </a:lnTo>
                <a:lnTo>
                  <a:pt x="3624" y="1441"/>
                </a:lnTo>
                <a:lnTo>
                  <a:pt x="3384" y="1638"/>
                </a:lnTo>
                <a:lnTo>
                  <a:pt x="3428" y="1245"/>
                </a:lnTo>
                <a:lnTo>
                  <a:pt x="3297" y="677"/>
                </a:lnTo>
                <a:lnTo>
                  <a:pt x="3100" y="306"/>
                </a:lnTo>
                <a:lnTo>
                  <a:pt x="2948" y="132"/>
                </a:lnTo>
                <a:lnTo>
                  <a:pt x="2795" y="22"/>
                </a:lnTo>
                <a:lnTo>
                  <a:pt x="242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29"/>
          <p:cNvSpPr/>
          <p:nvPr/>
        </p:nvSpPr>
        <p:spPr>
          <a:xfrm>
            <a:off x="3393310" y="4862874"/>
            <a:ext cx="343824" cy="296188"/>
          </a:xfrm>
          <a:custGeom>
            <a:avLst/>
            <a:gdLst/>
            <a:ahLst/>
            <a:cxnLst/>
            <a:rect l="l" t="t" r="r" b="b"/>
            <a:pathLst>
              <a:path w="5044" h="4345" extrusionOk="0">
                <a:moveTo>
                  <a:pt x="2424" y="1"/>
                </a:moveTo>
                <a:lnTo>
                  <a:pt x="2293" y="132"/>
                </a:lnTo>
                <a:lnTo>
                  <a:pt x="2118" y="350"/>
                </a:lnTo>
                <a:lnTo>
                  <a:pt x="1900" y="787"/>
                </a:lnTo>
                <a:lnTo>
                  <a:pt x="1769" y="1441"/>
                </a:lnTo>
                <a:lnTo>
                  <a:pt x="1769" y="1878"/>
                </a:lnTo>
                <a:lnTo>
                  <a:pt x="1529" y="1594"/>
                </a:lnTo>
                <a:lnTo>
                  <a:pt x="895" y="1245"/>
                </a:lnTo>
                <a:lnTo>
                  <a:pt x="481" y="1201"/>
                </a:lnTo>
                <a:lnTo>
                  <a:pt x="262" y="1245"/>
                </a:lnTo>
                <a:lnTo>
                  <a:pt x="0" y="1551"/>
                </a:lnTo>
                <a:lnTo>
                  <a:pt x="22" y="1769"/>
                </a:lnTo>
                <a:lnTo>
                  <a:pt x="153" y="2162"/>
                </a:lnTo>
                <a:lnTo>
                  <a:pt x="546" y="2882"/>
                </a:lnTo>
                <a:lnTo>
                  <a:pt x="1070" y="3515"/>
                </a:lnTo>
                <a:lnTo>
                  <a:pt x="1703" y="4039"/>
                </a:lnTo>
                <a:lnTo>
                  <a:pt x="2031" y="4258"/>
                </a:lnTo>
                <a:lnTo>
                  <a:pt x="2249" y="4345"/>
                </a:lnTo>
                <a:lnTo>
                  <a:pt x="2445" y="4279"/>
                </a:lnTo>
                <a:lnTo>
                  <a:pt x="2576" y="4279"/>
                </a:lnTo>
                <a:lnTo>
                  <a:pt x="2686" y="4192"/>
                </a:lnTo>
                <a:lnTo>
                  <a:pt x="3493" y="3712"/>
                </a:lnTo>
                <a:lnTo>
                  <a:pt x="4650" y="2795"/>
                </a:lnTo>
                <a:lnTo>
                  <a:pt x="4978" y="2206"/>
                </a:lnTo>
                <a:lnTo>
                  <a:pt x="5043" y="1747"/>
                </a:lnTo>
                <a:lnTo>
                  <a:pt x="5021" y="1507"/>
                </a:lnTo>
                <a:lnTo>
                  <a:pt x="4956" y="1354"/>
                </a:lnTo>
                <a:lnTo>
                  <a:pt x="4716" y="1158"/>
                </a:lnTo>
                <a:lnTo>
                  <a:pt x="4585" y="1158"/>
                </a:lnTo>
                <a:lnTo>
                  <a:pt x="4214" y="1201"/>
                </a:lnTo>
                <a:lnTo>
                  <a:pt x="3624" y="1441"/>
                </a:lnTo>
                <a:lnTo>
                  <a:pt x="3384" y="1638"/>
                </a:lnTo>
                <a:lnTo>
                  <a:pt x="3428" y="1245"/>
                </a:lnTo>
                <a:lnTo>
                  <a:pt x="3297" y="677"/>
                </a:lnTo>
                <a:lnTo>
                  <a:pt x="3100" y="306"/>
                </a:lnTo>
                <a:lnTo>
                  <a:pt x="2948" y="132"/>
                </a:lnTo>
                <a:lnTo>
                  <a:pt x="2795" y="22"/>
                </a:lnTo>
                <a:lnTo>
                  <a:pt x="242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9"/>
          <p:cNvSpPr/>
          <p:nvPr/>
        </p:nvSpPr>
        <p:spPr>
          <a:xfrm>
            <a:off x="6250699" y="4900588"/>
            <a:ext cx="256235" cy="220726"/>
          </a:xfrm>
          <a:custGeom>
            <a:avLst/>
            <a:gdLst/>
            <a:ahLst/>
            <a:cxnLst/>
            <a:rect l="l" t="t" r="r" b="b"/>
            <a:pathLst>
              <a:path w="5044" h="4345" extrusionOk="0">
                <a:moveTo>
                  <a:pt x="2424" y="1"/>
                </a:moveTo>
                <a:lnTo>
                  <a:pt x="2293" y="132"/>
                </a:lnTo>
                <a:lnTo>
                  <a:pt x="2118" y="350"/>
                </a:lnTo>
                <a:lnTo>
                  <a:pt x="1900" y="787"/>
                </a:lnTo>
                <a:lnTo>
                  <a:pt x="1769" y="1441"/>
                </a:lnTo>
                <a:lnTo>
                  <a:pt x="1769" y="1878"/>
                </a:lnTo>
                <a:lnTo>
                  <a:pt x="1529" y="1594"/>
                </a:lnTo>
                <a:lnTo>
                  <a:pt x="895" y="1245"/>
                </a:lnTo>
                <a:lnTo>
                  <a:pt x="481" y="1201"/>
                </a:lnTo>
                <a:lnTo>
                  <a:pt x="262" y="1245"/>
                </a:lnTo>
                <a:lnTo>
                  <a:pt x="0" y="1551"/>
                </a:lnTo>
                <a:lnTo>
                  <a:pt x="22" y="1769"/>
                </a:lnTo>
                <a:lnTo>
                  <a:pt x="153" y="2162"/>
                </a:lnTo>
                <a:lnTo>
                  <a:pt x="546" y="2882"/>
                </a:lnTo>
                <a:lnTo>
                  <a:pt x="1070" y="3515"/>
                </a:lnTo>
                <a:lnTo>
                  <a:pt x="1703" y="4039"/>
                </a:lnTo>
                <a:lnTo>
                  <a:pt x="2031" y="4258"/>
                </a:lnTo>
                <a:lnTo>
                  <a:pt x="2249" y="4345"/>
                </a:lnTo>
                <a:lnTo>
                  <a:pt x="2445" y="4279"/>
                </a:lnTo>
                <a:lnTo>
                  <a:pt x="2576" y="4279"/>
                </a:lnTo>
                <a:lnTo>
                  <a:pt x="2686" y="4192"/>
                </a:lnTo>
                <a:lnTo>
                  <a:pt x="3493" y="3712"/>
                </a:lnTo>
                <a:lnTo>
                  <a:pt x="4650" y="2795"/>
                </a:lnTo>
                <a:lnTo>
                  <a:pt x="4978" y="2206"/>
                </a:lnTo>
                <a:lnTo>
                  <a:pt x="5043" y="1747"/>
                </a:lnTo>
                <a:lnTo>
                  <a:pt x="5021" y="1507"/>
                </a:lnTo>
                <a:lnTo>
                  <a:pt x="4956" y="1354"/>
                </a:lnTo>
                <a:lnTo>
                  <a:pt x="4716" y="1158"/>
                </a:lnTo>
                <a:lnTo>
                  <a:pt x="4585" y="1158"/>
                </a:lnTo>
                <a:lnTo>
                  <a:pt x="4214" y="1201"/>
                </a:lnTo>
                <a:lnTo>
                  <a:pt x="3624" y="1441"/>
                </a:lnTo>
                <a:lnTo>
                  <a:pt x="3384" y="1638"/>
                </a:lnTo>
                <a:lnTo>
                  <a:pt x="3428" y="1245"/>
                </a:lnTo>
                <a:lnTo>
                  <a:pt x="3297" y="677"/>
                </a:lnTo>
                <a:lnTo>
                  <a:pt x="3100" y="306"/>
                </a:lnTo>
                <a:lnTo>
                  <a:pt x="2948" y="132"/>
                </a:lnTo>
                <a:lnTo>
                  <a:pt x="2795" y="22"/>
                </a:lnTo>
                <a:lnTo>
                  <a:pt x="242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9"/>
          <p:cNvSpPr txBox="1"/>
          <p:nvPr/>
        </p:nvSpPr>
        <p:spPr>
          <a:xfrm>
            <a:off x="720000" y="3590825"/>
            <a:ext cx="3405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Baloo 2"/>
                <a:ea typeface="Baloo 2"/>
                <a:cs typeface="Baloo 2"/>
                <a:sym typeface="Baloo 2"/>
              </a:rPr>
              <a:t>CREDITS: This presentation template was created by </a:t>
            </a:r>
            <a:r>
              <a:rPr lang="en-GB" sz="1200">
                <a:solidFill>
                  <a:srgbClr val="000000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1200">
                <a:solidFill>
                  <a:srgbClr val="000000"/>
                </a:solidFill>
                <a:latin typeface="Baloo 2"/>
                <a:ea typeface="Baloo 2"/>
                <a:cs typeface="Baloo 2"/>
                <a:sym typeface="Baloo 2"/>
              </a:rPr>
              <a:t>, including icons by </a:t>
            </a:r>
            <a:r>
              <a:rPr lang="en-GB" sz="1200">
                <a:solidFill>
                  <a:srgbClr val="000000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1200">
                <a:solidFill>
                  <a:srgbClr val="000000"/>
                </a:solidFill>
                <a:latin typeface="Baloo 2"/>
                <a:ea typeface="Baloo 2"/>
                <a:cs typeface="Baloo 2"/>
                <a:sym typeface="Baloo 2"/>
              </a:rPr>
              <a:t>, and infographics &amp; images by </a:t>
            </a:r>
            <a:r>
              <a:rPr lang="en-GB" sz="1200">
                <a:solidFill>
                  <a:srgbClr val="000000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-GB" sz="1200">
                <a:solidFill>
                  <a:srgbClr val="000000"/>
                </a:solidFill>
                <a:latin typeface="Baloo 2"/>
                <a:ea typeface="Baloo 2"/>
                <a:cs typeface="Baloo 2"/>
                <a:sym typeface="Baloo 2"/>
              </a:rPr>
              <a:t> </a:t>
            </a:r>
            <a:endParaRPr sz="1200">
              <a:solidFill>
                <a:srgbClr val="000000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</p:spTree>
    <p:extLst>
      <p:ext uri="{BB962C8B-B14F-4D97-AF65-F5344CB8AC3E}">
        <p14:creationId xmlns:p14="http://schemas.microsoft.com/office/powerpoint/2010/main" val="6544224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>
            <a:spLocks noGrp="1"/>
          </p:cNvSpPr>
          <p:nvPr>
            <p:ph type="title"/>
          </p:nvPr>
        </p:nvSpPr>
        <p:spPr>
          <a:xfrm>
            <a:off x="4572000" y="1980325"/>
            <a:ext cx="35433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subTitle" idx="1"/>
          </p:nvPr>
        </p:nvSpPr>
        <p:spPr>
          <a:xfrm>
            <a:off x="4572000" y="2553025"/>
            <a:ext cx="3543300" cy="13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4" name="Google Shape;114;p14"/>
          <p:cNvGrpSpPr/>
          <p:nvPr/>
        </p:nvGrpSpPr>
        <p:grpSpPr>
          <a:xfrm>
            <a:off x="-1225675" y="4313225"/>
            <a:ext cx="6712625" cy="2808805"/>
            <a:chOff x="-1225675" y="4313225"/>
            <a:chExt cx="6712625" cy="2808805"/>
          </a:xfrm>
        </p:grpSpPr>
        <p:sp>
          <p:nvSpPr>
            <p:cNvPr id="115" name="Google Shape;115;p14"/>
            <p:cNvSpPr/>
            <p:nvPr/>
          </p:nvSpPr>
          <p:spPr>
            <a:xfrm rot="356234">
              <a:off x="-1132260" y="4644985"/>
              <a:ext cx="6525794" cy="2145285"/>
            </a:xfrm>
            <a:custGeom>
              <a:avLst/>
              <a:gdLst/>
              <a:ahLst/>
              <a:cxnLst/>
              <a:rect l="l" t="t" r="r" b="b"/>
              <a:pathLst>
                <a:path w="56796" h="58532" extrusionOk="0">
                  <a:moveTo>
                    <a:pt x="24985" y="0"/>
                  </a:moveTo>
                  <a:lnTo>
                    <a:pt x="22627" y="33"/>
                  </a:lnTo>
                  <a:lnTo>
                    <a:pt x="20875" y="262"/>
                  </a:lnTo>
                  <a:lnTo>
                    <a:pt x="19696" y="508"/>
                  </a:lnTo>
                  <a:lnTo>
                    <a:pt x="18550" y="835"/>
                  </a:lnTo>
                  <a:lnTo>
                    <a:pt x="17404" y="1244"/>
                  </a:lnTo>
                  <a:lnTo>
                    <a:pt x="16274" y="1736"/>
                  </a:lnTo>
                  <a:lnTo>
                    <a:pt x="15161" y="2309"/>
                  </a:lnTo>
                  <a:lnTo>
                    <a:pt x="14048" y="2980"/>
                  </a:lnTo>
                  <a:lnTo>
                    <a:pt x="12967" y="3733"/>
                  </a:lnTo>
                  <a:lnTo>
                    <a:pt x="11887" y="4584"/>
                  </a:lnTo>
                  <a:lnTo>
                    <a:pt x="10822" y="5518"/>
                  </a:lnTo>
                  <a:lnTo>
                    <a:pt x="10315" y="6025"/>
                  </a:lnTo>
                  <a:lnTo>
                    <a:pt x="9791" y="6549"/>
                  </a:lnTo>
                  <a:lnTo>
                    <a:pt x="8809" y="7662"/>
                  </a:lnTo>
                  <a:lnTo>
                    <a:pt x="7384" y="9447"/>
                  </a:lnTo>
                  <a:lnTo>
                    <a:pt x="5682" y="12017"/>
                  </a:lnTo>
                  <a:lnTo>
                    <a:pt x="4192" y="14801"/>
                  </a:lnTo>
                  <a:lnTo>
                    <a:pt x="2898" y="17748"/>
                  </a:lnTo>
                  <a:lnTo>
                    <a:pt x="1834" y="20826"/>
                  </a:lnTo>
                  <a:lnTo>
                    <a:pt x="999" y="23986"/>
                  </a:lnTo>
                  <a:lnTo>
                    <a:pt x="410" y="27211"/>
                  </a:lnTo>
                  <a:lnTo>
                    <a:pt x="66" y="30453"/>
                  </a:lnTo>
                  <a:lnTo>
                    <a:pt x="0" y="33662"/>
                  </a:lnTo>
                  <a:lnTo>
                    <a:pt x="197" y="36822"/>
                  </a:lnTo>
                  <a:lnTo>
                    <a:pt x="557" y="39146"/>
                  </a:lnTo>
                  <a:lnTo>
                    <a:pt x="868" y="40653"/>
                  </a:lnTo>
                  <a:lnTo>
                    <a:pt x="1261" y="42126"/>
                  </a:lnTo>
                  <a:lnTo>
                    <a:pt x="1736" y="43551"/>
                  </a:lnTo>
                  <a:lnTo>
                    <a:pt x="2276" y="44942"/>
                  </a:lnTo>
                  <a:lnTo>
                    <a:pt x="2898" y="46285"/>
                  </a:lnTo>
                  <a:lnTo>
                    <a:pt x="3602" y="47578"/>
                  </a:lnTo>
                  <a:lnTo>
                    <a:pt x="4388" y="48823"/>
                  </a:lnTo>
                  <a:lnTo>
                    <a:pt x="5256" y="49985"/>
                  </a:lnTo>
                  <a:lnTo>
                    <a:pt x="6222" y="51098"/>
                  </a:lnTo>
                  <a:lnTo>
                    <a:pt x="6729" y="51622"/>
                  </a:lnTo>
                  <a:lnTo>
                    <a:pt x="7253" y="52130"/>
                  </a:lnTo>
                  <a:lnTo>
                    <a:pt x="8350" y="53096"/>
                  </a:lnTo>
                  <a:lnTo>
                    <a:pt x="9496" y="53963"/>
                  </a:lnTo>
                  <a:lnTo>
                    <a:pt x="10691" y="54766"/>
                  </a:lnTo>
                  <a:lnTo>
                    <a:pt x="11936" y="55470"/>
                  </a:lnTo>
                  <a:lnTo>
                    <a:pt x="13213" y="56108"/>
                  </a:lnTo>
                  <a:lnTo>
                    <a:pt x="14539" y="56665"/>
                  </a:lnTo>
                  <a:lnTo>
                    <a:pt x="15898" y="57156"/>
                  </a:lnTo>
                  <a:lnTo>
                    <a:pt x="17977" y="57762"/>
                  </a:lnTo>
                  <a:lnTo>
                    <a:pt x="20859" y="58286"/>
                  </a:lnTo>
                  <a:lnTo>
                    <a:pt x="23806" y="58531"/>
                  </a:lnTo>
                  <a:lnTo>
                    <a:pt x="26802" y="58515"/>
                  </a:lnTo>
                  <a:lnTo>
                    <a:pt x="29814" y="58220"/>
                  </a:lnTo>
                  <a:lnTo>
                    <a:pt x="32810" y="57680"/>
                  </a:lnTo>
                  <a:lnTo>
                    <a:pt x="35757" y="56894"/>
                  </a:lnTo>
                  <a:lnTo>
                    <a:pt x="38639" y="55863"/>
                  </a:lnTo>
                  <a:lnTo>
                    <a:pt x="41406" y="54618"/>
                  </a:lnTo>
                  <a:lnTo>
                    <a:pt x="44058" y="53145"/>
                  </a:lnTo>
                  <a:lnTo>
                    <a:pt x="46530" y="51459"/>
                  </a:lnTo>
                  <a:lnTo>
                    <a:pt x="48823" y="49576"/>
                  </a:lnTo>
                  <a:lnTo>
                    <a:pt x="49887" y="48544"/>
                  </a:lnTo>
                  <a:lnTo>
                    <a:pt x="50902" y="47496"/>
                  </a:lnTo>
                  <a:lnTo>
                    <a:pt x="52654" y="45352"/>
                  </a:lnTo>
                  <a:lnTo>
                    <a:pt x="54078" y="43109"/>
                  </a:lnTo>
                  <a:lnTo>
                    <a:pt x="55191" y="40816"/>
                  </a:lnTo>
                  <a:lnTo>
                    <a:pt x="56026" y="38475"/>
                  </a:lnTo>
                  <a:lnTo>
                    <a:pt x="56550" y="36101"/>
                  </a:lnTo>
                  <a:lnTo>
                    <a:pt x="56796" y="33678"/>
                  </a:lnTo>
                  <a:lnTo>
                    <a:pt x="56780" y="31255"/>
                  </a:lnTo>
                  <a:lnTo>
                    <a:pt x="56485" y="28832"/>
                  </a:lnTo>
                  <a:lnTo>
                    <a:pt x="55945" y="26392"/>
                  </a:lnTo>
                  <a:lnTo>
                    <a:pt x="55159" y="23986"/>
                  </a:lnTo>
                  <a:lnTo>
                    <a:pt x="54127" y="21612"/>
                  </a:lnTo>
                  <a:lnTo>
                    <a:pt x="52883" y="19270"/>
                  </a:lnTo>
                  <a:lnTo>
                    <a:pt x="51409" y="16978"/>
                  </a:lnTo>
                  <a:lnTo>
                    <a:pt x="49723" y="14735"/>
                  </a:lnTo>
                  <a:lnTo>
                    <a:pt x="47840" y="12574"/>
                  </a:lnTo>
                  <a:lnTo>
                    <a:pt x="46809" y="11526"/>
                  </a:lnTo>
                  <a:lnTo>
                    <a:pt x="45777" y="10511"/>
                  </a:lnTo>
                  <a:lnTo>
                    <a:pt x="43616" y="8563"/>
                  </a:lnTo>
                  <a:lnTo>
                    <a:pt x="41406" y="6795"/>
                  </a:lnTo>
                  <a:lnTo>
                    <a:pt x="39147" y="5174"/>
                  </a:lnTo>
                  <a:lnTo>
                    <a:pt x="36838" y="3749"/>
                  </a:lnTo>
                  <a:lnTo>
                    <a:pt x="34497" y="2521"/>
                  </a:lnTo>
                  <a:lnTo>
                    <a:pt x="32139" y="1523"/>
                  </a:lnTo>
                  <a:lnTo>
                    <a:pt x="29749" y="753"/>
                  </a:lnTo>
                  <a:lnTo>
                    <a:pt x="27375" y="246"/>
                  </a:lnTo>
                  <a:lnTo>
                    <a:pt x="249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4"/>
            <p:cNvSpPr/>
            <p:nvPr/>
          </p:nvSpPr>
          <p:spPr>
            <a:xfrm>
              <a:off x="317266" y="4559904"/>
              <a:ext cx="428092" cy="368249"/>
            </a:xfrm>
            <a:custGeom>
              <a:avLst/>
              <a:gdLst/>
              <a:ahLst/>
              <a:cxnLst/>
              <a:rect l="l" t="t" r="r" b="b"/>
              <a:pathLst>
                <a:path w="8427" h="7249" extrusionOk="0">
                  <a:moveTo>
                    <a:pt x="4235" y="1"/>
                  </a:moveTo>
                  <a:lnTo>
                    <a:pt x="3951" y="88"/>
                  </a:lnTo>
                  <a:lnTo>
                    <a:pt x="3842" y="219"/>
                  </a:lnTo>
                  <a:lnTo>
                    <a:pt x="3580" y="568"/>
                  </a:lnTo>
                  <a:lnTo>
                    <a:pt x="3209" y="1289"/>
                  </a:lnTo>
                  <a:lnTo>
                    <a:pt x="2969" y="2380"/>
                  </a:lnTo>
                  <a:lnTo>
                    <a:pt x="2969" y="3144"/>
                  </a:lnTo>
                  <a:lnTo>
                    <a:pt x="2773" y="2904"/>
                  </a:lnTo>
                  <a:lnTo>
                    <a:pt x="2314" y="2489"/>
                  </a:lnTo>
                  <a:lnTo>
                    <a:pt x="1768" y="2184"/>
                  </a:lnTo>
                  <a:lnTo>
                    <a:pt x="1157" y="2031"/>
                  </a:lnTo>
                  <a:lnTo>
                    <a:pt x="808" y="2009"/>
                  </a:lnTo>
                  <a:lnTo>
                    <a:pt x="633" y="2031"/>
                  </a:lnTo>
                  <a:lnTo>
                    <a:pt x="306" y="2184"/>
                  </a:lnTo>
                  <a:lnTo>
                    <a:pt x="87" y="2446"/>
                  </a:lnTo>
                  <a:lnTo>
                    <a:pt x="0" y="2795"/>
                  </a:lnTo>
                  <a:lnTo>
                    <a:pt x="44" y="2991"/>
                  </a:lnTo>
                  <a:lnTo>
                    <a:pt x="262" y="3646"/>
                  </a:lnTo>
                  <a:lnTo>
                    <a:pt x="917" y="4847"/>
                  </a:lnTo>
                  <a:lnTo>
                    <a:pt x="1812" y="5917"/>
                  </a:lnTo>
                  <a:lnTo>
                    <a:pt x="2882" y="6790"/>
                  </a:lnTo>
                  <a:lnTo>
                    <a:pt x="3449" y="7139"/>
                  </a:lnTo>
                  <a:lnTo>
                    <a:pt x="3646" y="7226"/>
                  </a:lnTo>
                  <a:lnTo>
                    <a:pt x="3995" y="7248"/>
                  </a:lnTo>
                  <a:lnTo>
                    <a:pt x="4148" y="7183"/>
                  </a:lnTo>
                  <a:lnTo>
                    <a:pt x="4344" y="7183"/>
                  </a:lnTo>
                  <a:lnTo>
                    <a:pt x="4541" y="7052"/>
                  </a:lnTo>
                  <a:lnTo>
                    <a:pt x="5152" y="6659"/>
                  </a:lnTo>
                  <a:lnTo>
                    <a:pt x="6549" y="5764"/>
                  </a:lnTo>
                  <a:lnTo>
                    <a:pt x="7466" y="4956"/>
                  </a:lnTo>
                  <a:lnTo>
                    <a:pt x="7968" y="4345"/>
                  </a:lnTo>
                  <a:lnTo>
                    <a:pt x="8296" y="3668"/>
                  </a:lnTo>
                  <a:lnTo>
                    <a:pt x="8427" y="2926"/>
                  </a:lnTo>
                  <a:lnTo>
                    <a:pt x="8405" y="2511"/>
                  </a:lnTo>
                  <a:lnTo>
                    <a:pt x="8317" y="2271"/>
                  </a:lnTo>
                  <a:lnTo>
                    <a:pt x="7903" y="1943"/>
                  </a:lnTo>
                  <a:lnTo>
                    <a:pt x="7663" y="1922"/>
                  </a:lnTo>
                  <a:lnTo>
                    <a:pt x="7073" y="2009"/>
                  </a:lnTo>
                  <a:lnTo>
                    <a:pt x="6069" y="2446"/>
                  </a:lnTo>
                  <a:lnTo>
                    <a:pt x="5632" y="2751"/>
                  </a:lnTo>
                  <a:lnTo>
                    <a:pt x="5676" y="2424"/>
                  </a:lnTo>
                  <a:lnTo>
                    <a:pt x="5676" y="1769"/>
                  </a:lnTo>
                  <a:lnTo>
                    <a:pt x="5523" y="1136"/>
                  </a:lnTo>
                  <a:lnTo>
                    <a:pt x="5196" y="524"/>
                  </a:lnTo>
                  <a:lnTo>
                    <a:pt x="4934" y="241"/>
                  </a:lnTo>
                  <a:lnTo>
                    <a:pt x="4825" y="132"/>
                  </a:lnTo>
                  <a:lnTo>
                    <a:pt x="4541" y="22"/>
                  </a:lnTo>
                  <a:lnTo>
                    <a:pt x="42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4"/>
            <p:cNvSpPr/>
            <p:nvPr/>
          </p:nvSpPr>
          <p:spPr>
            <a:xfrm>
              <a:off x="2092224" y="4860825"/>
              <a:ext cx="256235" cy="220726"/>
            </a:xfrm>
            <a:custGeom>
              <a:avLst/>
              <a:gdLst/>
              <a:ahLst/>
              <a:cxnLst/>
              <a:rect l="l" t="t" r="r" b="b"/>
              <a:pathLst>
                <a:path w="5044" h="4345" extrusionOk="0">
                  <a:moveTo>
                    <a:pt x="2424" y="1"/>
                  </a:moveTo>
                  <a:lnTo>
                    <a:pt x="2293" y="132"/>
                  </a:lnTo>
                  <a:lnTo>
                    <a:pt x="2118" y="350"/>
                  </a:lnTo>
                  <a:lnTo>
                    <a:pt x="1900" y="787"/>
                  </a:lnTo>
                  <a:lnTo>
                    <a:pt x="1769" y="1441"/>
                  </a:lnTo>
                  <a:lnTo>
                    <a:pt x="1769" y="1878"/>
                  </a:lnTo>
                  <a:lnTo>
                    <a:pt x="1529" y="1594"/>
                  </a:lnTo>
                  <a:lnTo>
                    <a:pt x="895" y="1245"/>
                  </a:lnTo>
                  <a:lnTo>
                    <a:pt x="481" y="1201"/>
                  </a:lnTo>
                  <a:lnTo>
                    <a:pt x="262" y="1245"/>
                  </a:lnTo>
                  <a:lnTo>
                    <a:pt x="0" y="1551"/>
                  </a:lnTo>
                  <a:lnTo>
                    <a:pt x="22" y="1769"/>
                  </a:lnTo>
                  <a:lnTo>
                    <a:pt x="153" y="2162"/>
                  </a:lnTo>
                  <a:lnTo>
                    <a:pt x="546" y="2882"/>
                  </a:lnTo>
                  <a:lnTo>
                    <a:pt x="1070" y="3515"/>
                  </a:lnTo>
                  <a:lnTo>
                    <a:pt x="1703" y="4039"/>
                  </a:lnTo>
                  <a:lnTo>
                    <a:pt x="2031" y="4258"/>
                  </a:lnTo>
                  <a:lnTo>
                    <a:pt x="2249" y="4345"/>
                  </a:lnTo>
                  <a:lnTo>
                    <a:pt x="2445" y="4279"/>
                  </a:lnTo>
                  <a:lnTo>
                    <a:pt x="2576" y="4279"/>
                  </a:lnTo>
                  <a:lnTo>
                    <a:pt x="2686" y="4192"/>
                  </a:lnTo>
                  <a:lnTo>
                    <a:pt x="3493" y="3712"/>
                  </a:lnTo>
                  <a:lnTo>
                    <a:pt x="4650" y="2795"/>
                  </a:lnTo>
                  <a:lnTo>
                    <a:pt x="4978" y="2206"/>
                  </a:lnTo>
                  <a:lnTo>
                    <a:pt x="5043" y="1747"/>
                  </a:lnTo>
                  <a:lnTo>
                    <a:pt x="5021" y="1507"/>
                  </a:lnTo>
                  <a:lnTo>
                    <a:pt x="4956" y="1354"/>
                  </a:lnTo>
                  <a:lnTo>
                    <a:pt x="4716" y="1158"/>
                  </a:lnTo>
                  <a:lnTo>
                    <a:pt x="4585" y="1158"/>
                  </a:lnTo>
                  <a:lnTo>
                    <a:pt x="4214" y="1201"/>
                  </a:lnTo>
                  <a:lnTo>
                    <a:pt x="3624" y="1441"/>
                  </a:lnTo>
                  <a:lnTo>
                    <a:pt x="3384" y="1638"/>
                  </a:lnTo>
                  <a:lnTo>
                    <a:pt x="3428" y="1245"/>
                  </a:lnTo>
                  <a:lnTo>
                    <a:pt x="3297" y="677"/>
                  </a:lnTo>
                  <a:lnTo>
                    <a:pt x="3100" y="306"/>
                  </a:lnTo>
                  <a:lnTo>
                    <a:pt x="2948" y="132"/>
                  </a:lnTo>
                  <a:lnTo>
                    <a:pt x="2795" y="22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4"/>
            <p:cNvSpPr/>
            <p:nvPr/>
          </p:nvSpPr>
          <p:spPr>
            <a:xfrm>
              <a:off x="1615287" y="4646438"/>
              <a:ext cx="256235" cy="220726"/>
            </a:xfrm>
            <a:custGeom>
              <a:avLst/>
              <a:gdLst/>
              <a:ahLst/>
              <a:cxnLst/>
              <a:rect l="l" t="t" r="r" b="b"/>
              <a:pathLst>
                <a:path w="5044" h="4345" extrusionOk="0">
                  <a:moveTo>
                    <a:pt x="2424" y="1"/>
                  </a:moveTo>
                  <a:lnTo>
                    <a:pt x="2293" y="132"/>
                  </a:lnTo>
                  <a:lnTo>
                    <a:pt x="2118" y="350"/>
                  </a:lnTo>
                  <a:lnTo>
                    <a:pt x="1900" y="787"/>
                  </a:lnTo>
                  <a:lnTo>
                    <a:pt x="1769" y="1441"/>
                  </a:lnTo>
                  <a:lnTo>
                    <a:pt x="1769" y="1878"/>
                  </a:lnTo>
                  <a:lnTo>
                    <a:pt x="1529" y="1594"/>
                  </a:lnTo>
                  <a:lnTo>
                    <a:pt x="895" y="1245"/>
                  </a:lnTo>
                  <a:lnTo>
                    <a:pt x="481" y="1201"/>
                  </a:lnTo>
                  <a:lnTo>
                    <a:pt x="262" y="1245"/>
                  </a:lnTo>
                  <a:lnTo>
                    <a:pt x="0" y="1551"/>
                  </a:lnTo>
                  <a:lnTo>
                    <a:pt x="22" y="1769"/>
                  </a:lnTo>
                  <a:lnTo>
                    <a:pt x="153" y="2162"/>
                  </a:lnTo>
                  <a:lnTo>
                    <a:pt x="546" y="2882"/>
                  </a:lnTo>
                  <a:lnTo>
                    <a:pt x="1070" y="3515"/>
                  </a:lnTo>
                  <a:lnTo>
                    <a:pt x="1703" y="4039"/>
                  </a:lnTo>
                  <a:lnTo>
                    <a:pt x="2031" y="4258"/>
                  </a:lnTo>
                  <a:lnTo>
                    <a:pt x="2249" y="4345"/>
                  </a:lnTo>
                  <a:lnTo>
                    <a:pt x="2445" y="4279"/>
                  </a:lnTo>
                  <a:lnTo>
                    <a:pt x="2576" y="4279"/>
                  </a:lnTo>
                  <a:lnTo>
                    <a:pt x="2686" y="4192"/>
                  </a:lnTo>
                  <a:lnTo>
                    <a:pt x="3493" y="3712"/>
                  </a:lnTo>
                  <a:lnTo>
                    <a:pt x="4650" y="2795"/>
                  </a:lnTo>
                  <a:lnTo>
                    <a:pt x="4978" y="2206"/>
                  </a:lnTo>
                  <a:lnTo>
                    <a:pt x="5043" y="1747"/>
                  </a:lnTo>
                  <a:lnTo>
                    <a:pt x="5021" y="1507"/>
                  </a:lnTo>
                  <a:lnTo>
                    <a:pt x="4956" y="1354"/>
                  </a:lnTo>
                  <a:lnTo>
                    <a:pt x="4716" y="1158"/>
                  </a:lnTo>
                  <a:lnTo>
                    <a:pt x="4585" y="1158"/>
                  </a:lnTo>
                  <a:lnTo>
                    <a:pt x="4214" y="1201"/>
                  </a:lnTo>
                  <a:lnTo>
                    <a:pt x="3624" y="1441"/>
                  </a:lnTo>
                  <a:lnTo>
                    <a:pt x="3384" y="1638"/>
                  </a:lnTo>
                  <a:lnTo>
                    <a:pt x="3428" y="1245"/>
                  </a:lnTo>
                  <a:lnTo>
                    <a:pt x="3297" y="677"/>
                  </a:lnTo>
                  <a:lnTo>
                    <a:pt x="3100" y="306"/>
                  </a:lnTo>
                  <a:lnTo>
                    <a:pt x="2948" y="132"/>
                  </a:lnTo>
                  <a:lnTo>
                    <a:pt x="2795" y="22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3276326" y="4785397"/>
              <a:ext cx="343814" cy="296164"/>
            </a:xfrm>
            <a:custGeom>
              <a:avLst/>
              <a:gdLst/>
              <a:ahLst/>
              <a:cxnLst/>
              <a:rect l="l" t="t" r="r" b="b"/>
              <a:pathLst>
                <a:path w="6768" h="5830" extrusionOk="0">
                  <a:moveTo>
                    <a:pt x="3384" y="0"/>
                  </a:moveTo>
                  <a:lnTo>
                    <a:pt x="3144" y="66"/>
                  </a:lnTo>
                  <a:lnTo>
                    <a:pt x="3057" y="153"/>
                  </a:lnTo>
                  <a:lnTo>
                    <a:pt x="2839" y="437"/>
                  </a:lnTo>
                  <a:lnTo>
                    <a:pt x="2555" y="1026"/>
                  </a:lnTo>
                  <a:lnTo>
                    <a:pt x="2380" y="1921"/>
                  </a:lnTo>
                  <a:lnTo>
                    <a:pt x="2380" y="2533"/>
                  </a:lnTo>
                  <a:lnTo>
                    <a:pt x="2053" y="2140"/>
                  </a:lnTo>
                  <a:lnTo>
                    <a:pt x="1441" y="1747"/>
                  </a:lnTo>
                  <a:lnTo>
                    <a:pt x="939" y="1616"/>
                  </a:lnTo>
                  <a:lnTo>
                    <a:pt x="655" y="1594"/>
                  </a:lnTo>
                  <a:lnTo>
                    <a:pt x="503" y="1616"/>
                  </a:lnTo>
                  <a:lnTo>
                    <a:pt x="241" y="1747"/>
                  </a:lnTo>
                  <a:lnTo>
                    <a:pt x="66" y="1965"/>
                  </a:lnTo>
                  <a:lnTo>
                    <a:pt x="1" y="2249"/>
                  </a:lnTo>
                  <a:lnTo>
                    <a:pt x="44" y="2402"/>
                  </a:lnTo>
                  <a:lnTo>
                    <a:pt x="197" y="2926"/>
                  </a:lnTo>
                  <a:lnTo>
                    <a:pt x="721" y="3886"/>
                  </a:lnTo>
                  <a:lnTo>
                    <a:pt x="1441" y="4737"/>
                  </a:lnTo>
                  <a:lnTo>
                    <a:pt x="2293" y="5458"/>
                  </a:lnTo>
                  <a:lnTo>
                    <a:pt x="2773" y="5742"/>
                  </a:lnTo>
                  <a:lnTo>
                    <a:pt x="2904" y="5807"/>
                  </a:lnTo>
                  <a:lnTo>
                    <a:pt x="3188" y="5829"/>
                  </a:lnTo>
                  <a:lnTo>
                    <a:pt x="3319" y="5785"/>
                  </a:lnTo>
                  <a:lnTo>
                    <a:pt x="3472" y="5764"/>
                  </a:lnTo>
                  <a:lnTo>
                    <a:pt x="3646" y="5676"/>
                  </a:lnTo>
                  <a:lnTo>
                    <a:pt x="4148" y="5349"/>
                  </a:lnTo>
                  <a:lnTo>
                    <a:pt x="5262" y="4628"/>
                  </a:lnTo>
                  <a:lnTo>
                    <a:pt x="6004" y="3995"/>
                  </a:lnTo>
                  <a:lnTo>
                    <a:pt x="6419" y="3515"/>
                  </a:lnTo>
                  <a:lnTo>
                    <a:pt x="6681" y="2947"/>
                  </a:lnTo>
                  <a:lnTo>
                    <a:pt x="6768" y="2336"/>
                  </a:lnTo>
                  <a:lnTo>
                    <a:pt x="6746" y="2009"/>
                  </a:lnTo>
                  <a:lnTo>
                    <a:pt x="6681" y="1834"/>
                  </a:lnTo>
                  <a:lnTo>
                    <a:pt x="6331" y="1550"/>
                  </a:lnTo>
                  <a:lnTo>
                    <a:pt x="6157" y="1550"/>
                  </a:lnTo>
                  <a:lnTo>
                    <a:pt x="5676" y="1616"/>
                  </a:lnTo>
                  <a:lnTo>
                    <a:pt x="4847" y="1943"/>
                  </a:lnTo>
                  <a:lnTo>
                    <a:pt x="4519" y="2205"/>
                  </a:lnTo>
                  <a:lnTo>
                    <a:pt x="4563" y="1681"/>
                  </a:lnTo>
                  <a:lnTo>
                    <a:pt x="4432" y="917"/>
                  </a:lnTo>
                  <a:lnTo>
                    <a:pt x="4148" y="415"/>
                  </a:lnTo>
                  <a:lnTo>
                    <a:pt x="3930" y="175"/>
                  </a:lnTo>
                  <a:lnTo>
                    <a:pt x="3755" y="44"/>
                  </a:lnTo>
                  <a:lnTo>
                    <a:pt x="33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09970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-242443" y="313350"/>
            <a:ext cx="9544819" cy="874613"/>
            <a:chOff x="-242443" y="237150"/>
            <a:chExt cx="9544819" cy="874613"/>
          </a:xfrm>
        </p:grpSpPr>
        <p:sp>
          <p:nvSpPr>
            <p:cNvPr id="21" name="Google Shape;21;p4"/>
            <p:cNvSpPr/>
            <p:nvPr/>
          </p:nvSpPr>
          <p:spPr>
            <a:xfrm>
              <a:off x="7625675" y="408622"/>
              <a:ext cx="808827" cy="645494"/>
            </a:xfrm>
            <a:custGeom>
              <a:avLst/>
              <a:gdLst/>
              <a:ahLst/>
              <a:cxnLst/>
              <a:rect l="l" t="t" r="r" b="b"/>
              <a:pathLst>
                <a:path w="61461" h="49059" extrusionOk="0">
                  <a:moveTo>
                    <a:pt x="23010" y="0"/>
                  </a:moveTo>
                  <a:cubicBezTo>
                    <a:pt x="16201" y="0"/>
                    <a:pt x="10669" y="5502"/>
                    <a:pt x="10669" y="12311"/>
                  </a:cubicBezTo>
                  <a:cubicBezTo>
                    <a:pt x="10669" y="13374"/>
                    <a:pt x="10821" y="14408"/>
                    <a:pt x="11065" y="15381"/>
                  </a:cubicBezTo>
                  <a:lnTo>
                    <a:pt x="10669" y="15381"/>
                  </a:lnTo>
                  <a:cubicBezTo>
                    <a:pt x="4773" y="15381"/>
                    <a:pt x="1" y="20153"/>
                    <a:pt x="1" y="26049"/>
                  </a:cubicBezTo>
                  <a:cubicBezTo>
                    <a:pt x="1" y="31399"/>
                    <a:pt x="3922" y="35837"/>
                    <a:pt x="9058" y="36627"/>
                  </a:cubicBezTo>
                  <a:cubicBezTo>
                    <a:pt x="9058" y="36657"/>
                    <a:pt x="9058" y="36718"/>
                    <a:pt x="9058" y="36749"/>
                  </a:cubicBezTo>
                  <a:cubicBezTo>
                    <a:pt x="9058" y="43557"/>
                    <a:pt x="14560" y="49059"/>
                    <a:pt x="21369" y="49059"/>
                  </a:cubicBezTo>
                  <a:cubicBezTo>
                    <a:pt x="25503" y="49059"/>
                    <a:pt x="29150" y="47022"/>
                    <a:pt x="31399" y="43892"/>
                  </a:cubicBezTo>
                  <a:cubicBezTo>
                    <a:pt x="33101" y="46080"/>
                    <a:pt x="35776" y="47478"/>
                    <a:pt x="38755" y="47478"/>
                  </a:cubicBezTo>
                  <a:cubicBezTo>
                    <a:pt x="43740" y="47478"/>
                    <a:pt x="47813" y="43588"/>
                    <a:pt x="48117" y="38694"/>
                  </a:cubicBezTo>
                  <a:cubicBezTo>
                    <a:pt x="49302" y="39271"/>
                    <a:pt x="50670" y="39575"/>
                    <a:pt x="52099" y="39575"/>
                  </a:cubicBezTo>
                  <a:cubicBezTo>
                    <a:pt x="57266" y="39575"/>
                    <a:pt x="61461" y="35381"/>
                    <a:pt x="61461" y="30214"/>
                  </a:cubicBezTo>
                  <a:cubicBezTo>
                    <a:pt x="61461" y="25593"/>
                    <a:pt x="58087" y="21733"/>
                    <a:pt x="53649" y="21004"/>
                  </a:cubicBezTo>
                  <a:cubicBezTo>
                    <a:pt x="53892" y="20031"/>
                    <a:pt x="54044" y="18967"/>
                    <a:pt x="54044" y="17903"/>
                  </a:cubicBezTo>
                  <a:cubicBezTo>
                    <a:pt x="54044" y="11125"/>
                    <a:pt x="48542" y="5593"/>
                    <a:pt x="41734" y="5593"/>
                  </a:cubicBezTo>
                  <a:cubicBezTo>
                    <a:pt x="39029" y="5593"/>
                    <a:pt x="36536" y="6475"/>
                    <a:pt x="34500" y="7934"/>
                  </a:cubicBezTo>
                  <a:cubicBezTo>
                    <a:pt x="32737" y="3283"/>
                    <a:pt x="28269" y="0"/>
                    <a:pt x="230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855672" y="238550"/>
              <a:ext cx="599324" cy="348163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8585054" y="237150"/>
              <a:ext cx="717322" cy="416604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-242443" y="427082"/>
              <a:ext cx="1178906" cy="684681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13050" y="1323875"/>
            <a:ext cx="7929300" cy="28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-1533" y="4560882"/>
            <a:ext cx="9150702" cy="582654"/>
          </a:xfrm>
          <a:custGeom>
            <a:avLst/>
            <a:gdLst/>
            <a:ahLst/>
            <a:cxnLst/>
            <a:rect l="l" t="t" r="r" b="b"/>
            <a:pathLst>
              <a:path w="285113" h="18633" extrusionOk="0">
                <a:moveTo>
                  <a:pt x="1" y="0"/>
                </a:moveTo>
                <a:lnTo>
                  <a:pt x="1" y="18633"/>
                </a:lnTo>
                <a:lnTo>
                  <a:pt x="285112" y="18633"/>
                </a:lnTo>
                <a:lnTo>
                  <a:pt x="285112" y="14104"/>
                </a:lnTo>
                <a:cubicBezTo>
                  <a:pt x="274261" y="13192"/>
                  <a:pt x="263380" y="12341"/>
                  <a:pt x="252467" y="11642"/>
                </a:cubicBezTo>
                <a:cubicBezTo>
                  <a:pt x="167876" y="5806"/>
                  <a:pt x="83923" y="5532"/>
                  <a:pt x="1" y="0"/>
                </a:cubicBezTo>
                <a:close/>
              </a:path>
            </a:pathLst>
          </a:custGeom>
          <a:solidFill>
            <a:srgbClr val="C2B9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oogle Shape;27;p4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28" name="Google Shape;28;p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Google Shape;550;p19"/>
          <p:cNvGrpSpPr/>
          <p:nvPr/>
        </p:nvGrpSpPr>
        <p:grpSpPr>
          <a:xfrm rot="-2334434">
            <a:off x="7630097" y="3082451"/>
            <a:ext cx="2013493" cy="2652834"/>
            <a:chOff x="5450897" y="3655524"/>
            <a:chExt cx="455990" cy="600741"/>
          </a:xfrm>
        </p:grpSpPr>
        <p:sp>
          <p:nvSpPr>
            <p:cNvPr id="551" name="Google Shape;551;p19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9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9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9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9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9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9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9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2" name="Google Shape;562;p19"/>
          <p:cNvSpPr txBox="1">
            <a:spLocks noGrp="1"/>
          </p:cNvSpPr>
          <p:nvPr>
            <p:ph type="title" hasCustomPrompt="1"/>
          </p:nvPr>
        </p:nvSpPr>
        <p:spPr>
          <a:xfrm>
            <a:off x="2097502" y="633571"/>
            <a:ext cx="5039100" cy="55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563" name="Google Shape;563;p19"/>
          <p:cNvSpPr txBox="1">
            <a:spLocks noGrp="1"/>
          </p:cNvSpPr>
          <p:nvPr>
            <p:ph type="subTitle" idx="1"/>
          </p:nvPr>
        </p:nvSpPr>
        <p:spPr>
          <a:xfrm>
            <a:off x="2097502" y="1457559"/>
            <a:ext cx="5039100" cy="2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19"/>
          <p:cNvSpPr txBox="1">
            <a:spLocks noGrp="1"/>
          </p:cNvSpPr>
          <p:nvPr>
            <p:ph type="title" idx="2" hasCustomPrompt="1"/>
          </p:nvPr>
        </p:nvSpPr>
        <p:spPr>
          <a:xfrm>
            <a:off x="2097502" y="1954720"/>
            <a:ext cx="5039100" cy="55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565" name="Google Shape;565;p19"/>
          <p:cNvSpPr txBox="1">
            <a:spLocks noGrp="1"/>
          </p:cNvSpPr>
          <p:nvPr>
            <p:ph type="subTitle" idx="3"/>
          </p:nvPr>
        </p:nvSpPr>
        <p:spPr>
          <a:xfrm>
            <a:off x="2097502" y="2778708"/>
            <a:ext cx="5039100" cy="2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19"/>
          <p:cNvSpPr txBox="1">
            <a:spLocks noGrp="1"/>
          </p:cNvSpPr>
          <p:nvPr>
            <p:ph type="title" idx="4" hasCustomPrompt="1"/>
          </p:nvPr>
        </p:nvSpPr>
        <p:spPr>
          <a:xfrm>
            <a:off x="2097502" y="3275869"/>
            <a:ext cx="5039100" cy="55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567" name="Google Shape;567;p19"/>
          <p:cNvSpPr txBox="1">
            <a:spLocks noGrp="1"/>
          </p:cNvSpPr>
          <p:nvPr>
            <p:ph type="subTitle" idx="5"/>
          </p:nvPr>
        </p:nvSpPr>
        <p:spPr>
          <a:xfrm>
            <a:off x="2097502" y="4099857"/>
            <a:ext cx="5039100" cy="2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8" name="Google Shape;568;p19"/>
          <p:cNvSpPr/>
          <p:nvPr/>
        </p:nvSpPr>
        <p:spPr>
          <a:xfrm>
            <a:off x="-1080077" y="2935253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9" name="Google Shape;569;p19"/>
          <p:cNvGrpSpPr/>
          <p:nvPr/>
        </p:nvGrpSpPr>
        <p:grpSpPr>
          <a:xfrm>
            <a:off x="8092908" y="3564533"/>
            <a:ext cx="625593" cy="566814"/>
            <a:chOff x="3346266" y="1265304"/>
            <a:chExt cx="227307" cy="205965"/>
          </a:xfrm>
        </p:grpSpPr>
        <p:sp>
          <p:nvSpPr>
            <p:cNvPr id="570" name="Google Shape;570;p19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9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9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9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9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9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9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9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9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9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9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9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9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9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9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9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9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9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9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9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9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9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9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9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9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9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9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9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" name="Google Shape;598;p19"/>
          <p:cNvGrpSpPr/>
          <p:nvPr/>
        </p:nvGrpSpPr>
        <p:grpSpPr>
          <a:xfrm rot="-3482162">
            <a:off x="-795196" y="-451948"/>
            <a:ext cx="2650922" cy="2274057"/>
            <a:chOff x="3242763" y="3032968"/>
            <a:chExt cx="449637" cy="385709"/>
          </a:xfrm>
        </p:grpSpPr>
        <p:sp>
          <p:nvSpPr>
            <p:cNvPr id="599" name="Google Shape;599;p19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9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9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9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9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9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9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9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9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9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0" name="Google Shape;610;p19"/>
          <p:cNvSpPr/>
          <p:nvPr/>
        </p:nvSpPr>
        <p:spPr>
          <a:xfrm rot="10800000" flipH="1">
            <a:off x="7198023" y="-243357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19"/>
          <p:cNvSpPr/>
          <p:nvPr/>
        </p:nvSpPr>
        <p:spPr>
          <a:xfrm>
            <a:off x="8433928" y="930316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12" name="Google Shape;612;p19"/>
          <p:cNvSpPr/>
          <p:nvPr/>
        </p:nvSpPr>
        <p:spPr>
          <a:xfrm>
            <a:off x="2196584" y="4857678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417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8"/>
          <p:cNvSpPr txBox="1">
            <a:spLocks noGrp="1"/>
          </p:cNvSpPr>
          <p:nvPr>
            <p:ph type="title"/>
          </p:nvPr>
        </p:nvSpPr>
        <p:spPr>
          <a:xfrm>
            <a:off x="719977" y="191845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1" name="Google Shape;481;p18"/>
          <p:cNvSpPr txBox="1">
            <a:spLocks noGrp="1"/>
          </p:cNvSpPr>
          <p:nvPr>
            <p:ph type="subTitle" idx="1"/>
          </p:nvPr>
        </p:nvSpPr>
        <p:spPr>
          <a:xfrm>
            <a:off x="719977" y="22478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8"/>
          <p:cNvSpPr txBox="1">
            <a:spLocks noGrp="1"/>
          </p:cNvSpPr>
          <p:nvPr>
            <p:ph type="title" idx="2"/>
          </p:nvPr>
        </p:nvSpPr>
        <p:spPr>
          <a:xfrm>
            <a:off x="3419250" y="191845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3" name="Google Shape;483;p18"/>
          <p:cNvSpPr txBox="1">
            <a:spLocks noGrp="1"/>
          </p:cNvSpPr>
          <p:nvPr>
            <p:ph type="subTitle" idx="3"/>
          </p:nvPr>
        </p:nvSpPr>
        <p:spPr>
          <a:xfrm>
            <a:off x="3419247" y="22478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18"/>
          <p:cNvSpPr txBox="1">
            <a:spLocks noGrp="1"/>
          </p:cNvSpPr>
          <p:nvPr>
            <p:ph type="title" idx="4"/>
          </p:nvPr>
        </p:nvSpPr>
        <p:spPr>
          <a:xfrm>
            <a:off x="719977" y="374490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5" name="Google Shape;485;p18"/>
          <p:cNvSpPr txBox="1">
            <a:spLocks noGrp="1"/>
          </p:cNvSpPr>
          <p:nvPr>
            <p:ph type="subTitle" idx="5"/>
          </p:nvPr>
        </p:nvSpPr>
        <p:spPr>
          <a:xfrm>
            <a:off x="719977" y="40742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18"/>
          <p:cNvSpPr txBox="1">
            <a:spLocks noGrp="1"/>
          </p:cNvSpPr>
          <p:nvPr>
            <p:ph type="title" idx="6"/>
          </p:nvPr>
        </p:nvSpPr>
        <p:spPr>
          <a:xfrm>
            <a:off x="3419250" y="374490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7" name="Google Shape;487;p18"/>
          <p:cNvSpPr txBox="1">
            <a:spLocks noGrp="1"/>
          </p:cNvSpPr>
          <p:nvPr>
            <p:ph type="subTitle" idx="7"/>
          </p:nvPr>
        </p:nvSpPr>
        <p:spPr>
          <a:xfrm>
            <a:off x="3419247" y="40742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18"/>
          <p:cNvSpPr txBox="1">
            <a:spLocks noGrp="1"/>
          </p:cNvSpPr>
          <p:nvPr>
            <p:ph type="title" idx="8"/>
          </p:nvPr>
        </p:nvSpPr>
        <p:spPr>
          <a:xfrm>
            <a:off x="6118523" y="191845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9" name="Google Shape;489;p18"/>
          <p:cNvSpPr txBox="1">
            <a:spLocks noGrp="1"/>
          </p:cNvSpPr>
          <p:nvPr>
            <p:ph type="subTitle" idx="9"/>
          </p:nvPr>
        </p:nvSpPr>
        <p:spPr>
          <a:xfrm>
            <a:off x="6118523" y="22478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18"/>
          <p:cNvSpPr txBox="1">
            <a:spLocks noGrp="1"/>
          </p:cNvSpPr>
          <p:nvPr>
            <p:ph type="title" idx="13"/>
          </p:nvPr>
        </p:nvSpPr>
        <p:spPr>
          <a:xfrm>
            <a:off x="6118523" y="374490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1" name="Google Shape;491;p18"/>
          <p:cNvSpPr txBox="1">
            <a:spLocks noGrp="1"/>
          </p:cNvSpPr>
          <p:nvPr>
            <p:ph type="subTitle" idx="14"/>
          </p:nvPr>
        </p:nvSpPr>
        <p:spPr>
          <a:xfrm>
            <a:off x="6118523" y="40742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18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18"/>
          <p:cNvSpPr/>
          <p:nvPr/>
        </p:nvSpPr>
        <p:spPr>
          <a:xfrm>
            <a:off x="-759051" y="3461984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4" name="Google Shape;494;p18"/>
          <p:cNvGrpSpPr/>
          <p:nvPr/>
        </p:nvGrpSpPr>
        <p:grpSpPr>
          <a:xfrm>
            <a:off x="8499307" y="4646043"/>
            <a:ext cx="1013442" cy="956542"/>
            <a:chOff x="2971651" y="3782061"/>
            <a:chExt cx="391079" cy="369108"/>
          </a:xfrm>
        </p:grpSpPr>
        <p:sp>
          <p:nvSpPr>
            <p:cNvPr id="495" name="Google Shape;495;p18"/>
            <p:cNvSpPr/>
            <p:nvPr/>
          </p:nvSpPr>
          <p:spPr>
            <a:xfrm>
              <a:off x="2973756" y="3784087"/>
              <a:ext cx="387715" cy="364997"/>
            </a:xfrm>
            <a:custGeom>
              <a:avLst/>
              <a:gdLst/>
              <a:ahLst/>
              <a:cxnLst/>
              <a:rect l="l" t="t" r="r" b="b"/>
              <a:pathLst>
                <a:path w="19711" h="18556" extrusionOk="0">
                  <a:moveTo>
                    <a:pt x="187" y="195"/>
                  </a:moveTo>
                  <a:lnTo>
                    <a:pt x="187" y="195"/>
                  </a:lnTo>
                  <a:cubicBezTo>
                    <a:pt x="200" y="202"/>
                    <a:pt x="223" y="208"/>
                    <a:pt x="236" y="208"/>
                  </a:cubicBezTo>
                  <a:cubicBezTo>
                    <a:pt x="1328" y="1566"/>
                    <a:pt x="2415" y="2930"/>
                    <a:pt x="3542" y="4252"/>
                  </a:cubicBezTo>
                  <a:cubicBezTo>
                    <a:pt x="3230" y="4356"/>
                    <a:pt x="2916" y="4396"/>
                    <a:pt x="2602" y="4396"/>
                  </a:cubicBezTo>
                  <a:cubicBezTo>
                    <a:pt x="2016" y="4396"/>
                    <a:pt x="1428" y="4260"/>
                    <a:pt x="843" y="4157"/>
                  </a:cubicBezTo>
                  <a:cubicBezTo>
                    <a:pt x="744" y="3729"/>
                    <a:pt x="651" y="3300"/>
                    <a:pt x="565" y="2865"/>
                  </a:cubicBezTo>
                  <a:cubicBezTo>
                    <a:pt x="401" y="1981"/>
                    <a:pt x="272" y="1088"/>
                    <a:pt x="187" y="195"/>
                  </a:cubicBezTo>
                  <a:close/>
                  <a:moveTo>
                    <a:pt x="865" y="4229"/>
                  </a:moveTo>
                  <a:cubicBezTo>
                    <a:pt x="1409" y="4397"/>
                    <a:pt x="1998" y="4530"/>
                    <a:pt x="2579" y="4530"/>
                  </a:cubicBezTo>
                  <a:cubicBezTo>
                    <a:pt x="2935" y="4530"/>
                    <a:pt x="3289" y="4480"/>
                    <a:pt x="3628" y="4358"/>
                  </a:cubicBezTo>
                  <a:lnTo>
                    <a:pt x="3650" y="4380"/>
                  </a:lnTo>
                  <a:cubicBezTo>
                    <a:pt x="3763" y="4522"/>
                    <a:pt x="3885" y="4658"/>
                    <a:pt x="4007" y="4793"/>
                  </a:cubicBezTo>
                  <a:cubicBezTo>
                    <a:pt x="3687" y="4876"/>
                    <a:pt x="3360" y="4903"/>
                    <a:pt x="3034" y="4903"/>
                  </a:cubicBezTo>
                  <a:cubicBezTo>
                    <a:pt x="2829" y="4903"/>
                    <a:pt x="2625" y="4893"/>
                    <a:pt x="2421" y="4879"/>
                  </a:cubicBezTo>
                  <a:cubicBezTo>
                    <a:pt x="2158" y="4865"/>
                    <a:pt x="1894" y="4836"/>
                    <a:pt x="1637" y="4800"/>
                  </a:cubicBezTo>
                  <a:cubicBezTo>
                    <a:pt x="1407" y="4773"/>
                    <a:pt x="1150" y="4737"/>
                    <a:pt x="951" y="4601"/>
                  </a:cubicBezTo>
                  <a:cubicBezTo>
                    <a:pt x="922" y="4479"/>
                    <a:pt x="893" y="4358"/>
                    <a:pt x="865" y="4229"/>
                  </a:cubicBezTo>
                  <a:close/>
                  <a:moveTo>
                    <a:pt x="401" y="258"/>
                  </a:moveTo>
                  <a:lnTo>
                    <a:pt x="401" y="258"/>
                  </a:lnTo>
                  <a:cubicBezTo>
                    <a:pt x="2122" y="723"/>
                    <a:pt x="3763" y="1415"/>
                    <a:pt x="5313" y="2287"/>
                  </a:cubicBezTo>
                  <a:cubicBezTo>
                    <a:pt x="5856" y="2587"/>
                    <a:pt x="6384" y="2908"/>
                    <a:pt x="6898" y="3244"/>
                  </a:cubicBezTo>
                  <a:cubicBezTo>
                    <a:pt x="6914" y="3386"/>
                    <a:pt x="6934" y="3530"/>
                    <a:pt x="6934" y="3672"/>
                  </a:cubicBezTo>
                  <a:cubicBezTo>
                    <a:pt x="6934" y="3844"/>
                    <a:pt x="6920" y="4022"/>
                    <a:pt x="6898" y="4200"/>
                  </a:cubicBezTo>
                  <a:cubicBezTo>
                    <a:pt x="6855" y="4515"/>
                    <a:pt x="6806" y="4836"/>
                    <a:pt x="6735" y="5151"/>
                  </a:cubicBezTo>
                  <a:cubicBezTo>
                    <a:pt x="6598" y="5785"/>
                    <a:pt x="6406" y="6408"/>
                    <a:pt x="6156" y="7007"/>
                  </a:cubicBezTo>
                  <a:cubicBezTo>
                    <a:pt x="5493" y="6279"/>
                    <a:pt x="4835" y="5544"/>
                    <a:pt x="4185" y="4793"/>
                  </a:cubicBezTo>
                  <a:cubicBezTo>
                    <a:pt x="2985" y="3422"/>
                    <a:pt x="1822" y="2030"/>
                    <a:pt x="678" y="610"/>
                  </a:cubicBezTo>
                  <a:cubicBezTo>
                    <a:pt x="586" y="495"/>
                    <a:pt x="493" y="373"/>
                    <a:pt x="401" y="258"/>
                  </a:cubicBezTo>
                  <a:close/>
                  <a:moveTo>
                    <a:pt x="7042" y="3336"/>
                  </a:moveTo>
                  <a:lnTo>
                    <a:pt x="7042" y="3336"/>
                  </a:lnTo>
                  <a:cubicBezTo>
                    <a:pt x="7207" y="3444"/>
                    <a:pt x="7363" y="3551"/>
                    <a:pt x="7527" y="3659"/>
                  </a:cubicBezTo>
                  <a:cubicBezTo>
                    <a:pt x="7642" y="4365"/>
                    <a:pt x="7520" y="5100"/>
                    <a:pt x="7392" y="5794"/>
                  </a:cubicBezTo>
                  <a:cubicBezTo>
                    <a:pt x="7335" y="6128"/>
                    <a:pt x="7256" y="6464"/>
                    <a:pt x="7155" y="6786"/>
                  </a:cubicBezTo>
                  <a:cubicBezTo>
                    <a:pt x="7063" y="7107"/>
                    <a:pt x="6934" y="7407"/>
                    <a:pt x="6806" y="7714"/>
                  </a:cubicBezTo>
                  <a:cubicBezTo>
                    <a:pt x="6614" y="7508"/>
                    <a:pt x="6427" y="7301"/>
                    <a:pt x="6242" y="7100"/>
                  </a:cubicBezTo>
                  <a:cubicBezTo>
                    <a:pt x="6242" y="7093"/>
                    <a:pt x="6249" y="7086"/>
                    <a:pt x="6249" y="7079"/>
                  </a:cubicBezTo>
                  <a:cubicBezTo>
                    <a:pt x="6513" y="6457"/>
                    <a:pt x="6713" y="5808"/>
                    <a:pt x="6855" y="5143"/>
                  </a:cubicBezTo>
                  <a:cubicBezTo>
                    <a:pt x="6927" y="4809"/>
                    <a:pt x="6984" y="4473"/>
                    <a:pt x="7020" y="4130"/>
                  </a:cubicBezTo>
                  <a:cubicBezTo>
                    <a:pt x="7049" y="3886"/>
                    <a:pt x="7085" y="3593"/>
                    <a:pt x="7042" y="3336"/>
                  </a:cubicBezTo>
                  <a:close/>
                  <a:moveTo>
                    <a:pt x="978" y="4723"/>
                  </a:moveTo>
                  <a:lnTo>
                    <a:pt x="978" y="4723"/>
                  </a:lnTo>
                  <a:cubicBezTo>
                    <a:pt x="1136" y="4829"/>
                    <a:pt x="1314" y="4879"/>
                    <a:pt x="1515" y="4915"/>
                  </a:cubicBezTo>
                  <a:cubicBezTo>
                    <a:pt x="1815" y="4958"/>
                    <a:pt x="2115" y="4994"/>
                    <a:pt x="2421" y="5014"/>
                  </a:cubicBezTo>
                  <a:cubicBezTo>
                    <a:pt x="2656" y="5027"/>
                    <a:pt x="2893" y="5038"/>
                    <a:pt x="3132" y="5038"/>
                  </a:cubicBezTo>
                  <a:cubicBezTo>
                    <a:pt x="3186" y="5038"/>
                    <a:pt x="3239" y="5038"/>
                    <a:pt x="3292" y="5036"/>
                  </a:cubicBezTo>
                  <a:cubicBezTo>
                    <a:pt x="3565" y="5030"/>
                    <a:pt x="3842" y="5000"/>
                    <a:pt x="4093" y="4894"/>
                  </a:cubicBezTo>
                  <a:cubicBezTo>
                    <a:pt x="5135" y="6094"/>
                    <a:pt x="6199" y="7278"/>
                    <a:pt x="7292" y="8442"/>
                  </a:cubicBezTo>
                  <a:cubicBezTo>
                    <a:pt x="8542" y="9770"/>
                    <a:pt x="9827" y="11071"/>
                    <a:pt x="11133" y="12356"/>
                  </a:cubicBezTo>
                  <a:cubicBezTo>
                    <a:pt x="11262" y="12485"/>
                    <a:pt x="11397" y="12607"/>
                    <a:pt x="11526" y="12735"/>
                  </a:cubicBezTo>
                  <a:cubicBezTo>
                    <a:pt x="10826" y="13112"/>
                    <a:pt x="10048" y="13284"/>
                    <a:pt x="9270" y="13421"/>
                  </a:cubicBezTo>
                  <a:cubicBezTo>
                    <a:pt x="8449" y="13556"/>
                    <a:pt x="7620" y="13656"/>
                    <a:pt x="6785" y="13712"/>
                  </a:cubicBezTo>
                  <a:cubicBezTo>
                    <a:pt x="6524" y="13731"/>
                    <a:pt x="6261" y="13752"/>
                    <a:pt x="5998" y="13752"/>
                  </a:cubicBezTo>
                  <a:cubicBezTo>
                    <a:pt x="5851" y="13752"/>
                    <a:pt x="5703" y="13745"/>
                    <a:pt x="5556" y="13728"/>
                  </a:cubicBezTo>
                  <a:cubicBezTo>
                    <a:pt x="5035" y="13006"/>
                    <a:pt x="4557" y="12249"/>
                    <a:pt x="4142" y="11457"/>
                  </a:cubicBezTo>
                  <a:cubicBezTo>
                    <a:pt x="4528" y="11170"/>
                    <a:pt x="4857" y="10828"/>
                    <a:pt x="5135" y="10435"/>
                  </a:cubicBezTo>
                  <a:cubicBezTo>
                    <a:pt x="5177" y="10379"/>
                    <a:pt x="5141" y="10307"/>
                    <a:pt x="5071" y="10307"/>
                  </a:cubicBezTo>
                  <a:cubicBezTo>
                    <a:pt x="4643" y="10307"/>
                    <a:pt x="4221" y="10314"/>
                    <a:pt x="3793" y="10327"/>
                  </a:cubicBezTo>
                  <a:cubicBezTo>
                    <a:pt x="3687" y="10332"/>
                    <a:pt x="3579" y="10341"/>
                    <a:pt x="3472" y="10341"/>
                  </a:cubicBezTo>
                  <a:cubicBezTo>
                    <a:pt x="3392" y="10341"/>
                    <a:pt x="3312" y="10336"/>
                    <a:pt x="3236" y="10320"/>
                  </a:cubicBezTo>
                  <a:cubicBezTo>
                    <a:pt x="3042" y="10284"/>
                    <a:pt x="2922" y="10149"/>
                    <a:pt x="2828" y="9978"/>
                  </a:cubicBezTo>
                  <a:cubicBezTo>
                    <a:pt x="2636" y="9621"/>
                    <a:pt x="2493" y="9229"/>
                    <a:pt x="2336" y="8850"/>
                  </a:cubicBezTo>
                  <a:cubicBezTo>
                    <a:pt x="2178" y="8464"/>
                    <a:pt x="2036" y="8079"/>
                    <a:pt x="1894" y="7686"/>
                  </a:cubicBezTo>
                  <a:cubicBezTo>
                    <a:pt x="1535" y="6714"/>
                    <a:pt x="1235" y="5722"/>
                    <a:pt x="978" y="4723"/>
                  </a:cubicBezTo>
                  <a:close/>
                  <a:moveTo>
                    <a:pt x="11620" y="12828"/>
                  </a:moveTo>
                  <a:cubicBezTo>
                    <a:pt x="11898" y="13092"/>
                    <a:pt x="12177" y="13363"/>
                    <a:pt x="12455" y="13626"/>
                  </a:cubicBezTo>
                  <a:cubicBezTo>
                    <a:pt x="12083" y="13764"/>
                    <a:pt x="11712" y="13913"/>
                    <a:pt x="11327" y="14034"/>
                  </a:cubicBezTo>
                  <a:cubicBezTo>
                    <a:pt x="10905" y="14163"/>
                    <a:pt x="10477" y="14269"/>
                    <a:pt x="10041" y="14363"/>
                  </a:cubicBezTo>
                  <a:cubicBezTo>
                    <a:pt x="9220" y="14542"/>
                    <a:pt x="8384" y="14684"/>
                    <a:pt x="7541" y="14713"/>
                  </a:cubicBezTo>
                  <a:cubicBezTo>
                    <a:pt x="7485" y="14715"/>
                    <a:pt x="7430" y="14716"/>
                    <a:pt x="7375" y="14716"/>
                  </a:cubicBezTo>
                  <a:cubicBezTo>
                    <a:pt x="6998" y="14716"/>
                    <a:pt x="6629" y="14677"/>
                    <a:pt x="6255" y="14627"/>
                  </a:cubicBezTo>
                  <a:cubicBezTo>
                    <a:pt x="6142" y="14483"/>
                    <a:pt x="6027" y="14341"/>
                    <a:pt x="5913" y="14199"/>
                  </a:cubicBezTo>
                  <a:cubicBezTo>
                    <a:pt x="5813" y="14070"/>
                    <a:pt x="5721" y="13942"/>
                    <a:pt x="5621" y="13820"/>
                  </a:cubicBezTo>
                  <a:lnTo>
                    <a:pt x="5621" y="13820"/>
                  </a:lnTo>
                  <a:cubicBezTo>
                    <a:pt x="5792" y="13839"/>
                    <a:pt x="5964" y="13846"/>
                    <a:pt x="6135" y="13846"/>
                  </a:cubicBezTo>
                  <a:cubicBezTo>
                    <a:pt x="6284" y="13846"/>
                    <a:pt x="6432" y="13841"/>
                    <a:pt x="6578" y="13834"/>
                  </a:cubicBezTo>
                  <a:cubicBezTo>
                    <a:pt x="7013" y="13813"/>
                    <a:pt x="7448" y="13770"/>
                    <a:pt x="7877" y="13721"/>
                  </a:cubicBezTo>
                  <a:cubicBezTo>
                    <a:pt x="8720" y="13626"/>
                    <a:pt x="9570" y="13520"/>
                    <a:pt x="10391" y="13306"/>
                  </a:cubicBezTo>
                  <a:cubicBezTo>
                    <a:pt x="10813" y="13191"/>
                    <a:pt x="11234" y="13042"/>
                    <a:pt x="11620" y="12828"/>
                  </a:cubicBezTo>
                  <a:close/>
                  <a:moveTo>
                    <a:pt x="7656" y="3751"/>
                  </a:moveTo>
                  <a:cubicBezTo>
                    <a:pt x="8470" y="4308"/>
                    <a:pt x="9255" y="4901"/>
                    <a:pt x="10019" y="5515"/>
                  </a:cubicBezTo>
                  <a:cubicBezTo>
                    <a:pt x="10227" y="5686"/>
                    <a:pt x="10434" y="5851"/>
                    <a:pt x="10641" y="6022"/>
                  </a:cubicBezTo>
                  <a:cubicBezTo>
                    <a:pt x="10833" y="6180"/>
                    <a:pt x="11140" y="6358"/>
                    <a:pt x="11183" y="6615"/>
                  </a:cubicBezTo>
                  <a:cubicBezTo>
                    <a:pt x="11212" y="6764"/>
                    <a:pt x="11198" y="6922"/>
                    <a:pt x="11191" y="7071"/>
                  </a:cubicBezTo>
                  <a:cubicBezTo>
                    <a:pt x="11183" y="7229"/>
                    <a:pt x="11183" y="7379"/>
                    <a:pt x="11169" y="7535"/>
                  </a:cubicBezTo>
                  <a:cubicBezTo>
                    <a:pt x="11155" y="7864"/>
                    <a:pt x="11133" y="8185"/>
                    <a:pt x="11106" y="8514"/>
                  </a:cubicBezTo>
                  <a:cubicBezTo>
                    <a:pt x="11106" y="8568"/>
                    <a:pt x="11150" y="8627"/>
                    <a:pt x="11202" y="8627"/>
                  </a:cubicBezTo>
                  <a:cubicBezTo>
                    <a:pt x="11219" y="8627"/>
                    <a:pt x="11237" y="8621"/>
                    <a:pt x="11255" y="8606"/>
                  </a:cubicBezTo>
                  <a:cubicBezTo>
                    <a:pt x="11600" y="8333"/>
                    <a:pt x="12075" y="7993"/>
                    <a:pt x="12544" y="7993"/>
                  </a:cubicBezTo>
                  <a:cubicBezTo>
                    <a:pt x="12687" y="7993"/>
                    <a:pt x="12830" y="8024"/>
                    <a:pt x="12969" y="8099"/>
                  </a:cubicBezTo>
                  <a:cubicBezTo>
                    <a:pt x="13275" y="8264"/>
                    <a:pt x="13519" y="8571"/>
                    <a:pt x="13740" y="8828"/>
                  </a:cubicBezTo>
                  <a:cubicBezTo>
                    <a:pt x="13983" y="9107"/>
                    <a:pt x="14204" y="9400"/>
                    <a:pt x="14412" y="9714"/>
                  </a:cubicBezTo>
                  <a:cubicBezTo>
                    <a:pt x="14811" y="10314"/>
                    <a:pt x="15140" y="10956"/>
                    <a:pt x="15404" y="11628"/>
                  </a:cubicBezTo>
                  <a:cubicBezTo>
                    <a:pt x="15682" y="12314"/>
                    <a:pt x="15939" y="13042"/>
                    <a:pt x="16040" y="13770"/>
                  </a:cubicBezTo>
                  <a:cubicBezTo>
                    <a:pt x="16133" y="14413"/>
                    <a:pt x="16061" y="15178"/>
                    <a:pt x="15569" y="15633"/>
                  </a:cubicBezTo>
                  <a:cubicBezTo>
                    <a:pt x="15562" y="15640"/>
                    <a:pt x="15546" y="15640"/>
                    <a:pt x="15540" y="15656"/>
                  </a:cubicBezTo>
                  <a:cubicBezTo>
                    <a:pt x="15504" y="15683"/>
                    <a:pt x="15461" y="15719"/>
                    <a:pt x="15425" y="15748"/>
                  </a:cubicBezTo>
                  <a:cubicBezTo>
                    <a:pt x="15404" y="15769"/>
                    <a:pt x="15382" y="15784"/>
                    <a:pt x="15361" y="15798"/>
                  </a:cubicBezTo>
                  <a:cubicBezTo>
                    <a:pt x="15348" y="15805"/>
                    <a:pt x="15339" y="15820"/>
                    <a:pt x="15339" y="15827"/>
                  </a:cubicBezTo>
                  <a:cubicBezTo>
                    <a:pt x="15332" y="15834"/>
                    <a:pt x="15325" y="15841"/>
                    <a:pt x="15318" y="15841"/>
                  </a:cubicBezTo>
                  <a:cubicBezTo>
                    <a:pt x="14040" y="14869"/>
                    <a:pt x="12847" y="13798"/>
                    <a:pt x="11690" y="12684"/>
                  </a:cubicBezTo>
                  <a:cubicBezTo>
                    <a:pt x="10384" y="11434"/>
                    <a:pt x="9106" y="10149"/>
                    <a:pt x="7863" y="8836"/>
                  </a:cubicBezTo>
                  <a:cubicBezTo>
                    <a:pt x="7527" y="8485"/>
                    <a:pt x="7191" y="8128"/>
                    <a:pt x="6864" y="7772"/>
                  </a:cubicBezTo>
                  <a:cubicBezTo>
                    <a:pt x="7220" y="7186"/>
                    <a:pt x="7385" y="6464"/>
                    <a:pt x="7498" y="5794"/>
                  </a:cubicBezTo>
                  <a:cubicBezTo>
                    <a:pt x="7563" y="5436"/>
                    <a:pt x="7613" y="5072"/>
                    <a:pt x="7649" y="4707"/>
                  </a:cubicBezTo>
                  <a:cubicBezTo>
                    <a:pt x="7685" y="4394"/>
                    <a:pt x="7712" y="4065"/>
                    <a:pt x="7656" y="3751"/>
                  </a:cubicBezTo>
                  <a:close/>
                  <a:moveTo>
                    <a:pt x="12563" y="13721"/>
                  </a:moveTo>
                  <a:cubicBezTo>
                    <a:pt x="13291" y="14406"/>
                    <a:pt x="14040" y="15070"/>
                    <a:pt x="14818" y="15692"/>
                  </a:cubicBezTo>
                  <a:cubicBezTo>
                    <a:pt x="14933" y="15784"/>
                    <a:pt x="15055" y="15877"/>
                    <a:pt x="15168" y="15969"/>
                  </a:cubicBezTo>
                  <a:cubicBezTo>
                    <a:pt x="14050" y="16885"/>
                    <a:pt x="12647" y="17464"/>
                    <a:pt x="11200" y="17464"/>
                  </a:cubicBezTo>
                  <a:cubicBezTo>
                    <a:pt x="10920" y="17464"/>
                    <a:pt x="10637" y="17442"/>
                    <a:pt x="10355" y="17397"/>
                  </a:cubicBezTo>
                  <a:cubicBezTo>
                    <a:pt x="9442" y="17248"/>
                    <a:pt x="8605" y="16862"/>
                    <a:pt x="7884" y="16283"/>
                  </a:cubicBezTo>
                  <a:cubicBezTo>
                    <a:pt x="7327" y="15834"/>
                    <a:pt x="6828" y="15313"/>
                    <a:pt x="6363" y="14756"/>
                  </a:cubicBezTo>
                  <a:lnTo>
                    <a:pt x="6363" y="14756"/>
                  </a:lnTo>
                  <a:cubicBezTo>
                    <a:pt x="6677" y="14819"/>
                    <a:pt x="7006" y="14835"/>
                    <a:pt x="7327" y="14835"/>
                  </a:cubicBezTo>
                  <a:cubicBezTo>
                    <a:pt x="7748" y="14835"/>
                    <a:pt x="8163" y="14799"/>
                    <a:pt x="8578" y="14740"/>
                  </a:cubicBezTo>
                  <a:cubicBezTo>
                    <a:pt x="9455" y="14621"/>
                    <a:pt x="10334" y="14456"/>
                    <a:pt x="11183" y="14219"/>
                  </a:cubicBezTo>
                  <a:cubicBezTo>
                    <a:pt x="11654" y="14091"/>
                    <a:pt x="12125" y="13942"/>
                    <a:pt x="12563" y="13721"/>
                  </a:cubicBezTo>
                  <a:close/>
                  <a:moveTo>
                    <a:pt x="90" y="0"/>
                  </a:moveTo>
                  <a:cubicBezTo>
                    <a:pt x="44" y="0"/>
                    <a:pt x="0" y="41"/>
                    <a:pt x="8" y="95"/>
                  </a:cubicBezTo>
                  <a:cubicBezTo>
                    <a:pt x="200" y="1809"/>
                    <a:pt x="522" y="3515"/>
                    <a:pt x="978" y="5179"/>
                  </a:cubicBezTo>
                  <a:cubicBezTo>
                    <a:pt x="1208" y="6015"/>
                    <a:pt x="1465" y="6836"/>
                    <a:pt x="1756" y="7657"/>
                  </a:cubicBezTo>
                  <a:cubicBezTo>
                    <a:pt x="1907" y="8072"/>
                    <a:pt x="2065" y="8478"/>
                    <a:pt x="2228" y="8893"/>
                  </a:cubicBezTo>
                  <a:cubicBezTo>
                    <a:pt x="2379" y="9265"/>
                    <a:pt x="2521" y="9650"/>
                    <a:pt x="2708" y="10014"/>
                  </a:cubicBezTo>
                  <a:cubicBezTo>
                    <a:pt x="2785" y="10171"/>
                    <a:pt x="2893" y="10320"/>
                    <a:pt x="3050" y="10406"/>
                  </a:cubicBezTo>
                  <a:cubicBezTo>
                    <a:pt x="3206" y="10478"/>
                    <a:pt x="3385" y="10485"/>
                    <a:pt x="3556" y="10492"/>
                  </a:cubicBezTo>
                  <a:cubicBezTo>
                    <a:pt x="4014" y="10492"/>
                    <a:pt x="4471" y="10485"/>
                    <a:pt x="4927" y="10471"/>
                  </a:cubicBezTo>
                  <a:lnTo>
                    <a:pt x="4927" y="10471"/>
                  </a:lnTo>
                  <a:cubicBezTo>
                    <a:pt x="4670" y="10821"/>
                    <a:pt x="4356" y="11121"/>
                    <a:pt x="4000" y="11371"/>
                  </a:cubicBezTo>
                  <a:cubicBezTo>
                    <a:pt x="3957" y="11398"/>
                    <a:pt x="3957" y="11441"/>
                    <a:pt x="3978" y="11477"/>
                  </a:cubicBezTo>
                  <a:cubicBezTo>
                    <a:pt x="4435" y="12399"/>
                    <a:pt x="4979" y="13284"/>
                    <a:pt x="5599" y="14098"/>
                  </a:cubicBezTo>
                  <a:cubicBezTo>
                    <a:pt x="6199" y="14884"/>
                    <a:pt x="6864" y="15656"/>
                    <a:pt x="7620" y="16283"/>
                  </a:cubicBezTo>
                  <a:cubicBezTo>
                    <a:pt x="8341" y="16883"/>
                    <a:pt x="9162" y="17320"/>
                    <a:pt x="10084" y="17505"/>
                  </a:cubicBezTo>
                  <a:cubicBezTo>
                    <a:pt x="10457" y="17582"/>
                    <a:pt x="10835" y="17619"/>
                    <a:pt x="11213" y="17619"/>
                  </a:cubicBezTo>
                  <a:cubicBezTo>
                    <a:pt x="11750" y="17619"/>
                    <a:pt x="12286" y="17544"/>
                    <a:pt x="12804" y="17397"/>
                  </a:cubicBezTo>
                  <a:cubicBezTo>
                    <a:pt x="13726" y="17140"/>
                    <a:pt x="14561" y="16669"/>
                    <a:pt x="15276" y="16048"/>
                  </a:cubicBezTo>
                  <a:cubicBezTo>
                    <a:pt x="16426" y="16926"/>
                    <a:pt x="17646" y="17706"/>
                    <a:pt x="18960" y="18305"/>
                  </a:cubicBezTo>
                  <a:cubicBezTo>
                    <a:pt x="19139" y="18391"/>
                    <a:pt x="19324" y="18468"/>
                    <a:pt x="19511" y="18547"/>
                  </a:cubicBezTo>
                  <a:cubicBezTo>
                    <a:pt x="19525" y="18553"/>
                    <a:pt x="19539" y="18555"/>
                    <a:pt x="19552" y="18555"/>
                  </a:cubicBezTo>
                  <a:cubicBezTo>
                    <a:pt x="19651" y="18555"/>
                    <a:pt x="19711" y="18406"/>
                    <a:pt x="19603" y="18362"/>
                  </a:cubicBezTo>
                  <a:cubicBezTo>
                    <a:pt x="18104" y="17748"/>
                    <a:pt x="16710" y="16898"/>
                    <a:pt x="15425" y="15920"/>
                  </a:cubicBezTo>
                  <a:cubicBezTo>
                    <a:pt x="15490" y="15855"/>
                    <a:pt x="15562" y="15798"/>
                    <a:pt x="15625" y="15726"/>
                  </a:cubicBezTo>
                  <a:cubicBezTo>
                    <a:pt x="15632" y="15726"/>
                    <a:pt x="15632" y="15719"/>
                    <a:pt x="15632" y="15712"/>
                  </a:cubicBezTo>
                  <a:cubicBezTo>
                    <a:pt x="16061" y="15340"/>
                    <a:pt x="16275" y="14756"/>
                    <a:pt x="16268" y="14192"/>
                  </a:cubicBezTo>
                  <a:cubicBezTo>
                    <a:pt x="16268" y="13791"/>
                    <a:pt x="16182" y="13392"/>
                    <a:pt x="16076" y="13013"/>
                  </a:cubicBezTo>
                  <a:cubicBezTo>
                    <a:pt x="15968" y="12620"/>
                    <a:pt x="15839" y="12235"/>
                    <a:pt x="15704" y="11856"/>
                  </a:cubicBezTo>
                  <a:cubicBezTo>
                    <a:pt x="15425" y="11121"/>
                    <a:pt x="15082" y="10399"/>
                    <a:pt x="14653" y="9736"/>
                  </a:cubicBezTo>
                  <a:cubicBezTo>
                    <a:pt x="14439" y="9407"/>
                    <a:pt x="14204" y="9093"/>
                    <a:pt x="13954" y="8793"/>
                  </a:cubicBezTo>
                  <a:cubicBezTo>
                    <a:pt x="13719" y="8521"/>
                    <a:pt x="13469" y="8214"/>
                    <a:pt x="13169" y="8013"/>
                  </a:cubicBezTo>
                  <a:cubicBezTo>
                    <a:pt x="12977" y="7889"/>
                    <a:pt x="12777" y="7838"/>
                    <a:pt x="12577" y="7838"/>
                  </a:cubicBezTo>
                  <a:cubicBezTo>
                    <a:pt x="12135" y="7838"/>
                    <a:pt x="11690" y="8085"/>
                    <a:pt x="11311" y="8336"/>
                  </a:cubicBezTo>
                  <a:cubicBezTo>
                    <a:pt x="11354" y="7851"/>
                    <a:pt x="11377" y="7350"/>
                    <a:pt x="11383" y="6857"/>
                  </a:cubicBezTo>
                  <a:cubicBezTo>
                    <a:pt x="11390" y="6600"/>
                    <a:pt x="11341" y="6394"/>
                    <a:pt x="11149" y="6207"/>
                  </a:cubicBezTo>
                  <a:cubicBezTo>
                    <a:pt x="10969" y="6043"/>
                    <a:pt x="10784" y="5900"/>
                    <a:pt x="10598" y="5751"/>
                  </a:cubicBezTo>
                  <a:cubicBezTo>
                    <a:pt x="9841" y="5129"/>
                    <a:pt x="9063" y="4529"/>
                    <a:pt x="8262" y="3958"/>
                  </a:cubicBezTo>
                  <a:cubicBezTo>
                    <a:pt x="6677" y="2822"/>
                    <a:pt x="4999" y="1816"/>
                    <a:pt x="3206" y="1045"/>
                  </a:cubicBezTo>
                  <a:cubicBezTo>
                    <a:pt x="2200" y="610"/>
                    <a:pt x="1165" y="251"/>
                    <a:pt x="101" y="1"/>
                  </a:cubicBezTo>
                  <a:cubicBezTo>
                    <a:pt x="97" y="1"/>
                    <a:pt x="94" y="0"/>
                    <a:pt x="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8"/>
            <p:cNvSpPr/>
            <p:nvPr/>
          </p:nvSpPr>
          <p:spPr>
            <a:xfrm>
              <a:off x="2971651" y="3782061"/>
              <a:ext cx="391079" cy="369108"/>
            </a:xfrm>
            <a:custGeom>
              <a:avLst/>
              <a:gdLst/>
              <a:ahLst/>
              <a:cxnLst/>
              <a:rect l="l" t="t" r="r" b="b"/>
              <a:pathLst>
                <a:path w="19882" h="18765" extrusionOk="0">
                  <a:moveTo>
                    <a:pt x="422" y="575"/>
                  </a:moveTo>
                  <a:lnTo>
                    <a:pt x="729" y="961"/>
                  </a:lnTo>
                  <a:cubicBezTo>
                    <a:pt x="1615" y="2061"/>
                    <a:pt x="2535" y="3204"/>
                    <a:pt x="3464" y="4303"/>
                  </a:cubicBezTo>
                  <a:cubicBezTo>
                    <a:pt x="3214" y="4369"/>
                    <a:pt x="2960" y="4395"/>
                    <a:pt x="2705" y="4395"/>
                  </a:cubicBezTo>
                  <a:cubicBezTo>
                    <a:pt x="2240" y="4395"/>
                    <a:pt x="1771" y="4309"/>
                    <a:pt x="1315" y="4226"/>
                  </a:cubicBezTo>
                  <a:cubicBezTo>
                    <a:pt x="1221" y="4211"/>
                    <a:pt x="1128" y="4190"/>
                    <a:pt x="1036" y="4175"/>
                  </a:cubicBezTo>
                  <a:cubicBezTo>
                    <a:pt x="943" y="3762"/>
                    <a:pt x="851" y="3354"/>
                    <a:pt x="779" y="2947"/>
                  </a:cubicBezTo>
                  <a:cubicBezTo>
                    <a:pt x="629" y="2190"/>
                    <a:pt x="515" y="1412"/>
                    <a:pt x="422" y="575"/>
                  </a:cubicBezTo>
                  <a:close/>
                  <a:moveTo>
                    <a:pt x="3771" y="4461"/>
                  </a:moveTo>
                  <a:lnTo>
                    <a:pt x="3778" y="4468"/>
                  </a:lnTo>
                  <a:lnTo>
                    <a:pt x="3757" y="4483"/>
                  </a:lnTo>
                  <a:lnTo>
                    <a:pt x="3757" y="4483"/>
                  </a:lnTo>
                  <a:lnTo>
                    <a:pt x="3771" y="4461"/>
                  </a:lnTo>
                  <a:close/>
                  <a:moveTo>
                    <a:pt x="1108" y="4483"/>
                  </a:moveTo>
                  <a:lnTo>
                    <a:pt x="1108" y="4483"/>
                  </a:lnTo>
                  <a:cubicBezTo>
                    <a:pt x="1702" y="4652"/>
                    <a:pt x="2224" y="4736"/>
                    <a:pt x="2693" y="4736"/>
                  </a:cubicBezTo>
                  <a:cubicBezTo>
                    <a:pt x="3058" y="4736"/>
                    <a:pt x="3390" y="4685"/>
                    <a:pt x="3699" y="4582"/>
                  </a:cubicBezTo>
                  <a:cubicBezTo>
                    <a:pt x="3771" y="4654"/>
                    <a:pt x="3834" y="4732"/>
                    <a:pt x="3900" y="4810"/>
                  </a:cubicBezTo>
                  <a:lnTo>
                    <a:pt x="3920" y="4833"/>
                  </a:lnTo>
                  <a:cubicBezTo>
                    <a:pt x="3652" y="4886"/>
                    <a:pt x="3379" y="4904"/>
                    <a:pt x="3110" y="4904"/>
                  </a:cubicBezTo>
                  <a:cubicBezTo>
                    <a:pt x="2915" y="4904"/>
                    <a:pt x="2722" y="4895"/>
                    <a:pt x="2535" y="4882"/>
                  </a:cubicBezTo>
                  <a:cubicBezTo>
                    <a:pt x="2271" y="4869"/>
                    <a:pt x="2014" y="4840"/>
                    <a:pt x="1757" y="4804"/>
                  </a:cubicBezTo>
                  <a:cubicBezTo>
                    <a:pt x="1536" y="4774"/>
                    <a:pt x="1315" y="4740"/>
                    <a:pt x="1151" y="4639"/>
                  </a:cubicBezTo>
                  <a:cubicBezTo>
                    <a:pt x="1135" y="4589"/>
                    <a:pt x="1121" y="4533"/>
                    <a:pt x="1108" y="4483"/>
                  </a:cubicBezTo>
                  <a:close/>
                  <a:moveTo>
                    <a:pt x="779" y="541"/>
                  </a:moveTo>
                  <a:lnTo>
                    <a:pt x="779" y="541"/>
                  </a:lnTo>
                  <a:cubicBezTo>
                    <a:pt x="2321" y="983"/>
                    <a:pt x="3870" y="1633"/>
                    <a:pt x="5370" y="2476"/>
                  </a:cubicBezTo>
                  <a:cubicBezTo>
                    <a:pt x="5871" y="2761"/>
                    <a:pt x="6378" y="3061"/>
                    <a:pt x="6913" y="3412"/>
                  </a:cubicBezTo>
                  <a:cubicBezTo>
                    <a:pt x="6913" y="3439"/>
                    <a:pt x="6919" y="3468"/>
                    <a:pt x="6919" y="3504"/>
                  </a:cubicBezTo>
                  <a:cubicBezTo>
                    <a:pt x="6928" y="3597"/>
                    <a:pt x="6942" y="3683"/>
                    <a:pt x="6942" y="3768"/>
                  </a:cubicBezTo>
                  <a:cubicBezTo>
                    <a:pt x="6942" y="3960"/>
                    <a:pt x="6919" y="4147"/>
                    <a:pt x="6906" y="4289"/>
                  </a:cubicBezTo>
                  <a:cubicBezTo>
                    <a:pt x="6863" y="4596"/>
                    <a:pt x="6813" y="4912"/>
                    <a:pt x="6741" y="5232"/>
                  </a:cubicBezTo>
                  <a:cubicBezTo>
                    <a:pt x="6620" y="5796"/>
                    <a:pt x="6448" y="6368"/>
                    <a:pt x="6227" y="6925"/>
                  </a:cubicBezTo>
                  <a:cubicBezTo>
                    <a:pt x="5591" y="6224"/>
                    <a:pt x="4971" y="5525"/>
                    <a:pt x="4371" y="4833"/>
                  </a:cubicBezTo>
                  <a:cubicBezTo>
                    <a:pt x="3171" y="3462"/>
                    <a:pt x="1992" y="2054"/>
                    <a:pt x="864" y="647"/>
                  </a:cubicBezTo>
                  <a:cubicBezTo>
                    <a:pt x="835" y="611"/>
                    <a:pt x="808" y="575"/>
                    <a:pt x="779" y="541"/>
                  </a:cubicBezTo>
                  <a:close/>
                  <a:moveTo>
                    <a:pt x="7271" y="3647"/>
                  </a:moveTo>
                  <a:lnTo>
                    <a:pt x="7271" y="3647"/>
                  </a:lnTo>
                  <a:cubicBezTo>
                    <a:pt x="7363" y="3703"/>
                    <a:pt x="7449" y="3762"/>
                    <a:pt x="7542" y="3825"/>
                  </a:cubicBezTo>
                  <a:cubicBezTo>
                    <a:pt x="7634" y="4474"/>
                    <a:pt x="7535" y="5139"/>
                    <a:pt x="7399" y="5882"/>
                  </a:cubicBezTo>
                  <a:cubicBezTo>
                    <a:pt x="7334" y="6240"/>
                    <a:pt x="7255" y="6560"/>
                    <a:pt x="7163" y="6860"/>
                  </a:cubicBezTo>
                  <a:cubicBezTo>
                    <a:pt x="7084" y="7124"/>
                    <a:pt x="6985" y="7374"/>
                    <a:pt x="6877" y="7625"/>
                  </a:cubicBezTo>
                  <a:cubicBezTo>
                    <a:pt x="6741" y="7482"/>
                    <a:pt x="6606" y="7332"/>
                    <a:pt x="6470" y="7182"/>
                  </a:cubicBezTo>
                  <a:cubicBezTo>
                    <a:pt x="6727" y="6560"/>
                    <a:pt x="6928" y="5918"/>
                    <a:pt x="7063" y="5268"/>
                  </a:cubicBezTo>
                  <a:cubicBezTo>
                    <a:pt x="7142" y="4918"/>
                    <a:pt x="7199" y="4576"/>
                    <a:pt x="7235" y="4240"/>
                  </a:cubicBezTo>
                  <a:lnTo>
                    <a:pt x="7235" y="4217"/>
                  </a:lnTo>
                  <a:cubicBezTo>
                    <a:pt x="7255" y="4039"/>
                    <a:pt x="7278" y="3840"/>
                    <a:pt x="7271" y="3647"/>
                  </a:cubicBezTo>
                  <a:close/>
                  <a:moveTo>
                    <a:pt x="1243" y="5025"/>
                  </a:moveTo>
                  <a:lnTo>
                    <a:pt x="1243" y="5025"/>
                  </a:lnTo>
                  <a:cubicBezTo>
                    <a:pt x="1372" y="5074"/>
                    <a:pt x="1500" y="5097"/>
                    <a:pt x="1600" y="5117"/>
                  </a:cubicBezTo>
                  <a:cubicBezTo>
                    <a:pt x="1879" y="5160"/>
                    <a:pt x="2179" y="5196"/>
                    <a:pt x="2522" y="5218"/>
                  </a:cubicBezTo>
                  <a:cubicBezTo>
                    <a:pt x="2767" y="5234"/>
                    <a:pt x="2990" y="5241"/>
                    <a:pt x="3197" y="5241"/>
                  </a:cubicBezTo>
                  <a:cubicBezTo>
                    <a:pt x="3266" y="5241"/>
                    <a:pt x="3333" y="5241"/>
                    <a:pt x="3399" y="5239"/>
                  </a:cubicBezTo>
                  <a:cubicBezTo>
                    <a:pt x="3620" y="5239"/>
                    <a:pt x="3906" y="5218"/>
                    <a:pt x="4170" y="5117"/>
                  </a:cubicBezTo>
                  <a:cubicBezTo>
                    <a:pt x="5185" y="6289"/>
                    <a:pt x="6242" y="7460"/>
                    <a:pt x="7327" y="8610"/>
                  </a:cubicBezTo>
                  <a:cubicBezTo>
                    <a:pt x="8513" y="9882"/>
                    <a:pt x="9770" y="11159"/>
                    <a:pt x="11170" y="12530"/>
                  </a:cubicBezTo>
                  <a:lnTo>
                    <a:pt x="11461" y="12816"/>
                  </a:lnTo>
                  <a:cubicBezTo>
                    <a:pt x="10798" y="13145"/>
                    <a:pt x="10063" y="13301"/>
                    <a:pt x="9355" y="13416"/>
                  </a:cubicBezTo>
                  <a:cubicBezTo>
                    <a:pt x="8541" y="13551"/>
                    <a:pt x="7713" y="13652"/>
                    <a:pt x="6885" y="13716"/>
                  </a:cubicBezTo>
                  <a:lnTo>
                    <a:pt x="6856" y="13716"/>
                  </a:lnTo>
                  <a:cubicBezTo>
                    <a:pt x="6618" y="13734"/>
                    <a:pt x="6378" y="13752"/>
                    <a:pt x="6140" y="13752"/>
                  </a:cubicBezTo>
                  <a:cubicBezTo>
                    <a:pt x="5999" y="13752"/>
                    <a:pt x="5858" y="13745"/>
                    <a:pt x="5720" y="13729"/>
                  </a:cubicBezTo>
                  <a:cubicBezTo>
                    <a:pt x="5221" y="13044"/>
                    <a:pt x="4770" y="12324"/>
                    <a:pt x="4378" y="11587"/>
                  </a:cubicBezTo>
                  <a:cubicBezTo>
                    <a:pt x="4734" y="11316"/>
                    <a:pt x="5056" y="10980"/>
                    <a:pt x="5327" y="10602"/>
                  </a:cubicBezTo>
                  <a:cubicBezTo>
                    <a:pt x="5370" y="10538"/>
                    <a:pt x="5377" y="10466"/>
                    <a:pt x="5343" y="10410"/>
                  </a:cubicBezTo>
                  <a:cubicBezTo>
                    <a:pt x="5314" y="10345"/>
                    <a:pt x="5248" y="10310"/>
                    <a:pt x="5178" y="10310"/>
                  </a:cubicBezTo>
                  <a:cubicBezTo>
                    <a:pt x="4770" y="10310"/>
                    <a:pt x="4349" y="10317"/>
                    <a:pt x="3893" y="10324"/>
                  </a:cubicBezTo>
                  <a:cubicBezTo>
                    <a:pt x="3850" y="10331"/>
                    <a:pt x="3800" y="10331"/>
                    <a:pt x="3749" y="10331"/>
                  </a:cubicBezTo>
                  <a:cubicBezTo>
                    <a:pt x="3677" y="10335"/>
                    <a:pt x="3604" y="10341"/>
                    <a:pt x="3532" y="10341"/>
                  </a:cubicBezTo>
                  <a:cubicBezTo>
                    <a:pt x="3474" y="10341"/>
                    <a:pt x="3417" y="10337"/>
                    <a:pt x="3363" y="10324"/>
                  </a:cubicBezTo>
                  <a:cubicBezTo>
                    <a:pt x="3228" y="10302"/>
                    <a:pt x="3121" y="10209"/>
                    <a:pt x="3029" y="10031"/>
                  </a:cubicBezTo>
                  <a:cubicBezTo>
                    <a:pt x="2871" y="9745"/>
                    <a:pt x="2750" y="9431"/>
                    <a:pt x="2628" y="9131"/>
                  </a:cubicBezTo>
                  <a:lnTo>
                    <a:pt x="2542" y="8917"/>
                  </a:lnTo>
                  <a:cubicBezTo>
                    <a:pt x="2386" y="8531"/>
                    <a:pt x="2235" y="8139"/>
                    <a:pt x="2093" y="7753"/>
                  </a:cubicBezTo>
                  <a:cubicBezTo>
                    <a:pt x="1771" y="6860"/>
                    <a:pt x="1486" y="5947"/>
                    <a:pt x="1243" y="5025"/>
                  </a:cubicBezTo>
                  <a:close/>
                  <a:moveTo>
                    <a:pt x="11711" y="13052"/>
                  </a:moveTo>
                  <a:cubicBezTo>
                    <a:pt x="11926" y="13267"/>
                    <a:pt x="12147" y="13481"/>
                    <a:pt x="12370" y="13687"/>
                  </a:cubicBezTo>
                  <a:cubicBezTo>
                    <a:pt x="12318" y="13709"/>
                    <a:pt x="12268" y="13729"/>
                    <a:pt x="12219" y="13745"/>
                  </a:cubicBezTo>
                  <a:cubicBezTo>
                    <a:pt x="11955" y="13844"/>
                    <a:pt x="11684" y="13952"/>
                    <a:pt x="11405" y="14038"/>
                  </a:cubicBezTo>
                  <a:cubicBezTo>
                    <a:pt x="11005" y="14158"/>
                    <a:pt x="10577" y="14273"/>
                    <a:pt x="10126" y="14365"/>
                  </a:cubicBezTo>
                  <a:cubicBezTo>
                    <a:pt x="9391" y="14523"/>
                    <a:pt x="8520" y="14688"/>
                    <a:pt x="7648" y="14708"/>
                  </a:cubicBezTo>
                  <a:cubicBezTo>
                    <a:pt x="7587" y="14710"/>
                    <a:pt x="7526" y="14711"/>
                    <a:pt x="7465" y="14711"/>
                  </a:cubicBezTo>
                  <a:cubicBezTo>
                    <a:pt x="7098" y="14711"/>
                    <a:pt x="6738" y="14675"/>
                    <a:pt x="6421" y="14638"/>
                  </a:cubicBezTo>
                  <a:cubicBezTo>
                    <a:pt x="6313" y="14501"/>
                    <a:pt x="6206" y="14372"/>
                    <a:pt x="6098" y="14237"/>
                  </a:cubicBezTo>
                  <a:cubicBezTo>
                    <a:pt x="6049" y="14173"/>
                    <a:pt x="5999" y="14108"/>
                    <a:pt x="5949" y="14045"/>
                  </a:cubicBezTo>
                  <a:lnTo>
                    <a:pt x="5949" y="14045"/>
                  </a:lnTo>
                  <a:cubicBezTo>
                    <a:pt x="6050" y="14050"/>
                    <a:pt x="6150" y="14052"/>
                    <a:pt x="6247" y="14052"/>
                  </a:cubicBezTo>
                  <a:cubicBezTo>
                    <a:pt x="6404" y="14052"/>
                    <a:pt x="6555" y="14046"/>
                    <a:pt x="6692" y="14038"/>
                  </a:cubicBezTo>
                  <a:cubicBezTo>
                    <a:pt x="7070" y="14023"/>
                    <a:pt x="7485" y="13987"/>
                    <a:pt x="7999" y="13930"/>
                  </a:cubicBezTo>
                  <a:cubicBezTo>
                    <a:pt x="8770" y="13844"/>
                    <a:pt x="9662" y="13729"/>
                    <a:pt x="10519" y="13508"/>
                  </a:cubicBezTo>
                  <a:cubicBezTo>
                    <a:pt x="10969" y="13387"/>
                    <a:pt x="11355" y="13238"/>
                    <a:pt x="11711" y="13052"/>
                  </a:cubicBezTo>
                  <a:close/>
                  <a:moveTo>
                    <a:pt x="7898" y="4068"/>
                  </a:moveTo>
                  <a:lnTo>
                    <a:pt x="7898" y="4068"/>
                  </a:lnTo>
                  <a:cubicBezTo>
                    <a:pt x="8606" y="4569"/>
                    <a:pt x="9312" y="5097"/>
                    <a:pt x="10063" y="5703"/>
                  </a:cubicBezTo>
                  <a:cubicBezTo>
                    <a:pt x="10270" y="5868"/>
                    <a:pt x="10476" y="6032"/>
                    <a:pt x="10683" y="6204"/>
                  </a:cubicBezTo>
                  <a:cubicBezTo>
                    <a:pt x="10719" y="6240"/>
                    <a:pt x="10762" y="6267"/>
                    <a:pt x="10812" y="6303"/>
                  </a:cubicBezTo>
                  <a:cubicBezTo>
                    <a:pt x="10976" y="6425"/>
                    <a:pt x="11161" y="6567"/>
                    <a:pt x="11190" y="6739"/>
                  </a:cubicBezTo>
                  <a:cubicBezTo>
                    <a:pt x="11213" y="6840"/>
                    <a:pt x="11204" y="6960"/>
                    <a:pt x="11197" y="7068"/>
                  </a:cubicBezTo>
                  <a:lnTo>
                    <a:pt x="11197" y="7167"/>
                  </a:lnTo>
                  <a:cubicBezTo>
                    <a:pt x="11190" y="7325"/>
                    <a:pt x="11184" y="7482"/>
                    <a:pt x="11177" y="7631"/>
                  </a:cubicBezTo>
                  <a:cubicBezTo>
                    <a:pt x="11170" y="7868"/>
                    <a:pt x="11148" y="8096"/>
                    <a:pt x="11134" y="8331"/>
                  </a:cubicBezTo>
                  <a:lnTo>
                    <a:pt x="11112" y="8610"/>
                  </a:lnTo>
                  <a:cubicBezTo>
                    <a:pt x="11105" y="8689"/>
                    <a:pt x="11154" y="8775"/>
                    <a:pt x="11226" y="8811"/>
                  </a:cubicBezTo>
                  <a:cubicBezTo>
                    <a:pt x="11254" y="8825"/>
                    <a:pt x="11284" y="8832"/>
                    <a:pt x="11314" y="8832"/>
                  </a:cubicBezTo>
                  <a:cubicBezTo>
                    <a:pt x="11354" y="8832"/>
                    <a:pt x="11394" y="8820"/>
                    <a:pt x="11427" y="8795"/>
                  </a:cubicBezTo>
                  <a:cubicBezTo>
                    <a:pt x="11793" y="8505"/>
                    <a:pt x="12235" y="8203"/>
                    <a:pt x="12656" y="8203"/>
                  </a:cubicBezTo>
                  <a:cubicBezTo>
                    <a:pt x="12784" y="8203"/>
                    <a:pt x="12911" y="8231"/>
                    <a:pt x="13033" y="8296"/>
                  </a:cubicBezTo>
                  <a:cubicBezTo>
                    <a:pt x="13290" y="8432"/>
                    <a:pt x="13511" y="8696"/>
                    <a:pt x="13712" y="8924"/>
                  </a:cubicBezTo>
                  <a:lnTo>
                    <a:pt x="13768" y="8996"/>
                  </a:lnTo>
                  <a:cubicBezTo>
                    <a:pt x="14005" y="9267"/>
                    <a:pt x="14226" y="9560"/>
                    <a:pt x="14433" y="9873"/>
                  </a:cubicBezTo>
                  <a:cubicBezTo>
                    <a:pt x="14812" y="10439"/>
                    <a:pt x="15139" y="11073"/>
                    <a:pt x="15419" y="11767"/>
                  </a:cubicBezTo>
                  <a:cubicBezTo>
                    <a:pt x="15669" y="12394"/>
                    <a:pt x="15940" y="13138"/>
                    <a:pt x="16046" y="13887"/>
                  </a:cubicBezTo>
                  <a:cubicBezTo>
                    <a:pt x="16097" y="14244"/>
                    <a:pt x="16161" y="15130"/>
                    <a:pt x="15626" y="15651"/>
                  </a:cubicBezTo>
                  <a:cubicBezTo>
                    <a:pt x="15604" y="15658"/>
                    <a:pt x="15590" y="15666"/>
                    <a:pt x="15575" y="15680"/>
                  </a:cubicBezTo>
                  <a:cubicBezTo>
                    <a:pt x="15540" y="15716"/>
                    <a:pt x="15504" y="15743"/>
                    <a:pt x="15475" y="15772"/>
                  </a:cubicBezTo>
                  <a:lnTo>
                    <a:pt x="15455" y="15786"/>
                  </a:lnTo>
                  <a:cubicBezTo>
                    <a:pt x="15439" y="15795"/>
                    <a:pt x="15432" y="15802"/>
                    <a:pt x="15419" y="15808"/>
                  </a:cubicBezTo>
                  <a:cubicBezTo>
                    <a:pt x="14332" y="14981"/>
                    <a:pt x="13233" y="14023"/>
                    <a:pt x="11869" y="12717"/>
                  </a:cubicBezTo>
                  <a:cubicBezTo>
                    <a:pt x="10613" y="11517"/>
                    <a:pt x="9362" y="10259"/>
                    <a:pt x="8042" y="8867"/>
                  </a:cubicBezTo>
                  <a:cubicBezTo>
                    <a:pt x="7727" y="8538"/>
                    <a:pt x="7413" y="8202"/>
                    <a:pt x="7099" y="7859"/>
                  </a:cubicBezTo>
                  <a:cubicBezTo>
                    <a:pt x="7442" y="7260"/>
                    <a:pt x="7598" y="6547"/>
                    <a:pt x="7706" y="5911"/>
                  </a:cubicBezTo>
                  <a:cubicBezTo>
                    <a:pt x="7770" y="5575"/>
                    <a:pt x="7819" y="5211"/>
                    <a:pt x="7862" y="4817"/>
                  </a:cubicBezTo>
                  <a:cubicBezTo>
                    <a:pt x="7891" y="4576"/>
                    <a:pt x="7913" y="4325"/>
                    <a:pt x="7898" y="4068"/>
                  </a:cubicBezTo>
                  <a:close/>
                  <a:moveTo>
                    <a:pt x="12647" y="13952"/>
                  </a:moveTo>
                  <a:cubicBezTo>
                    <a:pt x="13448" y="14694"/>
                    <a:pt x="14176" y="15323"/>
                    <a:pt x="14862" y="15872"/>
                  </a:cubicBezTo>
                  <a:cubicBezTo>
                    <a:pt x="14940" y="15937"/>
                    <a:pt x="15026" y="16000"/>
                    <a:pt x="15112" y="16072"/>
                  </a:cubicBezTo>
                  <a:cubicBezTo>
                    <a:pt x="13959" y="16977"/>
                    <a:pt x="12607" y="17465"/>
                    <a:pt x="11297" y="17465"/>
                  </a:cubicBezTo>
                  <a:cubicBezTo>
                    <a:pt x="11024" y="17465"/>
                    <a:pt x="10752" y="17444"/>
                    <a:pt x="10484" y="17401"/>
                  </a:cubicBezTo>
                  <a:cubicBezTo>
                    <a:pt x="9605" y="17258"/>
                    <a:pt x="8791" y="16886"/>
                    <a:pt x="8056" y="16309"/>
                  </a:cubicBezTo>
                  <a:cubicBezTo>
                    <a:pt x="7620" y="15958"/>
                    <a:pt x="7185" y="15529"/>
                    <a:pt x="6727" y="15008"/>
                  </a:cubicBezTo>
                  <a:lnTo>
                    <a:pt x="6727" y="15008"/>
                  </a:lnTo>
                  <a:cubicBezTo>
                    <a:pt x="6998" y="15037"/>
                    <a:pt x="7249" y="15044"/>
                    <a:pt x="7434" y="15044"/>
                  </a:cubicBezTo>
                  <a:cubicBezTo>
                    <a:pt x="7812" y="15037"/>
                    <a:pt x="8227" y="15008"/>
                    <a:pt x="8698" y="14945"/>
                  </a:cubicBezTo>
                  <a:cubicBezTo>
                    <a:pt x="9662" y="14816"/>
                    <a:pt x="10519" y="14645"/>
                    <a:pt x="11319" y="14424"/>
                  </a:cubicBezTo>
                  <a:cubicBezTo>
                    <a:pt x="11761" y="14302"/>
                    <a:pt x="12226" y="14158"/>
                    <a:pt x="12647" y="13952"/>
                  </a:cubicBezTo>
                  <a:close/>
                  <a:moveTo>
                    <a:pt x="199" y="0"/>
                  </a:moveTo>
                  <a:cubicBezTo>
                    <a:pt x="153" y="0"/>
                    <a:pt x="106" y="19"/>
                    <a:pt x="72" y="48"/>
                  </a:cubicBezTo>
                  <a:cubicBezTo>
                    <a:pt x="30" y="90"/>
                    <a:pt x="1" y="147"/>
                    <a:pt x="7" y="205"/>
                  </a:cubicBezTo>
                  <a:cubicBezTo>
                    <a:pt x="201" y="1926"/>
                    <a:pt x="528" y="3647"/>
                    <a:pt x="986" y="5311"/>
                  </a:cubicBezTo>
                  <a:cubicBezTo>
                    <a:pt x="1221" y="6161"/>
                    <a:pt x="1478" y="6996"/>
                    <a:pt x="1764" y="7789"/>
                  </a:cubicBezTo>
                  <a:cubicBezTo>
                    <a:pt x="1915" y="8211"/>
                    <a:pt x="2071" y="8624"/>
                    <a:pt x="2235" y="9032"/>
                  </a:cubicBezTo>
                  <a:lnTo>
                    <a:pt x="2321" y="9239"/>
                  </a:lnTo>
                  <a:cubicBezTo>
                    <a:pt x="2443" y="9546"/>
                    <a:pt x="2571" y="9866"/>
                    <a:pt x="2720" y="10166"/>
                  </a:cubicBezTo>
                  <a:cubicBezTo>
                    <a:pt x="2792" y="10302"/>
                    <a:pt x="2907" y="10495"/>
                    <a:pt x="3115" y="10602"/>
                  </a:cubicBezTo>
                  <a:cubicBezTo>
                    <a:pt x="3286" y="10687"/>
                    <a:pt x="3471" y="10696"/>
                    <a:pt x="3663" y="10696"/>
                  </a:cubicBezTo>
                  <a:cubicBezTo>
                    <a:pt x="3753" y="10698"/>
                    <a:pt x="3845" y="10699"/>
                    <a:pt x="3939" y="10699"/>
                  </a:cubicBezTo>
                  <a:cubicBezTo>
                    <a:pt x="4204" y="10699"/>
                    <a:pt x="4489" y="10692"/>
                    <a:pt x="4820" y="10680"/>
                  </a:cubicBezTo>
                  <a:lnTo>
                    <a:pt x="4820" y="10680"/>
                  </a:lnTo>
                  <a:cubicBezTo>
                    <a:pt x="4606" y="10944"/>
                    <a:pt x="4342" y="11181"/>
                    <a:pt x="4042" y="11388"/>
                  </a:cubicBezTo>
                  <a:cubicBezTo>
                    <a:pt x="3972" y="11438"/>
                    <a:pt x="3942" y="11537"/>
                    <a:pt x="3992" y="11630"/>
                  </a:cubicBezTo>
                  <a:cubicBezTo>
                    <a:pt x="4463" y="12573"/>
                    <a:pt x="5014" y="13459"/>
                    <a:pt x="5627" y="14266"/>
                  </a:cubicBezTo>
                  <a:cubicBezTo>
                    <a:pt x="6349" y="15215"/>
                    <a:pt x="6998" y="15915"/>
                    <a:pt x="7663" y="16472"/>
                  </a:cubicBezTo>
                  <a:cubicBezTo>
                    <a:pt x="8435" y="17108"/>
                    <a:pt x="9276" y="17529"/>
                    <a:pt x="10169" y="17707"/>
                  </a:cubicBezTo>
                  <a:cubicBezTo>
                    <a:pt x="10550" y="17786"/>
                    <a:pt x="10939" y="17825"/>
                    <a:pt x="11331" y="17825"/>
                  </a:cubicBezTo>
                  <a:cubicBezTo>
                    <a:pt x="11871" y="17825"/>
                    <a:pt x="12414" y="17750"/>
                    <a:pt x="12940" y="17601"/>
                  </a:cubicBezTo>
                  <a:cubicBezTo>
                    <a:pt x="13826" y="17358"/>
                    <a:pt x="14647" y="16916"/>
                    <a:pt x="15389" y="16287"/>
                  </a:cubicBezTo>
                  <a:cubicBezTo>
                    <a:pt x="16625" y="17222"/>
                    <a:pt x="17811" y="17951"/>
                    <a:pt x="19025" y="18501"/>
                  </a:cubicBezTo>
                  <a:cubicBezTo>
                    <a:pt x="19203" y="18587"/>
                    <a:pt x="19388" y="18665"/>
                    <a:pt x="19575" y="18743"/>
                  </a:cubicBezTo>
                  <a:cubicBezTo>
                    <a:pt x="19602" y="18758"/>
                    <a:pt x="19631" y="18765"/>
                    <a:pt x="19660" y="18765"/>
                  </a:cubicBezTo>
                  <a:cubicBezTo>
                    <a:pt x="19703" y="18765"/>
                    <a:pt x="19746" y="18751"/>
                    <a:pt x="19782" y="18722"/>
                  </a:cubicBezTo>
                  <a:cubicBezTo>
                    <a:pt x="19846" y="18672"/>
                    <a:pt x="19882" y="18593"/>
                    <a:pt x="19868" y="18521"/>
                  </a:cubicBezTo>
                  <a:cubicBezTo>
                    <a:pt x="19859" y="18451"/>
                    <a:pt x="19816" y="18393"/>
                    <a:pt x="19746" y="18366"/>
                  </a:cubicBezTo>
                  <a:cubicBezTo>
                    <a:pt x="18396" y="17815"/>
                    <a:pt x="17067" y="17044"/>
                    <a:pt x="15689" y="16016"/>
                  </a:cubicBezTo>
                  <a:cubicBezTo>
                    <a:pt x="15725" y="15980"/>
                    <a:pt x="15768" y="15944"/>
                    <a:pt x="15804" y="15908"/>
                  </a:cubicBezTo>
                  <a:lnTo>
                    <a:pt x="15818" y="15887"/>
                  </a:lnTo>
                  <a:cubicBezTo>
                    <a:pt x="16240" y="15508"/>
                    <a:pt x="16483" y="14915"/>
                    <a:pt x="16474" y="14295"/>
                  </a:cubicBezTo>
                  <a:cubicBezTo>
                    <a:pt x="16474" y="13844"/>
                    <a:pt x="16368" y="13416"/>
                    <a:pt x="16282" y="13087"/>
                  </a:cubicBezTo>
                  <a:cubicBezTo>
                    <a:pt x="16174" y="12694"/>
                    <a:pt x="16046" y="12309"/>
                    <a:pt x="15904" y="11923"/>
                  </a:cubicBezTo>
                  <a:cubicBezTo>
                    <a:pt x="15611" y="11138"/>
                    <a:pt x="15254" y="10423"/>
                    <a:pt x="14846" y="9788"/>
                  </a:cubicBezTo>
                  <a:cubicBezTo>
                    <a:pt x="14625" y="9445"/>
                    <a:pt x="14390" y="9124"/>
                    <a:pt x="14140" y="8824"/>
                  </a:cubicBezTo>
                  <a:lnTo>
                    <a:pt x="14083" y="8768"/>
                  </a:lnTo>
                  <a:cubicBezTo>
                    <a:pt x="13869" y="8511"/>
                    <a:pt x="13626" y="8224"/>
                    <a:pt x="13333" y="8031"/>
                  </a:cubicBezTo>
                  <a:cubicBezTo>
                    <a:pt x="13122" y="7893"/>
                    <a:pt x="12904" y="7837"/>
                    <a:pt x="12686" y="7837"/>
                  </a:cubicBezTo>
                  <a:cubicBezTo>
                    <a:pt x="12286" y="7837"/>
                    <a:pt x="11888" y="8026"/>
                    <a:pt x="11540" y="8238"/>
                  </a:cubicBezTo>
                  <a:cubicBezTo>
                    <a:pt x="11569" y="7839"/>
                    <a:pt x="11590" y="7410"/>
                    <a:pt x="11598" y="6968"/>
                  </a:cubicBezTo>
                  <a:cubicBezTo>
                    <a:pt x="11598" y="6739"/>
                    <a:pt x="11569" y="6468"/>
                    <a:pt x="11319" y="6240"/>
                  </a:cubicBezTo>
                  <a:cubicBezTo>
                    <a:pt x="11190" y="6118"/>
                    <a:pt x="11055" y="6003"/>
                    <a:pt x="10920" y="5897"/>
                  </a:cubicBezTo>
                  <a:lnTo>
                    <a:pt x="10769" y="5775"/>
                  </a:lnTo>
                  <a:cubicBezTo>
                    <a:pt x="9955" y="5103"/>
                    <a:pt x="9190" y="4517"/>
                    <a:pt x="8428" y="3976"/>
                  </a:cubicBezTo>
                  <a:cubicBezTo>
                    <a:pt x="6671" y="2718"/>
                    <a:pt x="5007" y="1761"/>
                    <a:pt x="3356" y="1047"/>
                  </a:cubicBezTo>
                  <a:cubicBezTo>
                    <a:pt x="2301" y="598"/>
                    <a:pt x="1250" y="248"/>
                    <a:pt x="235" y="5"/>
                  </a:cubicBezTo>
                  <a:cubicBezTo>
                    <a:pt x="223" y="2"/>
                    <a:pt x="211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7" name="Google Shape;497;p18"/>
          <p:cNvGrpSpPr/>
          <p:nvPr/>
        </p:nvGrpSpPr>
        <p:grpSpPr>
          <a:xfrm>
            <a:off x="-719276" y="-341073"/>
            <a:ext cx="1349322" cy="1178509"/>
            <a:chOff x="4174688" y="2867426"/>
            <a:chExt cx="675133" cy="589667"/>
          </a:xfrm>
        </p:grpSpPr>
        <p:sp>
          <p:nvSpPr>
            <p:cNvPr id="498" name="Google Shape;498;p18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8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8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8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8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8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8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5" name="Google Shape;505;p18"/>
          <p:cNvSpPr/>
          <p:nvPr/>
        </p:nvSpPr>
        <p:spPr>
          <a:xfrm>
            <a:off x="7970740" y="-34107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18"/>
          <p:cNvSpPr/>
          <p:nvPr/>
        </p:nvSpPr>
        <p:spPr>
          <a:xfrm>
            <a:off x="8564998" y="1778426"/>
            <a:ext cx="1101970" cy="621784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7" name="Google Shape;507;p18"/>
          <p:cNvGrpSpPr/>
          <p:nvPr/>
        </p:nvGrpSpPr>
        <p:grpSpPr>
          <a:xfrm rot="5652131">
            <a:off x="4947719" y="-977980"/>
            <a:ext cx="1218443" cy="1605291"/>
            <a:chOff x="5450897" y="3655524"/>
            <a:chExt cx="455990" cy="600741"/>
          </a:xfrm>
        </p:grpSpPr>
        <p:sp>
          <p:nvSpPr>
            <p:cNvPr id="508" name="Google Shape;508;p18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8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8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8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8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8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8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8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8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8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8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9" name="Google Shape;519;p18"/>
          <p:cNvGrpSpPr/>
          <p:nvPr/>
        </p:nvGrpSpPr>
        <p:grpSpPr>
          <a:xfrm>
            <a:off x="5883935" y="5"/>
            <a:ext cx="378579" cy="343013"/>
            <a:chOff x="3346266" y="1265304"/>
            <a:chExt cx="227307" cy="205965"/>
          </a:xfrm>
        </p:grpSpPr>
        <p:sp>
          <p:nvSpPr>
            <p:cNvPr id="520" name="Google Shape;520;p18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8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8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8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8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8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8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8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8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8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8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8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8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8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8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8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8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8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8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8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8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8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8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8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8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8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8" name="Google Shape;548;p18"/>
          <p:cNvSpPr/>
          <p:nvPr/>
        </p:nvSpPr>
        <p:spPr>
          <a:xfrm>
            <a:off x="2051335" y="4917329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42657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4"/>
          <p:cNvSpPr txBox="1">
            <a:spLocks noGrp="1"/>
          </p:cNvSpPr>
          <p:nvPr>
            <p:ph type="subTitle" idx="1"/>
          </p:nvPr>
        </p:nvSpPr>
        <p:spPr>
          <a:xfrm>
            <a:off x="4423825" y="1451475"/>
            <a:ext cx="4006800" cy="166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 b="1"/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 b="1"/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 b="1"/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 b="1"/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 b="1"/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 b="1"/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 b="1"/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 b="1"/>
            </a:lvl9pPr>
          </a:lstStyle>
          <a:p>
            <a:endParaRPr/>
          </a:p>
        </p:txBody>
      </p:sp>
      <p:sp>
        <p:nvSpPr>
          <p:cNvPr id="534" name="Google Shape;534;p14"/>
          <p:cNvSpPr txBox="1">
            <a:spLocks noGrp="1"/>
          </p:cNvSpPr>
          <p:nvPr>
            <p:ph type="title"/>
          </p:nvPr>
        </p:nvSpPr>
        <p:spPr>
          <a:xfrm>
            <a:off x="4423975" y="3271450"/>
            <a:ext cx="40068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35" name="Google Shape;535;p14"/>
          <p:cNvSpPr/>
          <p:nvPr/>
        </p:nvSpPr>
        <p:spPr>
          <a:xfrm rot="10800000" flipH="1">
            <a:off x="-1" y="148"/>
            <a:ext cx="1871343" cy="1523852"/>
          </a:xfrm>
          <a:custGeom>
            <a:avLst/>
            <a:gdLst/>
            <a:ahLst/>
            <a:cxnLst/>
            <a:rect l="l" t="t" r="r" b="b"/>
            <a:pathLst>
              <a:path w="47781" h="38911" extrusionOk="0">
                <a:moveTo>
                  <a:pt x="1" y="1"/>
                </a:moveTo>
                <a:lnTo>
                  <a:pt x="1" y="38910"/>
                </a:lnTo>
                <a:lnTo>
                  <a:pt x="47781" y="38910"/>
                </a:lnTo>
                <a:cubicBezTo>
                  <a:pt x="47495" y="37696"/>
                  <a:pt x="47030" y="36529"/>
                  <a:pt x="46376" y="35469"/>
                </a:cubicBezTo>
                <a:cubicBezTo>
                  <a:pt x="44161" y="31826"/>
                  <a:pt x="40220" y="29409"/>
                  <a:pt x="36041" y="28516"/>
                </a:cubicBezTo>
                <a:cubicBezTo>
                  <a:pt x="30814" y="27385"/>
                  <a:pt x="24873" y="28290"/>
                  <a:pt x="20515" y="25194"/>
                </a:cubicBezTo>
                <a:cubicBezTo>
                  <a:pt x="17598" y="23134"/>
                  <a:pt x="16039" y="19622"/>
                  <a:pt x="15229" y="16133"/>
                </a:cubicBezTo>
                <a:cubicBezTo>
                  <a:pt x="14443" y="12693"/>
                  <a:pt x="14217" y="8990"/>
                  <a:pt x="12348" y="6001"/>
                </a:cubicBezTo>
                <a:cubicBezTo>
                  <a:pt x="10740" y="3441"/>
                  <a:pt x="8038" y="1667"/>
                  <a:pt x="5132" y="786"/>
                </a:cubicBezTo>
                <a:cubicBezTo>
                  <a:pt x="3466" y="286"/>
                  <a:pt x="1739" y="48"/>
                  <a:pt x="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14"/>
          <p:cNvSpPr/>
          <p:nvPr/>
        </p:nvSpPr>
        <p:spPr>
          <a:xfrm rot="-5400000">
            <a:off x="6931820" y="2931355"/>
            <a:ext cx="1072926" cy="3351365"/>
          </a:xfrm>
          <a:custGeom>
            <a:avLst/>
            <a:gdLst/>
            <a:ahLst/>
            <a:cxnLst/>
            <a:rect l="l" t="t" r="r" b="b"/>
            <a:pathLst>
              <a:path w="40328" h="61782" extrusionOk="0">
                <a:moveTo>
                  <a:pt x="1" y="0"/>
                </a:moveTo>
                <a:lnTo>
                  <a:pt x="1" y="61782"/>
                </a:lnTo>
                <a:lnTo>
                  <a:pt x="40327" y="61782"/>
                </a:lnTo>
                <a:cubicBezTo>
                  <a:pt x="40280" y="59412"/>
                  <a:pt x="40018" y="57031"/>
                  <a:pt x="39613" y="54697"/>
                </a:cubicBezTo>
                <a:cubicBezTo>
                  <a:pt x="35862" y="33135"/>
                  <a:pt x="20849" y="14931"/>
                  <a:pt x="3096" y="2131"/>
                </a:cubicBezTo>
                <a:cubicBezTo>
                  <a:pt x="2084" y="1405"/>
                  <a:pt x="1049" y="691"/>
                  <a:pt x="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8684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684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591925" y="1233175"/>
            <a:ext cx="32778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591925" y="2803075"/>
            <a:ext cx="32778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559095" y="4029539"/>
            <a:ext cx="65352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bg>
      <p:bgPr>
        <a:solidFill>
          <a:schemeClr val="accen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bg>
      <p:bgPr>
        <a:solidFill>
          <a:schemeClr val="dk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9">
    <p:bg>
      <p:bgPr>
        <a:solidFill>
          <a:schemeClr val="accen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6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72" r:id="rId12"/>
    <p:sldLayoutId id="2147483677" r:id="rId13"/>
    <p:sldLayoutId id="2147483682" r:id="rId14"/>
    <p:sldLayoutId id="2147483683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>
          <p15:clr>
            <a:srgbClr val="EA4335"/>
          </p15:clr>
        </p15:guide>
        <p15:guide id="3" pos="5760">
          <p15:clr>
            <a:srgbClr val="EA4335"/>
          </p15:clr>
        </p15:guide>
        <p15:guide id="4" pos="449">
          <p15:clr>
            <a:srgbClr val="EA4335"/>
          </p15:clr>
        </p15:guide>
        <p15:guide id="5" pos="5311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orient="horz" pos="340">
          <p15:clr>
            <a:srgbClr val="EA4335"/>
          </p15:clr>
        </p15:guide>
        <p15:guide id="8" orient="horz">
          <p15:clr>
            <a:srgbClr val="EA4335"/>
          </p15:clr>
        </p15:guide>
        <p15:guide id="9" orient="horz" pos="2897">
          <p15:clr>
            <a:srgbClr val="EA4335"/>
          </p15:clr>
        </p15:guide>
        <p15:guide id="10" orient="horz" pos="323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4.png"/><Relationship Id="rId4" Type="http://schemas.openxmlformats.org/officeDocument/2006/relationships/audio" Target="../media/media3.mp3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5.xml"/><Relationship Id="rId5" Type="http://schemas.openxmlformats.org/officeDocument/2006/relationships/slide" Target="slide59.xml"/><Relationship Id="rId4" Type="http://schemas.openxmlformats.org/officeDocument/2006/relationships/slide" Target="slide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youtube.com/watch?v=qsrgYe7-1XI" TargetMode="Externa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youtube.com/watch?v=yI239Lp1qH8" TargetMode="Externa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youtube.com/watch?v=yI239Lp1qH8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hyperlink" Target="https://www.youtube.com/watch?v=yI239Lp1qH8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4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4.svg"/><Relationship Id="rId9" Type="http://schemas.openxmlformats.org/officeDocument/2006/relationships/hyperlink" Target="https://www.youtube.com/watch?v=qsrgYe7-1XI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hyperlink" Target="https://www.youtube.com/watch?v=qsrgYe7-1XI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youtube.com/watch?v=qsrgYe7-1XI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19.xml"/><Relationship Id="rId4" Type="http://schemas.openxmlformats.org/officeDocument/2006/relationships/audio" Target="../media/media5.mp3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1.xml"/><Relationship Id="rId4" Type="http://schemas.openxmlformats.org/officeDocument/2006/relationships/image" Target="../media/image4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2.xml"/><Relationship Id="rId5" Type="http://schemas.openxmlformats.org/officeDocument/2006/relationships/image" Target="../media/image21.png"/><Relationship Id="rId4" Type="http://schemas.openxmlformats.org/officeDocument/2006/relationships/image" Target="../media/image3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www.youtube.com/watch?v=qsrgYe7-1XI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I239Lp1qH8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www.youtube.com/watch?v=qsrgYe7-1XI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www.youtube.com/watch?v=qsrgYe7-1X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hyperlink" Target="https://www.youtube.com/watch?v=P2sK2ucB1lg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3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www.youtube.com/watch?v=qIWsBndxfvo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.xml"/><Relationship Id="rId5" Type="http://schemas.openxmlformats.org/officeDocument/2006/relationships/image" Target="../media/image21.png"/><Relationship Id="rId4" Type="http://schemas.openxmlformats.org/officeDocument/2006/relationships/image" Target="../media/image3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4.xml"/><Relationship Id="rId5" Type="http://schemas.openxmlformats.org/officeDocument/2006/relationships/hyperlink" Target="https://www.youtube.com/watch?v=qsrgYe7-1XI" TargetMode="External"/><Relationship Id="rId4" Type="http://schemas.openxmlformats.org/officeDocument/2006/relationships/image" Target="../media/image4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6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LbhWJ0EdfQ" TargetMode="Externa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0"/>
          <p:cNvSpPr/>
          <p:nvPr/>
        </p:nvSpPr>
        <p:spPr>
          <a:xfrm>
            <a:off x="7668975" y="1065575"/>
            <a:ext cx="1031008" cy="822965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" name="Google Shape;227;p40"/>
          <p:cNvGrpSpPr/>
          <p:nvPr/>
        </p:nvGrpSpPr>
        <p:grpSpPr>
          <a:xfrm>
            <a:off x="322845" y="1399711"/>
            <a:ext cx="1941885" cy="2248761"/>
            <a:chOff x="5293245" y="6083019"/>
            <a:chExt cx="1941885" cy="2248761"/>
          </a:xfrm>
        </p:grpSpPr>
        <p:sp>
          <p:nvSpPr>
            <p:cNvPr id="228" name="Google Shape;228;p40"/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0"/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0"/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0"/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0"/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0"/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0"/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40"/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40"/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40"/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40"/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0"/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40"/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40"/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0"/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40"/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40"/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40"/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40"/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40"/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40"/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40"/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40"/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0"/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40"/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40"/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40"/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40"/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40"/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40"/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40"/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40"/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0"/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0"/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0"/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0"/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0"/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0"/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40"/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40"/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0"/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40"/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40"/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40"/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40"/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40"/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40"/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40"/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40"/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40"/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40"/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40"/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40"/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0"/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40"/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40"/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0"/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0"/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0"/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0"/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0"/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0"/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0"/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0"/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0"/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0"/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0"/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0"/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40"/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40"/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0"/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0"/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0"/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0"/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0"/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0"/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0"/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0"/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0"/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0"/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0"/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0"/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0"/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0"/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0"/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0"/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0"/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0"/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0"/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0"/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0"/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0"/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0"/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0"/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0"/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0"/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0"/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" name="Google Shape;336;p40"/>
          <p:cNvGrpSpPr/>
          <p:nvPr/>
        </p:nvGrpSpPr>
        <p:grpSpPr>
          <a:xfrm>
            <a:off x="6789213" y="1221136"/>
            <a:ext cx="2012471" cy="2391463"/>
            <a:chOff x="11016213" y="5853720"/>
            <a:chExt cx="2012471" cy="2391463"/>
          </a:xfrm>
        </p:grpSpPr>
        <p:sp>
          <p:nvSpPr>
            <p:cNvPr id="337" name="Google Shape;337;p40"/>
            <p:cNvSpPr/>
            <p:nvPr/>
          </p:nvSpPr>
          <p:spPr>
            <a:xfrm>
              <a:off x="11596703" y="7707979"/>
              <a:ext cx="271820" cy="394502"/>
            </a:xfrm>
            <a:custGeom>
              <a:avLst/>
              <a:gdLst/>
              <a:ahLst/>
              <a:cxnLst/>
              <a:rect l="l" t="t" r="r" b="b"/>
              <a:pathLst>
                <a:path w="10305" h="14956" extrusionOk="0">
                  <a:moveTo>
                    <a:pt x="10305" y="1"/>
                  </a:moveTo>
                  <a:lnTo>
                    <a:pt x="10305" y="1"/>
                  </a:lnTo>
                  <a:cubicBezTo>
                    <a:pt x="6809" y="852"/>
                    <a:pt x="3344" y="1642"/>
                    <a:pt x="0" y="2584"/>
                  </a:cubicBezTo>
                  <a:lnTo>
                    <a:pt x="1368" y="14955"/>
                  </a:lnTo>
                  <a:lnTo>
                    <a:pt x="8025" y="14955"/>
                  </a:lnTo>
                  <a:lnTo>
                    <a:pt x="10305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11579874" y="7529192"/>
              <a:ext cx="315897" cy="246973"/>
            </a:xfrm>
            <a:custGeom>
              <a:avLst/>
              <a:gdLst/>
              <a:ahLst/>
              <a:cxnLst/>
              <a:rect l="l" t="t" r="r" b="b"/>
              <a:pathLst>
                <a:path w="11976" h="9363" extrusionOk="0">
                  <a:moveTo>
                    <a:pt x="11976" y="0"/>
                  </a:moveTo>
                  <a:lnTo>
                    <a:pt x="0" y="3496"/>
                  </a:lnTo>
                  <a:lnTo>
                    <a:pt x="638" y="9362"/>
                  </a:lnTo>
                  <a:cubicBezTo>
                    <a:pt x="3982" y="8420"/>
                    <a:pt x="7447" y="7630"/>
                    <a:pt x="10943" y="6779"/>
                  </a:cubicBezTo>
                  <a:lnTo>
                    <a:pt x="11976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11400269" y="58567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630" y="0"/>
                  </a:moveTo>
                  <a:cubicBezTo>
                    <a:pt x="4742" y="274"/>
                    <a:pt x="2219" y="760"/>
                    <a:pt x="1" y="1490"/>
                  </a:cubicBezTo>
                  <a:cubicBezTo>
                    <a:pt x="2098" y="5867"/>
                    <a:pt x="4742" y="9940"/>
                    <a:pt x="8177" y="13648"/>
                  </a:cubicBezTo>
                  <a:cubicBezTo>
                    <a:pt x="7934" y="9119"/>
                    <a:pt x="7691" y="4560"/>
                    <a:pt x="76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11029059" y="6037123"/>
              <a:ext cx="623801" cy="843473"/>
            </a:xfrm>
            <a:custGeom>
              <a:avLst/>
              <a:gdLst/>
              <a:ahLst/>
              <a:cxnLst/>
              <a:rect l="l" t="t" r="r" b="b"/>
              <a:pathLst>
                <a:path w="23649" h="31977" extrusionOk="0">
                  <a:moveTo>
                    <a:pt x="5441" y="0"/>
                  </a:moveTo>
                  <a:cubicBezTo>
                    <a:pt x="2341" y="3405"/>
                    <a:pt x="669" y="7964"/>
                    <a:pt x="0" y="13526"/>
                  </a:cubicBezTo>
                  <a:cubicBezTo>
                    <a:pt x="6779" y="21156"/>
                    <a:pt x="13344" y="29818"/>
                    <a:pt x="23648" y="31976"/>
                  </a:cubicBezTo>
                  <a:cubicBezTo>
                    <a:pt x="23618" y="31946"/>
                    <a:pt x="23618" y="31916"/>
                    <a:pt x="23618" y="31855"/>
                  </a:cubicBezTo>
                  <a:cubicBezTo>
                    <a:pt x="23557" y="31733"/>
                    <a:pt x="23557" y="31612"/>
                    <a:pt x="23587" y="31460"/>
                  </a:cubicBezTo>
                  <a:cubicBezTo>
                    <a:pt x="23344" y="27143"/>
                    <a:pt x="23101" y="22797"/>
                    <a:pt x="22888" y="18450"/>
                  </a:cubicBezTo>
                  <a:cubicBezTo>
                    <a:pt x="18876" y="17447"/>
                    <a:pt x="14894" y="12310"/>
                    <a:pt x="12402" y="9484"/>
                  </a:cubicBezTo>
                  <a:cubicBezTo>
                    <a:pt x="9818" y="6505"/>
                    <a:pt x="7478" y="3344"/>
                    <a:pt x="544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11635979" y="5853720"/>
              <a:ext cx="119490" cy="338160"/>
            </a:xfrm>
            <a:custGeom>
              <a:avLst/>
              <a:gdLst/>
              <a:ahLst/>
              <a:cxnLst/>
              <a:rect l="l" t="t" r="r" b="b"/>
              <a:pathLst>
                <a:path w="4530" h="12820" extrusionOk="0">
                  <a:moveTo>
                    <a:pt x="936" y="0"/>
                  </a:moveTo>
                  <a:cubicBezTo>
                    <a:pt x="632" y="0"/>
                    <a:pt x="320" y="8"/>
                    <a:pt x="1" y="23"/>
                  </a:cubicBezTo>
                  <a:cubicBezTo>
                    <a:pt x="62" y="4309"/>
                    <a:pt x="214" y="8564"/>
                    <a:pt x="396" y="12820"/>
                  </a:cubicBezTo>
                  <a:cubicBezTo>
                    <a:pt x="1855" y="11816"/>
                    <a:pt x="3375" y="9780"/>
                    <a:pt x="4530" y="8108"/>
                  </a:cubicBezTo>
                  <a:cubicBezTo>
                    <a:pt x="3618" y="4947"/>
                    <a:pt x="2676" y="2211"/>
                    <a:pt x="1825" y="23"/>
                  </a:cubicBezTo>
                  <a:cubicBezTo>
                    <a:pt x="1536" y="8"/>
                    <a:pt x="1239" y="0"/>
                    <a:pt x="93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11016213" y="6437190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1"/>
                  </a:moveTo>
                  <a:lnTo>
                    <a:pt x="335" y="1"/>
                  </a:lnTo>
                  <a:cubicBezTo>
                    <a:pt x="1" y="4226"/>
                    <a:pt x="183" y="8998"/>
                    <a:pt x="730" y="14226"/>
                  </a:cubicBezTo>
                  <a:cubicBezTo>
                    <a:pt x="7205" y="22037"/>
                    <a:pt x="15047" y="30031"/>
                    <a:pt x="25047" y="31065"/>
                  </a:cubicBezTo>
                  <a:cubicBezTo>
                    <a:pt x="24743" y="26506"/>
                    <a:pt x="24439" y="21977"/>
                    <a:pt x="24166" y="17448"/>
                  </a:cubicBezTo>
                  <a:cubicBezTo>
                    <a:pt x="24105" y="17478"/>
                    <a:pt x="24044" y="17478"/>
                    <a:pt x="23953" y="17478"/>
                  </a:cubicBezTo>
                  <a:cubicBezTo>
                    <a:pt x="14257" y="15624"/>
                    <a:pt x="6779" y="7660"/>
                    <a:pt x="335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11191017" y="5905631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34"/>
                    <a:pt x="1854" y="2462"/>
                    <a:pt x="0" y="4256"/>
                  </a:cubicBezTo>
                  <a:cubicBezTo>
                    <a:pt x="2006" y="7630"/>
                    <a:pt x="4286" y="10882"/>
                    <a:pt x="6900" y="13830"/>
                  </a:cubicBezTo>
                  <a:cubicBezTo>
                    <a:pt x="9362" y="16596"/>
                    <a:pt x="12979" y="21368"/>
                    <a:pt x="16687" y="22767"/>
                  </a:cubicBezTo>
                  <a:cubicBezTo>
                    <a:pt x="16657" y="22219"/>
                    <a:pt x="16627" y="21672"/>
                    <a:pt x="16627" y="21125"/>
                  </a:cubicBezTo>
                  <a:cubicBezTo>
                    <a:pt x="16475" y="18359"/>
                    <a:pt x="16323" y="15593"/>
                    <a:pt x="16171" y="12797"/>
                  </a:cubicBezTo>
                  <a:cubicBezTo>
                    <a:pt x="12250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11683300" y="67835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0"/>
                  </a:moveTo>
                  <a:lnTo>
                    <a:pt x="6930" y="0"/>
                  </a:lnTo>
                  <a:cubicBezTo>
                    <a:pt x="4712" y="1338"/>
                    <a:pt x="2401" y="2493"/>
                    <a:pt x="0" y="3496"/>
                  </a:cubicBezTo>
                  <a:cubicBezTo>
                    <a:pt x="274" y="8329"/>
                    <a:pt x="578" y="13131"/>
                    <a:pt x="882" y="17934"/>
                  </a:cubicBezTo>
                  <a:cubicBezTo>
                    <a:pt x="2736" y="17022"/>
                    <a:pt x="4560" y="16110"/>
                    <a:pt x="6292" y="15016"/>
                  </a:cubicBezTo>
                  <a:cubicBezTo>
                    <a:pt x="6900" y="9788"/>
                    <a:pt x="7082" y="4742"/>
                    <a:pt x="69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11707356" y="7217305"/>
              <a:ext cx="137902" cy="300677"/>
            </a:xfrm>
            <a:custGeom>
              <a:avLst/>
              <a:gdLst/>
              <a:ahLst/>
              <a:cxnLst/>
              <a:rect l="l" t="t" r="r" b="b"/>
              <a:pathLst>
                <a:path w="5228" h="11399" extrusionOk="0">
                  <a:moveTo>
                    <a:pt x="5228" y="0"/>
                  </a:moveTo>
                  <a:cubicBezTo>
                    <a:pt x="3587" y="943"/>
                    <a:pt x="1824" y="1703"/>
                    <a:pt x="0" y="2250"/>
                  </a:cubicBezTo>
                  <a:cubicBezTo>
                    <a:pt x="182" y="5289"/>
                    <a:pt x="365" y="8359"/>
                    <a:pt x="517" y="11399"/>
                  </a:cubicBezTo>
                  <a:cubicBezTo>
                    <a:pt x="1337" y="10913"/>
                    <a:pt x="2310" y="10821"/>
                    <a:pt x="3283" y="10639"/>
                  </a:cubicBezTo>
                  <a:cubicBezTo>
                    <a:pt x="4134" y="7022"/>
                    <a:pt x="4803" y="3466"/>
                    <a:pt x="522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11648007" y="6106865"/>
              <a:ext cx="179631" cy="400094"/>
            </a:xfrm>
            <a:custGeom>
              <a:avLst/>
              <a:gdLst/>
              <a:ahLst/>
              <a:cxnLst/>
              <a:rect l="l" t="t" r="r" b="b"/>
              <a:pathLst>
                <a:path w="6810" h="15168" extrusionOk="0">
                  <a:moveTo>
                    <a:pt x="4469" y="1"/>
                  </a:moveTo>
                  <a:cubicBezTo>
                    <a:pt x="3162" y="1824"/>
                    <a:pt x="1612" y="3587"/>
                    <a:pt x="1" y="4165"/>
                  </a:cubicBezTo>
                  <a:cubicBezTo>
                    <a:pt x="183" y="7873"/>
                    <a:pt x="366" y="11521"/>
                    <a:pt x="578" y="15168"/>
                  </a:cubicBezTo>
                  <a:cubicBezTo>
                    <a:pt x="2888" y="13861"/>
                    <a:pt x="4955" y="12341"/>
                    <a:pt x="6809" y="10639"/>
                  </a:cubicBezTo>
                  <a:cubicBezTo>
                    <a:pt x="6141" y="6718"/>
                    <a:pt x="5350" y="3162"/>
                    <a:pt x="446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11664044" y="6428380"/>
              <a:ext cx="201260" cy="420932"/>
            </a:xfrm>
            <a:custGeom>
              <a:avLst/>
              <a:gdLst/>
              <a:ahLst/>
              <a:cxnLst/>
              <a:rect l="l" t="t" r="r" b="b"/>
              <a:pathLst>
                <a:path w="7630" h="15958" extrusionOk="0">
                  <a:moveTo>
                    <a:pt x="6445" y="0"/>
                  </a:moveTo>
                  <a:cubicBezTo>
                    <a:pt x="4499" y="1611"/>
                    <a:pt x="2341" y="2918"/>
                    <a:pt x="1" y="3830"/>
                  </a:cubicBezTo>
                  <a:cubicBezTo>
                    <a:pt x="31" y="4104"/>
                    <a:pt x="31" y="4377"/>
                    <a:pt x="61" y="4651"/>
                  </a:cubicBezTo>
                  <a:cubicBezTo>
                    <a:pt x="244" y="8420"/>
                    <a:pt x="457" y="12189"/>
                    <a:pt x="669" y="15958"/>
                  </a:cubicBezTo>
                  <a:cubicBezTo>
                    <a:pt x="3101" y="14833"/>
                    <a:pt x="5442" y="13557"/>
                    <a:pt x="7630" y="12158"/>
                  </a:cubicBezTo>
                  <a:cubicBezTo>
                    <a:pt x="7448" y="7842"/>
                    <a:pt x="7022" y="3769"/>
                    <a:pt x="644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11722576" y="7529192"/>
              <a:ext cx="64176" cy="137480"/>
            </a:xfrm>
            <a:custGeom>
              <a:avLst/>
              <a:gdLst/>
              <a:ahLst/>
              <a:cxnLst/>
              <a:rect l="l" t="t" r="r" b="b"/>
              <a:pathLst>
                <a:path w="2433" h="5212" extrusionOk="0">
                  <a:moveTo>
                    <a:pt x="2432" y="0"/>
                  </a:moveTo>
                  <a:lnTo>
                    <a:pt x="2432" y="0"/>
                  </a:lnTo>
                  <a:cubicBezTo>
                    <a:pt x="1642" y="152"/>
                    <a:pt x="852" y="244"/>
                    <a:pt x="1" y="335"/>
                  </a:cubicBezTo>
                  <a:cubicBezTo>
                    <a:pt x="92" y="1946"/>
                    <a:pt x="153" y="3587"/>
                    <a:pt x="213" y="5198"/>
                  </a:cubicBezTo>
                  <a:cubicBezTo>
                    <a:pt x="294" y="5208"/>
                    <a:pt x="375" y="5212"/>
                    <a:pt x="459" y="5212"/>
                  </a:cubicBezTo>
                  <a:cubicBezTo>
                    <a:pt x="625" y="5212"/>
                    <a:pt x="801" y="5198"/>
                    <a:pt x="1004" y="5198"/>
                  </a:cubicBezTo>
                  <a:cubicBezTo>
                    <a:pt x="1551" y="3435"/>
                    <a:pt x="2007" y="1703"/>
                    <a:pt x="24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11239921" y="7411338"/>
              <a:ext cx="461844" cy="254174"/>
            </a:xfrm>
            <a:custGeom>
              <a:avLst/>
              <a:gdLst/>
              <a:ahLst/>
              <a:cxnLst/>
              <a:rect l="l" t="t" r="r" b="b"/>
              <a:pathLst>
                <a:path w="17509" h="9636" extrusionOk="0">
                  <a:moveTo>
                    <a:pt x="0" y="0"/>
                  </a:moveTo>
                  <a:lnTo>
                    <a:pt x="0" y="0"/>
                  </a:lnTo>
                  <a:cubicBezTo>
                    <a:pt x="7174" y="8572"/>
                    <a:pt x="17022" y="9575"/>
                    <a:pt x="17508" y="9636"/>
                  </a:cubicBezTo>
                  <a:cubicBezTo>
                    <a:pt x="17447" y="8237"/>
                    <a:pt x="17356" y="6839"/>
                    <a:pt x="17296" y="5471"/>
                  </a:cubicBezTo>
                  <a:cubicBezTo>
                    <a:pt x="17265" y="5471"/>
                    <a:pt x="17235" y="5532"/>
                    <a:pt x="17204" y="5532"/>
                  </a:cubicBezTo>
                  <a:cubicBezTo>
                    <a:pt x="16182" y="5857"/>
                    <a:pt x="15122" y="6002"/>
                    <a:pt x="14045" y="6002"/>
                  </a:cubicBezTo>
                  <a:cubicBezTo>
                    <a:pt x="9069" y="6002"/>
                    <a:pt x="3723" y="2899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11041878" y="6866932"/>
              <a:ext cx="653476" cy="681041"/>
            </a:xfrm>
            <a:custGeom>
              <a:avLst/>
              <a:gdLst/>
              <a:ahLst/>
              <a:cxnLst/>
              <a:rect l="l" t="t" r="r" b="b"/>
              <a:pathLst>
                <a:path w="24774" h="25819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1277"/>
                    <a:pt x="305" y="2584"/>
                    <a:pt x="487" y="3922"/>
                  </a:cubicBezTo>
                  <a:cubicBezTo>
                    <a:pt x="1338" y="9818"/>
                    <a:pt x="3192" y="14408"/>
                    <a:pt x="5533" y="17964"/>
                  </a:cubicBezTo>
                  <a:cubicBezTo>
                    <a:pt x="10333" y="22451"/>
                    <a:pt x="15849" y="25819"/>
                    <a:pt x="21640" y="25819"/>
                  </a:cubicBezTo>
                  <a:cubicBezTo>
                    <a:pt x="22596" y="25819"/>
                    <a:pt x="23560" y="25727"/>
                    <a:pt x="24530" y="25533"/>
                  </a:cubicBezTo>
                  <a:cubicBezTo>
                    <a:pt x="24621" y="25533"/>
                    <a:pt x="24712" y="25533"/>
                    <a:pt x="24773" y="25594"/>
                  </a:cubicBezTo>
                  <a:cubicBezTo>
                    <a:pt x="24560" y="22311"/>
                    <a:pt x="24348" y="19059"/>
                    <a:pt x="24135" y="15776"/>
                  </a:cubicBezTo>
                  <a:cubicBezTo>
                    <a:pt x="23952" y="15746"/>
                    <a:pt x="23861" y="15533"/>
                    <a:pt x="23983" y="15381"/>
                  </a:cubicBezTo>
                  <a:cubicBezTo>
                    <a:pt x="14560" y="15350"/>
                    <a:pt x="6384" y="7569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11765862" y="59248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98"/>
                    <a:pt x="2615" y="3071"/>
                  </a:cubicBezTo>
                  <a:cubicBezTo>
                    <a:pt x="1916" y="4074"/>
                    <a:pt x="1034" y="5502"/>
                    <a:pt x="1" y="6901"/>
                  </a:cubicBezTo>
                  <a:cubicBezTo>
                    <a:pt x="88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74"/>
                  </a:cubicBezTo>
                  <a:cubicBezTo>
                    <a:pt x="9089" y="4195"/>
                    <a:pt x="7083" y="1733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11684091" y="5854327"/>
              <a:ext cx="177204" cy="213288"/>
            </a:xfrm>
            <a:custGeom>
              <a:avLst/>
              <a:gdLst/>
              <a:ahLst/>
              <a:cxnLst/>
              <a:rect l="l" t="t" r="r" b="b"/>
              <a:pathLst>
                <a:path w="6718" h="8086" extrusionOk="0">
                  <a:moveTo>
                    <a:pt x="1" y="0"/>
                  </a:moveTo>
                  <a:lnTo>
                    <a:pt x="1" y="0"/>
                  </a:lnTo>
                  <a:cubicBezTo>
                    <a:pt x="852" y="2188"/>
                    <a:pt x="1794" y="4924"/>
                    <a:pt x="2706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34" y="5046"/>
                    <a:pt x="5806" y="3556"/>
                    <a:pt x="6718" y="2037"/>
                  </a:cubicBezTo>
                  <a:cubicBezTo>
                    <a:pt x="4742" y="851"/>
                    <a:pt x="2523" y="152"/>
                    <a:pt x="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11793927" y="6854904"/>
              <a:ext cx="411331" cy="643031"/>
            </a:xfrm>
            <a:custGeom>
              <a:avLst/>
              <a:gdLst/>
              <a:ahLst/>
              <a:cxnLst/>
              <a:rect l="l" t="t" r="r" b="b"/>
              <a:pathLst>
                <a:path w="15594" h="24378" extrusionOk="0">
                  <a:moveTo>
                    <a:pt x="15594" y="1"/>
                  </a:moveTo>
                  <a:cubicBezTo>
                    <a:pt x="12189" y="5381"/>
                    <a:pt x="7569" y="10578"/>
                    <a:pt x="1946" y="13739"/>
                  </a:cubicBezTo>
                  <a:cubicBezTo>
                    <a:pt x="1521" y="17205"/>
                    <a:pt x="852" y="20761"/>
                    <a:pt x="1" y="24378"/>
                  </a:cubicBezTo>
                  <a:cubicBezTo>
                    <a:pt x="396" y="24317"/>
                    <a:pt x="791" y="24256"/>
                    <a:pt x="1186" y="24104"/>
                  </a:cubicBezTo>
                  <a:cubicBezTo>
                    <a:pt x="5107" y="22858"/>
                    <a:pt x="8177" y="20183"/>
                    <a:pt x="10913" y="17205"/>
                  </a:cubicBezTo>
                  <a:cubicBezTo>
                    <a:pt x="12068" y="15928"/>
                    <a:pt x="13284" y="14682"/>
                    <a:pt x="14469" y="1340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11834021" y="6147750"/>
              <a:ext cx="339162" cy="601354"/>
            </a:xfrm>
            <a:custGeom>
              <a:avLst/>
              <a:gdLst/>
              <a:ahLst/>
              <a:cxnLst/>
              <a:rect l="l" t="t" r="r" b="b"/>
              <a:pathLst>
                <a:path w="12858" h="22798" extrusionOk="0">
                  <a:moveTo>
                    <a:pt x="8846" y="1"/>
                  </a:moveTo>
                  <a:cubicBezTo>
                    <a:pt x="6444" y="3952"/>
                    <a:pt x="3526" y="7752"/>
                    <a:pt x="1" y="10639"/>
                  </a:cubicBezTo>
                  <a:cubicBezTo>
                    <a:pt x="578" y="14408"/>
                    <a:pt x="1004" y="18481"/>
                    <a:pt x="1186" y="22797"/>
                  </a:cubicBezTo>
                  <a:cubicBezTo>
                    <a:pt x="5563" y="20001"/>
                    <a:pt x="9454" y="16688"/>
                    <a:pt x="12858" y="12858"/>
                  </a:cubicBezTo>
                  <a:cubicBezTo>
                    <a:pt x="12007" y="8208"/>
                    <a:pt x="10700" y="3770"/>
                    <a:pt x="8846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11749033" y="7299075"/>
              <a:ext cx="405712" cy="367228"/>
            </a:xfrm>
            <a:custGeom>
              <a:avLst/>
              <a:gdLst/>
              <a:ahLst/>
              <a:cxnLst/>
              <a:rect l="l" t="t" r="r" b="b"/>
              <a:pathLst>
                <a:path w="15381" h="13922" extrusionOk="0">
                  <a:moveTo>
                    <a:pt x="15381" y="1"/>
                  </a:moveTo>
                  <a:lnTo>
                    <a:pt x="15381" y="1"/>
                  </a:lnTo>
                  <a:cubicBezTo>
                    <a:pt x="13891" y="1399"/>
                    <a:pt x="12402" y="2736"/>
                    <a:pt x="10882" y="3983"/>
                  </a:cubicBezTo>
                  <a:cubicBezTo>
                    <a:pt x="7934" y="6445"/>
                    <a:pt x="4955" y="8025"/>
                    <a:pt x="1429" y="8724"/>
                  </a:cubicBezTo>
                  <a:cubicBezTo>
                    <a:pt x="1004" y="10427"/>
                    <a:pt x="548" y="12159"/>
                    <a:pt x="1" y="13922"/>
                  </a:cubicBezTo>
                  <a:cubicBezTo>
                    <a:pt x="3557" y="13740"/>
                    <a:pt x="11612" y="12068"/>
                    <a:pt x="15198" y="578"/>
                  </a:cubicBezTo>
                  <a:cubicBezTo>
                    <a:pt x="15259" y="396"/>
                    <a:pt x="15320" y="183"/>
                    <a:pt x="1538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0"/>
            <p:cNvSpPr/>
            <p:nvPr/>
          </p:nvSpPr>
          <p:spPr>
            <a:xfrm>
              <a:off x="11849267" y="6531806"/>
              <a:ext cx="355199" cy="647831"/>
            </a:xfrm>
            <a:custGeom>
              <a:avLst/>
              <a:gdLst/>
              <a:ahLst/>
              <a:cxnLst/>
              <a:rect l="l" t="t" r="r" b="b"/>
              <a:pathLst>
                <a:path w="13466" h="24560" extrusionOk="0">
                  <a:moveTo>
                    <a:pt x="12554" y="0"/>
                  </a:moveTo>
                  <a:cubicBezTo>
                    <a:pt x="9088" y="3739"/>
                    <a:pt x="5076" y="6930"/>
                    <a:pt x="638" y="9575"/>
                  </a:cubicBezTo>
                  <a:cubicBezTo>
                    <a:pt x="790" y="14286"/>
                    <a:pt x="608" y="19332"/>
                    <a:pt x="0" y="24560"/>
                  </a:cubicBezTo>
                  <a:cubicBezTo>
                    <a:pt x="1885" y="23405"/>
                    <a:pt x="3648" y="22098"/>
                    <a:pt x="5259" y="20456"/>
                  </a:cubicBezTo>
                  <a:cubicBezTo>
                    <a:pt x="8359" y="17356"/>
                    <a:pt x="10882" y="13830"/>
                    <a:pt x="13465" y="10304"/>
                  </a:cubicBezTo>
                  <a:cubicBezTo>
                    <a:pt x="13374" y="6900"/>
                    <a:pt x="1310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11652016" y="6875742"/>
              <a:ext cx="54549" cy="388092"/>
            </a:xfrm>
            <a:custGeom>
              <a:avLst/>
              <a:gdLst/>
              <a:ahLst/>
              <a:cxnLst/>
              <a:rect l="l" t="t" r="r" b="b"/>
              <a:pathLst>
                <a:path w="2068" h="14713" extrusionOk="0">
                  <a:moveTo>
                    <a:pt x="1" y="62"/>
                  </a:moveTo>
                  <a:cubicBezTo>
                    <a:pt x="1" y="123"/>
                    <a:pt x="1" y="153"/>
                    <a:pt x="1" y="183"/>
                  </a:cubicBezTo>
                  <a:lnTo>
                    <a:pt x="31" y="183"/>
                  </a:lnTo>
                  <a:cubicBezTo>
                    <a:pt x="57" y="190"/>
                    <a:pt x="81" y="198"/>
                    <a:pt x="103" y="208"/>
                  </a:cubicBezTo>
                  <a:lnTo>
                    <a:pt x="103" y="208"/>
                  </a:lnTo>
                  <a:cubicBezTo>
                    <a:pt x="61" y="165"/>
                    <a:pt x="27" y="115"/>
                    <a:pt x="1" y="62"/>
                  </a:cubicBezTo>
                  <a:close/>
                  <a:moveTo>
                    <a:pt x="103" y="208"/>
                  </a:moveTo>
                  <a:cubicBezTo>
                    <a:pt x="136" y="242"/>
                    <a:pt x="174" y="272"/>
                    <a:pt x="215" y="293"/>
                  </a:cubicBezTo>
                  <a:lnTo>
                    <a:pt x="215" y="293"/>
                  </a:lnTo>
                  <a:cubicBezTo>
                    <a:pt x="188" y="259"/>
                    <a:pt x="151" y="230"/>
                    <a:pt x="103" y="208"/>
                  </a:cubicBezTo>
                  <a:close/>
                  <a:moveTo>
                    <a:pt x="1186" y="1"/>
                  </a:moveTo>
                  <a:cubicBezTo>
                    <a:pt x="943" y="123"/>
                    <a:pt x="730" y="214"/>
                    <a:pt x="517" y="305"/>
                  </a:cubicBezTo>
                  <a:cubicBezTo>
                    <a:pt x="467" y="324"/>
                    <a:pt x="420" y="332"/>
                    <a:pt x="375" y="332"/>
                  </a:cubicBezTo>
                  <a:cubicBezTo>
                    <a:pt x="317" y="332"/>
                    <a:pt x="263" y="318"/>
                    <a:pt x="215" y="293"/>
                  </a:cubicBezTo>
                  <a:lnTo>
                    <a:pt x="215" y="293"/>
                  </a:lnTo>
                  <a:cubicBezTo>
                    <a:pt x="345" y="456"/>
                    <a:pt x="248" y="728"/>
                    <a:pt x="62" y="822"/>
                  </a:cubicBezTo>
                  <a:cubicBezTo>
                    <a:pt x="335" y="5351"/>
                    <a:pt x="639" y="9910"/>
                    <a:pt x="943" y="14439"/>
                  </a:cubicBezTo>
                  <a:cubicBezTo>
                    <a:pt x="1034" y="14439"/>
                    <a:pt x="1156" y="14469"/>
                    <a:pt x="1277" y="14500"/>
                  </a:cubicBezTo>
                  <a:cubicBezTo>
                    <a:pt x="1429" y="14500"/>
                    <a:pt x="1490" y="14591"/>
                    <a:pt x="1521" y="14712"/>
                  </a:cubicBezTo>
                  <a:cubicBezTo>
                    <a:pt x="1703" y="14621"/>
                    <a:pt x="1885" y="14530"/>
                    <a:pt x="2068" y="14439"/>
                  </a:cubicBezTo>
                  <a:cubicBezTo>
                    <a:pt x="1764" y="9636"/>
                    <a:pt x="1460" y="4834"/>
                    <a:pt x="118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11632787" y="6523788"/>
              <a:ext cx="48930" cy="343171"/>
            </a:xfrm>
            <a:custGeom>
              <a:avLst/>
              <a:gdLst/>
              <a:ahLst/>
              <a:cxnLst/>
              <a:rect l="l" t="t" r="r" b="b"/>
              <a:pathLst>
                <a:path w="1855" h="13010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4347"/>
                    <a:pt x="426" y="8693"/>
                    <a:pt x="699" y="13010"/>
                  </a:cubicBezTo>
                  <a:cubicBezTo>
                    <a:pt x="730" y="12949"/>
                    <a:pt x="791" y="12858"/>
                    <a:pt x="882" y="12827"/>
                  </a:cubicBezTo>
                  <a:cubicBezTo>
                    <a:pt x="1216" y="12675"/>
                    <a:pt x="1520" y="12493"/>
                    <a:pt x="1854" y="12341"/>
                  </a:cubicBezTo>
                  <a:cubicBezTo>
                    <a:pt x="1642" y="8572"/>
                    <a:pt x="1429" y="4803"/>
                    <a:pt x="1246" y="1034"/>
                  </a:cubicBezTo>
                  <a:cubicBezTo>
                    <a:pt x="1216" y="760"/>
                    <a:pt x="1216" y="487"/>
                    <a:pt x="1186" y="213"/>
                  </a:cubicBezTo>
                  <a:cubicBezTo>
                    <a:pt x="1034" y="274"/>
                    <a:pt x="912" y="335"/>
                    <a:pt x="760" y="395"/>
                  </a:cubicBezTo>
                  <a:cubicBezTo>
                    <a:pt x="728" y="405"/>
                    <a:pt x="697" y="409"/>
                    <a:pt x="668" y="409"/>
                  </a:cubicBezTo>
                  <a:cubicBezTo>
                    <a:pt x="504" y="409"/>
                    <a:pt x="391" y="272"/>
                    <a:pt x="365" y="92"/>
                  </a:cubicBezTo>
                  <a:cubicBezTo>
                    <a:pt x="243" y="92"/>
                    <a:pt x="122" y="3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11601503" y="5854327"/>
              <a:ext cx="61776" cy="660651"/>
            </a:xfrm>
            <a:custGeom>
              <a:avLst/>
              <a:gdLst/>
              <a:ahLst/>
              <a:cxnLst/>
              <a:rect l="l" t="t" r="r" b="b"/>
              <a:pathLst>
                <a:path w="2342" h="25046" extrusionOk="0">
                  <a:moveTo>
                    <a:pt x="913" y="0"/>
                  </a:moveTo>
                  <a:cubicBezTo>
                    <a:pt x="609" y="30"/>
                    <a:pt x="305" y="61"/>
                    <a:pt x="1" y="91"/>
                  </a:cubicBezTo>
                  <a:cubicBezTo>
                    <a:pt x="62" y="4651"/>
                    <a:pt x="305" y="9210"/>
                    <a:pt x="548" y="13739"/>
                  </a:cubicBezTo>
                  <a:cubicBezTo>
                    <a:pt x="761" y="13982"/>
                    <a:pt x="973" y="14225"/>
                    <a:pt x="1217" y="14468"/>
                  </a:cubicBezTo>
                  <a:cubicBezTo>
                    <a:pt x="1426" y="14700"/>
                    <a:pt x="1227" y="14986"/>
                    <a:pt x="986" y="14986"/>
                  </a:cubicBezTo>
                  <a:cubicBezTo>
                    <a:pt x="911" y="14986"/>
                    <a:pt x="833" y="14958"/>
                    <a:pt x="761" y="14894"/>
                  </a:cubicBezTo>
                  <a:cubicBezTo>
                    <a:pt x="700" y="14863"/>
                    <a:pt x="670" y="14803"/>
                    <a:pt x="609" y="14742"/>
                  </a:cubicBezTo>
                  <a:lnTo>
                    <a:pt x="609" y="14742"/>
                  </a:lnTo>
                  <a:cubicBezTo>
                    <a:pt x="761" y="17538"/>
                    <a:pt x="913" y="20304"/>
                    <a:pt x="1065" y="23070"/>
                  </a:cubicBezTo>
                  <a:cubicBezTo>
                    <a:pt x="1065" y="23617"/>
                    <a:pt x="1125" y="24164"/>
                    <a:pt x="1125" y="24712"/>
                  </a:cubicBezTo>
                  <a:cubicBezTo>
                    <a:pt x="1338" y="24772"/>
                    <a:pt x="1521" y="24894"/>
                    <a:pt x="1733" y="24924"/>
                  </a:cubicBezTo>
                  <a:cubicBezTo>
                    <a:pt x="1794" y="24955"/>
                    <a:pt x="1825" y="24985"/>
                    <a:pt x="1855" y="25046"/>
                  </a:cubicBezTo>
                  <a:cubicBezTo>
                    <a:pt x="2037" y="24955"/>
                    <a:pt x="2159" y="24833"/>
                    <a:pt x="2341" y="24742"/>
                  </a:cubicBezTo>
                  <a:cubicBezTo>
                    <a:pt x="2129" y="21095"/>
                    <a:pt x="1946" y="17417"/>
                    <a:pt x="1764" y="13739"/>
                  </a:cubicBezTo>
                  <a:cubicBezTo>
                    <a:pt x="1521" y="13830"/>
                    <a:pt x="1308" y="13891"/>
                    <a:pt x="1065" y="13921"/>
                  </a:cubicBezTo>
                  <a:cubicBezTo>
                    <a:pt x="1044" y="13924"/>
                    <a:pt x="1023" y="13926"/>
                    <a:pt x="1003" y="13926"/>
                  </a:cubicBezTo>
                  <a:cubicBezTo>
                    <a:pt x="625" y="13926"/>
                    <a:pt x="507" y="13397"/>
                    <a:pt x="882" y="13252"/>
                  </a:cubicBezTo>
                  <a:cubicBezTo>
                    <a:pt x="1156" y="13161"/>
                    <a:pt x="1429" y="12979"/>
                    <a:pt x="1703" y="12797"/>
                  </a:cubicBezTo>
                  <a:cubicBezTo>
                    <a:pt x="1521" y="8541"/>
                    <a:pt x="1369" y="4286"/>
                    <a:pt x="13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11678473" y="7276628"/>
              <a:ext cx="49748" cy="389675"/>
            </a:xfrm>
            <a:custGeom>
              <a:avLst/>
              <a:gdLst/>
              <a:ahLst/>
              <a:cxnLst/>
              <a:rect l="l" t="t" r="r" b="b"/>
              <a:pathLst>
                <a:path w="1886" h="14773" extrusionOk="0">
                  <a:moveTo>
                    <a:pt x="1095" y="1"/>
                  </a:moveTo>
                  <a:cubicBezTo>
                    <a:pt x="761" y="92"/>
                    <a:pt x="457" y="183"/>
                    <a:pt x="122" y="274"/>
                  </a:cubicBezTo>
                  <a:cubicBezTo>
                    <a:pt x="62" y="274"/>
                    <a:pt x="31" y="274"/>
                    <a:pt x="1" y="244"/>
                  </a:cubicBezTo>
                  <a:lnTo>
                    <a:pt x="1" y="244"/>
                  </a:lnTo>
                  <a:cubicBezTo>
                    <a:pt x="214" y="3527"/>
                    <a:pt x="426" y="6779"/>
                    <a:pt x="639" y="10062"/>
                  </a:cubicBezTo>
                  <a:cubicBezTo>
                    <a:pt x="821" y="10153"/>
                    <a:pt x="852" y="10426"/>
                    <a:pt x="670" y="10578"/>
                  </a:cubicBezTo>
                  <a:cubicBezTo>
                    <a:pt x="730" y="11946"/>
                    <a:pt x="821" y="13344"/>
                    <a:pt x="882" y="14743"/>
                  </a:cubicBezTo>
                  <a:lnTo>
                    <a:pt x="913" y="14743"/>
                  </a:lnTo>
                  <a:cubicBezTo>
                    <a:pt x="913" y="14743"/>
                    <a:pt x="1277" y="14773"/>
                    <a:pt x="1885" y="14773"/>
                  </a:cubicBezTo>
                  <a:cubicBezTo>
                    <a:pt x="1825" y="13162"/>
                    <a:pt x="1764" y="11521"/>
                    <a:pt x="1673" y="9910"/>
                  </a:cubicBezTo>
                  <a:cubicBezTo>
                    <a:pt x="1551" y="9910"/>
                    <a:pt x="1460" y="9910"/>
                    <a:pt x="1369" y="9940"/>
                  </a:cubicBezTo>
                  <a:cubicBezTo>
                    <a:pt x="1125" y="9940"/>
                    <a:pt x="1004" y="9636"/>
                    <a:pt x="1186" y="9484"/>
                  </a:cubicBezTo>
                  <a:cubicBezTo>
                    <a:pt x="1308" y="9363"/>
                    <a:pt x="1460" y="9241"/>
                    <a:pt x="1612" y="9150"/>
                  </a:cubicBezTo>
                  <a:cubicBezTo>
                    <a:pt x="1460" y="6110"/>
                    <a:pt x="1277" y="304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11172579" y="6017867"/>
              <a:ext cx="460235" cy="505947"/>
            </a:xfrm>
            <a:custGeom>
              <a:avLst/>
              <a:gdLst/>
              <a:ahLst/>
              <a:cxnLst/>
              <a:rect l="l" t="t" r="r" b="b"/>
              <a:pathLst>
                <a:path w="17448" h="19181" extrusionOk="0">
                  <a:moveTo>
                    <a:pt x="730" y="1"/>
                  </a:moveTo>
                  <a:cubicBezTo>
                    <a:pt x="486" y="244"/>
                    <a:pt x="243" y="487"/>
                    <a:pt x="0" y="730"/>
                  </a:cubicBezTo>
                  <a:cubicBezTo>
                    <a:pt x="2037" y="4074"/>
                    <a:pt x="4377" y="7235"/>
                    <a:pt x="6961" y="10214"/>
                  </a:cubicBezTo>
                  <a:cubicBezTo>
                    <a:pt x="9453" y="13040"/>
                    <a:pt x="13435" y="18177"/>
                    <a:pt x="17447" y="19180"/>
                  </a:cubicBezTo>
                  <a:cubicBezTo>
                    <a:pt x="17417" y="18968"/>
                    <a:pt x="17417" y="18724"/>
                    <a:pt x="17386" y="18512"/>
                  </a:cubicBezTo>
                  <a:cubicBezTo>
                    <a:pt x="13678" y="17113"/>
                    <a:pt x="10061" y="12341"/>
                    <a:pt x="7599" y="9575"/>
                  </a:cubicBezTo>
                  <a:cubicBezTo>
                    <a:pt x="4985" y="6627"/>
                    <a:pt x="2705" y="3375"/>
                    <a:pt x="7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11631178" y="6506141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3"/>
                    <a:pt x="31" y="457"/>
                    <a:pt x="61" y="669"/>
                  </a:cubicBezTo>
                  <a:cubicBezTo>
                    <a:pt x="183" y="700"/>
                    <a:pt x="304" y="761"/>
                    <a:pt x="426" y="791"/>
                  </a:cubicBezTo>
                  <a:cubicBezTo>
                    <a:pt x="396" y="639"/>
                    <a:pt x="426" y="517"/>
                    <a:pt x="578" y="426"/>
                  </a:cubicBezTo>
                  <a:cubicBezTo>
                    <a:pt x="639" y="396"/>
                    <a:pt x="669" y="365"/>
                    <a:pt x="730" y="335"/>
                  </a:cubicBezTo>
                  <a:cubicBezTo>
                    <a:pt x="700" y="274"/>
                    <a:pt x="669" y="244"/>
                    <a:pt x="608" y="213"/>
                  </a:cubicBezTo>
                  <a:cubicBezTo>
                    <a:pt x="396" y="183"/>
                    <a:pt x="213" y="6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11025049" y="6393905"/>
              <a:ext cx="628602" cy="504654"/>
            </a:xfrm>
            <a:custGeom>
              <a:avLst/>
              <a:gdLst/>
              <a:ahLst/>
              <a:cxnLst/>
              <a:rect l="l" t="t" r="r" b="b"/>
              <a:pathLst>
                <a:path w="23831" h="19132" extrusionOk="0">
                  <a:moveTo>
                    <a:pt x="152" y="0"/>
                  </a:moveTo>
                  <a:cubicBezTo>
                    <a:pt x="92" y="547"/>
                    <a:pt x="31" y="1064"/>
                    <a:pt x="0" y="1642"/>
                  </a:cubicBezTo>
                  <a:cubicBezTo>
                    <a:pt x="6444" y="9301"/>
                    <a:pt x="13922" y="17265"/>
                    <a:pt x="23618" y="19119"/>
                  </a:cubicBezTo>
                  <a:cubicBezTo>
                    <a:pt x="23644" y="19128"/>
                    <a:pt x="23669" y="19132"/>
                    <a:pt x="23691" y="19132"/>
                  </a:cubicBezTo>
                  <a:cubicBezTo>
                    <a:pt x="23745" y="19132"/>
                    <a:pt x="23788" y="19110"/>
                    <a:pt x="23831" y="19089"/>
                  </a:cubicBezTo>
                  <a:cubicBezTo>
                    <a:pt x="23800" y="18876"/>
                    <a:pt x="23800" y="18663"/>
                    <a:pt x="23770" y="18450"/>
                  </a:cubicBezTo>
                  <a:cubicBezTo>
                    <a:pt x="13496" y="16292"/>
                    <a:pt x="6931" y="7630"/>
                    <a:pt x="15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11652834" y="6880570"/>
              <a:ext cx="9628" cy="16855"/>
            </a:xfrm>
            <a:custGeom>
              <a:avLst/>
              <a:gdLst/>
              <a:ahLst/>
              <a:cxnLst/>
              <a:rect l="l" t="t" r="r" b="b"/>
              <a:pathLst>
                <a:path w="365" h="639" extrusionOk="0">
                  <a:moveTo>
                    <a:pt x="0" y="0"/>
                  </a:moveTo>
                  <a:cubicBezTo>
                    <a:pt x="0" y="213"/>
                    <a:pt x="0" y="426"/>
                    <a:pt x="31" y="639"/>
                  </a:cubicBezTo>
                  <a:cubicBezTo>
                    <a:pt x="304" y="517"/>
                    <a:pt x="365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11035469" y="68124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700"/>
                    <a:pt x="152" y="1369"/>
                    <a:pt x="244" y="2068"/>
                  </a:cubicBezTo>
                  <a:cubicBezTo>
                    <a:pt x="6627" y="9636"/>
                    <a:pt x="14803" y="17417"/>
                    <a:pt x="24226" y="17448"/>
                  </a:cubicBezTo>
                  <a:cubicBezTo>
                    <a:pt x="24256" y="17448"/>
                    <a:pt x="24256" y="17417"/>
                    <a:pt x="24287" y="17387"/>
                  </a:cubicBezTo>
                  <a:cubicBezTo>
                    <a:pt x="24317" y="17387"/>
                    <a:pt x="24317" y="17387"/>
                    <a:pt x="24347" y="17357"/>
                  </a:cubicBezTo>
                  <a:cubicBezTo>
                    <a:pt x="24347" y="17205"/>
                    <a:pt x="24317" y="17022"/>
                    <a:pt x="24317" y="16840"/>
                  </a:cubicBezTo>
                  <a:cubicBezTo>
                    <a:pt x="14317" y="15806"/>
                    <a:pt x="6475" y="781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11676890" y="7256581"/>
              <a:ext cx="15246" cy="13664"/>
            </a:xfrm>
            <a:custGeom>
              <a:avLst/>
              <a:gdLst/>
              <a:ahLst/>
              <a:cxnLst/>
              <a:rect l="l" t="t" r="r" b="b"/>
              <a:pathLst>
                <a:path w="578" h="518" extrusionOk="0">
                  <a:moveTo>
                    <a:pt x="0" y="1"/>
                  </a:moveTo>
                  <a:cubicBezTo>
                    <a:pt x="0" y="183"/>
                    <a:pt x="30" y="335"/>
                    <a:pt x="30" y="518"/>
                  </a:cubicBezTo>
                  <a:cubicBezTo>
                    <a:pt x="213" y="426"/>
                    <a:pt x="395" y="366"/>
                    <a:pt x="578" y="274"/>
                  </a:cubicBezTo>
                  <a:cubicBezTo>
                    <a:pt x="547" y="153"/>
                    <a:pt x="486" y="62"/>
                    <a:pt x="334" y="31"/>
                  </a:cubicBezTo>
                  <a:cubicBezTo>
                    <a:pt x="213" y="31"/>
                    <a:pt x="122" y="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11187799" y="7340778"/>
              <a:ext cx="508347" cy="228904"/>
            </a:xfrm>
            <a:custGeom>
              <a:avLst/>
              <a:gdLst/>
              <a:ahLst/>
              <a:cxnLst/>
              <a:rect l="l" t="t" r="r" b="b"/>
              <a:pathLst>
                <a:path w="19272" h="8678" extrusionOk="0">
                  <a:moveTo>
                    <a:pt x="1" y="0"/>
                  </a:moveTo>
                  <a:cubicBezTo>
                    <a:pt x="609" y="973"/>
                    <a:pt x="1277" y="1855"/>
                    <a:pt x="1976" y="2675"/>
                  </a:cubicBezTo>
                  <a:cubicBezTo>
                    <a:pt x="5699" y="5574"/>
                    <a:pt x="11045" y="8677"/>
                    <a:pt x="16021" y="8677"/>
                  </a:cubicBezTo>
                  <a:cubicBezTo>
                    <a:pt x="17098" y="8677"/>
                    <a:pt x="18158" y="8532"/>
                    <a:pt x="19180" y="8207"/>
                  </a:cubicBezTo>
                  <a:cubicBezTo>
                    <a:pt x="19211" y="8207"/>
                    <a:pt x="19241" y="8146"/>
                    <a:pt x="19272" y="8146"/>
                  </a:cubicBezTo>
                  <a:cubicBezTo>
                    <a:pt x="19241" y="7964"/>
                    <a:pt x="19241" y="7782"/>
                    <a:pt x="19241" y="7630"/>
                  </a:cubicBezTo>
                  <a:cubicBezTo>
                    <a:pt x="19180" y="7569"/>
                    <a:pt x="19089" y="7569"/>
                    <a:pt x="18998" y="7569"/>
                  </a:cubicBezTo>
                  <a:cubicBezTo>
                    <a:pt x="18028" y="7763"/>
                    <a:pt x="17064" y="7855"/>
                    <a:pt x="16108" y="7855"/>
                  </a:cubicBezTo>
                  <a:cubicBezTo>
                    <a:pt x="10317" y="7855"/>
                    <a:pt x="4801" y="44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11695328" y="7542012"/>
              <a:ext cx="5618" cy="13664"/>
            </a:xfrm>
            <a:custGeom>
              <a:avLst/>
              <a:gdLst/>
              <a:ahLst/>
              <a:cxnLst/>
              <a:rect l="l" t="t" r="r" b="b"/>
              <a:pathLst>
                <a:path w="213" h="518" extrusionOk="0">
                  <a:moveTo>
                    <a:pt x="0" y="1"/>
                  </a:moveTo>
                  <a:cubicBezTo>
                    <a:pt x="0" y="153"/>
                    <a:pt x="0" y="335"/>
                    <a:pt x="31" y="517"/>
                  </a:cubicBezTo>
                  <a:cubicBezTo>
                    <a:pt x="213" y="365"/>
                    <a:pt x="182" y="9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11373021" y="5896003"/>
              <a:ext cx="244546" cy="347181"/>
            </a:xfrm>
            <a:custGeom>
              <a:avLst/>
              <a:gdLst/>
              <a:ahLst/>
              <a:cxnLst/>
              <a:rect l="l" t="t" r="r" b="b"/>
              <a:pathLst>
                <a:path w="9271" h="13162" extrusionOk="0">
                  <a:moveTo>
                    <a:pt x="1034" y="1"/>
                  </a:moveTo>
                  <a:cubicBezTo>
                    <a:pt x="699" y="122"/>
                    <a:pt x="334" y="213"/>
                    <a:pt x="0" y="365"/>
                  </a:cubicBezTo>
                  <a:cubicBezTo>
                    <a:pt x="2310" y="5107"/>
                    <a:pt x="5350" y="9484"/>
                    <a:pt x="9271" y="13162"/>
                  </a:cubicBezTo>
                  <a:cubicBezTo>
                    <a:pt x="9240" y="12828"/>
                    <a:pt x="9240" y="12493"/>
                    <a:pt x="9210" y="12159"/>
                  </a:cubicBezTo>
                  <a:cubicBezTo>
                    <a:pt x="5775" y="8451"/>
                    <a:pt x="313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11615932" y="6216701"/>
              <a:ext cx="23186" cy="32919"/>
            </a:xfrm>
            <a:custGeom>
              <a:avLst/>
              <a:gdLst/>
              <a:ahLst/>
              <a:cxnLst/>
              <a:rect l="l" t="t" r="r" b="b"/>
              <a:pathLst>
                <a:path w="879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335"/>
                    <a:pt x="31" y="670"/>
                    <a:pt x="62" y="1004"/>
                  </a:cubicBezTo>
                  <a:cubicBezTo>
                    <a:pt x="123" y="1065"/>
                    <a:pt x="153" y="1125"/>
                    <a:pt x="214" y="1156"/>
                  </a:cubicBezTo>
                  <a:cubicBezTo>
                    <a:pt x="286" y="1220"/>
                    <a:pt x="364" y="1248"/>
                    <a:pt x="439" y="1248"/>
                  </a:cubicBezTo>
                  <a:cubicBezTo>
                    <a:pt x="680" y="1248"/>
                    <a:pt x="879" y="962"/>
                    <a:pt x="670" y="730"/>
                  </a:cubicBezTo>
                  <a:cubicBezTo>
                    <a:pt x="426" y="48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11646398" y="6067589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72"/>
                    <a:pt x="1460" y="3708"/>
                    <a:pt x="1" y="4712"/>
                  </a:cubicBezTo>
                  <a:cubicBezTo>
                    <a:pt x="31" y="5046"/>
                    <a:pt x="31" y="5350"/>
                    <a:pt x="62" y="5654"/>
                  </a:cubicBezTo>
                  <a:cubicBezTo>
                    <a:pt x="1673" y="5076"/>
                    <a:pt x="3223" y="3313"/>
                    <a:pt x="4530" y="1490"/>
                  </a:cubicBezTo>
                  <a:cubicBezTo>
                    <a:pt x="440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11755442" y="5908031"/>
              <a:ext cx="131518" cy="198860"/>
            </a:xfrm>
            <a:custGeom>
              <a:avLst/>
              <a:gdLst/>
              <a:ahLst/>
              <a:cxnLst/>
              <a:rect l="l" t="t" r="r" b="b"/>
              <a:pathLst>
                <a:path w="4986" h="7539" extrusionOk="0">
                  <a:moveTo>
                    <a:pt x="3983" y="1"/>
                  </a:moveTo>
                  <a:cubicBezTo>
                    <a:pt x="3071" y="1520"/>
                    <a:pt x="2129" y="3010"/>
                    <a:pt x="1095" y="4438"/>
                  </a:cubicBezTo>
                  <a:cubicBezTo>
                    <a:pt x="791" y="4864"/>
                    <a:pt x="426" y="5441"/>
                    <a:pt x="1" y="6049"/>
                  </a:cubicBezTo>
                  <a:cubicBezTo>
                    <a:pt x="122" y="6536"/>
                    <a:pt x="274" y="7052"/>
                    <a:pt x="396" y="7539"/>
                  </a:cubicBezTo>
                  <a:cubicBezTo>
                    <a:pt x="1429" y="6140"/>
                    <a:pt x="2311" y="4712"/>
                    <a:pt x="3010" y="3709"/>
                  </a:cubicBezTo>
                  <a:cubicBezTo>
                    <a:pt x="3709" y="2736"/>
                    <a:pt x="4347" y="1672"/>
                    <a:pt x="4986" y="639"/>
                  </a:cubicBezTo>
                  <a:cubicBezTo>
                    <a:pt x="4651" y="426"/>
                    <a:pt x="4347" y="183"/>
                    <a:pt x="398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0"/>
            <p:cNvSpPr/>
            <p:nvPr/>
          </p:nvSpPr>
          <p:spPr>
            <a:xfrm>
              <a:off x="11614930" y="6191853"/>
              <a:ext cx="33104" cy="29807"/>
            </a:xfrm>
            <a:custGeom>
              <a:avLst/>
              <a:gdLst/>
              <a:ahLst/>
              <a:cxnLst/>
              <a:rect l="l" t="t" r="r" b="b"/>
              <a:pathLst>
                <a:path w="1255" h="1130" extrusionOk="0">
                  <a:moveTo>
                    <a:pt x="1194" y="1"/>
                  </a:moveTo>
                  <a:cubicBezTo>
                    <a:pt x="920" y="213"/>
                    <a:pt x="647" y="365"/>
                    <a:pt x="404" y="456"/>
                  </a:cubicBezTo>
                  <a:cubicBezTo>
                    <a:pt x="0" y="629"/>
                    <a:pt x="116" y="1130"/>
                    <a:pt x="517" y="1130"/>
                  </a:cubicBezTo>
                  <a:cubicBezTo>
                    <a:pt x="539" y="1130"/>
                    <a:pt x="562" y="1128"/>
                    <a:pt x="586" y="1125"/>
                  </a:cubicBezTo>
                  <a:cubicBezTo>
                    <a:pt x="799" y="1095"/>
                    <a:pt x="1012" y="1034"/>
                    <a:pt x="1255" y="943"/>
                  </a:cubicBezTo>
                  <a:cubicBezTo>
                    <a:pt x="1224" y="639"/>
                    <a:pt x="1224" y="305"/>
                    <a:pt x="119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11663253" y="6387495"/>
              <a:ext cx="170794" cy="141937"/>
            </a:xfrm>
            <a:custGeom>
              <a:avLst/>
              <a:gdLst/>
              <a:ahLst/>
              <a:cxnLst/>
              <a:rect l="l" t="t" r="r" b="b"/>
              <a:pathLst>
                <a:path w="6475" h="5381" extrusionOk="0">
                  <a:moveTo>
                    <a:pt x="6231" y="0"/>
                  </a:moveTo>
                  <a:cubicBezTo>
                    <a:pt x="4377" y="1702"/>
                    <a:pt x="2310" y="3222"/>
                    <a:pt x="0" y="4529"/>
                  </a:cubicBezTo>
                  <a:cubicBezTo>
                    <a:pt x="0" y="4803"/>
                    <a:pt x="31" y="5107"/>
                    <a:pt x="31" y="5380"/>
                  </a:cubicBezTo>
                  <a:cubicBezTo>
                    <a:pt x="2371" y="4468"/>
                    <a:pt x="4529" y="3161"/>
                    <a:pt x="6475" y="1550"/>
                  </a:cubicBezTo>
                  <a:cubicBezTo>
                    <a:pt x="6414" y="1034"/>
                    <a:pt x="6323" y="517"/>
                    <a:pt x="62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11827611" y="6114092"/>
              <a:ext cx="239745" cy="314314"/>
            </a:xfrm>
            <a:custGeom>
              <a:avLst/>
              <a:gdLst/>
              <a:ahLst/>
              <a:cxnLst/>
              <a:rect l="l" t="t" r="r" b="b"/>
              <a:pathLst>
                <a:path w="9089" h="11916" extrusionOk="0">
                  <a:moveTo>
                    <a:pt x="8390" y="0"/>
                  </a:moveTo>
                  <a:cubicBezTo>
                    <a:pt x="5958" y="3830"/>
                    <a:pt x="3283" y="7356"/>
                    <a:pt x="0" y="10365"/>
                  </a:cubicBezTo>
                  <a:cubicBezTo>
                    <a:pt x="92" y="10882"/>
                    <a:pt x="183" y="11399"/>
                    <a:pt x="244" y="11915"/>
                  </a:cubicBezTo>
                  <a:cubicBezTo>
                    <a:pt x="3769" y="9028"/>
                    <a:pt x="6687" y="5228"/>
                    <a:pt x="9089" y="1277"/>
                  </a:cubicBezTo>
                  <a:cubicBezTo>
                    <a:pt x="8846" y="851"/>
                    <a:pt x="8633" y="395"/>
                    <a:pt x="83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11642415" y="6506959"/>
              <a:ext cx="21656" cy="27644"/>
            </a:xfrm>
            <a:custGeom>
              <a:avLst/>
              <a:gdLst/>
              <a:ahLst/>
              <a:cxnLst/>
              <a:rect l="l" t="t" r="r" b="b"/>
              <a:pathLst>
                <a:path w="821" h="1048" extrusionOk="0">
                  <a:moveTo>
                    <a:pt x="790" y="0"/>
                  </a:moveTo>
                  <a:cubicBezTo>
                    <a:pt x="608" y="91"/>
                    <a:pt x="486" y="213"/>
                    <a:pt x="304" y="304"/>
                  </a:cubicBezTo>
                  <a:cubicBezTo>
                    <a:pt x="449" y="478"/>
                    <a:pt x="318" y="762"/>
                    <a:pt x="68" y="762"/>
                  </a:cubicBezTo>
                  <a:cubicBezTo>
                    <a:pt x="56" y="762"/>
                    <a:pt x="43" y="761"/>
                    <a:pt x="30" y="760"/>
                  </a:cubicBezTo>
                  <a:lnTo>
                    <a:pt x="0" y="760"/>
                  </a:lnTo>
                  <a:cubicBezTo>
                    <a:pt x="26" y="914"/>
                    <a:pt x="139" y="1047"/>
                    <a:pt x="302" y="1047"/>
                  </a:cubicBezTo>
                  <a:cubicBezTo>
                    <a:pt x="332" y="1047"/>
                    <a:pt x="363" y="1043"/>
                    <a:pt x="395" y="1033"/>
                  </a:cubicBezTo>
                  <a:cubicBezTo>
                    <a:pt x="547" y="973"/>
                    <a:pt x="699" y="912"/>
                    <a:pt x="821" y="851"/>
                  </a:cubicBezTo>
                  <a:cubicBezTo>
                    <a:pt x="821" y="578"/>
                    <a:pt x="790" y="304"/>
                    <a:pt x="7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11641597" y="6514951"/>
              <a:ext cx="12661" cy="12107"/>
            </a:xfrm>
            <a:custGeom>
              <a:avLst/>
              <a:gdLst/>
              <a:ahLst/>
              <a:cxnLst/>
              <a:rect l="l" t="t" r="r" b="b"/>
              <a:pathLst>
                <a:path w="480" h="459" extrusionOk="0">
                  <a:moveTo>
                    <a:pt x="335" y="1"/>
                  </a:moveTo>
                  <a:cubicBezTo>
                    <a:pt x="274" y="31"/>
                    <a:pt x="244" y="62"/>
                    <a:pt x="183" y="92"/>
                  </a:cubicBezTo>
                  <a:cubicBezTo>
                    <a:pt x="31" y="183"/>
                    <a:pt x="1" y="305"/>
                    <a:pt x="31" y="427"/>
                  </a:cubicBezTo>
                  <a:cubicBezTo>
                    <a:pt x="31" y="457"/>
                    <a:pt x="61" y="457"/>
                    <a:pt x="61" y="457"/>
                  </a:cubicBezTo>
                  <a:cubicBezTo>
                    <a:pt x="74" y="458"/>
                    <a:pt x="87" y="459"/>
                    <a:pt x="99" y="459"/>
                  </a:cubicBezTo>
                  <a:cubicBezTo>
                    <a:pt x="349" y="459"/>
                    <a:pt x="480" y="175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0"/>
            <p:cNvSpPr/>
            <p:nvPr/>
          </p:nvSpPr>
          <p:spPr>
            <a:xfrm>
              <a:off x="11650407" y="6866932"/>
              <a:ext cx="1635" cy="10445"/>
            </a:xfrm>
            <a:custGeom>
              <a:avLst/>
              <a:gdLst/>
              <a:ahLst/>
              <a:cxnLst/>
              <a:rect l="l" t="t" r="r" b="b"/>
              <a:pathLst>
                <a:path w="62" h="396" extrusionOk="0">
                  <a:moveTo>
                    <a:pt x="31" y="1"/>
                  </a:moveTo>
                  <a:cubicBezTo>
                    <a:pt x="1" y="153"/>
                    <a:pt x="1" y="274"/>
                    <a:pt x="62" y="396"/>
                  </a:cubicBezTo>
                  <a:cubicBezTo>
                    <a:pt x="62" y="274"/>
                    <a:pt x="62" y="153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11681691" y="6749078"/>
              <a:ext cx="184431" cy="126691"/>
            </a:xfrm>
            <a:custGeom>
              <a:avLst/>
              <a:gdLst/>
              <a:ahLst/>
              <a:cxnLst/>
              <a:rect l="l" t="t" r="r" b="b"/>
              <a:pathLst>
                <a:path w="6992" h="4803" extrusionOk="0">
                  <a:moveTo>
                    <a:pt x="6961" y="0"/>
                  </a:moveTo>
                  <a:cubicBezTo>
                    <a:pt x="4773" y="1399"/>
                    <a:pt x="2432" y="2675"/>
                    <a:pt x="0" y="3800"/>
                  </a:cubicBezTo>
                  <a:cubicBezTo>
                    <a:pt x="31" y="4134"/>
                    <a:pt x="31" y="4469"/>
                    <a:pt x="61" y="4803"/>
                  </a:cubicBezTo>
                  <a:cubicBezTo>
                    <a:pt x="2462" y="3800"/>
                    <a:pt x="4803" y="2645"/>
                    <a:pt x="6991" y="1307"/>
                  </a:cubicBezTo>
                  <a:cubicBezTo>
                    <a:pt x="6991" y="882"/>
                    <a:pt x="6961" y="456"/>
                    <a:pt x="69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11865305" y="6486912"/>
              <a:ext cx="315106" cy="297459"/>
            </a:xfrm>
            <a:custGeom>
              <a:avLst/>
              <a:gdLst/>
              <a:ahLst/>
              <a:cxnLst/>
              <a:rect l="l" t="t" r="r" b="b"/>
              <a:pathLst>
                <a:path w="11946" h="11277" extrusionOk="0">
                  <a:moveTo>
                    <a:pt x="11672" y="0"/>
                  </a:moveTo>
                  <a:cubicBezTo>
                    <a:pt x="8268" y="3830"/>
                    <a:pt x="4377" y="7143"/>
                    <a:pt x="0" y="9939"/>
                  </a:cubicBezTo>
                  <a:cubicBezTo>
                    <a:pt x="0" y="10395"/>
                    <a:pt x="30" y="10821"/>
                    <a:pt x="30" y="11277"/>
                  </a:cubicBezTo>
                  <a:cubicBezTo>
                    <a:pt x="4468" y="8632"/>
                    <a:pt x="8450" y="5441"/>
                    <a:pt x="11946" y="1702"/>
                  </a:cubicBezTo>
                  <a:cubicBezTo>
                    <a:pt x="11854" y="1125"/>
                    <a:pt x="11763" y="578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11651225" y="6849286"/>
              <a:ext cx="32101" cy="35319"/>
            </a:xfrm>
            <a:custGeom>
              <a:avLst/>
              <a:gdLst/>
              <a:ahLst/>
              <a:cxnLst/>
              <a:rect l="l" t="t" r="r" b="b"/>
              <a:pathLst>
                <a:path w="1217" h="1339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2" y="518"/>
                    <a:pt x="61" y="609"/>
                    <a:pt x="0" y="670"/>
                  </a:cubicBezTo>
                  <a:cubicBezTo>
                    <a:pt x="31" y="822"/>
                    <a:pt x="31" y="943"/>
                    <a:pt x="31" y="1065"/>
                  </a:cubicBezTo>
                  <a:cubicBezTo>
                    <a:pt x="101" y="1229"/>
                    <a:pt x="225" y="1339"/>
                    <a:pt x="390" y="1339"/>
                  </a:cubicBezTo>
                  <a:cubicBezTo>
                    <a:pt x="439" y="1339"/>
                    <a:pt x="492" y="1329"/>
                    <a:pt x="547" y="1308"/>
                  </a:cubicBezTo>
                  <a:cubicBezTo>
                    <a:pt x="760" y="1217"/>
                    <a:pt x="1003" y="1126"/>
                    <a:pt x="1216" y="1004"/>
                  </a:cubicBezTo>
                  <a:cubicBezTo>
                    <a:pt x="1186" y="670"/>
                    <a:pt x="1186" y="33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11671272" y="72726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53"/>
                    <a:pt x="91" y="366"/>
                    <a:pt x="274" y="396"/>
                  </a:cubicBezTo>
                  <a:cubicBezTo>
                    <a:pt x="274" y="274"/>
                    <a:pt x="243" y="15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11706539" y="7179611"/>
              <a:ext cx="142729" cy="97043"/>
            </a:xfrm>
            <a:custGeom>
              <a:avLst/>
              <a:gdLst/>
              <a:ahLst/>
              <a:cxnLst/>
              <a:rect l="l" t="t" r="r" b="b"/>
              <a:pathLst>
                <a:path w="5411" h="3679" extrusionOk="0">
                  <a:moveTo>
                    <a:pt x="5411" y="1"/>
                  </a:moveTo>
                  <a:lnTo>
                    <a:pt x="5411" y="1"/>
                  </a:lnTo>
                  <a:cubicBezTo>
                    <a:pt x="3679" y="1095"/>
                    <a:pt x="1855" y="2007"/>
                    <a:pt x="1" y="2919"/>
                  </a:cubicBezTo>
                  <a:cubicBezTo>
                    <a:pt x="1" y="3162"/>
                    <a:pt x="1" y="3405"/>
                    <a:pt x="31" y="3679"/>
                  </a:cubicBezTo>
                  <a:cubicBezTo>
                    <a:pt x="1855" y="3132"/>
                    <a:pt x="3618" y="2372"/>
                    <a:pt x="5259" y="1429"/>
                  </a:cubicBezTo>
                  <a:cubicBezTo>
                    <a:pt x="5320" y="943"/>
                    <a:pt x="5350" y="487"/>
                    <a:pt x="541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11845258" y="6803600"/>
              <a:ext cx="360000" cy="413731"/>
            </a:xfrm>
            <a:custGeom>
              <a:avLst/>
              <a:gdLst/>
              <a:ahLst/>
              <a:cxnLst/>
              <a:rect l="l" t="t" r="r" b="b"/>
              <a:pathLst>
                <a:path w="13648" h="15685" extrusionOk="0">
                  <a:moveTo>
                    <a:pt x="13617" y="0"/>
                  </a:moveTo>
                  <a:cubicBezTo>
                    <a:pt x="11034" y="3526"/>
                    <a:pt x="8511" y="7052"/>
                    <a:pt x="5411" y="10152"/>
                  </a:cubicBezTo>
                  <a:cubicBezTo>
                    <a:pt x="3800" y="11794"/>
                    <a:pt x="2037" y="13101"/>
                    <a:pt x="152" y="14256"/>
                  </a:cubicBezTo>
                  <a:cubicBezTo>
                    <a:pt x="91" y="14742"/>
                    <a:pt x="61" y="15198"/>
                    <a:pt x="0" y="15684"/>
                  </a:cubicBezTo>
                  <a:cubicBezTo>
                    <a:pt x="5623" y="12523"/>
                    <a:pt x="10243" y="7326"/>
                    <a:pt x="13648" y="1946"/>
                  </a:cubicBezTo>
                  <a:cubicBezTo>
                    <a:pt x="13648" y="1307"/>
                    <a:pt x="13648" y="639"/>
                    <a:pt x="1361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11677682" y="7256581"/>
              <a:ext cx="29675" cy="27301"/>
            </a:xfrm>
            <a:custGeom>
              <a:avLst/>
              <a:gdLst/>
              <a:ahLst/>
              <a:cxnLst/>
              <a:rect l="l" t="t" r="r" b="b"/>
              <a:pathLst>
                <a:path w="1125" h="1035" extrusionOk="0">
                  <a:moveTo>
                    <a:pt x="1064" y="1"/>
                  </a:moveTo>
                  <a:cubicBezTo>
                    <a:pt x="912" y="92"/>
                    <a:pt x="730" y="183"/>
                    <a:pt x="548" y="274"/>
                  </a:cubicBezTo>
                  <a:cubicBezTo>
                    <a:pt x="608" y="426"/>
                    <a:pt x="517" y="639"/>
                    <a:pt x="304" y="639"/>
                  </a:cubicBezTo>
                  <a:cubicBezTo>
                    <a:pt x="213" y="639"/>
                    <a:pt x="92" y="609"/>
                    <a:pt x="0" y="609"/>
                  </a:cubicBezTo>
                  <a:cubicBezTo>
                    <a:pt x="0" y="761"/>
                    <a:pt x="31" y="882"/>
                    <a:pt x="31" y="1004"/>
                  </a:cubicBezTo>
                  <a:cubicBezTo>
                    <a:pt x="61" y="1034"/>
                    <a:pt x="92" y="1034"/>
                    <a:pt x="152" y="1034"/>
                  </a:cubicBezTo>
                  <a:cubicBezTo>
                    <a:pt x="456" y="943"/>
                    <a:pt x="791" y="852"/>
                    <a:pt x="1125" y="761"/>
                  </a:cubicBezTo>
                  <a:cubicBezTo>
                    <a:pt x="1095" y="487"/>
                    <a:pt x="1095" y="244"/>
                    <a:pt x="106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11674464" y="72702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31"/>
                    <a:pt x="92" y="31"/>
                    <a:pt x="62" y="31"/>
                  </a:cubicBezTo>
                  <a:cubicBezTo>
                    <a:pt x="31" y="61"/>
                    <a:pt x="31" y="92"/>
                    <a:pt x="1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11677682" y="7263808"/>
              <a:ext cx="16064" cy="9654"/>
            </a:xfrm>
            <a:custGeom>
              <a:avLst/>
              <a:gdLst/>
              <a:ahLst/>
              <a:cxnLst/>
              <a:rect l="l" t="t" r="r" b="b"/>
              <a:pathLst>
                <a:path w="609" h="366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92"/>
                    <a:pt x="183" y="183"/>
                    <a:pt x="0" y="244"/>
                  </a:cubicBezTo>
                  <a:cubicBezTo>
                    <a:pt x="0" y="274"/>
                    <a:pt x="0" y="304"/>
                    <a:pt x="0" y="335"/>
                  </a:cubicBezTo>
                  <a:cubicBezTo>
                    <a:pt x="92" y="335"/>
                    <a:pt x="183" y="365"/>
                    <a:pt x="304" y="365"/>
                  </a:cubicBezTo>
                  <a:cubicBezTo>
                    <a:pt x="517" y="365"/>
                    <a:pt x="608" y="152"/>
                    <a:pt x="54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11720967" y="7497909"/>
              <a:ext cx="72987" cy="40120"/>
            </a:xfrm>
            <a:custGeom>
              <a:avLst/>
              <a:gdLst/>
              <a:ahLst/>
              <a:cxnLst/>
              <a:rect l="l" t="t" r="r" b="b"/>
              <a:pathLst>
                <a:path w="2767" h="1521" extrusionOk="0">
                  <a:moveTo>
                    <a:pt x="2767" y="1"/>
                  </a:moveTo>
                  <a:cubicBezTo>
                    <a:pt x="1794" y="183"/>
                    <a:pt x="821" y="275"/>
                    <a:pt x="1" y="761"/>
                  </a:cubicBezTo>
                  <a:cubicBezTo>
                    <a:pt x="31" y="1004"/>
                    <a:pt x="31" y="1247"/>
                    <a:pt x="62" y="1521"/>
                  </a:cubicBezTo>
                  <a:cubicBezTo>
                    <a:pt x="913" y="1460"/>
                    <a:pt x="1703" y="1338"/>
                    <a:pt x="2493" y="1186"/>
                  </a:cubicBezTo>
                  <a:cubicBezTo>
                    <a:pt x="2584" y="791"/>
                    <a:pt x="2676" y="396"/>
                    <a:pt x="276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11786726" y="7208495"/>
              <a:ext cx="388883" cy="320724"/>
            </a:xfrm>
            <a:custGeom>
              <a:avLst/>
              <a:gdLst/>
              <a:ahLst/>
              <a:cxnLst/>
              <a:rect l="l" t="t" r="r" b="b"/>
              <a:pathLst>
                <a:path w="14743" h="12159" extrusionOk="0">
                  <a:moveTo>
                    <a:pt x="14742" y="0"/>
                  </a:moveTo>
                  <a:lnTo>
                    <a:pt x="14742" y="0"/>
                  </a:lnTo>
                  <a:cubicBezTo>
                    <a:pt x="13557" y="1277"/>
                    <a:pt x="12341" y="2523"/>
                    <a:pt x="11186" y="3800"/>
                  </a:cubicBezTo>
                  <a:cubicBezTo>
                    <a:pt x="8450" y="6778"/>
                    <a:pt x="5380" y="9453"/>
                    <a:pt x="1459" y="10699"/>
                  </a:cubicBezTo>
                  <a:cubicBezTo>
                    <a:pt x="1064" y="10851"/>
                    <a:pt x="669" y="10912"/>
                    <a:pt x="274" y="10973"/>
                  </a:cubicBezTo>
                  <a:cubicBezTo>
                    <a:pt x="183" y="11368"/>
                    <a:pt x="91" y="11763"/>
                    <a:pt x="0" y="12158"/>
                  </a:cubicBezTo>
                  <a:cubicBezTo>
                    <a:pt x="3526" y="11459"/>
                    <a:pt x="6505" y="9879"/>
                    <a:pt x="9453" y="7417"/>
                  </a:cubicBezTo>
                  <a:cubicBezTo>
                    <a:pt x="10973" y="6170"/>
                    <a:pt x="12462" y="4833"/>
                    <a:pt x="13921" y="3435"/>
                  </a:cubicBezTo>
                  <a:cubicBezTo>
                    <a:pt x="14225" y="2401"/>
                    <a:pt x="14499" y="1246"/>
                    <a:pt x="1474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11704930" y="7517955"/>
              <a:ext cx="17673" cy="20891"/>
            </a:xfrm>
            <a:custGeom>
              <a:avLst/>
              <a:gdLst/>
              <a:ahLst/>
              <a:cxnLst/>
              <a:rect l="l" t="t" r="r" b="b"/>
              <a:pathLst>
                <a:path w="670" h="792" extrusionOk="0">
                  <a:moveTo>
                    <a:pt x="609" y="1"/>
                  </a:moveTo>
                  <a:cubicBezTo>
                    <a:pt x="457" y="92"/>
                    <a:pt x="305" y="214"/>
                    <a:pt x="183" y="335"/>
                  </a:cubicBezTo>
                  <a:cubicBezTo>
                    <a:pt x="1" y="487"/>
                    <a:pt x="122" y="791"/>
                    <a:pt x="366" y="791"/>
                  </a:cubicBezTo>
                  <a:cubicBezTo>
                    <a:pt x="457" y="761"/>
                    <a:pt x="548" y="761"/>
                    <a:pt x="670" y="761"/>
                  </a:cubicBezTo>
                  <a:cubicBezTo>
                    <a:pt x="639" y="518"/>
                    <a:pt x="639" y="244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12508309" y="7907630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12493881" y="7753691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12340733" y="6323345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12022436" y="6477284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12541967" y="6320575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12011225" y="6819638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12161155" y="6365021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12582061" y="7116279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12602925" y="7487489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12551595" y="6537425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12566023" y="6812410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12615745" y="7753691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12202831" y="7653457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12032855" y="7187630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12653412" y="6381877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12582878" y="6320945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12676677" y="7177211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12711152" y="6572691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12638192" y="7557258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12723972" y="6900616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12555604" y="7195649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12538775" y="6894207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12512318" y="6321393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12578051" y="7538002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12145117" y="6460455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12537984" y="6878169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12019217" y="6782762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12555604" y="7198867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12028054" y="7140335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12576469" y="7520382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12157937" y="7592525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12592480" y="7764902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12316677" y="6357029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12524347" y="6631223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12550803" y="6503741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12643810" y="6366630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12523291" y="6610385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12564440" y="6777143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12705534" y="6543017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12547585" y="6879752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12546794" y="6886188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12553995" y="7187630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12581269" y="7086631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12737609" y="6862132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12554813" y="7172410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12571641" y="7534811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12602107" y="7455414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12720780" y="7133108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12577260" y="7521174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12574860" y="7532384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12577260" y="7526792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12614927" y="7727235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12671058" y="7479471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12600709" y="7744855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5" name="Google Shape;445;p40"/>
          <p:cNvSpPr/>
          <p:nvPr/>
        </p:nvSpPr>
        <p:spPr>
          <a:xfrm>
            <a:off x="490225" y="449803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6" name="Google Shape;446;p40"/>
          <p:cNvGrpSpPr/>
          <p:nvPr/>
        </p:nvGrpSpPr>
        <p:grpSpPr>
          <a:xfrm>
            <a:off x="-1208" y="3450866"/>
            <a:ext cx="9144294" cy="1692644"/>
            <a:chOff x="6554550" y="3707188"/>
            <a:chExt cx="7127831" cy="1637222"/>
          </a:xfrm>
        </p:grpSpPr>
        <p:sp>
          <p:nvSpPr>
            <p:cNvPr id="447" name="Google Shape;447;p40"/>
            <p:cNvSpPr/>
            <p:nvPr/>
          </p:nvSpPr>
          <p:spPr>
            <a:xfrm>
              <a:off x="6554550" y="3707188"/>
              <a:ext cx="7122500" cy="468875"/>
            </a:xfrm>
            <a:custGeom>
              <a:avLst/>
              <a:gdLst/>
              <a:ahLst/>
              <a:cxnLst/>
              <a:rect l="l" t="t" r="r" b="b"/>
              <a:pathLst>
                <a:path w="284900" h="18755" extrusionOk="0">
                  <a:moveTo>
                    <a:pt x="1" y="0"/>
                  </a:moveTo>
                  <a:lnTo>
                    <a:pt x="1" y="18754"/>
                  </a:lnTo>
                  <a:lnTo>
                    <a:pt x="284900" y="18754"/>
                  </a:lnTo>
                  <a:lnTo>
                    <a:pt x="28490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6554550" y="4172238"/>
              <a:ext cx="7124025" cy="496225"/>
            </a:xfrm>
            <a:custGeom>
              <a:avLst/>
              <a:gdLst/>
              <a:ahLst/>
              <a:cxnLst/>
              <a:rect l="l" t="t" r="r" b="b"/>
              <a:pathLst>
                <a:path w="284961" h="19849" extrusionOk="0">
                  <a:moveTo>
                    <a:pt x="1" y="0"/>
                  </a:moveTo>
                  <a:lnTo>
                    <a:pt x="1" y="19849"/>
                  </a:lnTo>
                  <a:lnTo>
                    <a:pt x="284960" y="16475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6554556" y="4217140"/>
              <a:ext cx="7124025" cy="635279"/>
            </a:xfrm>
            <a:custGeom>
              <a:avLst/>
              <a:gdLst/>
              <a:ahLst/>
              <a:cxnLst/>
              <a:rect l="l" t="t" r="r" b="b"/>
              <a:pathLst>
                <a:path w="284961" h="6476" extrusionOk="0">
                  <a:moveTo>
                    <a:pt x="284960" y="1"/>
                  </a:moveTo>
                  <a:lnTo>
                    <a:pt x="1" y="3375"/>
                  </a:lnTo>
                  <a:lnTo>
                    <a:pt x="1" y="6475"/>
                  </a:lnTo>
                  <a:lnTo>
                    <a:pt x="284960" y="647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40"/>
          <p:cNvGrpSpPr/>
          <p:nvPr/>
        </p:nvGrpSpPr>
        <p:grpSpPr>
          <a:xfrm>
            <a:off x="3572082" y="3023058"/>
            <a:ext cx="1999791" cy="956170"/>
            <a:chOff x="1313950" y="2027925"/>
            <a:chExt cx="6516100" cy="3115575"/>
          </a:xfrm>
        </p:grpSpPr>
        <p:sp>
          <p:nvSpPr>
            <p:cNvPr id="453" name="Google Shape;453;p40"/>
            <p:cNvSpPr/>
            <p:nvPr/>
          </p:nvSpPr>
          <p:spPr>
            <a:xfrm>
              <a:off x="6738075" y="4060625"/>
              <a:ext cx="1039550" cy="1050950"/>
            </a:xfrm>
            <a:custGeom>
              <a:avLst/>
              <a:gdLst/>
              <a:ahLst/>
              <a:cxnLst/>
              <a:rect l="l" t="t" r="r" b="b"/>
              <a:pathLst>
                <a:path w="41582" h="42038" extrusionOk="0">
                  <a:moveTo>
                    <a:pt x="41582" y="1"/>
                  </a:moveTo>
                  <a:lnTo>
                    <a:pt x="0" y="2311"/>
                  </a:lnTo>
                  <a:lnTo>
                    <a:pt x="3131" y="42038"/>
                  </a:lnTo>
                  <a:lnTo>
                    <a:pt x="39484" y="40944"/>
                  </a:lnTo>
                  <a:lnTo>
                    <a:pt x="41582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6437150" y="3809875"/>
              <a:ext cx="1351125" cy="1313100"/>
            </a:xfrm>
            <a:custGeom>
              <a:avLst/>
              <a:gdLst/>
              <a:ahLst/>
              <a:cxnLst/>
              <a:rect l="l" t="t" r="r" b="b"/>
              <a:pathLst>
                <a:path w="54045" h="52524" extrusionOk="0">
                  <a:moveTo>
                    <a:pt x="1520" y="0"/>
                  </a:moveTo>
                  <a:lnTo>
                    <a:pt x="1" y="52524"/>
                  </a:lnTo>
                  <a:lnTo>
                    <a:pt x="15168" y="52068"/>
                  </a:lnTo>
                  <a:lnTo>
                    <a:pt x="12037" y="12341"/>
                  </a:lnTo>
                  <a:lnTo>
                    <a:pt x="53619" y="10031"/>
                  </a:lnTo>
                  <a:lnTo>
                    <a:pt x="54044" y="170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6475150" y="3328100"/>
              <a:ext cx="1354900" cy="525100"/>
            </a:xfrm>
            <a:custGeom>
              <a:avLst/>
              <a:gdLst/>
              <a:ahLst/>
              <a:cxnLst/>
              <a:rect l="l" t="t" r="r" b="b"/>
              <a:pathLst>
                <a:path w="54196" h="21004" extrusionOk="0">
                  <a:moveTo>
                    <a:pt x="548" y="0"/>
                  </a:moveTo>
                  <a:lnTo>
                    <a:pt x="0" y="19271"/>
                  </a:lnTo>
                  <a:lnTo>
                    <a:pt x="54196" y="21004"/>
                  </a:lnTo>
                  <a:lnTo>
                    <a:pt x="54196" y="21004"/>
                  </a:lnTo>
                  <a:lnTo>
                    <a:pt x="47722" y="5137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6468300" y="3809875"/>
              <a:ext cx="1361750" cy="100325"/>
            </a:xfrm>
            <a:custGeom>
              <a:avLst/>
              <a:gdLst/>
              <a:ahLst/>
              <a:cxnLst/>
              <a:rect l="l" t="t" r="r" b="b"/>
              <a:pathLst>
                <a:path w="54470" h="4013" extrusionOk="0">
                  <a:moveTo>
                    <a:pt x="274" y="0"/>
                  </a:moveTo>
                  <a:lnTo>
                    <a:pt x="1" y="3435"/>
                  </a:lnTo>
                  <a:lnTo>
                    <a:pt x="53619" y="4012"/>
                  </a:lnTo>
                  <a:lnTo>
                    <a:pt x="54470" y="173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2639200" y="2169275"/>
              <a:ext cx="3892200" cy="955950"/>
            </a:xfrm>
            <a:custGeom>
              <a:avLst/>
              <a:gdLst/>
              <a:ahLst/>
              <a:cxnLst/>
              <a:rect l="l" t="t" r="r" b="b"/>
              <a:pathLst>
                <a:path w="155688" h="38238" extrusionOk="0">
                  <a:moveTo>
                    <a:pt x="76051" y="0"/>
                  </a:moveTo>
                  <a:lnTo>
                    <a:pt x="1" y="25259"/>
                  </a:lnTo>
                  <a:lnTo>
                    <a:pt x="305" y="35806"/>
                  </a:lnTo>
                  <a:lnTo>
                    <a:pt x="155171" y="38238"/>
                  </a:lnTo>
                  <a:lnTo>
                    <a:pt x="155688" y="25259"/>
                  </a:lnTo>
                  <a:lnTo>
                    <a:pt x="7605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2812475" y="2277925"/>
              <a:ext cx="3559350" cy="705975"/>
            </a:xfrm>
            <a:custGeom>
              <a:avLst/>
              <a:gdLst/>
              <a:ahLst/>
              <a:cxnLst/>
              <a:rect l="l" t="t" r="r" b="b"/>
              <a:pathLst>
                <a:path w="142374" h="28239" extrusionOk="0">
                  <a:moveTo>
                    <a:pt x="69515" y="1"/>
                  </a:moveTo>
                  <a:lnTo>
                    <a:pt x="1277" y="20730"/>
                  </a:lnTo>
                  <a:lnTo>
                    <a:pt x="0" y="25776"/>
                  </a:lnTo>
                  <a:lnTo>
                    <a:pt x="142374" y="28238"/>
                  </a:lnTo>
                  <a:lnTo>
                    <a:pt x="142374" y="22676"/>
                  </a:lnTo>
                  <a:lnTo>
                    <a:pt x="69515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2646800" y="3064425"/>
              <a:ext cx="3871675" cy="2079075"/>
            </a:xfrm>
            <a:custGeom>
              <a:avLst/>
              <a:gdLst/>
              <a:ahLst/>
              <a:cxnLst/>
              <a:rect l="l" t="t" r="r" b="b"/>
              <a:pathLst>
                <a:path w="154867" h="83163" extrusionOk="0">
                  <a:moveTo>
                    <a:pt x="1" y="0"/>
                  </a:moveTo>
                  <a:lnTo>
                    <a:pt x="2372" y="83162"/>
                  </a:lnTo>
                  <a:lnTo>
                    <a:pt x="31795" y="82919"/>
                  </a:lnTo>
                  <a:cubicBezTo>
                    <a:pt x="27387" y="64044"/>
                    <a:pt x="18725" y="25411"/>
                    <a:pt x="18725" y="25411"/>
                  </a:cubicBezTo>
                  <a:lnTo>
                    <a:pt x="154138" y="20487"/>
                  </a:lnTo>
                  <a:lnTo>
                    <a:pt x="154867" y="243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3114900" y="3576575"/>
              <a:ext cx="3385350" cy="1560850"/>
            </a:xfrm>
            <a:custGeom>
              <a:avLst/>
              <a:gdLst/>
              <a:ahLst/>
              <a:cxnLst/>
              <a:rect l="l" t="t" r="r" b="b"/>
              <a:pathLst>
                <a:path w="135414" h="62434" extrusionOk="0">
                  <a:moveTo>
                    <a:pt x="135414" y="1"/>
                  </a:moveTo>
                  <a:lnTo>
                    <a:pt x="1" y="4925"/>
                  </a:lnTo>
                  <a:cubicBezTo>
                    <a:pt x="1" y="4925"/>
                    <a:pt x="8663" y="43558"/>
                    <a:pt x="13071" y="62433"/>
                  </a:cubicBezTo>
                  <a:lnTo>
                    <a:pt x="132921" y="61339"/>
                  </a:lnTo>
                  <a:lnTo>
                    <a:pt x="135414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3618700" y="3787075"/>
              <a:ext cx="1823775" cy="1345775"/>
            </a:xfrm>
            <a:custGeom>
              <a:avLst/>
              <a:gdLst/>
              <a:ahLst/>
              <a:cxnLst/>
              <a:rect l="l" t="t" r="r" b="b"/>
              <a:pathLst>
                <a:path w="72951" h="53831" extrusionOk="0">
                  <a:moveTo>
                    <a:pt x="72951" y="0"/>
                  </a:moveTo>
                  <a:lnTo>
                    <a:pt x="1" y="1064"/>
                  </a:lnTo>
                  <a:lnTo>
                    <a:pt x="5047" y="53162"/>
                  </a:lnTo>
                  <a:lnTo>
                    <a:pt x="8664" y="53162"/>
                  </a:lnTo>
                  <a:lnTo>
                    <a:pt x="66324" y="53831"/>
                  </a:lnTo>
                  <a:lnTo>
                    <a:pt x="70094" y="53831"/>
                  </a:lnTo>
                  <a:lnTo>
                    <a:pt x="7295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3756250" y="3931450"/>
              <a:ext cx="1567675" cy="807025"/>
            </a:xfrm>
            <a:custGeom>
              <a:avLst/>
              <a:gdLst/>
              <a:ahLst/>
              <a:cxnLst/>
              <a:rect l="l" t="t" r="r" b="b"/>
              <a:pathLst>
                <a:path w="62707" h="32281" extrusionOk="0">
                  <a:moveTo>
                    <a:pt x="62707" y="0"/>
                  </a:moveTo>
                  <a:lnTo>
                    <a:pt x="1" y="5077"/>
                  </a:lnTo>
                  <a:lnTo>
                    <a:pt x="3162" y="32281"/>
                  </a:lnTo>
                  <a:lnTo>
                    <a:pt x="60944" y="23071"/>
                  </a:lnTo>
                  <a:lnTo>
                    <a:pt x="62707" y="0"/>
                  </a:lnTo>
                  <a:close/>
                </a:path>
              </a:pathLst>
            </a:custGeom>
            <a:solidFill>
              <a:srgbClr val="F9A2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1355750" y="3830375"/>
              <a:ext cx="1325275" cy="1286525"/>
            </a:xfrm>
            <a:custGeom>
              <a:avLst/>
              <a:gdLst/>
              <a:ahLst/>
              <a:cxnLst/>
              <a:rect l="l" t="t" r="r" b="b"/>
              <a:pathLst>
                <a:path w="53011" h="51461" extrusionOk="0">
                  <a:moveTo>
                    <a:pt x="52524" y="1"/>
                  </a:moveTo>
                  <a:lnTo>
                    <a:pt x="1" y="1703"/>
                  </a:lnTo>
                  <a:lnTo>
                    <a:pt x="2523" y="51005"/>
                  </a:lnTo>
                  <a:lnTo>
                    <a:pt x="18542" y="51461"/>
                  </a:lnTo>
                  <a:lnTo>
                    <a:pt x="11338" y="14256"/>
                  </a:lnTo>
                  <a:lnTo>
                    <a:pt x="11338" y="14256"/>
                  </a:lnTo>
                  <a:lnTo>
                    <a:pt x="53011" y="17053"/>
                  </a:lnTo>
                  <a:lnTo>
                    <a:pt x="52524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1639200" y="4186775"/>
              <a:ext cx="1066900" cy="956725"/>
            </a:xfrm>
            <a:custGeom>
              <a:avLst/>
              <a:gdLst/>
              <a:ahLst/>
              <a:cxnLst/>
              <a:rect l="l" t="t" r="r" b="b"/>
              <a:pathLst>
                <a:path w="42676" h="38269" extrusionOk="0">
                  <a:moveTo>
                    <a:pt x="0" y="0"/>
                  </a:moveTo>
                  <a:lnTo>
                    <a:pt x="7204" y="37205"/>
                  </a:lnTo>
                  <a:lnTo>
                    <a:pt x="42676" y="38268"/>
                  </a:lnTo>
                  <a:lnTo>
                    <a:pt x="42676" y="38268"/>
                  </a:lnTo>
                  <a:lnTo>
                    <a:pt x="41673" y="2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1313950" y="3349375"/>
              <a:ext cx="1354925" cy="525100"/>
            </a:xfrm>
            <a:custGeom>
              <a:avLst/>
              <a:gdLst/>
              <a:ahLst/>
              <a:cxnLst/>
              <a:rect l="l" t="t" r="r" b="b"/>
              <a:pathLst>
                <a:path w="54197" h="21004" extrusionOk="0">
                  <a:moveTo>
                    <a:pt x="53649" y="0"/>
                  </a:moveTo>
                  <a:lnTo>
                    <a:pt x="6475" y="5137"/>
                  </a:lnTo>
                  <a:lnTo>
                    <a:pt x="1" y="21004"/>
                  </a:lnTo>
                  <a:lnTo>
                    <a:pt x="54196" y="19241"/>
                  </a:lnTo>
                  <a:lnTo>
                    <a:pt x="53649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2579175" y="2983875"/>
              <a:ext cx="3990975" cy="243950"/>
            </a:xfrm>
            <a:custGeom>
              <a:avLst/>
              <a:gdLst/>
              <a:ahLst/>
              <a:cxnLst/>
              <a:rect l="l" t="t" r="r" b="b"/>
              <a:pathLst>
                <a:path w="159639" h="9758" extrusionOk="0">
                  <a:moveTo>
                    <a:pt x="1" y="0"/>
                  </a:moveTo>
                  <a:lnTo>
                    <a:pt x="821" y="9757"/>
                  </a:lnTo>
                  <a:lnTo>
                    <a:pt x="159639" y="9757"/>
                  </a:lnTo>
                  <a:lnTo>
                    <a:pt x="159639" y="14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2599700" y="3227800"/>
              <a:ext cx="3970450" cy="76000"/>
            </a:xfrm>
            <a:custGeom>
              <a:avLst/>
              <a:gdLst/>
              <a:ahLst/>
              <a:cxnLst/>
              <a:rect l="l" t="t" r="r" b="b"/>
              <a:pathLst>
                <a:path w="158818" h="3040" extrusionOk="0">
                  <a:moveTo>
                    <a:pt x="0" y="0"/>
                  </a:moveTo>
                  <a:lnTo>
                    <a:pt x="1338" y="3040"/>
                  </a:lnTo>
                  <a:lnTo>
                    <a:pt x="157055" y="3040"/>
                  </a:lnTo>
                  <a:lnTo>
                    <a:pt x="158818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2535875" y="2055275"/>
              <a:ext cx="4089000" cy="860225"/>
            </a:xfrm>
            <a:custGeom>
              <a:avLst/>
              <a:gdLst/>
              <a:ahLst/>
              <a:cxnLst/>
              <a:rect l="l" t="t" r="r" b="b"/>
              <a:pathLst>
                <a:path w="163560" h="34409" extrusionOk="0">
                  <a:moveTo>
                    <a:pt x="81734" y="1"/>
                  </a:moveTo>
                  <a:lnTo>
                    <a:pt x="0" y="26840"/>
                  </a:lnTo>
                  <a:lnTo>
                    <a:pt x="426" y="32828"/>
                  </a:lnTo>
                  <a:lnTo>
                    <a:pt x="80883" y="6262"/>
                  </a:lnTo>
                  <a:lnTo>
                    <a:pt x="163559" y="34409"/>
                  </a:lnTo>
                  <a:lnTo>
                    <a:pt x="163559" y="25685"/>
                  </a:lnTo>
                  <a:lnTo>
                    <a:pt x="81734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2520675" y="2027925"/>
              <a:ext cx="4104200" cy="860225"/>
            </a:xfrm>
            <a:custGeom>
              <a:avLst/>
              <a:gdLst/>
              <a:ahLst/>
              <a:cxnLst/>
              <a:rect l="l" t="t" r="r" b="b"/>
              <a:pathLst>
                <a:path w="164168" h="34409" extrusionOk="0">
                  <a:moveTo>
                    <a:pt x="82342" y="1"/>
                  </a:moveTo>
                  <a:lnTo>
                    <a:pt x="0" y="26718"/>
                  </a:lnTo>
                  <a:lnTo>
                    <a:pt x="1034" y="32858"/>
                  </a:lnTo>
                  <a:lnTo>
                    <a:pt x="81491" y="6262"/>
                  </a:lnTo>
                  <a:lnTo>
                    <a:pt x="164167" y="34408"/>
                  </a:lnTo>
                  <a:lnTo>
                    <a:pt x="164167" y="25715"/>
                  </a:lnTo>
                  <a:lnTo>
                    <a:pt x="82342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5776800" y="3874450"/>
              <a:ext cx="336650" cy="114025"/>
            </a:xfrm>
            <a:custGeom>
              <a:avLst/>
              <a:gdLst/>
              <a:ahLst/>
              <a:cxnLst/>
              <a:rect l="l" t="t" r="r" b="b"/>
              <a:pathLst>
                <a:path w="13466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3091350" y="3977050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6062525" y="4135850"/>
              <a:ext cx="337425" cy="114025"/>
            </a:xfrm>
            <a:custGeom>
              <a:avLst/>
              <a:gdLst/>
              <a:ahLst/>
              <a:cxnLst/>
              <a:rect l="l" t="t" r="r" b="b"/>
              <a:pathLst>
                <a:path w="13497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7330800" y="4139650"/>
              <a:ext cx="337400" cy="114025"/>
            </a:xfrm>
            <a:custGeom>
              <a:avLst/>
              <a:gdLst/>
              <a:ahLst/>
              <a:cxnLst/>
              <a:rect l="l" t="t" r="r" b="b"/>
              <a:pathLst>
                <a:path w="13496" h="4561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5656750" y="4588750"/>
              <a:ext cx="336650" cy="114000"/>
            </a:xfrm>
            <a:custGeom>
              <a:avLst/>
              <a:gdLst/>
              <a:ahLst/>
              <a:cxnLst/>
              <a:rect l="l" t="t" r="r" b="b"/>
              <a:pathLst>
                <a:path w="1346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2114875" y="4312925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1" y="0"/>
                  </a:moveTo>
                  <a:lnTo>
                    <a:pt x="1" y="4559"/>
                  </a:lnTo>
                  <a:lnTo>
                    <a:pt x="13497" y="4559"/>
                  </a:lnTo>
                  <a:lnTo>
                    <a:pt x="13497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5331500" y="2713350"/>
              <a:ext cx="336675" cy="114000"/>
            </a:xfrm>
            <a:custGeom>
              <a:avLst/>
              <a:gdLst/>
              <a:ahLst/>
              <a:cxnLst/>
              <a:rect l="l" t="t" r="r" b="b"/>
              <a:pathLst>
                <a:path w="13467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3770700" y="2573525"/>
              <a:ext cx="337400" cy="114000"/>
            </a:xfrm>
            <a:custGeom>
              <a:avLst/>
              <a:gdLst/>
              <a:ahLst/>
              <a:cxnLst/>
              <a:rect l="l" t="t" r="r" b="b"/>
              <a:pathLst>
                <a:path w="1349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3560950" y="3746025"/>
              <a:ext cx="1938525" cy="1391400"/>
            </a:xfrm>
            <a:custGeom>
              <a:avLst/>
              <a:gdLst/>
              <a:ahLst/>
              <a:cxnLst/>
              <a:rect l="l" t="t" r="r" b="b"/>
              <a:pathLst>
                <a:path w="77541" h="55656" extrusionOk="0">
                  <a:moveTo>
                    <a:pt x="77540" y="1"/>
                  </a:moveTo>
                  <a:lnTo>
                    <a:pt x="1" y="1247"/>
                  </a:lnTo>
                  <a:lnTo>
                    <a:pt x="5381" y="54926"/>
                  </a:lnTo>
                  <a:lnTo>
                    <a:pt x="9211" y="54926"/>
                  </a:lnTo>
                  <a:lnTo>
                    <a:pt x="3466" y="3588"/>
                  </a:lnTo>
                  <a:lnTo>
                    <a:pt x="73954" y="2706"/>
                  </a:lnTo>
                  <a:lnTo>
                    <a:pt x="73954" y="2706"/>
                  </a:lnTo>
                  <a:lnTo>
                    <a:pt x="70519" y="55655"/>
                  </a:lnTo>
                  <a:lnTo>
                    <a:pt x="74501" y="55655"/>
                  </a:lnTo>
                  <a:lnTo>
                    <a:pt x="77540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4445475" y="3801225"/>
              <a:ext cx="110125" cy="1322525"/>
            </a:xfrm>
            <a:custGeom>
              <a:avLst/>
              <a:gdLst/>
              <a:ahLst/>
              <a:cxnLst/>
              <a:rect l="l" t="t" r="r" b="b"/>
              <a:pathLst>
                <a:path w="4405" h="52901" extrusionOk="0">
                  <a:moveTo>
                    <a:pt x="4142" y="0"/>
                  </a:moveTo>
                  <a:lnTo>
                    <a:pt x="4142" y="0"/>
                  </a:lnTo>
                  <a:cubicBezTo>
                    <a:pt x="4139" y="0"/>
                    <a:pt x="4137" y="4"/>
                    <a:pt x="4134" y="12"/>
                  </a:cubicBezTo>
                  <a:cubicBezTo>
                    <a:pt x="4023" y="326"/>
                    <a:pt x="3570" y="431"/>
                    <a:pt x="3016" y="431"/>
                  </a:cubicBezTo>
                  <a:cubicBezTo>
                    <a:pt x="1909" y="431"/>
                    <a:pt x="396" y="12"/>
                    <a:pt x="396" y="12"/>
                  </a:cubicBezTo>
                  <a:lnTo>
                    <a:pt x="1" y="52718"/>
                  </a:lnTo>
                  <a:lnTo>
                    <a:pt x="2432" y="52900"/>
                  </a:lnTo>
                  <a:cubicBezTo>
                    <a:pt x="2432" y="52900"/>
                    <a:pt x="4405" y="0"/>
                    <a:pt x="4142" y="0"/>
                  </a:cubicBez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6518475" y="2882050"/>
              <a:ext cx="106400" cy="137550"/>
            </a:xfrm>
            <a:custGeom>
              <a:avLst/>
              <a:gdLst/>
              <a:ahLst/>
              <a:cxnLst/>
              <a:rect l="l" t="t" r="r" b="b"/>
              <a:pathLst>
                <a:path w="4256" h="5502" extrusionOk="0">
                  <a:moveTo>
                    <a:pt x="395" y="0"/>
                  </a:moveTo>
                  <a:lnTo>
                    <a:pt x="0" y="5502"/>
                  </a:lnTo>
                  <a:lnTo>
                    <a:pt x="4255" y="1338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2546500" y="2845575"/>
              <a:ext cx="98825" cy="139075"/>
            </a:xfrm>
            <a:custGeom>
              <a:avLst/>
              <a:gdLst/>
              <a:ahLst/>
              <a:cxnLst/>
              <a:rect l="l" t="t" r="r" b="b"/>
              <a:pathLst>
                <a:path w="3953" h="5563" extrusionOk="0">
                  <a:moveTo>
                    <a:pt x="3739" y="0"/>
                  </a:moveTo>
                  <a:lnTo>
                    <a:pt x="1" y="1216"/>
                  </a:lnTo>
                  <a:lnTo>
                    <a:pt x="3952" y="5563"/>
                  </a:lnTo>
                  <a:lnTo>
                    <a:pt x="3739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4265375" y="2362275"/>
              <a:ext cx="636050" cy="598050"/>
            </a:xfrm>
            <a:custGeom>
              <a:avLst/>
              <a:gdLst/>
              <a:ahLst/>
              <a:cxnLst/>
              <a:rect l="l" t="t" r="r" b="b"/>
              <a:pathLst>
                <a:path w="25442" h="23922" extrusionOk="0">
                  <a:moveTo>
                    <a:pt x="12098" y="1"/>
                  </a:moveTo>
                  <a:cubicBezTo>
                    <a:pt x="5290" y="1"/>
                    <a:pt x="1" y="5837"/>
                    <a:pt x="1" y="11946"/>
                  </a:cubicBezTo>
                  <a:cubicBezTo>
                    <a:pt x="1" y="19667"/>
                    <a:pt x="6688" y="23922"/>
                    <a:pt x="13527" y="23922"/>
                  </a:cubicBezTo>
                  <a:cubicBezTo>
                    <a:pt x="20335" y="23922"/>
                    <a:pt x="25442" y="17235"/>
                    <a:pt x="25442" y="11095"/>
                  </a:cubicBezTo>
                  <a:cubicBezTo>
                    <a:pt x="25442" y="4985"/>
                    <a:pt x="18907" y="1"/>
                    <a:pt x="12098" y="1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4247150" y="2353150"/>
              <a:ext cx="636050" cy="598075"/>
            </a:xfrm>
            <a:custGeom>
              <a:avLst/>
              <a:gdLst/>
              <a:ahLst/>
              <a:cxnLst/>
              <a:rect l="l" t="t" r="r" b="b"/>
              <a:pathLst>
                <a:path w="25442" h="23923" extrusionOk="0">
                  <a:moveTo>
                    <a:pt x="12098" y="1"/>
                  </a:moveTo>
                  <a:cubicBezTo>
                    <a:pt x="5289" y="1"/>
                    <a:pt x="0" y="5837"/>
                    <a:pt x="0" y="11946"/>
                  </a:cubicBezTo>
                  <a:cubicBezTo>
                    <a:pt x="0" y="19697"/>
                    <a:pt x="6718" y="23922"/>
                    <a:pt x="13526" y="23922"/>
                  </a:cubicBezTo>
                  <a:cubicBezTo>
                    <a:pt x="20335" y="23922"/>
                    <a:pt x="25441" y="17235"/>
                    <a:pt x="25441" y="11095"/>
                  </a:cubicBezTo>
                  <a:cubicBezTo>
                    <a:pt x="25441" y="4986"/>
                    <a:pt x="18906" y="1"/>
                    <a:pt x="12098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4331500" y="2385825"/>
              <a:ext cx="516750" cy="322225"/>
            </a:xfrm>
            <a:custGeom>
              <a:avLst/>
              <a:gdLst/>
              <a:ahLst/>
              <a:cxnLst/>
              <a:rect l="l" t="t" r="r" b="b"/>
              <a:pathLst>
                <a:path w="20670" h="12889" extrusionOk="0">
                  <a:moveTo>
                    <a:pt x="8785" y="1"/>
                  </a:moveTo>
                  <a:cubicBezTo>
                    <a:pt x="5107" y="1"/>
                    <a:pt x="1945" y="1885"/>
                    <a:pt x="0" y="4591"/>
                  </a:cubicBezTo>
                  <a:cubicBezTo>
                    <a:pt x="6626" y="7691"/>
                    <a:pt x="13313" y="10670"/>
                    <a:pt x="20244" y="12889"/>
                  </a:cubicBezTo>
                  <a:cubicBezTo>
                    <a:pt x="20517" y="11916"/>
                    <a:pt x="20669" y="10882"/>
                    <a:pt x="20669" y="9879"/>
                  </a:cubicBezTo>
                  <a:cubicBezTo>
                    <a:pt x="20669" y="4408"/>
                    <a:pt x="14864" y="1"/>
                    <a:pt x="8785" y="1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4281350" y="2500575"/>
              <a:ext cx="556250" cy="417975"/>
            </a:xfrm>
            <a:custGeom>
              <a:avLst/>
              <a:gdLst/>
              <a:ahLst/>
              <a:cxnLst/>
              <a:rect l="l" t="t" r="r" b="b"/>
              <a:pathLst>
                <a:path w="22250" h="16719" extrusionOk="0">
                  <a:moveTo>
                    <a:pt x="2006" y="1"/>
                  </a:moveTo>
                  <a:cubicBezTo>
                    <a:pt x="760" y="1794"/>
                    <a:pt x="0" y="3891"/>
                    <a:pt x="0" y="6049"/>
                  </a:cubicBezTo>
                  <a:cubicBezTo>
                    <a:pt x="0" y="12949"/>
                    <a:pt x="5988" y="16718"/>
                    <a:pt x="12067" y="16718"/>
                  </a:cubicBezTo>
                  <a:cubicBezTo>
                    <a:pt x="17022" y="16718"/>
                    <a:pt x="20973" y="12736"/>
                    <a:pt x="22250" y="8299"/>
                  </a:cubicBezTo>
                  <a:cubicBezTo>
                    <a:pt x="15319" y="6080"/>
                    <a:pt x="8632" y="3101"/>
                    <a:pt x="20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4525275" y="2515775"/>
              <a:ext cx="79800" cy="160350"/>
            </a:xfrm>
            <a:custGeom>
              <a:avLst/>
              <a:gdLst/>
              <a:ahLst/>
              <a:cxnLst/>
              <a:rect l="l" t="t" r="r" b="b"/>
              <a:pathLst>
                <a:path w="3192" h="6414" extrusionOk="0">
                  <a:moveTo>
                    <a:pt x="1550" y="1"/>
                  </a:moveTo>
                  <a:lnTo>
                    <a:pt x="0" y="2189"/>
                  </a:lnTo>
                  <a:lnTo>
                    <a:pt x="1246" y="2189"/>
                  </a:lnTo>
                  <a:lnTo>
                    <a:pt x="1246" y="6414"/>
                  </a:lnTo>
                  <a:lnTo>
                    <a:pt x="2128" y="6414"/>
                  </a:lnTo>
                  <a:lnTo>
                    <a:pt x="1854" y="1885"/>
                  </a:lnTo>
                  <a:lnTo>
                    <a:pt x="3192" y="1885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4553375" y="2593275"/>
              <a:ext cx="252325" cy="88175"/>
            </a:xfrm>
            <a:custGeom>
              <a:avLst/>
              <a:gdLst/>
              <a:ahLst/>
              <a:cxnLst/>
              <a:rect l="l" t="t" r="r" b="b"/>
              <a:pathLst>
                <a:path w="10093" h="3527" extrusionOk="0">
                  <a:moveTo>
                    <a:pt x="7600" y="1"/>
                  </a:moveTo>
                  <a:lnTo>
                    <a:pt x="7934" y="1217"/>
                  </a:lnTo>
                  <a:lnTo>
                    <a:pt x="1" y="2676"/>
                  </a:lnTo>
                  <a:lnTo>
                    <a:pt x="244" y="3527"/>
                  </a:lnTo>
                  <a:lnTo>
                    <a:pt x="8390" y="1703"/>
                  </a:lnTo>
                  <a:lnTo>
                    <a:pt x="8755" y="3010"/>
                  </a:lnTo>
                  <a:lnTo>
                    <a:pt x="10092" y="913"/>
                  </a:lnTo>
                  <a:lnTo>
                    <a:pt x="760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1313950" y="3830375"/>
              <a:ext cx="1361750" cy="101100"/>
            </a:xfrm>
            <a:custGeom>
              <a:avLst/>
              <a:gdLst/>
              <a:ahLst/>
              <a:cxnLst/>
              <a:rect l="l" t="t" r="r" b="b"/>
              <a:pathLst>
                <a:path w="54470" h="4044" extrusionOk="0">
                  <a:moveTo>
                    <a:pt x="54196" y="1"/>
                  </a:moveTo>
                  <a:lnTo>
                    <a:pt x="1" y="1764"/>
                  </a:lnTo>
                  <a:lnTo>
                    <a:pt x="852" y="4043"/>
                  </a:lnTo>
                  <a:lnTo>
                    <a:pt x="54470" y="3466"/>
                  </a:lnTo>
                  <a:lnTo>
                    <a:pt x="54196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0" name="Google Shape;490;p40"/>
          <p:cNvSpPr/>
          <p:nvPr/>
        </p:nvSpPr>
        <p:spPr>
          <a:xfrm>
            <a:off x="6542212" y="3762350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0"/>
          <p:cNvSpPr/>
          <p:nvPr/>
        </p:nvSpPr>
        <p:spPr>
          <a:xfrm>
            <a:off x="-14225" y="3762361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2" name="Google Shape;492;p40"/>
          <p:cNvGrpSpPr/>
          <p:nvPr/>
        </p:nvGrpSpPr>
        <p:grpSpPr>
          <a:xfrm>
            <a:off x="6771113" y="2827500"/>
            <a:ext cx="1104150" cy="2065350"/>
            <a:chOff x="35658225" y="12492275"/>
            <a:chExt cx="1104150" cy="2065350"/>
          </a:xfrm>
        </p:grpSpPr>
        <p:sp>
          <p:nvSpPr>
            <p:cNvPr id="493" name="Google Shape;493;p40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0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0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0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0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0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0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0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0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6" name="Google Shape;556;p40"/>
          <p:cNvGrpSpPr/>
          <p:nvPr/>
        </p:nvGrpSpPr>
        <p:grpSpPr>
          <a:xfrm>
            <a:off x="1349038" y="2666913"/>
            <a:ext cx="1114025" cy="2225925"/>
            <a:chOff x="31594325" y="12376475"/>
            <a:chExt cx="1114025" cy="2225925"/>
          </a:xfrm>
        </p:grpSpPr>
        <p:sp>
          <p:nvSpPr>
            <p:cNvPr id="557" name="Google Shape;557;p40"/>
            <p:cNvSpPr/>
            <p:nvPr/>
          </p:nvSpPr>
          <p:spPr>
            <a:xfrm>
              <a:off x="31870150" y="13547600"/>
              <a:ext cx="174050" cy="203975"/>
            </a:xfrm>
            <a:custGeom>
              <a:avLst/>
              <a:gdLst/>
              <a:ahLst/>
              <a:cxnLst/>
              <a:rect l="l" t="t" r="r" b="b"/>
              <a:pathLst>
                <a:path w="6962" h="8159" extrusionOk="0">
                  <a:moveTo>
                    <a:pt x="5472" y="0"/>
                  </a:moveTo>
                  <a:lnTo>
                    <a:pt x="1247" y="335"/>
                  </a:lnTo>
                  <a:cubicBezTo>
                    <a:pt x="1247" y="335"/>
                    <a:pt x="1" y="5137"/>
                    <a:pt x="214" y="6566"/>
                  </a:cubicBezTo>
                  <a:cubicBezTo>
                    <a:pt x="385" y="7718"/>
                    <a:pt x="2632" y="8158"/>
                    <a:pt x="4308" y="8158"/>
                  </a:cubicBezTo>
                  <a:cubicBezTo>
                    <a:pt x="4711" y="8158"/>
                    <a:pt x="5081" y="8133"/>
                    <a:pt x="5381" y="8086"/>
                  </a:cubicBezTo>
                  <a:cubicBezTo>
                    <a:pt x="6962" y="7812"/>
                    <a:pt x="5472" y="1"/>
                    <a:pt x="547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31887650" y="13490600"/>
              <a:ext cx="146675" cy="80575"/>
            </a:xfrm>
            <a:custGeom>
              <a:avLst/>
              <a:gdLst/>
              <a:ahLst/>
              <a:cxnLst/>
              <a:rect l="l" t="t" r="r" b="b"/>
              <a:pathLst>
                <a:path w="5867" h="3223" extrusionOk="0">
                  <a:moveTo>
                    <a:pt x="1337" y="1"/>
                  </a:moveTo>
                  <a:cubicBezTo>
                    <a:pt x="0" y="31"/>
                    <a:pt x="547" y="2615"/>
                    <a:pt x="547" y="2615"/>
                  </a:cubicBezTo>
                  <a:lnTo>
                    <a:pt x="5866" y="3223"/>
                  </a:lnTo>
                  <a:lnTo>
                    <a:pt x="5289" y="1186"/>
                  </a:lnTo>
                  <a:cubicBezTo>
                    <a:pt x="5289" y="1186"/>
                    <a:pt x="2645" y="1"/>
                    <a:pt x="1337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31899800" y="13170400"/>
              <a:ext cx="557775" cy="607000"/>
            </a:xfrm>
            <a:custGeom>
              <a:avLst/>
              <a:gdLst/>
              <a:ahLst/>
              <a:cxnLst/>
              <a:rect l="l" t="t" r="r" b="b"/>
              <a:pathLst>
                <a:path w="22311" h="24280" extrusionOk="0">
                  <a:moveTo>
                    <a:pt x="12135" y="0"/>
                  </a:moveTo>
                  <a:cubicBezTo>
                    <a:pt x="8025" y="0"/>
                    <a:pt x="3553" y="1202"/>
                    <a:pt x="3405" y="3295"/>
                  </a:cubicBezTo>
                  <a:cubicBezTo>
                    <a:pt x="3131" y="6942"/>
                    <a:pt x="0" y="19921"/>
                    <a:pt x="244" y="22779"/>
                  </a:cubicBezTo>
                  <a:cubicBezTo>
                    <a:pt x="339" y="23898"/>
                    <a:pt x="2616" y="24280"/>
                    <a:pt x="5534" y="24280"/>
                  </a:cubicBezTo>
                  <a:cubicBezTo>
                    <a:pt x="10066" y="24280"/>
                    <a:pt x="16145" y="23357"/>
                    <a:pt x="17995" y="22839"/>
                  </a:cubicBezTo>
                  <a:cubicBezTo>
                    <a:pt x="21004" y="22019"/>
                    <a:pt x="22311" y="5392"/>
                    <a:pt x="18359" y="1562"/>
                  </a:cubicBezTo>
                  <a:cubicBezTo>
                    <a:pt x="17255" y="494"/>
                    <a:pt x="14769" y="0"/>
                    <a:pt x="12135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0"/>
            <p:cNvSpPr/>
            <p:nvPr/>
          </p:nvSpPr>
          <p:spPr>
            <a:xfrm>
              <a:off x="32421075" y="13617400"/>
              <a:ext cx="229525" cy="343025"/>
            </a:xfrm>
            <a:custGeom>
              <a:avLst/>
              <a:gdLst/>
              <a:ahLst/>
              <a:cxnLst/>
              <a:rect l="l" t="t" r="r" b="b"/>
              <a:pathLst>
                <a:path w="9181" h="13721" extrusionOk="0">
                  <a:moveTo>
                    <a:pt x="537" y="0"/>
                  </a:moveTo>
                  <a:cubicBezTo>
                    <a:pt x="358" y="0"/>
                    <a:pt x="179" y="2"/>
                    <a:pt x="1" y="5"/>
                  </a:cubicBezTo>
                  <a:cubicBezTo>
                    <a:pt x="1004" y="1981"/>
                    <a:pt x="1855" y="3744"/>
                    <a:pt x="1855" y="3744"/>
                  </a:cubicBezTo>
                  <a:lnTo>
                    <a:pt x="4043" y="9245"/>
                  </a:lnTo>
                  <a:cubicBezTo>
                    <a:pt x="4043" y="9245"/>
                    <a:pt x="2828" y="11251"/>
                    <a:pt x="3496" y="11403"/>
                  </a:cubicBezTo>
                  <a:cubicBezTo>
                    <a:pt x="3571" y="11421"/>
                    <a:pt x="3646" y="11429"/>
                    <a:pt x="3720" y="11429"/>
                  </a:cubicBezTo>
                  <a:cubicBezTo>
                    <a:pt x="4288" y="11429"/>
                    <a:pt x="4834" y="10978"/>
                    <a:pt x="4834" y="10978"/>
                  </a:cubicBezTo>
                  <a:cubicBezTo>
                    <a:pt x="4834" y="10978"/>
                    <a:pt x="5016" y="13561"/>
                    <a:pt x="5746" y="13713"/>
                  </a:cubicBezTo>
                  <a:cubicBezTo>
                    <a:pt x="5772" y="13719"/>
                    <a:pt x="5797" y="13721"/>
                    <a:pt x="5821" y="13721"/>
                  </a:cubicBezTo>
                  <a:cubicBezTo>
                    <a:pt x="6487" y="13721"/>
                    <a:pt x="6232" y="11740"/>
                    <a:pt x="6232" y="11738"/>
                  </a:cubicBezTo>
                  <a:lnTo>
                    <a:pt x="6232" y="11738"/>
                  </a:lnTo>
                  <a:cubicBezTo>
                    <a:pt x="6232" y="11740"/>
                    <a:pt x="6586" y="13654"/>
                    <a:pt x="7148" y="13654"/>
                  </a:cubicBezTo>
                  <a:cubicBezTo>
                    <a:pt x="7157" y="13654"/>
                    <a:pt x="7165" y="13653"/>
                    <a:pt x="7174" y="13652"/>
                  </a:cubicBezTo>
                  <a:cubicBezTo>
                    <a:pt x="7782" y="13561"/>
                    <a:pt x="7418" y="11526"/>
                    <a:pt x="7417" y="11525"/>
                  </a:cubicBezTo>
                  <a:lnTo>
                    <a:pt x="7417" y="11525"/>
                  </a:lnTo>
                  <a:cubicBezTo>
                    <a:pt x="7418" y="11526"/>
                    <a:pt x="8040" y="13069"/>
                    <a:pt x="8541" y="13069"/>
                  </a:cubicBezTo>
                  <a:cubicBezTo>
                    <a:pt x="8594" y="13069"/>
                    <a:pt x="8645" y="13052"/>
                    <a:pt x="8694" y="13014"/>
                  </a:cubicBezTo>
                  <a:cubicBezTo>
                    <a:pt x="9180" y="12649"/>
                    <a:pt x="8360" y="10279"/>
                    <a:pt x="8360" y="10279"/>
                  </a:cubicBezTo>
                  <a:cubicBezTo>
                    <a:pt x="8360" y="10279"/>
                    <a:pt x="6627" y="4199"/>
                    <a:pt x="5594" y="552"/>
                  </a:cubicBezTo>
                  <a:cubicBezTo>
                    <a:pt x="3970" y="139"/>
                    <a:pt x="2247" y="0"/>
                    <a:pt x="53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0"/>
            <p:cNvSpPr/>
            <p:nvPr/>
          </p:nvSpPr>
          <p:spPr>
            <a:xfrm>
              <a:off x="32361050" y="13418425"/>
              <a:ext cx="199875" cy="212775"/>
            </a:xfrm>
            <a:custGeom>
              <a:avLst/>
              <a:gdLst/>
              <a:ahLst/>
              <a:cxnLst/>
              <a:rect l="l" t="t" r="r" b="b"/>
              <a:pathLst>
                <a:path w="7995" h="8511" extrusionOk="0">
                  <a:moveTo>
                    <a:pt x="4925" y="0"/>
                  </a:moveTo>
                  <a:cubicBezTo>
                    <a:pt x="3435" y="2189"/>
                    <a:pt x="1247" y="2462"/>
                    <a:pt x="1" y="3374"/>
                  </a:cubicBezTo>
                  <a:cubicBezTo>
                    <a:pt x="578" y="4408"/>
                    <a:pt x="1551" y="6262"/>
                    <a:pt x="2402" y="7964"/>
                  </a:cubicBezTo>
                  <a:cubicBezTo>
                    <a:pt x="2580" y="7961"/>
                    <a:pt x="2759" y="7959"/>
                    <a:pt x="2938" y="7959"/>
                  </a:cubicBezTo>
                  <a:cubicBezTo>
                    <a:pt x="4648" y="7959"/>
                    <a:pt x="6371" y="8098"/>
                    <a:pt x="7995" y="8511"/>
                  </a:cubicBezTo>
                  <a:cubicBezTo>
                    <a:pt x="7539" y="6930"/>
                    <a:pt x="7235" y="5806"/>
                    <a:pt x="7235" y="5775"/>
                  </a:cubicBezTo>
                  <a:cubicBezTo>
                    <a:pt x="6505" y="3374"/>
                    <a:pt x="5715" y="1490"/>
                    <a:pt x="492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32352700" y="14239850"/>
              <a:ext cx="215825" cy="231725"/>
            </a:xfrm>
            <a:custGeom>
              <a:avLst/>
              <a:gdLst/>
              <a:ahLst/>
              <a:cxnLst/>
              <a:rect l="l" t="t" r="r" b="b"/>
              <a:pathLst>
                <a:path w="8633" h="9269" extrusionOk="0">
                  <a:moveTo>
                    <a:pt x="7052" y="1"/>
                  </a:moveTo>
                  <a:cubicBezTo>
                    <a:pt x="5107" y="1764"/>
                    <a:pt x="2553" y="3010"/>
                    <a:pt x="0" y="3800"/>
                  </a:cubicBezTo>
                  <a:lnTo>
                    <a:pt x="2189" y="9180"/>
                  </a:lnTo>
                  <a:cubicBezTo>
                    <a:pt x="2521" y="9242"/>
                    <a:pt x="2855" y="9269"/>
                    <a:pt x="3187" y="9269"/>
                  </a:cubicBezTo>
                  <a:cubicBezTo>
                    <a:pt x="5979" y="9269"/>
                    <a:pt x="8602" y="7326"/>
                    <a:pt x="8602" y="7326"/>
                  </a:cubicBezTo>
                  <a:cubicBezTo>
                    <a:pt x="8633" y="6141"/>
                    <a:pt x="7751" y="2524"/>
                    <a:pt x="705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32313175" y="14175275"/>
              <a:ext cx="215825" cy="159600"/>
            </a:xfrm>
            <a:custGeom>
              <a:avLst/>
              <a:gdLst/>
              <a:ahLst/>
              <a:cxnLst/>
              <a:rect l="l" t="t" r="r" b="b"/>
              <a:pathLst>
                <a:path w="8633" h="6384" extrusionOk="0">
                  <a:moveTo>
                    <a:pt x="7904" y="0"/>
                  </a:moveTo>
                  <a:lnTo>
                    <a:pt x="1" y="2584"/>
                  </a:lnTo>
                  <a:lnTo>
                    <a:pt x="1581" y="6383"/>
                  </a:lnTo>
                  <a:cubicBezTo>
                    <a:pt x="4134" y="5593"/>
                    <a:pt x="6688" y="4347"/>
                    <a:pt x="8633" y="2584"/>
                  </a:cubicBezTo>
                  <a:cubicBezTo>
                    <a:pt x="8238" y="1094"/>
                    <a:pt x="7904" y="0"/>
                    <a:pt x="790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32421850" y="14440475"/>
              <a:ext cx="286500" cy="117800"/>
            </a:xfrm>
            <a:custGeom>
              <a:avLst/>
              <a:gdLst/>
              <a:ahLst/>
              <a:cxnLst/>
              <a:rect l="l" t="t" r="r" b="b"/>
              <a:pathLst>
                <a:path w="11460" h="4712" extrusionOk="0">
                  <a:moveTo>
                    <a:pt x="11034" y="0"/>
                  </a:moveTo>
                  <a:lnTo>
                    <a:pt x="11034" y="0"/>
                  </a:lnTo>
                  <a:cubicBezTo>
                    <a:pt x="11033" y="1"/>
                    <a:pt x="0" y="3192"/>
                    <a:pt x="274" y="3769"/>
                  </a:cubicBezTo>
                  <a:cubicBezTo>
                    <a:pt x="517" y="4347"/>
                    <a:pt x="760" y="4712"/>
                    <a:pt x="760" y="4712"/>
                  </a:cubicBezTo>
                  <a:cubicBezTo>
                    <a:pt x="760" y="4712"/>
                    <a:pt x="1824" y="4620"/>
                    <a:pt x="4104" y="4134"/>
                  </a:cubicBezTo>
                  <a:cubicBezTo>
                    <a:pt x="6414" y="3678"/>
                    <a:pt x="8906" y="2493"/>
                    <a:pt x="10183" y="1672"/>
                  </a:cubicBezTo>
                  <a:cubicBezTo>
                    <a:pt x="11459" y="882"/>
                    <a:pt x="11034" y="0"/>
                    <a:pt x="11034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32608025" y="14419950"/>
              <a:ext cx="99550" cy="85125"/>
            </a:xfrm>
            <a:custGeom>
              <a:avLst/>
              <a:gdLst/>
              <a:ahLst/>
              <a:cxnLst/>
              <a:rect l="l" t="t" r="r" b="b"/>
              <a:pathLst>
                <a:path w="3982" h="3405" extrusionOk="0">
                  <a:moveTo>
                    <a:pt x="578" y="1"/>
                  </a:moveTo>
                  <a:cubicBezTo>
                    <a:pt x="152" y="1125"/>
                    <a:pt x="0" y="2280"/>
                    <a:pt x="61" y="3405"/>
                  </a:cubicBezTo>
                  <a:cubicBezTo>
                    <a:pt x="2310" y="2493"/>
                    <a:pt x="3982" y="1460"/>
                    <a:pt x="3587" y="821"/>
                  </a:cubicBezTo>
                  <a:cubicBezTo>
                    <a:pt x="3192" y="183"/>
                    <a:pt x="1824" y="31"/>
                    <a:pt x="578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32408175" y="14419950"/>
              <a:ext cx="214300" cy="129200"/>
            </a:xfrm>
            <a:custGeom>
              <a:avLst/>
              <a:gdLst/>
              <a:ahLst/>
              <a:cxnLst/>
              <a:rect l="l" t="t" r="r" b="b"/>
              <a:pathLst>
                <a:path w="8572" h="5168" extrusionOk="0">
                  <a:moveTo>
                    <a:pt x="8572" y="1"/>
                  </a:moveTo>
                  <a:cubicBezTo>
                    <a:pt x="7417" y="1"/>
                    <a:pt x="6383" y="122"/>
                    <a:pt x="6383" y="122"/>
                  </a:cubicBezTo>
                  <a:cubicBezTo>
                    <a:pt x="3917" y="1806"/>
                    <a:pt x="1413" y="1991"/>
                    <a:pt x="432" y="1991"/>
                  </a:cubicBezTo>
                  <a:cubicBezTo>
                    <a:pt x="156" y="1991"/>
                    <a:pt x="0" y="1976"/>
                    <a:pt x="0" y="1976"/>
                  </a:cubicBezTo>
                  <a:lnTo>
                    <a:pt x="0" y="1976"/>
                  </a:lnTo>
                  <a:cubicBezTo>
                    <a:pt x="91" y="3405"/>
                    <a:pt x="1094" y="5168"/>
                    <a:pt x="1094" y="5168"/>
                  </a:cubicBezTo>
                  <a:cubicBezTo>
                    <a:pt x="2949" y="5107"/>
                    <a:pt x="5775" y="4317"/>
                    <a:pt x="8055" y="3405"/>
                  </a:cubicBezTo>
                  <a:cubicBezTo>
                    <a:pt x="7994" y="2280"/>
                    <a:pt x="8146" y="1125"/>
                    <a:pt x="8572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32554825" y="14368375"/>
              <a:ext cx="71775" cy="65475"/>
            </a:xfrm>
            <a:custGeom>
              <a:avLst/>
              <a:gdLst/>
              <a:ahLst/>
              <a:cxnLst/>
              <a:rect l="l" t="t" r="r" b="b"/>
              <a:pathLst>
                <a:path w="2871" h="2619" extrusionOk="0">
                  <a:moveTo>
                    <a:pt x="974" y="269"/>
                  </a:moveTo>
                  <a:cubicBezTo>
                    <a:pt x="1230" y="269"/>
                    <a:pt x="1182" y="1291"/>
                    <a:pt x="1156" y="1395"/>
                  </a:cubicBezTo>
                  <a:cubicBezTo>
                    <a:pt x="1139" y="1591"/>
                    <a:pt x="1105" y="1779"/>
                    <a:pt x="1068" y="1967"/>
                  </a:cubicBezTo>
                  <a:lnTo>
                    <a:pt x="1068" y="1967"/>
                  </a:lnTo>
                  <a:cubicBezTo>
                    <a:pt x="1011" y="1812"/>
                    <a:pt x="958" y="1653"/>
                    <a:pt x="912" y="1486"/>
                  </a:cubicBezTo>
                  <a:cubicBezTo>
                    <a:pt x="821" y="1243"/>
                    <a:pt x="608" y="605"/>
                    <a:pt x="821" y="361"/>
                  </a:cubicBezTo>
                  <a:cubicBezTo>
                    <a:pt x="882" y="297"/>
                    <a:pt x="932" y="269"/>
                    <a:pt x="974" y="269"/>
                  </a:cubicBezTo>
                  <a:close/>
                  <a:moveTo>
                    <a:pt x="1955" y="961"/>
                  </a:moveTo>
                  <a:cubicBezTo>
                    <a:pt x="2094" y="961"/>
                    <a:pt x="2175" y="1108"/>
                    <a:pt x="2128" y="1273"/>
                  </a:cubicBezTo>
                  <a:cubicBezTo>
                    <a:pt x="2026" y="1707"/>
                    <a:pt x="1646" y="2012"/>
                    <a:pt x="1274" y="2261"/>
                  </a:cubicBezTo>
                  <a:lnTo>
                    <a:pt x="1274" y="2261"/>
                  </a:lnTo>
                  <a:cubicBezTo>
                    <a:pt x="1339" y="1993"/>
                    <a:pt x="1402" y="1715"/>
                    <a:pt x="1520" y="1456"/>
                  </a:cubicBezTo>
                  <a:cubicBezTo>
                    <a:pt x="1581" y="1304"/>
                    <a:pt x="1672" y="1091"/>
                    <a:pt x="1824" y="1000"/>
                  </a:cubicBezTo>
                  <a:cubicBezTo>
                    <a:pt x="1872" y="973"/>
                    <a:pt x="1916" y="961"/>
                    <a:pt x="1955" y="961"/>
                  </a:cubicBezTo>
                  <a:close/>
                  <a:moveTo>
                    <a:pt x="1000" y="0"/>
                  </a:moveTo>
                  <a:cubicBezTo>
                    <a:pt x="946" y="0"/>
                    <a:pt x="887" y="9"/>
                    <a:pt x="821" y="27"/>
                  </a:cubicBezTo>
                  <a:cubicBezTo>
                    <a:pt x="1" y="301"/>
                    <a:pt x="760" y="2033"/>
                    <a:pt x="943" y="2520"/>
                  </a:cubicBezTo>
                  <a:cubicBezTo>
                    <a:pt x="966" y="2589"/>
                    <a:pt x="1025" y="2619"/>
                    <a:pt x="1085" y="2619"/>
                  </a:cubicBezTo>
                  <a:cubicBezTo>
                    <a:pt x="1165" y="2619"/>
                    <a:pt x="1248" y="2566"/>
                    <a:pt x="1254" y="2485"/>
                  </a:cubicBezTo>
                  <a:lnTo>
                    <a:pt x="1254" y="2485"/>
                  </a:lnTo>
                  <a:cubicBezTo>
                    <a:pt x="1824" y="2183"/>
                    <a:pt x="2870" y="1431"/>
                    <a:pt x="2280" y="757"/>
                  </a:cubicBezTo>
                  <a:cubicBezTo>
                    <a:pt x="2217" y="683"/>
                    <a:pt x="2132" y="653"/>
                    <a:pt x="2041" y="653"/>
                  </a:cubicBezTo>
                  <a:cubicBezTo>
                    <a:pt x="1870" y="653"/>
                    <a:pt x="1680" y="759"/>
                    <a:pt x="1581" y="878"/>
                  </a:cubicBezTo>
                  <a:cubicBezTo>
                    <a:pt x="1538" y="928"/>
                    <a:pt x="1499" y="980"/>
                    <a:pt x="1461" y="1035"/>
                  </a:cubicBezTo>
                  <a:lnTo>
                    <a:pt x="1461" y="1035"/>
                  </a:lnTo>
                  <a:cubicBezTo>
                    <a:pt x="1491" y="487"/>
                    <a:pt x="1405" y="0"/>
                    <a:pt x="1000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31978825" y="14315100"/>
              <a:ext cx="199125" cy="193300"/>
            </a:xfrm>
            <a:custGeom>
              <a:avLst/>
              <a:gdLst/>
              <a:ahLst/>
              <a:cxnLst/>
              <a:rect l="l" t="t" r="r" b="b"/>
              <a:pathLst>
                <a:path w="7965" h="7732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001" y="736"/>
                    <a:pt x="3760" y="1056"/>
                    <a:pt x="1562" y="1056"/>
                  </a:cubicBezTo>
                  <a:cubicBezTo>
                    <a:pt x="1038" y="1056"/>
                    <a:pt x="516" y="1038"/>
                    <a:pt x="1" y="1003"/>
                  </a:cubicBezTo>
                  <a:lnTo>
                    <a:pt x="1" y="1003"/>
                  </a:lnTo>
                  <a:lnTo>
                    <a:pt x="183" y="6839"/>
                  </a:lnTo>
                  <a:cubicBezTo>
                    <a:pt x="1324" y="7531"/>
                    <a:pt x="2682" y="7732"/>
                    <a:pt x="3870" y="7732"/>
                  </a:cubicBezTo>
                  <a:cubicBezTo>
                    <a:pt x="5499" y="7732"/>
                    <a:pt x="6809" y="7356"/>
                    <a:pt x="6809" y="7356"/>
                  </a:cubicBezTo>
                  <a:cubicBezTo>
                    <a:pt x="7265" y="6292"/>
                    <a:pt x="7721" y="2584"/>
                    <a:pt x="79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31976550" y="14237575"/>
              <a:ext cx="208225" cy="103950"/>
            </a:xfrm>
            <a:custGeom>
              <a:avLst/>
              <a:gdLst/>
              <a:ahLst/>
              <a:cxnLst/>
              <a:rect l="l" t="t" r="r" b="b"/>
              <a:pathLst>
                <a:path w="8329" h="4158" extrusionOk="0">
                  <a:moveTo>
                    <a:pt x="0" y="1"/>
                  </a:moveTo>
                  <a:lnTo>
                    <a:pt x="92" y="4104"/>
                  </a:lnTo>
                  <a:cubicBezTo>
                    <a:pt x="607" y="4139"/>
                    <a:pt x="1129" y="4157"/>
                    <a:pt x="1653" y="4157"/>
                  </a:cubicBezTo>
                  <a:cubicBezTo>
                    <a:pt x="3851" y="4157"/>
                    <a:pt x="6092" y="3837"/>
                    <a:pt x="8055" y="3101"/>
                  </a:cubicBezTo>
                  <a:cubicBezTo>
                    <a:pt x="8238" y="1551"/>
                    <a:pt x="8329" y="396"/>
                    <a:pt x="8329" y="3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31978650" y="14549025"/>
              <a:ext cx="287450" cy="53375"/>
            </a:xfrm>
            <a:custGeom>
              <a:avLst/>
              <a:gdLst/>
              <a:ahLst/>
              <a:cxnLst/>
              <a:rect l="l" t="t" r="r" b="b"/>
              <a:pathLst>
                <a:path w="11498" h="2135" extrusionOk="0">
                  <a:moveTo>
                    <a:pt x="1743" y="1"/>
                  </a:moveTo>
                  <a:cubicBezTo>
                    <a:pt x="694" y="1"/>
                    <a:pt x="0" y="60"/>
                    <a:pt x="8" y="218"/>
                  </a:cubicBezTo>
                  <a:cubicBezTo>
                    <a:pt x="38" y="856"/>
                    <a:pt x="129" y="1281"/>
                    <a:pt x="129" y="1281"/>
                  </a:cubicBezTo>
                  <a:cubicBezTo>
                    <a:pt x="129" y="1281"/>
                    <a:pt x="1193" y="1555"/>
                    <a:pt x="3473" y="1950"/>
                  </a:cubicBezTo>
                  <a:cubicBezTo>
                    <a:pt x="4310" y="2082"/>
                    <a:pt x="5207" y="2135"/>
                    <a:pt x="6081" y="2135"/>
                  </a:cubicBezTo>
                  <a:cubicBezTo>
                    <a:pt x="7620" y="2135"/>
                    <a:pt x="9088" y="1973"/>
                    <a:pt x="10038" y="1798"/>
                  </a:cubicBezTo>
                  <a:cubicBezTo>
                    <a:pt x="11497" y="1494"/>
                    <a:pt x="11436" y="552"/>
                    <a:pt x="11436" y="552"/>
                  </a:cubicBezTo>
                  <a:cubicBezTo>
                    <a:pt x="11436" y="552"/>
                    <a:pt x="4940" y="1"/>
                    <a:pt x="174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32158925" y="14516450"/>
              <a:ext cx="108675" cy="74500"/>
            </a:xfrm>
            <a:custGeom>
              <a:avLst/>
              <a:gdLst/>
              <a:ahLst/>
              <a:cxnLst/>
              <a:rect l="l" t="t" r="r" b="b"/>
              <a:pathLst>
                <a:path w="4347" h="2980" extrusionOk="0">
                  <a:moveTo>
                    <a:pt x="1703" y="1"/>
                  </a:moveTo>
                  <a:cubicBezTo>
                    <a:pt x="882" y="882"/>
                    <a:pt x="335" y="1916"/>
                    <a:pt x="0" y="2980"/>
                  </a:cubicBezTo>
                  <a:cubicBezTo>
                    <a:pt x="2432" y="2919"/>
                    <a:pt x="4347" y="2554"/>
                    <a:pt x="4225" y="1855"/>
                  </a:cubicBezTo>
                  <a:cubicBezTo>
                    <a:pt x="4073" y="1095"/>
                    <a:pt x="2858" y="457"/>
                    <a:pt x="170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31972750" y="14486075"/>
              <a:ext cx="228750" cy="105075"/>
            </a:xfrm>
            <a:custGeom>
              <a:avLst/>
              <a:gdLst/>
              <a:ahLst/>
              <a:cxnLst/>
              <a:rect l="l" t="t" r="r" b="b"/>
              <a:pathLst>
                <a:path w="9150" h="4203" extrusionOk="0">
                  <a:moveTo>
                    <a:pt x="426" y="0"/>
                  </a:moveTo>
                  <a:cubicBezTo>
                    <a:pt x="0" y="1368"/>
                    <a:pt x="304" y="3374"/>
                    <a:pt x="304" y="3374"/>
                  </a:cubicBezTo>
                  <a:cubicBezTo>
                    <a:pt x="1919" y="3903"/>
                    <a:pt x="4502" y="4202"/>
                    <a:pt x="6817" y="4202"/>
                  </a:cubicBezTo>
                  <a:cubicBezTo>
                    <a:pt x="7029" y="4202"/>
                    <a:pt x="7240" y="4200"/>
                    <a:pt x="7447" y="4195"/>
                  </a:cubicBezTo>
                  <a:cubicBezTo>
                    <a:pt x="7782" y="3131"/>
                    <a:pt x="8329" y="2097"/>
                    <a:pt x="9150" y="1216"/>
                  </a:cubicBezTo>
                  <a:cubicBezTo>
                    <a:pt x="8055" y="790"/>
                    <a:pt x="7052" y="517"/>
                    <a:pt x="7052" y="517"/>
                  </a:cubicBezTo>
                  <a:cubicBezTo>
                    <a:pt x="6155" y="737"/>
                    <a:pt x="5304" y="821"/>
                    <a:pt x="4530" y="821"/>
                  </a:cubicBezTo>
                  <a:cubicBezTo>
                    <a:pt x="2103" y="821"/>
                    <a:pt x="426" y="0"/>
                    <a:pt x="42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32153675" y="14452600"/>
              <a:ext cx="56975" cy="62650"/>
            </a:xfrm>
            <a:custGeom>
              <a:avLst/>
              <a:gdLst/>
              <a:ahLst/>
              <a:cxnLst/>
              <a:rect l="l" t="t" r="r" b="b"/>
              <a:pathLst>
                <a:path w="2279" h="2506" extrusionOk="0">
                  <a:moveTo>
                    <a:pt x="887" y="237"/>
                  </a:moveTo>
                  <a:cubicBezTo>
                    <a:pt x="1204" y="237"/>
                    <a:pt x="752" y="1290"/>
                    <a:pt x="697" y="1400"/>
                  </a:cubicBezTo>
                  <a:cubicBezTo>
                    <a:pt x="599" y="1562"/>
                    <a:pt x="502" y="1715"/>
                    <a:pt x="400" y="1869"/>
                  </a:cubicBezTo>
                  <a:lnTo>
                    <a:pt x="400" y="1869"/>
                  </a:lnTo>
                  <a:cubicBezTo>
                    <a:pt x="400" y="1703"/>
                    <a:pt x="408" y="1536"/>
                    <a:pt x="423" y="1369"/>
                  </a:cubicBezTo>
                  <a:cubicBezTo>
                    <a:pt x="454" y="1126"/>
                    <a:pt x="454" y="427"/>
                    <a:pt x="757" y="275"/>
                  </a:cubicBezTo>
                  <a:cubicBezTo>
                    <a:pt x="810" y="249"/>
                    <a:pt x="853" y="237"/>
                    <a:pt x="887" y="237"/>
                  </a:cubicBezTo>
                  <a:close/>
                  <a:moveTo>
                    <a:pt x="1529" y="1238"/>
                  </a:moveTo>
                  <a:cubicBezTo>
                    <a:pt x="1716" y="1238"/>
                    <a:pt x="1775" y="1450"/>
                    <a:pt x="1639" y="1613"/>
                  </a:cubicBezTo>
                  <a:cubicBezTo>
                    <a:pt x="1388" y="1964"/>
                    <a:pt x="930" y="2108"/>
                    <a:pt x="504" y="2216"/>
                  </a:cubicBezTo>
                  <a:lnTo>
                    <a:pt x="504" y="2216"/>
                  </a:lnTo>
                  <a:cubicBezTo>
                    <a:pt x="539" y="2163"/>
                    <a:pt x="577" y="2104"/>
                    <a:pt x="617" y="2040"/>
                  </a:cubicBezTo>
                  <a:lnTo>
                    <a:pt x="617" y="2040"/>
                  </a:lnTo>
                  <a:cubicBezTo>
                    <a:pt x="735" y="1871"/>
                    <a:pt x="863" y="1707"/>
                    <a:pt x="1001" y="1552"/>
                  </a:cubicBezTo>
                  <a:cubicBezTo>
                    <a:pt x="1122" y="1461"/>
                    <a:pt x="1274" y="1278"/>
                    <a:pt x="1457" y="1248"/>
                  </a:cubicBezTo>
                  <a:cubicBezTo>
                    <a:pt x="1483" y="1241"/>
                    <a:pt x="1507" y="1238"/>
                    <a:pt x="1529" y="1238"/>
                  </a:cubicBezTo>
                  <a:close/>
                  <a:moveTo>
                    <a:pt x="838" y="0"/>
                  </a:moveTo>
                  <a:cubicBezTo>
                    <a:pt x="0" y="0"/>
                    <a:pt x="89" y="1834"/>
                    <a:pt x="89" y="2342"/>
                  </a:cubicBezTo>
                  <a:cubicBezTo>
                    <a:pt x="89" y="2453"/>
                    <a:pt x="179" y="2506"/>
                    <a:pt x="266" y="2506"/>
                  </a:cubicBezTo>
                  <a:cubicBezTo>
                    <a:pt x="330" y="2506"/>
                    <a:pt x="393" y="2476"/>
                    <a:pt x="415" y="2419"/>
                  </a:cubicBezTo>
                  <a:lnTo>
                    <a:pt x="415" y="2419"/>
                  </a:lnTo>
                  <a:cubicBezTo>
                    <a:pt x="1086" y="2346"/>
                    <a:pt x="2279" y="2020"/>
                    <a:pt x="1973" y="1187"/>
                  </a:cubicBezTo>
                  <a:cubicBezTo>
                    <a:pt x="1922" y="1034"/>
                    <a:pt x="1776" y="976"/>
                    <a:pt x="1620" y="976"/>
                  </a:cubicBezTo>
                  <a:cubicBezTo>
                    <a:pt x="1497" y="976"/>
                    <a:pt x="1368" y="1012"/>
                    <a:pt x="1274" y="1065"/>
                  </a:cubicBezTo>
                  <a:cubicBezTo>
                    <a:pt x="1214" y="1096"/>
                    <a:pt x="1155" y="1130"/>
                    <a:pt x="1099" y="1168"/>
                  </a:cubicBezTo>
                  <a:lnTo>
                    <a:pt x="1099" y="1168"/>
                  </a:lnTo>
                  <a:cubicBezTo>
                    <a:pt x="1360" y="590"/>
                    <a:pt x="1459" y="33"/>
                    <a:pt x="879" y="2"/>
                  </a:cubicBezTo>
                  <a:cubicBezTo>
                    <a:pt x="865" y="1"/>
                    <a:pt x="851" y="0"/>
                    <a:pt x="838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32675650" y="12757325"/>
              <a:ext cx="775" cy="1525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31" y="0"/>
                  </a:moveTo>
                  <a:cubicBezTo>
                    <a:pt x="0" y="30"/>
                    <a:pt x="0" y="61"/>
                    <a:pt x="0" y="61"/>
                  </a:cubicBezTo>
                  <a:cubicBezTo>
                    <a:pt x="0" y="61"/>
                    <a:pt x="0" y="30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31594325" y="12659175"/>
              <a:ext cx="266750" cy="472800"/>
            </a:xfrm>
            <a:custGeom>
              <a:avLst/>
              <a:gdLst/>
              <a:ahLst/>
              <a:cxnLst/>
              <a:rect l="l" t="t" r="r" b="b"/>
              <a:pathLst>
                <a:path w="10670" h="18912" extrusionOk="0">
                  <a:moveTo>
                    <a:pt x="2731" y="0"/>
                  </a:moveTo>
                  <a:cubicBezTo>
                    <a:pt x="2712" y="0"/>
                    <a:pt x="2694" y="2"/>
                    <a:pt x="2675" y="5"/>
                  </a:cubicBezTo>
                  <a:cubicBezTo>
                    <a:pt x="1885" y="127"/>
                    <a:pt x="2280" y="3136"/>
                    <a:pt x="2341" y="3561"/>
                  </a:cubicBezTo>
                  <a:cubicBezTo>
                    <a:pt x="2280" y="3138"/>
                    <a:pt x="1889" y="491"/>
                    <a:pt x="1198" y="491"/>
                  </a:cubicBezTo>
                  <a:cubicBezTo>
                    <a:pt x="1194" y="491"/>
                    <a:pt x="1190" y="491"/>
                    <a:pt x="1186" y="491"/>
                  </a:cubicBezTo>
                  <a:cubicBezTo>
                    <a:pt x="456" y="552"/>
                    <a:pt x="0" y="5355"/>
                    <a:pt x="1672" y="12102"/>
                  </a:cubicBezTo>
                  <a:cubicBezTo>
                    <a:pt x="2128" y="13987"/>
                    <a:pt x="2797" y="15932"/>
                    <a:pt x="3587" y="17847"/>
                  </a:cubicBezTo>
                  <a:cubicBezTo>
                    <a:pt x="5897" y="18546"/>
                    <a:pt x="8268" y="18911"/>
                    <a:pt x="10669" y="18911"/>
                  </a:cubicBezTo>
                  <a:cubicBezTo>
                    <a:pt x="9393" y="16935"/>
                    <a:pt x="7265" y="13318"/>
                    <a:pt x="6323" y="9823"/>
                  </a:cubicBezTo>
                  <a:cubicBezTo>
                    <a:pt x="5563" y="6935"/>
                    <a:pt x="5563" y="6388"/>
                    <a:pt x="5563" y="6388"/>
                  </a:cubicBezTo>
                  <a:cubicBezTo>
                    <a:pt x="5563" y="6388"/>
                    <a:pt x="7417" y="3409"/>
                    <a:pt x="6505" y="2710"/>
                  </a:cubicBezTo>
                  <a:cubicBezTo>
                    <a:pt x="6356" y="2597"/>
                    <a:pt x="6225" y="2550"/>
                    <a:pt x="6110" y="2550"/>
                  </a:cubicBezTo>
                  <a:cubicBezTo>
                    <a:pt x="5548" y="2550"/>
                    <a:pt x="5380" y="3683"/>
                    <a:pt x="5380" y="3683"/>
                  </a:cubicBezTo>
                  <a:cubicBezTo>
                    <a:pt x="5380" y="3683"/>
                    <a:pt x="5290" y="35"/>
                    <a:pt x="4479" y="35"/>
                  </a:cubicBezTo>
                  <a:cubicBezTo>
                    <a:pt x="4475" y="35"/>
                    <a:pt x="4472" y="35"/>
                    <a:pt x="4469" y="35"/>
                  </a:cubicBezTo>
                  <a:cubicBezTo>
                    <a:pt x="3617" y="66"/>
                    <a:pt x="4043" y="3227"/>
                    <a:pt x="4043" y="3227"/>
                  </a:cubicBezTo>
                  <a:cubicBezTo>
                    <a:pt x="4043" y="3227"/>
                    <a:pt x="3549" y="0"/>
                    <a:pt x="27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31684000" y="13105350"/>
              <a:ext cx="202150" cy="287250"/>
            </a:xfrm>
            <a:custGeom>
              <a:avLst/>
              <a:gdLst/>
              <a:ahLst/>
              <a:cxnLst/>
              <a:rect l="l" t="t" r="r" b="b"/>
              <a:pathLst>
                <a:path w="8086" h="11490" extrusionOk="0">
                  <a:moveTo>
                    <a:pt x="0" y="0"/>
                  </a:moveTo>
                  <a:cubicBezTo>
                    <a:pt x="30" y="31"/>
                    <a:pt x="30" y="61"/>
                    <a:pt x="30" y="91"/>
                  </a:cubicBezTo>
                  <a:cubicBezTo>
                    <a:pt x="2097" y="5046"/>
                    <a:pt x="4894" y="9666"/>
                    <a:pt x="6930" y="11490"/>
                  </a:cubicBezTo>
                  <a:lnTo>
                    <a:pt x="8085" y="2584"/>
                  </a:lnTo>
                  <a:cubicBezTo>
                    <a:pt x="8085" y="2584"/>
                    <a:pt x="7660" y="2006"/>
                    <a:pt x="7082" y="1064"/>
                  </a:cubicBezTo>
                  <a:cubicBezTo>
                    <a:pt x="4681" y="1064"/>
                    <a:pt x="2310" y="699"/>
                    <a:pt x="0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32073825" y="13290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31731100" y="12870975"/>
              <a:ext cx="145175" cy="91975"/>
            </a:xfrm>
            <a:custGeom>
              <a:avLst/>
              <a:gdLst/>
              <a:ahLst/>
              <a:cxnLst/>
              <a:rect l="l" t="t" r="r" b="b"/>
              <a:pathLst>
                <a:path w="5807" h="3679" extrusionOk="0">
                  <a:moveTo>
                    <a:pt x="3178" y="1"/>
                  </a:moveTo>
                  <a:cubicBezTo>
                    <a:pt x="2059" y="1"/>
                    <a:pt x="941" y="331"/>
                    <a:pt x="1" y="986"/>
                  </a:cubicBezTo>
                  <a:cubicBezTo>
                    <a:pt x="206" y="2358"/>
                    <a:pt x="1324" y="3679"/>
                    <a:pt x="3419" y="3679"/>
                  </a:cubicBezTo>
                  <a:cubicBezTo>
                    <a:pt x="4108" y="3679"/>
                    <a:pt x="4903" y="3536"/>
                    <a:pt x="5806" y="3205"/>
                  </a:cubicBezTo>
                  <a:lnTo>
                    <a:pt x="5806" y="652"/>
                  </a:lnTo>
                  <a:cubicBezTo>
                    <a:pt x="4991" y="217"/>
                    <a:pt x="4084" y="1"/>
                    <a:pt x="317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31727300" y="12819075"/>
              <a:ext cx="148975" cy="76575"/>
            </a:xfrm>
            <a:custGeom>
              <a:avLst/>
              <a:gdLst/>
              <a:ahLst/>
              <a:cxnLst/>
              <a:rect l="l" t="t" r="r" b="b"/>
              <a:pathLst>
                <a:path w="5959" h="3063" extrusionOk="0">
                  <a:moveTo>
                    <a:pt x="3108" y="0"/>
                  </a:moveTo>
                  <a:cubicBezTo>
                    <a:pt x="2510" y="0"/>
                    <a:pt x="1863" y="136"/>
                    <a:pt x="1216" y="509"/>
                  </a:cubicBezTo>
                  <a:cubicBezTo>
                    <a:pt x="365" y="995"/>
                    <a:pt x="1" y="2059"/>
                    <a:pt x="153" y="3062"/>
                  </a:cubicBezTo>
                  <a:cubicBezTo>
                    <a:pt x="1093" y="2407"/>
                    <a:pt x="2211" y="2077"/>
                    <a:pt x="3330" y="2077"/>
                  </a:cubicBezTo>
                  <a:cubicBezTo>
                    <a:pt x="4236" y="2077"/>
                    <a:pt x="5143" y="2293"/>
                    <a:pt x="5958" y="2728"/>
                  </a:cubicBezTo>
                  <a:lnTo>
                    <a:pt x="5958" y="965"/>
                  </a:lnTo>
                  <a:cubicBezTo>
                    <a:pt x="5958" y="965"/>
                    <a:pt x="4704" y="0"/>
                    <a:pt x="310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31774425" y="12875100"/>
              <a:ext cx="90450" cy="76000"/>
            </a:xfrm>
            <a:custGeom>
              <a:avLst/>
              <a:gdLst/>
              <a:ahLst/>
              <a:cxnLst/>
              <a:rect l="l" t="t" r="r" b="b"/>
              <a:pathLst>
                <a:path w="3618" h="3040" extrusionOk="0">
                  <a:moveTo>
                    <a:pt x="1523" y="0"/>
                  </a:moveTo>
                  <a:cubicBezTo>
                    <a:pt x="1014" y="0"/>
                    <a:pt x="487" y="110"/>
                    <a:pt x="31" y="213"/>
                  </a:cubicBezTo>
                  <a:cubicBezTo>
                    <a:pt x="0" y="244"/>
                    <a:pt x="0" y="304"/>
                    <a:pt x="61" y="304"/>
                  </a:cubicBezTo>
                  <a:cubicBezTo>
                    <a:pt x="532" y="304"/>
                    <a:pt x="1087" y="183"/>
                    <a:pt x="1611" y="183"/>
                  </a:cubicBezTo>
                  <a:cubicBezTo>
                    <a:pt x="2135" y="183"/>
                    <a:pt x="2629" y="304"/>
                    <a:pt x="2979" y="791"/>
                  </a:cubicBezTo>
                  <a:cubicBezTo>
                    <a:pt x="3404" y="1399"/>
                    <a:pt x="3344" y="2250"/>
                    <a:pt x="3374" y="2949"/>
                  </a:cubicBezTo>
                  <a:cubicBezTo>
                    <a:pt x="3374" y="3010"/>
                    <a:pt x="3427" y="3040"/>
                    <a:pt x="3480" y="3040"/>
                  </a:cubicBezTo>
                  <a:cubicBezTo>
                    <a:pt x="3534" y="3040"/>
                    <a:pt x="3587" y="3010"/>
                    <a:pt x="3587" y="2949"/>
                  </a:cubicBezTo>
                  <a:cubicBezTo>
                    <a:pt x="3617" y="2128"/>
                    <a:pt x="3587" y="1125"/>
                    <a:pt x="2979" y="517"/>
                  </a:cubicBezTo>
                  <a:cubicBezTo>
                    <a:pt x="2587" y="125"/>
                    <a:pt x="2065" y="0"/>
                    <a:pt x="152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31812625" y="12896725"/>
              <a:ext cx="52050" cy="31200"/>
            </a:xfrm>
            <a:custGeom>
              <a:avLst/>
              <a:gdLst/>
              <a:ahLst/>
              <a:cxnLst/>
              <a:rect l="l" t="t" r="r" b="b"/>
              <a:pathLst>
                <a:path w="2082" h="1248" extrusionOk="0">
                  <a:moveTo>
                    <a:pt x="743" y="0"/>
                  </a:moveTo>
                  <a:cubicBezTo>
                    <a:pt x="520" y="0"/>
                    <a:pt x="286" y="78"/>
                    <a:pt x="53" y="260"/>
                  </a:cubicBezTo>
                  <a:cubicBezTo>
                    <a:pt x="0" y="312"/>
                    <a:pt x="61" y="388"/>
                    <a:pt x="118" y="388"/>
                  </a:cubicBezTo>
                  <a:cubicBezTo>
                    <a:pt x="127" y="388"/>
                    <a:pt x="136" y="386"/>
                    <a:pt x="144" y="382"/>
                  </a:cubicBezTo>
                  <a:cubicBezTo>
                    <a:pt x="345" y="281"/>
                    <a:pt x="532" y="221"/>
                    <a:pt x="712" y="221"/>
                  </a:cubicBezTo>
                  <a:cubicBezTo>
                    <a:pt x="914" y="221"/>
                    <a:pt x="1106" y="296"/>
                    <a:pt x="1299" y="473"/>
                  </a:cubicBezTo>
                  <a:cubicBezTo>
                    <a:pt x="1542" y="686"/>
                    <a:pt x="1664" y="959"/>
                    <a:pt x="1876" y="1202"/>
                  </a:cubicBezTo>
                  <a:cubicBezTo>
                    <a:pt x="1901" y="1235"/>
                    <a:pt x="1927" y="1248"/>
                    <a:pt x="1952" y="1248"/>
                  </a:cubicBezTo>
                  <a:cubicBezTo>
                    <a:pt x="2021" y="1248"/>
                    <a:pt x="2081" y="1148"/>
                    <a:pt x="2059" y="1081"/>
                  </a:cubicBezTo>
                  <a:cubicBezTo>
                    <a:pt x="1798" y="494"/>
                    <a:pt x="1304" y="0"/>
                    <a:pt x="7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32532800" y="12869450"/>
              <a:ext cx="144400" cy="91875"/>
            </a:xfrm>
            <a:custGeom>
              <a:avLst/>
              <a:gdLst/>
              <a:ahLst/>
              <a:cxnLst/>
              <a:rect l="l" t="t" r="r" b="b"/>
              <a:pathLst>
                <a:path w="5776" h="3675" extrusionOk="0">
                  <a:moveTo>
                    <a:pt x="2603" y="1"/>
                  </a:moveTo>
                  <a:cubicBezTo>
                    <a:pt x="1701" y="1"/>
                    <a:pt x="802" y="217"/>
                    <a:pt x="0" y="652"/>
                  </a:cubicBezTo>
                  <a:lnTo>
                    <a:pt x="0" y="3205"/>
                  </a:lnTo>
                  <a:cubicBezTo>
                    <a:pt x="896" y="3534"/>
                    <a:pt x="1685" y="3675"/>
                    <a:pt x="2370" y="3675"/>
                  </a:cubicBezTo>
                  <a:cubicBezTo>
                    <a:pt x="4474" y="3675"/>
                    <a:pt x="5592" y="2339"/>
                    <a:pt x="5775" y="986"/>
                  </a:cubicBezTo>
                  <a:cubicBezTo>
                    <a:pt x="4834" y="331"/>
                    <a:pt x="3717" y="1"/>
                    <a:pt x="26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32532800" y="12817250"/>
              <a:ext cx="148200" cy="76875"/>
            </a:xfrm>
            <a:custGeom>
              <a:avLst/>
              <a:gdLst/>
              <a:ahLst/>
              <a:cxnLst/>
              <a:rect l="l" t="t" r="r" b="b"/>
              <a:pathLst>
                <a:path w="5928" h="3075" extrusionOk="0">
                  <a:moveTo>
                    <a:pt x="2854" y="1"/>
                  </a:moveTo>
                  <a:cubicBezTo>
                    <a:pt x="1253" y="1"/>
                    <a:pt x="0" y="977"/>
                    <a:pt x="0" y="977"/>
                  </a:cubicBezTo>
                  <a:lnTo>
                    <a:pt x="0" y="2740"/>
                  </a:lnTo>
                  <a:cubicBezTo>
                    <a:pt x="802" y="2305"/>
                    <a:pt x="1701" y="2089"/>
                    <a:pt x="2603" y="2089"/>
                  </a:cubicBezTo>
                  <a:cubicBezTo>
                    <a:pt x="3717" y="2089"/>
                    <a:pt x="4834" y="2419"/>
                    <a:pt x="5775" y="3074"/>
                  </a:cubicBezTo>
                  <a:cubicBezTo>
                    <a:pt x="5927" y="2041"/>
                    <a:pt x="5562" y="1007"/>
                    <a:pt x="4711" y="491"/>
                  </a:cubicBezTo>
                  <a:cubicBezTo>
                    <a:pt x="4075" y="132"/>
                    <a:pt x="3441" y="1"/>
                    <a:pt x="285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32544175" y="12873200"/>
              <a:ext cx="90450" cy="76400"/>
            </a:xfrm>
            <a:custGeom>
              <a:avLst/>
              <a:gdLst/>
              <a:ahLst/>
              <a:cxnLst/>
              <a:rect l="l" t="t" r="r" b="b"/>
              <a:pathLst>
                <a:path w="3618" h="3056" extrusionOk="0">
                  <a:moveTo>
                    <a:pt x="2095" y="0"/>
                  </a:moveTo>
                  <a:cubicBezTo>
                    <a:pt x="1553" y="0"/>
                    <a:pt x="1031" y="126"/>
                    <a:pt x="639" y="502"/>
                  </a:cubicBezTo>
                  <a:cubicBezTo>
                    <a:pt x="31" y="1140"/>
                    <a:pt x="1" y="2143"/>
                    <a:pt x="31" y="2964"/>
                  </a:cubicBezTo>
                  <a:cubicBezTo>
                    <a:pt x="31" y="3025"/>
                    <a:pt x="85" y="3055"/>
                    <a:pt x="138" y="3055"/>
                  </a:cubicBezTo>
                  <a:cubicBezTo>
                    <a:pt x="191" y="3055"/>
                    <a:pt x="244" y="3025"/>
                    <a:pt x="244" y="2964"/>
                  </a:cubicBezTo>
                  <a:cubicBezTo>
                    <a:pt x="275" y="2234"/>
                    <a:pt x="214" y="1414"/>
                    <a:pt x="639" y="806"/>
                  </a:cubicBezTo>
                  <a:cubicBezTo>
                    <a:pt x="984" y="304"/>
                    <a:pt x="1500" y="182"/>
                    <a:pt x="2047" y="182"/>
                  </a:cubicBezTo>
                  <a:cubicBezTo>
                    <a:pt x="2560" y="182"/>
                    <a:pt x="3101" y="289"/>
                    <a:pt x="3557" y="289"/>
                  </a:cubicBezTo>
                  <a:cubicBezTo>
                    <a:pt x="3588" y="289"/>
                    <a:pt x="3618" y="228"/>
                    <a:pt x="3588" y="228"/>
                  </a:cubicBezTo>
                  <a:cubicBezTo>
                    <a:pt x="3131" y="111"/>
                    <a:pt x="2604" y="0"/>
                    <a:pt x="209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32544400" y="12894575"/>
              <a:ext cx="51950" cy="31825"/>
            </a:xfrm>
            <a:custGeom>
              <a:avLst/>
              <a:gdLst/>
              <a:ahLst/>
              <a:cxnLst/>
              <a:rect l="l" t="t" r="r" b="b"/>
              <a:pathLst>
                <a:path w="2078" h="1273" extrusionOk="0">
                  <a:moveTo>
                    <a:pt x="1353" y="1"/>
                  </a:moveTo>
                  <a:cubicBezTo>
                    <a:pt x="786" y="1"/>
                    <a:pt x="286" y="514"/>
                    <a:pt x="22" y="1106"/>
                  </a:cubicBezTo>
                  <a:cubicBezTo>
                    <a:pt x="0" y="1173"/>
                    <a:pt x="60" y="1273"/>
                    <a:pt x="129" y="1273"/>
                  </a:cubicBezTo>
                  <a:cubicBezTo>
                    <a:pt x="154" y="1273"/>
                    <a:pt x="181" y="1260"/>
                    <a:pt x="205" y="1227"/>
                  </a:cubicBezTo>
                  <a:cubicBezTo>
                    <a:pt x="418" y="984"/>
                    <a:pt x="539" y="711"/>
                    <a:pt x="782" y="498"/>
                  </a:cubicBezTo>
                  <a:cubicBezTo>
                    <a:pt x="981" y="316"/>
                    <a:pt x="1180" y="242"/>
                    <a:pt x="1383" y="242"/>
                  </a:cubicBezTo>
                  <a:cubicBezTo>
                    <a:pt x="1554" y="242"/>
                    <a:pt x="1727" y="293"/>
                    <a:pt x="1907" y="376"/>
                  </a:cubicBezTo>
                  <a:cubicBezTo>
                    <a:pt x="1924" y="388"/>
                    <a:pt x="1942" y="393"/>
                    <a:pt x="1958" y="393"/>
                  </a:cubicBezTo>
                  <a:cubicBezTo>
                    <a:pt x="2027" y="393"/>
                    <a:pt x="2078" y="304"/>
                    <a:pt x="2028" y="255"/>
                  </a:cubicBezTo>
                  <a:cubicBezTo>
                    <a:pt x="1800" y="77"/>
                    <a:pt x="1571" y="1"/>
                    <a:pt x="13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32136875" y="13195000"/>
              <a:ext cx="168725" cy="79250"/>
            </a:xfrm>
            <a:custGeom>
              <a:avLst/>
              <a:gdLst/>
              <a:ahLst/>
              <a:cxnLst/>
              <a:rect l="l" t="t" r="r" b="b"/>
              <a:pathLst>
                <a:path w="6749" h="3170" extrusionOk="0">
                  <a:moveTo>
                    <a:pt x="6749" y="1"/>
                  </a:moveTo>
                  <a:lnTo>
                    <a:pt x="6749" y="1"/>
                  </a:lnTo>
                  <a:cubicBezTo>
                    <a:pt x="4530" y="153"/>
                    <a:pt x="2372" y="548"/>
                    <a:pt x="244" y="1247"/>
                  </a:cubicBezTo>
                  <a:cubicBezTo>
                    <a:pt x="183" y="1490"/>
                    <a:pt x="92" y="1733"/>
                    <a:pt x="1" y="1916"/>
                  </a:cubicBezTo>
                  <a:cubicBezTo>
                    <a:pt x="1" y="1916"/>
                    <a:pt x="1069" y="3170"/>
                    <a:pt x="3360" y="3170"/>
                  </a:cubicBezTo>
                  <a:cubicBezTo>
                    <a:pt x="4279" y="3170"/>
                    <a:pt x="5395" y="2968"/>
                    <a:pt x="6718" y="2402"/>
                  </a:cubicBezTo>
                  <a:cubicBezTo>
                    <a:pt x="6718" y="2402"/>
                    <a:pt x="6627" y="1308"/>
                    <a:pt x="67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32136125" y="13131175"/>
              <a:ext cx="181625" cy="95025"/>
            </a:xfrm>
            <a:custGeom>
              <a:avLst/>
              <a:gdLst/>
              <a:ahLst/>
              <a:cxnLst/>
              <a:rect l="l" t="t" r="r" b="b"/>
              <a:pathLst>
                <a:path w="7265" h="3801" extrusionOk="0">
                  <a:moveTo>
                    <a:pt x="7265" y="1"/>
                  </a:moveTo>
                  <a:lnTo>
                    <a:pt x="0" y="639"/>
                  </a:lnTo>
                  <a:cubicBezTo>
                    <a:pt x="0" y="639"/>
                    <a:pt x="578" y="2432"/>
                    <a:pt x="274" y="3800"/>
                  </a:cubicBezTo>
                  <a:cubicBezTo>
                    <a:pt x="2402" y="3101"/>
                    <a:pt x="4560" y="2706"/>
                    <a:pt x="6779" y="2554"/>
                  </a:cubicBezTo>
                  <a:cubicBezTo>
                    <a:pt x="6840" y="1733"/>
                    <a:pt x="6991" y="791"/>
                    <a:pt x="726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31859725" y="12488175"/>
              <a:ext cx="701950" cy="660750"/>
            </a:xfrm>
            <a:custGeom>
              <a:avLst/>
              <a:gdLst/>
              <a:ahLst/>
              <a:cxnLst/>
              <a:rect l="l" t="t" r="r" b="b"/>
              <a:pathLst>
                <a:path w="28078" h="26430" extrusionOk="0">
                  <a:moveTo>
                    <a:pt x="10605" y="0"/>
                  </a:moveTo>
                  <a:cubicBezTo>
                    <a:pt x="5093" y="0"/>
                    <a:pt x="1" y="2804"/>
                    <a:pt x="266" y="13319"/>
                  </a:cubicBezTo>
                  <a:cubicBezTo>
                    <a:pt x="266" y="13319"/>
                    <a:pt x="144" y="18243"/>
                    <a:pt x="1330" y="20705"/>
                  </a:cubicBezTo>
                  <a:cubicBezTo>
                    <a:pt x="2546" y="23137"/>
                    <a:pt x="6528" y="25873"/>
                    <a:pt x="11847" y="26359"/>
                  </a:cubicBezTo>
                  <a:cubicBezTo>
                    <a:pt x="12395" y="26406"/>
                    <a:pt x="12962" y="26429"/>
                    <a:pt x="13539" y="26429"/>
                  </a:cubicBezTo>
                  <a:cubicBezTo>
                    <a:pt x="18567" y="26429"/>
                    <a:pt x="24411" y="24654"/>
                    <a:pt x="25829" y="21192"/>
                  </a:cubicBezTo>
                  <a:cubicBezTo>
                    <a:pt x="27440" y="17362"/>
                    <a:pt x="28078" y="14687"/>
                    <a:pt x="27561" y="10766"/>
                  </a:cubicBezTo>
                  <a:cubicBezTo>
                    <a:pt x="27075" y="6845"/>
                    <a:pt x="26862" y="5112"/>
                    <a:pt x="23215" y="3380"/>
                  </a:cubicBezTo>
                  <a:cubicBezTo>
                    <a:pt x="21439" y="2522"/>
                    <a:pt x="15833" y="0"/>
                    <a:pt x="1060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32021375" y="12842425"/>
              <a:ext cx="39550" cy="47125"/>
            </a:xfrm>
            <a:custGeom>
              <a:avLst/>
              <a:gdLst/>
              <a:ahLst/>
              <a:cxnLst/>
              <a:rect l="l" t="t" r="r" b="b"/>
              <a:pathLst>
                <a:path w="1582" h="1885" extrusionOk="0">
                  <a:moveTo>
                    <a:pt x="791" y="0"/>
                  </a:moveTo>
                  <a:cubicBezTo>
                    <a:pt x="365" y="0"/>
                    <a:pt x="1" y="426"/>
                    <a:pt x="1" y="943"/>
                  </a:cubicBezTo>
                  <a:cubicBezTo>
                    <a:pt x="1" y="1459"/>
                    <a:pt x="365" y="1885"/>
                    <a:pt x="791" y="1885"/>
                  </a:cubicBezTo>
                  <a:cubicBezTo>
                    <a:pt x="1217" y="1885"/>
                    <a:pt x="1581" y="1459"/>
                    <a:pt x="1581" y="943"/>
                  </a:cubicBezTo>
                  <a:cubicBezTo>
                    <a:pt x="1581" y="426"/>
                    <a:pt x="1217" y="0"/>
                    <a:pt x="79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32344325" y="12841650"/>
              <a:ext cx="39550" cy="47150"/>
            </a:xfrm>
            <a:custGeom>
              <a:avLst/>
              <a:gdLst/>
              <a:ahLst/>
              <a:cxnLst/>
              <a:rect l="l" t="t" r="r" b="b"/>
              <a:pathLst>
                <a:path w="1582" h="1886" extrusionOk="0">
                  <a:moveTo>
                    <a:pt x="791" y="1"/>
                  </a:moveTo>
                  <a:cubicBezTo>
                    <a:pt x="335" y="1"/>
                    <a:pt x="1" y="427"/>
                    <a:pt x="1" y="943"/>
                  </a:cubicBezTo>
                  <a:cubicBezTo>
                    <a:pt x="1" y="1460"/>
                    <a:pt x="366" y="1885"/>
                    <a:pt x="791" y="1885"/>
                  </a:cubicBezTo>
                  <a:cubicBezTo>
                    <a:pt x="1217" y="1885"/>
                    <a:pt x="1581" y="1460"/>
                    <a:pt x="1581" y="943"/>
                  </a:cubicBezTo>
                  <a:cubicBezTo>
                    <a:pt x="1581" y="427"/>
                    <a:pt x="1217" y="1"/>
                    <a:pt x="79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32180950" y="12819825"/>
              <a:ext cx="49425" cy="84425"/>
            </a:xfrm>
            <a:custGeom>
              <a:avLst/>
              <a:gdLst/>
              <a:ahLst/>
              <a:cxnLst/>
              <a:rect l="l" t="t" r="r" b="b"/>
              <a:pathLst>
                <a:path w="1977" h="3377" extrusionOk="0">
                  <a:moveTo>
                    <a:pt x="430" y="0"/>
                  </a:moveTo>
                  <a:cubicBezTo>
                    <a:pt x="411" y="0"/>
                    <a:pt x="396" y="8"/>
                    <a:pt x="396" y="23"/>
                  </a:cubicBezTo>
                  <a:cubicBezTo>
                    <a:pt x="274" y="448"/>
                    <a:pt x="214" y="935"/>
                    <a:pt x="122" y="1360"/>
                  </a:cubicBezTo>
                  <a:cubicBezTo>
                    <a:pt x="92" y="1634"/>
                    <a:pt x="1" y="1999"/>
                    <a:pt x="153" y="2272"/>
                  </a:cubicBezTo>
                  <a:cubicBezTo>
                    <a:pt x="244" y="2485"/>
                    <a:pt x="426" y="2607"/>
                    <a:pt x="670" y="2607"/>
                  </a:cubicBezTo>
                  <a:cubicBezTo>
                    <a:pt x="791" y="2607"/>
                    <a:pt x="882" y="2515"/>
                    <a:pt x="973" y="2455"/>
                  </a:cubicBezTo>
                  <a:cubicBezTo>
                    <a:pt x="1034" y="2424"/>
                    <a:pt x="1095" y="2363"/>
                    <a:pt x="1156" y="2333"/>
                  </a:cubicBezTo>
                  <a:cubicBezTo>
                    <a:pt x="1222" y="2285"/>
                    <a:pt x="1277" y="2262"/>
                    <a:pt x="1320" y="2262"/>
                  </a:cubicBezTo>
                  <a:cubicBezTo>
                    <a:pt x="1414" y="2262"/>
                    <a:pt x="1450" y="2377"/>
                    <a:pt x="1429" y="2607"/>
                  </a:cubicBezTo>
                  <a:cubicBezTo>
                    <a:pt x="1642" y="2880"/>
                    <a:pt x="1581" y="3032"/>
                    <a:pt x="1247" y="3123"/>
                  </a:cubicBezTo>
                  <a:cubicBezTo>
                    <a:pt x="1112" y="3177"/>
                    <a:pt x="1169" y="3376"/>
                    <a:pt x="1269" y="3376"/>
                  </a:cubicBezTo>
                  <a:cubicBezTo>
                    <a:pt x="1282" y="3376"/>
                    <a:pt x="1295" y="3373"/>
                    <a:pt x="1308" y="3366"/>
                  </a:cubicBezTo>
                  <a:cubicBezTo>
                    <a:pt x="1673" y="3245"/>
                    <a:pt x="1977" y="2941"/>
                    <a:pt x="1946" y="2546"/>
                  </a:cubicBezTo>
                  <a:cubicBezTo>
                    <a:pt x="1917" y="2259"/>
                    <a:pt x="1672" y="2026"/>
                    <a:pt x="1415" y="2026"/>
                  </a:cubicBezTo>
                  <a:cubicBezTo>
                    <a:pt x="1400" y="2026"/>
                    <a:pt x="1384" y="2027"/>
                    <a:pt x="1369" y="2029"/>
                  </a:cubicBezTo>
                  <a:cubicBezTo>
                    <a:pt x="1156" y="2029"/>
                    <a:pt x="1034" y="2181"/>
                    <a:pt x="882" y="2272"/>
                  </a:cubicBezTo>
                  <a:cubicBezTo>
                    <a:pt x="774" y="2316"/>
                    <a:pt x="684" y="2335"/>
                    <a:pt x="610" y="2335"/>
                  </a:cubicBezTo>
                  <a:cubicBezTo>
                    <a:pt x="164" y="2335"/>
                    <a:pt x="283" y="1643"/>
                    <a:pt x="335" y="1330"/>
                  </a:cubicBezTo>
                  <a:cubicBezTo>
                    <a:pt x="426" y="965"/>
                    <a:pt x="670" y="388"/>
                    <a:pt x="487" y="23"/>
                  </a:cubicBezTo>
                  <a:cubicBezTo>
                    <a:pt x="472" y="8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32156650" y="12947500"/>
              <a:ext cx="101850" cy="70475"/>
            </a:xfrm>
            <a:custGeom>
              <a:avLst/>
              <a:gdLst/>
              <a:ahLst/>
              <a:cxnLst/>
              <a:rect l="l" t="t" r="r" b="b"/>
              <a:pathLst>
                <a:path w="4074" h="2819" extrusionOk="0">
                  <a:moveTo>
                    <a:pt x="472" y="0"/>
                  </a:moveTo>
                  <a:cubicBezTo>
                    <a:pt x="336" y="0"/>
                    <a:pt x="208" y="76"/>
                    <a:pt x="122" y="296"/>
                  </a:cubicBezTo>
                  <a:cubicBezTo>
                    <a:pt x="61" y="509"/>
                    <a:pt x="0" y="782"/>
                    <a:pt x="31" y="1086"/>
                  </a:cubicBezTo>
                  <a:cubicBezTo>
                    <a:pt x="1064" y="1573"/>
                    <a:pt x="2219" y="2089"/>
                    <a:pt x="3222" y="2819"/>
                  </a:cubicBezTo>
                  <a:cubicBezTo>
                    <a:pt x="3921" y="2393"/>
                    <a:pt x="4073" y="1542"/>
                    <a:pt x="4073" y="1056"/>
                  </a:cubicBezTo>
                  <a:cubicBezTo>
                    <a:pt x="4073" y="614"/>
                    <a:pt x="3928" y="485"/>
                    <a:pt x="3787" y="485"/>
                  </a:cubicBezTo>
                  <a:cubicBezTo>
                    <a:pt x="3695" y="485"/>
                    <a:pt x="3604" y="540"/>
                    <a:pt x="3556" y="600"/>
                  </a:cubicBezTo>
                  <a:cubicBezTo>
                    <a:pt x="3232" y="998"/>
                    <a:pt x="2744" y="1231"/>
                    <a:pt x="2278" y="1231"/>
                  </a:cubicBezTo>
                  <a:cubicBezTo>
                    <a:pt x="1783" y="1231"/>
                    <a:pt x="1314" y="967"/>
                    <a:pt x="1094" y="357"/>
                  </a:cubicBezTo>
                  <a:cubicBezTo>
                    <a:pt x="1094" y="357"/>
                    <a:pt x="766" y="0"/>
                    <a:pt x="472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32156650" y="12974650"/>
              <a:ext cx="80550" cy="49350"/>
            </a:xfrm>
            <a:custGeom>
              <a:avLst/>
              <a:gdLst/>
              <a:ahLst/>
              <a:cxnLst/>
              <a:rect l="l" t="t" r="r" b="b"/>
              <a:pathLst>
                <a:path w="3222" h="1974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730"/>
                    <a:pt x="335" y="1581"/>
                    <a:pt x="1459" y="1854"/>
                  </a:cubicBezTo>
                  <a:cubicBezTo>
                    <a:pt x="1765" y="1937"/>
                    <a:pt x="2040" y="1974"/>
                    <a:pt x="2284" y="1974"/>
                  </a:cubicBezTo>
                  <a:cubicBezTo>
                    <a:pt x="2670" y="1974"/>
                    <a:pt x="2980" y="1882"/>
                    <a:pt x="3222" y="1733"/>
                  </a:cubicBezTo>
                  <a:cubicBezTo>
                    <a:pt x="2219" y="1003"/>
                    <a:pt x="1064" y="487"/>
                    <a:pt x="0" y="0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31960050" y="12729875"/>
              <a:ext cx="65900" cy="46325"/>
            </a:xfrm>
            <a:custGeom>
              <a:avLst/>
              <a:gdLst/>
              <a:ahLst/>
              <a:cxnLst/>
              <a:rect l="l" t="t" r="r" b="b"/>
              <a:pathLst>
                <a:path w="2636" h="1853" extrusionOk="0">
                  <a:moveTo>
                    <a:pt x="2390" y="1"/>
                  </a:moveTo>
                  <a:cubicBezTo>
                    <a:pt x="1455" y="1"/>
                    <a:pt x="198" y="855"/>
                    <a:pt x="22" y="1767"/>
                  </a:cubicBezTo>
                  <a:cubicBezTo>
                    <a:pt x="1" y="1810"/>
                    <a:pt x="40" y="1853"/>
                    <a:pt x="75" y="1853"/>
                  </a:cubicBezTo>
                  <a:cubicBezTo>
                    <a:pt x="90" y="1853"/>
                    <a:pt x="104" y="1845"/>
                    <a:pt x="113" y="1828"/>
                  </a:cubicBezTo>
                  <a:cubicBezTo>
                    <a:pt x="752" y="946"/>
                    <a:pt x="1451" y="429"/>
                    <a:pt x="2515" y="217"/>
                  </a:cubicBezTo>
                  <a:cubicBezTo>
                    <a:pt x="2636" y="186"/>
                    <a:pt x="2606" y="4"/>
                    <a:pt x="2484" y="4"/>
                  </a:cubicBezTo>
                  <a:cubicBezTo>
                    <a:pt x="2453" y="2"/>
                    <a:pt x="2422" y="1"/>
                    <a:pt x="23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32351175" y="12721350"/>
              <a:ext cx="71575" cy="31575"/>
            </a:xfrm>
            <a:custGeom>
              <a:avLst/>
              <a:gdLst/>
              <a:ahLst/>
              <a:cxnLst/>
              <a:rect l="l" t="t" r="r" b="b"/>
              <a:pathLst>
                <a:path w="2863" h="1263" extrusionOk="0">
                  <a:moveTo>
                    <a:pt x="497" y="1"/>
                  </a:moveTo>
                  <a:cubicBezTo>
                    <a:pt x="355" y="1"/>
                    <a:pt x="219" y="14"/>
                    <a:pt x="92" y="41"/>
                  </a:cubicBezTo>
                  <a:cubicBezTo>
                    <a:pt x="0" y="41"/>
                    <a:pt x="0" y="162"/>
                    <a:pt x="92" y="162"/>
                  </a:cubicBezTo>
                  <a:cubicBezTo>
                    <a:pt x="973" y="406"/>
                    <a:pt x="1855" y="527"/>
                    <a:pt x="2554" y="1226"/>
                  </a:cubicBezTo>
                  <a:cubicBezTo>
                    <a:pt x="2579" y="1252"/>
                    <a:pt x="2609" y="1263"/>
                    <a:pt x="2638" y="1263"/>
                  </a:cubicBezTo>
                  <a:cubicBezTo>
                    <a:pt x="2750" y="1263"/>
                    <a:pt x="2863" y="1110"/>
                    <a:pt x="2766" y="1014"/>
                  </a:cubicBezTo>
                  <a:cubicBezTo>
                    <a:pt x="2275" y="419"/>
                    <a:pt x="1301" y="1"/>
                    <a:pt x="49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31962100" y="12924500"/>
              <a:ext cx="130725" cy="122350"/>
            </a:xfrm>
            <a:custGeom>
              <a:avLst/>
              <a:gdLst/>
              <a:ahLst/>
              <a:cxnLst/>
              <a:rect l="l" t="t" r="r" b="b"/>
              <a:pathLst>
                <a:path w="5229" h="4894" extrusionOk="0">
                  <a:moveTo>
                    <a:pt x="2615" y="0"/>
                  </a:moveTo>
                  <a:cubicBezTo>
                    <a:pt x="1156" y="0"/>
                    <a:pt x="1" y="1094"/>
                    <a:pt x="1" y="2462"/>
                  </a:cubicBezTo>
                  <a:cubicBezTo>
                    <a:pt x="1" y="3800"/>
                    <a:pt x="1186" y="4894"/>
                    <a:pt x="2615" y="4894"/>
                  </a:cubicBezTo>
                  <a:cubicBezTo>
                    <a:pt x="4074" y="4894"/>
                    <a:pt x="5229" y="3800"/>
                    <a:pt x="5229" y="2432"/>
                  </a:cubicBezTo>
                  <a:cubicBezTo>
                    <a:pt x="5229" y="1094"/>
                    <a:pt x="4043" y="0"/>
                    <a:pt x="261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32318500" y="12923725"/>
              <a:ext cx="130725" cy="122375"/>
            </a:xfrm>
            <a:custGeom>
              <a:avLst/>
              <a:gdLst/>
              <a:ahLst/>
              <a:cxnLst/>
              <a:rect l="l" t="t" r="r" b="b"/>
              <a:pathLst>
                <a:path w="5229" h="4895" extrusionOk="0">
                  <a:moveTo>
                    <a:pt x="2614" y="1"/>
                  </a:moveTo>
                  <a:cubicBezTo>
                    <a:pt x="1155" y="1"/>
                    <a:pt x="0" y="1095"/>
                    <a:pt x="0" y="2463"/>
                  </a:cubicBezTo>
                  <a:cubicBezTo>
                    <a:pt x="0" y="3800"/>
                    <a:pt x="1186" y="4894"/>
                    <a:pt x="2614" y="4894"/>
                  </a:cubicBezTo>
                  <a:cubicBezTo>
                    <a:pt x="4073" y="4894"/>
                    <a:pt x="5228" y="3800"/>
                    <a:pt x="5228" y="2432"/>
                  </a:cubicBezTo>
                  <a:cubicBezTo>
                    <a:pt x="5228" y="1095"/>
                    <a:pt x="4043" y="1"/>
                    <a:pt x="261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31822300" y="12524800"/>
              <a:ext cx="810050" cy="318400"/>
            </a:xfrm>
            <a:custGeom>
              <a:avLst/>
              <a:gdLst/>
              <a:ahLst/>
              <a:cxnLst/>
              <a:rect l="l" t="t" r="r" b="b"/>
              <a:pathLst>
                <a:path w="32402" h="12736" extrusionOk="0">
                  <a:moveTo>
                    <a:pt x="23374" y="0"/>
                  </a:moveTo>
                  <a:cubicBezTo>
                    <a:pt x="23374" y="1876"/>
                    <a:pt x="22405" y="4367"/>
                    <a:pt x="20738" y="4367"/>
                  </a:cubicBezTo>
                  <a:cubicBezTo>
                    <a:pt x="20515" y="4367"/>
                    <a:pt x="20279" y="4322"/>
                    <a:pt x="20031" y="4225"/>
                  </a:cubicBezTo>
                  <a:cubicBezTo>
                    <a:pt x="18754" y="3374"/>
                    <a:pt x="17903" y="1702"/>
                    <a:pt x="16657" y="456"/>
                  </a:cubicBezTo>
                  <a:cubicBezTo>
                    <a:pt x="16165" y="3597"/>
                    <a:pt x="14558" y="4653"/>
                    <a:pt x="12560" y="4653"/>
                  </a:cubicBezTo>
                  <a:cubicBezTo>
                    <a:pt x="9493" y="4653"/>
                    <a:pt x="5505" y="2164"/>
                    <a:pt x="3222" y="912"/>
                  </a:cubicBezTo>
                  <a:cubicBezTo>
                    <a:pt x="1824" y="4407"/>
                    <a:pt x="1885" y="8480"/>
                    <a:pt x="0" y="11915"/>
                  </a:cubicBezTo>
                  <a:cubicBezTo>
                    <a:pt x="1246" y="12158"/>
                    <a:pt x="2158" y="12736"/>
                    <a:pt x="2158" y="12736"/>
                  </a:cubicBezTo>
                  <a:cubicBezTo>
                    <a:pt x="4985" y="12189"/>
                    <a:pt x="4468" y="2494"/>
                    <a:pt x="4468" y="2492"/>
                  </a:cubicBezTo>
                  <a:lnTo>
                    <a:pt x="4468" y="2492"/>
                  </a:lnTo>
                  <a:cubicBezTo>
                    <a:pt x="4469" y="2493"/>
                    <a:pt x="10639" y="6535"/>
                    <a:pt x="13800" y="6809"/>
                  </a:cubicBezTo>
                  <a:cubicBezTo>
                    <a:pt x="13933" y="6820"/>
                    <a:pt x="14062" y="6826"/>
                    <a:pt x="14186" y="6826"/>
                  </a:cubicBezTo>
                  <a:cubicBezTo>
                    <a:pt x="16971" y="6826"/>
                    <a:pt x="17417" y="4012"/>
                    <a:pt x="17417" y="4012"/>
                  </a:cubicBezTo>
                  <a:cubicBezTo>
                    <a:pt x="17417" y="4012"/>
                    <a:pt x="18693" y="6110"/>
                    <a:pt x="21003" y="6322"/>
                  </a:cubicBezTo>
                  <a:cubicBezTo>
                    <a:pt x="21085" y="6329"/>
                    <a:pt x="21163" y="6332"/>
                    <a:pt x="21239" y="6332"/>
                  </a:cubicBezTo>
                  <a:cubicBezTo>
                    <a:pt x="23303" y="6332"/>
                    <a:pt x="23162" y="4013"/>
                    <a:pt x="23162" y="4012"/>
                  </a:cubicBezTo>
                  <a:lnTo>
                    <a:pt x="23162" y="4012"/>
                  </a:lnTo>
                  <a:cubicBezTo>
                    <a:pt x="24410" y="5582"/>
                    <a:pt x="25361" y="6021"/>
                    <a:pt x="26035" y="6021"/>
                  </a:cubicBezTo>
                  <a:cubicBezTo>
                    <a:pt x="26888" y="6021"/>
                    <a:pt x="27295" y="5319"/>
                    <a:pt x="27295" y="5319"/>
                  </a:cubicBezTo>
                  <a:cubicBezTo>
                    <a:pt x="27295" y="5319"/>
                    <a:pt x="27326" y="11824"/>
                    <a:pt x="29545" y="12067"/>
                  </a:cubicBezTo>
                  <a:cubicBezTo>
                    <a:pt x="29657" y="12080"/>
                    <a:pt x="29763" y="12085"/>
                    <a:pt x="29865" y="12085"/>
                  </a:cubicBezTo>
                  <a:cubicBezTo>
                    <a:pt x="31736" y="12085"/>
                    <a:pt x="31764" y="10061"/>
                    <a:pt x="31764" y="10061"/>
                  </a:cubicBezTo>
                  <a:cubicBezTo>
                    <a:pt x="31897" y="10111"/>
                    <a:pt x="32022" y="10134"/>
                    <a:pt x="32138" y="10134"/>
                  </a:cubicBezTo>
                  <a:cubicBezTo>
                    <a:pt x="32232" y="10134"/>
                    <a:pt x="32320" y="10119"/>
                    <a:pt x="32402" y="10091"/>
                  </a:cubicBezTo>
                  <a:cubicBezTo>
                    <a:pt x="30365" y="8541"/>
                    <a:pt x="29636" y="5137"/>
                    <a:pt x="29241" y="2097"/>
                  </a:cubicBezTo>
                  <a:cubicBezTo>
                    <a:pt x="28857" y="3078"/>
                    <a:pt x="28194" y="3421"/>
                    <a:pt x="27467" y="3421"/>
                  </a:cubicBezTo>
                  <a:cubicBezTo>
                    <a:pt x="26638" y="3421"/>
                    <a:pt x="25726" y="2976"/>
                    <a:pt x="25046" y="2523"/>
                  </a:cubicBezTo>
                  <a:cubicBezTo>
                    <a:pt x="24621" y="1702"/>
                    <a:pt x="23374" y="1277"/>
                    <a:pt x="23374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31735650" y="12376475"/>
              <a:ext cx="972700" cy="446225"/>
            </a:xfrm>
            <a:custGeom>
              <a:avLst/>
              <a:gdLst/>
              <a:ahLst/>
              <a:cxnLst/>
              <a:rect l="l" t="t" r="r" b="b"/>
              <a:pathLst>
                <a:path w="38908" h="17849" extrusionOk="0">
                  <a:moveTo>
                    <a:pt x="18940" y="1"/>
                  </a:moveTo>
                  <a:cubicBezTo>
                    <a:pt x="13405" y="1"/>
                    <a:pt x="7387" y="4383"/>
                    <a:pt x="7387" y="4383"/>
                  </a:cubicBezTo>
                  <a:cubicBezTo>
                    <a:pt x="7387" y="4383"/>
                    <a:pt x="8360" y="887"/>
                    <a:pt x="6597" y="735"/>
                  </a:cubicBezTo>
                  <a:cubicBezTo>
                    <a:pt x="6572" y="734"/>
                    <a:pt x="6549" y="733"/>
                    <a:pt x="6525" y="733"/>
                  </a:cubicBezTo>
                  <a:cubicBezTo>
                    <a:pt x="4892" y="733"/>
                    <a:pt x="5867" y="4869"/>
                    <a:pt x="5867" y="4869"/>
                  </a:cubicBezTo>
                  <a:cubicBezTo>
                    <a:pt x="5867" y="4869"/>
                    <a:pt x="4621" y="2982"/>
                    <a:pt x="3559" y="2982"/>
                  </a:cubicBezTo>
                  <a:cubicBezTo>
                    <a:pt x="3234" y="2982"/>
                    <a:pt x="2925" y="3159"/>
                    <a:pt x="2676" y="3623"/>
                  </a:cubicBezTo>
                  <a:cubicBezTo>
                    <a:pt x="1642" y="5568"/>
                    <a:pt x="4986" y="7453"/>
                    <a:pt x="4986" y="7453"/>
                  </a:cubicBezTo>
                  <a:cubicBezTo>
                    <a:pt x="4606" y="7634"/>
                    <a:pt x="4361" y="7683"/>
                    <a:pt x="4175" y="7683"/>
                  </a:cubicBezTo>
                  <a:cubicBezTo>
                    <a:pt x="3957" y="7683"/>
                    <a:pt x="3821" y="7616"/>
                    <a:pt x="3643" y="7616"/>
                  </a:cubicBezTo>
                  <a:cubicBezTo>
                    <a:pt x="3438" y="7616"/>
                    <a:pt x="3178" y="7706"/>
                    <a:pt x="2676" y="8091"/>
                  </a:cubicBezTo>
                  <a:cubicBezTo>
                    <a:pt x="366" y="10280"/>
                    <a:pt x="2129" y="13502"/>
                    <a:pt x="2129" y="13502"/>
                  </a:cubicBezTo>
                  <a:cubicBezTo>
                    <a:pt x="1" y="15599"/>
                    <a:pt x="2129" y="17757"/>
                    <a:pt x="2129" y="17757"/>
                  </a:cubicBezTo>
                  <a:cubicBezTo>
                    <a:pt x="2250" y="17749"/>
                    <a:pt x="2370" y="17745"/>
                    <a:pt x="2488" y="17745"/>
                  </a:cubicBezTo>
                  <a:cubicBezTo>
                    <a:pt x="2841" y="17745"/>
                    <a:pt x="3177" y="17780"/>
                    <a:pt x="3496" y="17848"/>
                  </a:cubicBezTo>
                  <a:cubicBezTo>
                    <a:pt x="5351" y="14413"/>
                    <a:pt x="5290" y="10340"/>
                    <a:pt x="6688" y="6845"/>
                  </a:cubicBezTo>
                  <a:cubicBezTo>
                    <a:pt x="8971" y="8097"/>
                    <a:pt x="12959" y="10586"/>
                    <a:pt x="16026" y="10586"/>
                  </a:cubicBezTo>
                  <a:cubicBezTo>
                    <a:pt x="18024" y="10586"/>
                    <a:pt x="19631" y="9530"/>
                    <a:pt x="20123" y="6389"/>
                  </a:cubicBezTo>
                  <a:cubicBezTo>
                    <a:pt x="21369" y="7635"/>
                    <a:pt x="22220" y="9307"/>
                    <a:pt x="23497" y="10158"/>
                  </a:cubicBezTo>
                  <a:cubicBezTo>
                    <a:pt x="23745" y="10255"/>
                    <a:pt x="23981" y="10300"/>
                    <a:pt x="24205" y="10300"/>
                  </a:cubicBezTo>
                  <a:cubicBezTo>
                    <a:pt x="25872" y="10300"/>
                    <a:pt x="26840" y="7813"/>
                    <a:pt x="26840" y="5963"/>
                  </a:cubicBezTo>
                  <a:cubicBezTo>
                    <a:pt x="26840" y="7210"/>
                    <a:pt x="28087" y="7635"/>
                    <a:pt x="28512" y="8456"/>
                  </a:cubicBezTo>
                  <a:cubicBezTo>
                    <a:pt x="29192" y="8909"/>
                    <a:pt x="30104" y="9354"/>
                    <a:pt x="30933" y="9354"/>
                  </a:cubicBezTo>
                  <a:cubicBezTo>
                    <a:pt x="31660" y="9354"/>
                    <a:pt x="32323" y="9011"/>
                    <a:pt x="32707" y="8030"/>
                  </a:cubicBezTo>
                  <a:cubicBezTo>
                    <a:pt x="33102" y="11100"/>
                    <a:pt x="33831" y="14474"/>
                    <a:pt x="35868" y="16024"/>
                  </a:cubicBezTo>
                  <a:cubicBezTo>
                    <a:pt x="36537" y="15812"/>
                    <a:pt x="36993" y="15021"/>
                    <a:pt x="36993" y="15021"/>
                  </a:cubicBezTo>
                  <a:cubicBezTo>
                    <a:pt x="38907" y="11617"/>
                    <a:pt x="36354" y="10827"/>
                    <a:pt x="36354" y="10827"/>
                  </a:cubicBezTo>
                  <a:cubicBezTo>
                    <a:pt x="36552" y="7127"/>
                    <a:pt x="33549" y="6996"/>
                    <a:pt x="33122" y="6996"/>
                  </a:cubicBezTo>
                  <a:cubicBezTo>
                    <a:pt x="33089" y="6996"/>
                    <a:pt x="33071" y="6997"/>
                    <a:pt x="33071" y="6997"/>
                  </a:cubicBezTo>
                  <a:cubicBezTo>
                    <a:pt x="32289" y="3390"/>
                    <a:pt x="28846" y="2719"/>
                    <a:pt x="26392" y="2719"/>
                  </a:cubicBezTo>
                  <a:cubicBezTo>
                    <a:pt x="24938" y="2719"/>
                    <a:pt x="23831" y="2954"/>
                    <a:pt x="23831" y="2954"/>
                  </a:cubicBezTo>
                  <a:cubicBezTo>
                    <a:pt x="23831" y="2954"/>
                    <a:pt x="24865" y="219"/>
                    <a:pt x="19272" y="6"/>
                  </a:cubicBezTo>
                  <a:cubicBezTo>
                    <a:pt x="19162" y="2"/>
                    <a:pt x="19051" y="1"/>
                    <a:pt x="18940" y="1"/>
                  </a:cubicBezTo>
                  <a:close/>
                </a:path>
              </a:pathLst>
            </a:custGeom>
            <a:solidFill>
              <a:srgbClr val="663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32018625" y="12420175"/>
              <a:ext cx="186675" cy="182475"/>
            </a:xfrm>
            <a:custGeom>
              <a:avLst/>
              <a:gdLst/>
              <a:ahLst/>
              <a:cxnLst/>
              <a:rect l="l" t="t" r="r" b="b"/>
              <a:pathLst>
                <a:path w="7467" h="7299" extrusionOk="0">
                  <a:moveTo>
                    <a:pt x="5432" y="1"/>
                  </a:moveTo>
                  <a:cubicBezTo>
                    <a:pt x="5321" y="1"/>
                    <a:pt x="5210" y="187"/>
                    <a:pt x="5339" y="264"/>
                  </a:cubicBezTo>
                  <a:cubicBezTo>
                    <a:pt x="6220" y="963"/>
                    <a:pt x="6615" y="2240"/>
                    <a:pt x="6767" y="3334"/>
                  </a:cubicBezTo>
                  <a:cubicBezTo>
                    <a:pt x="6906" y="4303"/>
                    <a:pt x="6591" y="5372"/>
                    <a:pt x="5523" y="5372"/>
                  </a:cubicBezTo>
                  <a:cubicBezTo>
                    <a:pt x="5419" y="5372"/>
                    <a:pt x="5306" y="5362"/>
                    <a:pt x="5187" y="5340"/>
                  </a:cubicBezTo>
                  <a:cubicBezTo>
                    <a:pt x="4427" y="5188"/>
                    <a:pt x="3697" y="4519"/>
                    <a:pt x="3302" y="3881"/>
                  </a:cubicBezTo>
                  <a:cubicBezTo>
                    <a:pt x="3273" y="3832"/>
                    <a:pt x="3233" y="3811"/>
                    <a:pt x="3196" y="3811"/>
                  </a:cubicBezTo>
                  <a:cubicBezTo>
                    <a:pt x="3118" y="3811"/>
                    <a:pt x="3048" y="3900"/>
                    <a:pt x="3089" y="4003"/>
                  </a:cubicBezTo>
                  <a:cubicBezTo>
                    <a:pt x="3333" y="4580"/>
                    <a:pt x="3697" y="5644"/>
                    <a:pt x="3424" y="6282"/>
                  </a:cubicBezTo>
                  <a:cubicBezTo>
                    <a:pt x="3273" y="6696"/>
                    <a:pt x="2901" y="6889"/>
                    <a:pt x="2495" y="6889"/>
                  </a:cubicBezTo>
                  <a:cubicBezTo>
                    <a:pt x="2246" y="6889"/>
                    <a:pt x="1984" y="6816"/>
                    <a:pt x="1752" y="6677"/>
                  </a:cubicBezTo>
                  <a:cubicBezTo>
                    <a:pt x="1023" y="6252"/>
                    <a:pt x="536" y="5492"/>
                    <a:pt x="202" y="4702"/>
                  </a:cubicBezTo>
                  <a:cubicBezTo>
                    <a:pt x="190" y="4655"/>
                    <a:pt x="157" y="4635"/>
                    <a:pt x="121" y="4635"/>
                  </a:cubicBezTo>
                  <a:cubicBezTo>
                    <a:pt x="63" y="4635"/>
                    <a:pt x="1" y="4687"/>
                    <a:pt x="20" y="4763"/>
                  </a:cubicBezTo>
                  <a:cubicBezTo>
                    <a:pt x="273" y="5598"/>
                    <a:pt x="1454" y="7298"/>
                    <a:pt x="2597" y="7298"/>
                  </a:cubicBezTo>
                  <a:cubicBezTo>
                    <a:pt x="2826" y="7298"/>
                    <a:pt x="3054" y="7230"/>
                    <a:pt x="3272" y="7073"/>
                  </a:cubicBezTo>
                  <a:cubicBezTo>
                    <a:pt x="3789" y="6708"/>
                    <a:pt x="3758" y="5918"/>
                    <a:pt x="3728" y="5340"/>
                  </a:cubicBezTo>
                  <a:cubicBezTo>
                    <a:pt x="3688" y="5122"/>
                    <a:pt x="3648" y="4891"/>
                    <a:pt x="3592" y="4672"/>
                  </a:cubicBezTo>
                  <a:lnTo>
                    <a:pt x="3592" y="4672"/>
                  </a:lnTo>
                  <a:cubicBezTo>
                    <a:pt x="4037" y="5238"/>
                    <a:pt x="4857" y="5627"/>
                    <a:pt x="5593" y="5627"/>
                  </a:cubicBezTo>
                  <a:cubicBezTo>
                    <a:pt x="6222" y="5627"/>
                    <a:pt x="6791" y="5342"/>
                    <a:pt x="7011" y="4641"/>
                  </a:cubicBezTo>
                  <a:cubicBezTo>
                    <a:pt x="7466" y="3243"/>
                    <a:pt x="6646" y="872"/>
                    <a:pt x="5491" y="21"/>
                  </a:cubicBezTo>
                  <a:cubicBezTo>
                    <a:pt x="5472" y="7"/>
                    <a:pt x="5452" y="1"/>
                    <a:pt x="543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32461600" y="12543450"/>
              <a:ext cx="103875" cy="94575"/>
            </a:xfrm>
            <a:custGeom>
              <a:avLst/>
              <a:gdLst/>
              <a:ahLst/>
              <a:cxnLst/>
              <a:rect l="l" t="t" r="r" b="b"/>
              <a:pathLst>
                <a:path w="4155" h="3783" extrusionOk="0">
                  <a:moveTo>
                    <a:pt x="114" y="0"/>
                  </a:moveTo>
                  <a:cubicBezTo>
                    <a:pt x="62" y="0"/>
                    <a:pt x="1" y="54"/>
                    <a:pt x="21" y="135"/>
                  </a:cubicBezTo>
                  <a:cubicBezTo>
                    <a:pt x="325" y="1260"/>
                    <a:pt x="872" y="3753"/>
                    <a:pt x="2422" y="3783"/>
                  </a:cubicBezTo>
                  <a:cubicBezTo>
                    <a:pt x="3699" y="3783"/>
                    <a:pt x="4155" y="1777"/>
                    <a:pt x="4155" y="804"/>
                  </a:cubicBezTo>
                  <a:cubicBezTo>
                    <a:pt x="4155" y="704"/>
                    <a:pt x="4091" y="659"/>
                    <a:pt x="4022" y="659"/>
                  </a:cubicBezTo>
                  <a:cubicBezTo>
                    <a:pt x="3967" y="659"/>
                    <a:pt x="3909" y="689"/>
                    <a:pt x="3881" y="743"/>
                  </a:cubicBezTo>
                  <a:cubicBezTo>
                    <a:pt x="3600" y="1531"/>
                    <a:pt x="3579" y="3489"/>
                    <a:pt x="2447" y="3489"/>
                  </a:cubicBezTo>
                  <a:cubicBezTo>
                    <a:pt x="2355" y="3489"/>
                    <a:pt x="2256" y="3476"/>
                    <a:pt x="2149" y="3449"/>
                  </a:cubicBezTo>
                  <a:cubicBezTo>
                    <a:pt x="872" y="3084"/>
                    <a:pt x="751" y="1017"/>
                    <a:pt x="173" y="44"/>
                  </a:cubicBezTo>
                  <a:cubicBezTo>
                    <a:pt x="163" y="14"/>
                    <a:pt x="139" y="0"/>
                    <a:pt x="1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0"/>
            <p:cNvSpPr/>
            <p:nvPr/>
          </p:nvSpPr>
          <p:spPr>
            <a:xfrm>
              <a:off x="31809900" y="12675375"/>
              <a:ext cx="86875" cy="104250"/>
            </a:xfrm>
            <a:custGeom>
              <a:avLst/>
              <a:gdLst/>
              <a:ahLst/>
              <a:cxnLst/>
              <a:rect l="l" t="t" r="r" b="b"/>
              <a:pathLst>
                <a:path w="3475" h="4170" extrusionOk="0">
                  <a:moveTo>
                    <a:pt x="2681" y="0"/>
                  </a:moveTo>
                  <a:cubicBezTo>
                    <a:pt x="2602" y="0"/>
                    <a:pt x="2526" y="66"/>
                    <a:pt x="2563" y="178"/>
                  </a:cubicBezTo>
                  <a:cubicBezTo>
                    <a:pt x="2837" y="968"/>
                    <a:pt x="2988" y="1880"/>
                    <a:pt x="2897" y="2731"/>
                  </a:cubicBezTo>
                  <a:cubicBezTo>
                    <a:pt x="2837" y="3248"/>
                    <a:pt x="2593" y="3916"/>
                    <a:pt x="1985" y="3916"/>
                  </a:cubicBezTo>
                  <a:cubicBezTo>
                    <a:pt x="1973" y="3917"/>
                    <a:pt x="1960" y="3917"/>
                    <a:pt x="1948" y="3917"/>
                  </a:cubicBezTo>
                  <a:cubicBezTo>
                    <a:pt x="1263" y="3917"/>
                    <a:pt x="641" y="3117"/>
                    <a:pt x="253" y="2640"/>
                  </a:cubicBezTo>
                  <a:cubicBezTo>
                    <a:pt x="225" y="2611"/>
                    <a:pt x="195" y="2600"/>
                    <a:pt x="167" y="2600"/>
                  </a:cubicBezTo>
                  <a:cubicBezTo>
                    <a:pt x="74" y="2600"/>
                    <a:pt x="1" y="2729"/>
                    <a:pt x="71" y="2822"/>
                  </a:cubicBezTo>
                  <a:cubicBezTo>
                    <a:pt x="517" y="3332"/>
                    <a:pt x="1335" y="4169"/>
                    <a:pt x="2057" y="4169"/>
                  </a:cubicBezTo>
                  <a:cubicBezTo>
                    <a:pt x="2367" y="4169"/>
                    <a:pt x="2660" y="4015"/>
                    <a:pt x="2897" y="3612"/>
                  </a:cubicBezTo>
                  <a:cubicBezTo>
                    <a:pt x="3475" y="2640"/>
                    <a:pt x="3140" y="1090"/>
                    <a:pt x="2806" y="87"/>
                  </a:cubicBezTo>
                  <a:cubicBezTo>
                    <a:pt x="2782" y="27"/>
                    <a:pt x="2731" y="0"/>
                    <a:pt x="26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0"/>
            <p:cNvSpPr/>
            <p:nvPr/>
          </p:nvSpPr>
          <p:spPr>
            <a:xfrm>
              <a:off x="32007700" y="13764175"/>
              <a:ext cx="469650" cy="208975"/>
            </a:xfrm>
            <a:custGeom>
              <a:avLst/>
              <a:gdLst/>
              <a:ahLst/>
              <a:cxnLst/>
              <a:rect l="l" t="t" r="r" b="b"/>
              <a:pathLst>
                <a:path w="18786" h="8359" extrusionOk="0">
                  <a:moveTo>
                    <a:pt x="16141" y="0"/>
                  </a:moveTo>
                  <a:cubicBezTo>
                    <a:pt x="16141" y="0"/>
                    <a:pt x="13133" y="1455"/>
                    <a:pt x="8494" y="1455"/>
                  </a:cubicBezTo>
                  <a:cubicBezTo>
                    <a:pt x="6263" y="1455"/>
                    <a:pt x="3654" y="1119"/>
                    <a:pt x="821" y="122"/>
                  </a:cubicBezTo>
                  <a:cubicBezTo>
                    <a:pt x="821" y="122"/>
                    <a:pt x="426" y="1733"/>
                    <a:pt x="1" y="3800"/>
                  </a:cubicBezTo>
                  <a:cubicBezTo>
                    <a:pt x="5563" y="7174"/>
                    <a:pt x="12159" y="8268"/>
                    <a:pt x="18785" y="8359"/>
                  </a:cubicBezTo>
                  <a:lnTo>
                    <a:pt x="16141" y="0"/>
                  </a:ln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1944625" y="13859150"/>
              <a:ext cx="592750" cy="404700"/>
            </a:xfrm>
            <a:custGeom>
              <a:avLst/>
              <a:gdLst/>
              <a:ahLst/>
              <a:cxnLst/>
              <a:rect l="l" t="t" r="r" b="b"/>
              <a:pathLst>
                <a:path w="23710" h="16188" extrusionOk="0">
                  <a:moveTo>
                    <a:pt x="2524" y="1"/>
                  </a:moveTo>
                  <a:cubicBezTo>
                    <a:pt x="2128" y="1885"/>
                    <a:pt x="1673" y="4165"/>
                    <a:pt x="1429" y="5837"/>
                  </a:cubicBezTo>
                  <a:cubicBezTo>
                    <a:pt x="943" y="9393"/>
                    <a:pt x="1" y="14439"/>
                    <a:pt x="1" y="14439"/>
                  </a:cubicBezTo>
                  <a:cubicBezTo>
                    <a:pt x="1" y="14439"/>
                    <a:pt x="3244" y="16188"/>
                    <a:pt x="7261" y="16188"/>
                  </a:cubicBezTo>
                  <a:cubicBezTo>
                    <a:pt x="8433" y="16188"/>
                    <a:pt x="9671" y="16039"/>
                    <a:pt x="10913" y="15654"/>
                  </a:cubicBezTo>
                  <a:lnTo>
                    <a:pt x="11186" y="8055"/>
                  </a:lnTo>
                  <a:cubicBezTo>
                    <a:pt x="11186" y="8055"/>
                    <a:pt x="12068" y="7964"/>
                    <a:pt x="12737" y="7843"/>
                  </a:cubicBezTo>
                  <a:lnTo>
                    <a:pt x="13314" y="15107"/>
                  </a:lnTo>
                  <a:cubicBezTo>
                    <a:pt x="13314" y="15107"/>
                    <a:pt x="13879" y="15171"/>
                    <a:pt x="14772" y="15171"/>
                  </a:cubicBezTo>
                  <a:cubicBezTo>
                    <a:pt x="16950" y="15171"/>
                    <a:pt x="21079" y="14789"/>
                    <a:pt x="23709" y="12159"/>
                  </a:cubicBezTo>
                  <a:lnTo>
                    <a:pt x="21308" y="4560"/>
                  </a:lnTo>
                  <a:cubicBezTo>
                    <a:pt x="14682" y="4469"/>
                    <a:pt x="8086" y="3375"/>
                    <a:pt x="2524" y="1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0"/>
            <p:cNvSpPr/>
            <p:nvPr/>
          </p:nvSpPr>
          <p:spPr>
            <a:xfrm>
              <a:off x="31993275" y="13556725"/>
              <a:ext cx="444550" cy="286425"/>
            </a:xfrm>
            <a:custGeom>
              <a:avLst/>
              <a:gdLst/>
              <a:ahLst/>
              <a:cxnLst/>
              <a:rect l="l" t="t" r="r" b="b"/>
              <a:pathLst>
                <a:path w="17782" h="11457" extrusionOk="0">
                  <a:moveTo>
                    <a:pt x="517" y="0"/>
                  </a:moveTo>
                  <a:lnTo>
                    <a:pt x="0" y="10426"/>
                  </a:lnTo>
                  <a:cubicBezTo>
                    <a:pt x="1625" y="11177"/>
                    <a:pt x="3575" y="11456"/>
                    <a:pt x="5580" y="11456"/>
                  </a:cubicBezTo>
                  <a:cubicBezTo>
                    <a:pt x="11448" y="11456"/>
                    <a:pt x="17782" y="9058"/>
                    <a:pt x="17782" y="9058"/>
                  </a:cubicBezTo>
                  <a:cubicBezTo>
                    <a:pt x="17782" y="8937"/>
                    <a:pt x="17782" y="8754"/>
                    <a:pt x="17782" y="8511"/>
                  </a:cubicBezTo>
                  <a:cubicBezTo>
                    <a:pt x="11581" y="6839"/>
                    <a:pt x="5714" y="3557"/>
                    <a:pt x="517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0"/>
            <p:cNvSpPr/>
            <p:nvPr/>
          </p:nvSpPr>
          <p:spPr>
            <a:xfrm>
              <a:off x="31830650" y="13157775"/>
              <a:ext cx="675575" cy="611725"/>
            </a:xfrm>
            <a:custGeom>
              <a:avLst/>
              <a:gdLst/>
              <a:ahLst/>
              <a:cxnLst/>
              <a:rect l="l" t="t" r="r" b="b"/>
              <a:pathLst>
                <a:path w="27023" h="24469" extrusionOk="0">
                  <a:moveTo>
                    <a:pt x="2310" y="1"/>
                  </a:moveTo>
                  <a:cubicBezTo>
                    <a:pt x="2007" y="2949"/>
                    <a:pt x="0" y="9210"/>
                    <a:pt x="0" y="9210"/>
                  </a:cubicBezTo>
                  <a:cubicBezTo>
                    <a:pt x="1307" y="10639"/>
                    <a:pt x="7174" y="13283"/>
                    <a:pt x="7174" y="13283"/>
                  </a:cubicBezTo>
                  <a:lnTo>
                    <a:pt x="7022" y="15958"/>
                  </a:lnTo>
                  <a:cubicBezTo>
                    <a:pt x="12219" y="19484"/>
                    <a:pt x="18086" y="22797"/>
                    <a:pt x="24317" y="24469"/>
                  </a:cubicBezTo>
                  <a:cubicBezTo>
                    <a:pt x="24287" y="22736"/>
                    <a:pt x="23770" y="17934"/>
                    <a:pt x="23223" y="13496"/>
                  </a:cubicBezTo>
                  <a:lnTo>
                    <a:pt x="27022" y="11672"/>
                  </a:lnTo>
                  <a:cubicBezTo>
                    <a:pt x="25685" y="7569"/>
                    <a:pt x="22828" y="4955"/>
                    <a:pt x="21825" y="4681"/>
                  </a:cubicBezTo>
                  <a:cubicBezTo>
                    <a:pt x="21794" y="4621"/>
                    <a:pt x="21733" y="4560"/>
                    <a:pt x="21673" y="4529"/>
                  </a:cubicBezTo>
                  <a:cubicBezTo>
                    <a:pt x="20943" y="3952"/>
                    <a:pt x="18967" y="3891"/>
                    <a:pt x="18967" y="3891"/>
                  </a:cubicBezTo>
                  <a:cubicBezTo>
                    <a:pt x="17963" y="4368"/>
                    <a:pt x="16995" y="4539"/>
                    <a:pt x="16120" y="4539"/>
                  </a:cubicBezTo>
                  <a:cubicBezTo>
                    <a:pt x="13873" y="4539"/>
                    <a:pt x="12250" y="3405"/>
                    <a:pt x="12250" y="3405"/>
                  </a:cubicBezTo>
                  <a:lnTo>
                    <a:pt x="8846" y="3891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0"/>
            <p:cNvSpPr/>
            <p:nvPr/>
          </p:nvSpPr>
          <p:spPr>
            <a:xfrm>
              <a:off x="31975775" y="13235050"/>
              <a:ext cx="174800" cy="504075"/>
            </a:xfrm>
            <a:custGeom>
              <a:avLst/>
              <a:gdLst/>
              <a:ahLst/>
              <a:cxnLst/>
              <a:rect l="l" t="t" r="r" b="b"/>
              <a:pathLst>
                <a:path w="6992" h="20163" extrusionOk="0">
                  <a:moveTo>
                    <a:pt x="5656" y="1"/>
                  </a:moveTo>
                  <a:cubicBezTo>
                    <a:pt x="4823" y="1"/>
                    <a:pt x="3722" y="292"/>
                    <a:pt x="2585" y="861"/>
                  </a:cubicBezTo>
                  <a:cubicBezTo>
                    <a:pt x="2585" y="861"/>
                    <a:pt x="3193" y="4934"/>
                    <a:pt x="2797" y="7335"/>
                  </a:cubicBezTo>
                  <a:cubicBezTo>
                    <a:pt x="2372" y="9767"/>
                    <a:pt x="700" y="15238"/>
                    <a:pt x="700" y="15238"/>
                  </a:cubicBezTo>
                  <a:cubicBezTo>
                    <a:pt x="700" y="15238"/>
                    <a:pt x="1" y="18430"/>
                    <a:pt x="1" y="20162"/>
                  </a:cubicBezTo>
                  <a:cubicBezTo>
                    <a:pt x="3162" y="16971"/>
                    <a:pt x="5442" y="14752"/>
                    <a:pt x="6475" y="8490"/>
                  </a:cubicBezTo>
                  <a:cubicBezTo>
                    <a:pt x="6992" y="5511"/>
                    <a:pt x="6536" y="1742"/>
                    <a:pt x="6293" y="71"/>
                  </a:cubicBezTo>
                  <a:cubicBezTo>
                    <a:pt x="6105" y="24"/>
                    <a:pt x="5891" y="1"/>
                    <a:pt x="5656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31975775" y="13236800"/>
              <a:ext cx="208250" cy="525875"/>
            </a:xfrm>
            <a:custGeom>
              <a:avLst/>
              <a:gdLst/>
              <a:ahLst/>
              <a:cxnLst/>
              <a:rect l="l" t="t" r="r" b="b"/>
              <a:pathLst>
                <a:path w="8330" h="21035" extrusionOk="0">
                  <a:moveTo>
                    <a:pt x="6293" y="1"/>
                  </a:moveTo>
                  <a:lnTo>
                    <a:pt x="6293" y="1"/>
                  </a:lnTo>
                  <a:cubicBezTo>
                    <a:pt x="6536" y="1672"/>
                    <a:pt x="6992" y="5441"/>
                    <a:pt x="6475" y="8420"/>
                  </a:cubicBezTo>
                  <a:cubicBezTo>
                    <a:pt x="5442" y="14682"/>
                    <a:pt x="3162" y="16901"/>
                    <a:pt x="1" y="20092"/>
                  </a:cubicBezTo>
                  <a:cubicBezTo>
                    <a:pt x="1" y="20518"/>
                    <a:pt x="62" y="20852"/>
                    <a:pt x="153" y="21034"/>
                  </a:cubicBezTo>
                  <a:cubicBezTo>
                    <a:pt x="153" y="21034"/>
                    <a:pt x="4955" y="17569"/>
                    <a:pt x="6658" y="11825"/>
                  </a:cubicBezTo>
                  <a:cubicBezTo>
                    <a:pt x="8329" y="6080"/>
                    <a:pt x="7418" y="1794"/>
                    <a:pt x="7174" y="730"/>
                  </a:cubicBezTo>
                  <a:cubicBezTo>
                    <a:pt x="7083" y="335"/>
                    <a:pt x="6779" y="92"/>
                    <a:pt x="6293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32308625" y="13228600"/>
              <a:ext cx="138325" cy="499875"/>
            </a:xfrm>
            <a:custGeom>
              <a:avLst/>
              <a:gdLst/>
              <a:ahLst/>
              <a:cxnLst/>
              <a:rect l="l" t="t" r="r" b="b"/>
              <a:pathLst>
                <a:path w="5533" h="19995" extrusionOk="0">
                  <a:moveTo>
                    <a:pt x="1313" y="1"/>
                  </a:moveTo>
                  <a:cubicBezTo>
                    <a:pt x="1100" y="1"/>
                    <a:pt x="905" y="19"/>
                    <a:pt x="730" y="55"/>
                  </a:cubicBezTo>
                  <a:cubicBezTo>
                    <a:pt x="487" y="1727"/>
                    <a:pt x="0" y="5496"/>
                    <a:pt x="456" y="8475"/>
                  </a:cubicBezTo>
                  <a:cubicBezTo>
                    <a:pt x="1398" y="14736"/>
                    <a:pt x="2371" y="16773"/>
                    <a:pt x="5502" y="19995"/>
                  </a:cubicBezTo>
                  <a:cubicBezTo>
                    <a:pt x="5532" y="18262"/>
                    <a:pt x="4894" y="15071"/>
                    <a:pt x="4894" y="15071"/>
                  </a:cubicBezTo>
                  <a:cubicBezTo>
                    <a:pt x="4894" y="15071"/>
                    <a:pt x="4529" y="9812"/>
                    <a:pt x="4165" y="7380"/>
                  </a:cubicBezTo>
                  <a:cubicBezTo>
                    <a:pt x="3800" y="4979"/>
                    <a:pt x="4468" y="906"/>
                    <a:pt x="4468" y="906"/>
                  </a:cubicBezTo>
                  <a:cubicBezTo>
                    <a:pt x="3299" y="297"/>
                    <a:pt x="2169" y="1"/>
                    <a:pt x="1313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32274425" y="13229975"/>
              <a:ext cx="171750" cy="522050"/>
            </a:xfrm>
            <a:custGeom>
              <a:avLst/>
              <a:gdLst/>
              <a:ahLst/>
              <a:cxnLst/>
              <a:rect l="l" t="t" r="r" b="b"/>
              <a:pathLst>
                <a:path w="6870" h="20882" extrusionOk="0">
                  <a:moveTo>
                    <a:pt x="2098" y="0"/>
                  </a:moveTo>
                  <a:cubicBezTo>
                    <a:pt x="1642" y="122"/>
                    <a:pt x="1308" y="334"/>
                    <a:pt x="1216" y="730"/>
                  </a:cubicBezTo>
                  <a:cubicBezTo>
                    <a:pt x="973" y="1793"/>
                    <a:pt x="0" y="6079"/>
                    <a:pt x="1611" y="11854"/>
                  </a:cubicBezTo>
                  <a:cubicBezTo>
                    <a:pt x="3222" y="17599"/>
                    <a:pt x="6688" y="20882"/>
                    <a:pt x="6688" y="20882"/>
                  </a:cubicBezTo>
                  <a:cubicBezTo>
                    <a:pt x="6809" y="20700"/>
                    <a:pt x="6870" y="20365"/>
                    <a:pt x="6870" y="19940"/>
                  </a:cubicBezTo>
                  <a:cubicBezTo>
                    <a:pt x="3739" y="16718"/>
                    <a:pt x="2766" y="14681"/>
                    <a:pt x="1824" y="8420"/>
                  </a:cubicBezTo>
                  <a:cubicBezTo>
                    <a:pt x="1368" y="5441"/>
                    <a:pt x="1855" y="1672"/>
                    <a:pt x="209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32125475" y="14015375"/>
              <a:ext cx="233550" cy="66450"/>
            </a:xfrm>
            <a:custGeom>
              <a:avLst/>
              <a:gdLst/>
              <a:ahLst/>
              <a:cxnLst/>
              <a:rect l="l" t="t" r="r" b="b"/>
              <a:pathLst>
                <a:path w="9342" h="2658" extrusionOk="0">
                  <a:moveTo>
                    <a:pt x="9140" y="1"/>
                  </a:moveTo>
                  <a:cubicBezTo>
                    <a:pt x="9123" y="1"/>
                    <a:pt x="9106" y="5"/>
                    <a:pt x="9089" y="13"/>
                  </a:cubicBezTo>
                  <a:cubicBezTo>
                    <a:pt x="6232" y="1594"/>
                    <a:pt x="3405" y="1867"/>
                    <a:pt x="214" y="2323"/>
                  </a:cubicBezTo>
                  <a:cubicBezTo>
                    <a:pt x="1" y="2354"/>
                    <a:pt x="31" y="2658"/>
                    <a:pt x="244" y="2658"/>
                  </a:cubicBezTo>
                  <a:cubicBezTo>
                    <a:pt x="2341" y="2536"/>
                    <a:pt x="4530" y="2384"/>
                    <a:pt x="6566" y="1746"/>
                  </a:cubicBezTo>
                  <a:cubicBezTo>
                    <a:pt x="7569" y="1442"/>
                    <a:pt x="8360" y="803"/>
                    <a:pt x="9211" y="226"/>
                  </a:cubicBezTo>
                  <a:cubicBezTo>
                    <a:pt x="9342" y="147"/>
                    <a:pt x="9247" y="1"/>
                    <a:pt x="9140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4" name="Google Shape;393;p34">
            <a:extLst>
              <a:ext uri="{FF2B5EF4-FFF2-40B4-BE49-F238E27FC236}">
                <a16:creationId xmlns:a16="http://schemas.microsoft.com/office/drawing/2014/main" id="{21BA55AB-A0D0-E266-46B7-0E942EE842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51443" y="1135989"/>
            <a:ext cx="5880339" cy="18399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bg2">
                    <a:lumMod val="50000"/>
                  </a:schemeClr>
                </a:solidFill>
                <a:latin typeface="Bahnschrift SemiLight SemiConde" panose="020B0502040204020203" pitchFamily="34" charset="0"/>
                <a:ea typeface="Bodoni Moda ExtraBold"/>
                <a:cs typeface="Bodoni Moda ExtraBold"/>
                <a:sym typeface="Bodoni Moda ExtraBold"/>
              </a:rPr>
              <a:t>CHỦ ĐỀ 3</a:t>
            </a:r>
            <a:br>
              <a:rPr lang="en" sz="3500" dirty="0">
                <a:solidFill>
                  <a:schemeClr val="bg2">
                    <a:lumMod val="50000"/>
                  </a:schemeClr>
                </a:solidFill>
                <a:latin typeface="Bahnschrift SemiLight SemiConde" panose="020B0502040204020203" pitchFamily="34" charset="0"/>
                <a:ea typeface="Bodoni Moda ExtraBold"/>
                <a:cs typeface="Bodoni Moda ExtraBold"/>
                <a:sym typeface="Bodoni Moda ExtraBold"/>
              </a:rPr>
            </a:br>
            <a:r>
              <a:rPr lang="en" sz="3500" dirty="0">
                <a:solidFill>
                  <a:schemeClr val="bg2">
                    <a:lumMod val="50000"/>
                  </a:schemeClr>
                </a:solidFill>
                <a:latin typeface="Bahnschrift SemiLight SemiConde" panose="020B0502040204020203" pitchFamily="34" charset="0"/>
                <a:ea typeface="Bodoni Moda ExtraBold"/>
                <a:cs typeface="Bodoni Moda ExtraBold"/>
                <a:sym typeface="Bodoni Moda ExtraBold"/>
              </a:rPr>
              <a:t>THẦY CÔ VÀ MÁI TRƯỜNG</a:t>
            </a:r>
            <a:endParaRPr sz="3500" i="1" dirty="0">
              <a:solidFill>
                <a:schemeClr val="bg2">
                  <a:lumMod val="50000"/>
                </a:schemeClr>
              </a:solidFill>
              <a:latin typeface="Bahnschrift SemiLight SemiConde" panose="020B0502040204020203" pitchFamily="34" charset="0"/>
              <a:ea typeface="Bodoni Moda SemiBold"/>
              <a:cs typeface="Bodoni Moda SemiBold"/>
              <a:sym typeface="Bodoni Moda Semi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2207204" y="450625"/>
            <a:ext cx="4440086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0FDE9475-DBAA-90ED-04F3-1808E4008F9D}"/>
              </a:ext>
            </a:extLst>
          </p:cNvPr>
          <p:cNvSpPr txBox="1">
            <a:spLocks/>
          </p:cNvSpPr>
          <p:nvPr/>
        </p:nvSpPr>
        <p:spPr>
          <a:xfrm>
            <a:off x="1661823" y="1245905"/>
            <a:ext cx="513769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000" b="1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200" b="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Luyện</a:t>
            </a:r>
            <a:r>
              <a:rPr lang="en-US" sz="2200" b="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tập</a:t>
            </a:r>
            <a:r>
              <a:rPr lang="en-US" sz="2200" b="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200" b="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200" b="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2200" b="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200" b="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200" b="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endParaRPr lang="en-US" sz="2200" b="0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215787-FD75-E7B6-3DCB-80D51A3F714C}"/>
              </a:ext>
            </a:extLst>
          </p:cNvPr>
          <p:cNvSpPr/>
          <p:nvPr/>
        </p:nvSpPr>
        <p:spPr>
          <a:xfrm>
            <a:off x="2003020" y="1742692"/>
            <a:ext cx="6014146" cy="25765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tabLst>
                <a:tab pos="342900" algn="l"/>
              </a:tabLst>
            </a:pP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xướng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endParaRPr lang="en-US" sz="2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342900" algn="l"/>
              </a:tabLst>
            </a:pP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>
              <a:tabLst>
                <a:tab pos="342900" algn="l"/>
              </a:tabLst>
            </a:pP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xướng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tabLst>
                <a:tab pos="622300" algn="l"/>
              </a:tabLst>
            </a:pP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xướng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2: Con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tabLst>
                <a:tab pos="355600" algn="l"/>
              </a:tabLst>
            </a:pP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… vang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tabLst>
                <a:tab pos="3556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355600" algn="l"/>
              </a:tabLst>
              <a:defRPr/>
            </a:pPr>
            <a:endParaRPr lang="en-US" sz="1800" b="0" dirty="0">
              <a:solidFill>
                <a:schemeClr val="tx1"/>
              </a:solidFill>
            </a:endParaRPr>
          </a:p>
          <a:p>
            <a:pPr algn="l">
              <a:tabLst>
                <a:tab pos="3556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raphic 6" descr="An organic shape with a flat edge">
            <a:extLst>
              <a:ext uri="{FF2B5EF4-FFF2-40B4-BE49-F238E27FC236}">
                <a16:creationId xmlns:a16="http://schemas.microsoft.com/office/drawing/2014/main" id="{3FDC9F16-EDC5-E5D5-C752-25C21876AE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1823" y="11085"/>
            <a:ext cx="5930214" cy="634191"/>
          </a:xfrm>
          <a:prstGeom prst="rect">
            <a:avLst/>
          </a:prstGeom>
        </p:spPr>
      </p:pic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-127486" y="3494980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4955638-B2A9-6384-1CA8-3A543455A64E}"/>
              </a:ext>
            </a:extLst>
          </p:cNvPr>
          <p:cNvSpPr/>
          <p:nvPr/>
        </p:nvSpPr>
        <p:spPr>
          <a:xfrm>
            <a:off x="2770534" y="3712929"/>
            <a:ext cx="51540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https://www.youtube.com/watch?v=qIWsBndxfvo</a:t>
            </a:r>
          </a:p>
        </p:txBody>
      </p:sp>
    </p:spTree>
    <p:extLst>
      <p:ext uri="{BB962C8B-B14F-4D97-AF65-F5344CB8AC3E}">
        <p14:creationId xmlns:p14="http://schemas.microsoft.com/office/powerpoint/2010/main" val="798255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C215787-FD75-E7B6-3DCB-80D51A3F714C}"/>
              </a:ext>
            </a:extLst>
          </p:cNvPr>
          <p:cNvSpPr/>
          <p:nvPr/>
        </p:nvSpPr>
        <p:spPr>
          <a:xfrm>
            <a:off x="1661823" y="429407"/>
            <a:ext cx="5613235" cy="434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tabLst>
                <a:tab pos="342900" algn="l"/>
              </a:tabLst>
            </a:pPr>
            <a:endParaRPr lang="en-US" sz="220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tabLst>
                <a:tab pos="355600" algn="l"/>
              </a:tabLst>
            </a:pPr>
            <a:endParaRPr lang="en-US" sz="220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355600" algn="l"/>
              </a:tabLst>
              <a:defRPr/>
            </a:pPr>
            <a:r>
              <a:rPr lang="en-US" sz="22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r>
              <a:rPr lang="en-US" sz="22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Hát</a:t>
            </a:r>
            <a:r>
              <a:rPr lang="en-US" sz="22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kết</a:t>
            </a:r>
            <a:r>
              <a:rPr lang="en-US" sz="22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hợp</a:t>
            </a:r>
            <a:r>
              <a:rPr lang="en-US" sz="22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vỗ</a:t>
            </a:r>
            <a:r>
              <a:rPr lang="en-US" sz="22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tay</a:t>
            </a:r>
            <a:r>
              <a:rPr lang="en-US" sz="22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hoặc</a:t>
            </a:r>
            <a:r>
              <a:rPr lang="en-US" sz="22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gõ</a:t>
            </a:r>
            <a:r>
              <a:rPr lang="en-US" sz="22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đệm</a:t>
            </a:r>
            <a:r>
              <a:rPr lang="en-US" sz="22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2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tiết</a:t>
            </a:r>
            <a:r>
              <a:rPr lang="en-US" sz="22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tấu</a:t>
            </a:r>
            <a:endParaRPr lang="en-US" sz="2200" b="0" i="1" dirty="0">
              <a:solidFill>
                <a:schemeClr val="tx1"/>
              </a:solidFill>
            </a:endParaRPr>
          </a:p>
          <a:p>
            <a:pPr algn="l">
              <a:tabLst>
                <a:tab pos="355600" algn="l"/>
              </a:tabLst>
            </a:pPr>
            <a:endParaRPr lang="en-US" sz="22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raphic 6" descr="An organic shape with a flat edge">
            <a:extLst>
              <a:ext uri="{FF2B5EF4-FFF2-40B4-BE49-F238E27FC236}">
                <a16:creationId xmlns:a16="http://schemas.microsoft.com/office/drawing/2014/main" id="{3FDC9F16-EDC5-E5D5-C752-25C21876AE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61823" y="11086"/>
            <a:ext cx="5930214" cy="347656"/>
          </a:xfrm>
          <a:prstGeom prst="rect">
            <a:avLst/>
          </a:prstGeom>
        </p:spPr>
      </p:pic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-127486" y="3494980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7020394" y="3216184"/>
            <a:ext cx="2511183" cy="16485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D445F0-00A3-49DB-BA6A-B0CB2619662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0747" t="32089" r="38654" b="36337"/>
          <a:stretch/>
        </p:blipFill>
        <p:spPr>
          <a:xfrm>
            <a:off x="1314994" y="1309456"/>
            <a:ext cx="6514011" cy="3287482"/>
          </a:xfrm>
          <a:prstGeom prst="rect">
            <a:avLst/>
          </a:prstGeom>
        </p:spPr>
      </p:pic>
      <p:pic>
        <p:nvPicPr>
          <p:cNvPr id="2" name="Mẫu Tiet tau 1_Nho on Thay Co">
            <a:hlinkClick r:id="" action="ppaction://media"/>
            <a:extLst>
              <a:ext uri="{FF2B5EF4-FFF2-40B4-BE49-F238E27FC236}">
                <a16:creationId xmlns:a16="http://schemas.microsoft.com/office/drawing/2014/main" id="{7F51C122-26E5-46E4-9F7F-9B58F02CA1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25186" y="1467159"/>
            <a:ext cx="347663" cy="347663"/>
          </a:xfrm>
          <a:prstGeom prst="rect">
            <a:avLst/>
          </a:prstGeom>
        </p:spPr>
      </p:pic>
      <p:pic>
        <p:nvPicPr>
          <p:cNvPr id="4" name="Mẫu Tiet tau 2_Nho on Thay Co">
            <a:hlinkClick r:id="" action="ppaction://media"/>
            <a:extLst>
              <a:ext uri="{FF2B5EF4-FFF2-40B4-BE49-F238E27FC236}">
                <a16:creationId xmlns:a16="http://schemas.microsoft.com/office/drawing/2014/main" id="{582960E7-CE89-4711-9D94-BAEAB4D49D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33498" y="2519326"/>
            <a:ext cx="347663" cy="34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4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4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>
            <a:off x="6701071" y="609083"/>
            <a:ext cx="1211396" cy="966953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42"/>
          <p:cNvSpPr/>
          <p:nvPr/>
        </p:nvSpPr>
        <p:spPr>
          <a:xfrm>
            <a:off x="1585050" y="752575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7E673E2-779A-655F-8298-C85F87602B62}"/>
              </a:ext>
            </a:extLst>
          </p:cNvPr>
          <p:cNvSpPr txBox="1"/>
          <p:nvPr/>
        </p:nvSpPr>
        <p:spPr>
          <a:xfrm>
            <a:off x="1046463" y="1709976"/>
            <a:ext cx="70510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2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2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2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2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Picture 2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8A91754A-F305-07CF-BF55-96F82CE77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819" y="2806810"/>
            <a:ext cx="5860111" cy="235259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2755844" y="394965"/>
            <a:ext cx="3570141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3468688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Shape 3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4" name="Google Shape;3294;p79"/>
          <p:cNvGrpSpPr/>
          <p:nvPr/>
        </p:nvGrpSpPr>
        <p:grpSpPr>
          <a:xfrm>
            <a:off x="3737906" y="2787796"/>
            <a:ext cx="759330" cy="1436335"/>
            <a:chOff x="7784225" y="2854166"/>
            <a:chExt cx="1017459" cy="1924608"/>
          </a:xfrm>
        </p:grpSpPr>
        <p:sp>
          <p:nvSpPr>
            <p:cNvPr id="3295" name="Google Shape;3295;p79"/>
            <p:cNvSpPr/>
            <p:nvPr/>
          </p:nvSpPr>
          <p:spPr>
            <a:xfrm>
              <a:off x="8281309" y="4441221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79"/>
            <p:cNvSpPr/>
            <p:nvPr/>
          </p:nvSpPr>
          <p:spPr>
            <a:xfrm>
              <a:off x="8266881" y="4287282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79"/>
            <p:cNvSpPr/>
            <p:nvPr/>
          </p:nvSpPr>
          <p:spPr>
            <a:xfrm>
              <a:off x="8113733" y="2856936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79"/>
            <p:cNvSpPr/>
            <p:nvPr/>
          </p:nvSpPr>
          <p:spPr>
            <a:xfrm>
              <a:off x="7795436" y="3010875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79"/>
            <p:cNvSpPr/>
            <p:nvPr/>
          </p:nvSpPr>
          <p:spPr>
            <a:xfrm>
              <a:off x="8314967" y="2854166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79"/>
            <p:cNvSpPr/>
            <p:nvPr/>
          </p:nvSpPr>
          <p:spPr>
            <a:xfrm>
              <a:off x="7784225" y="3353229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79"/>
            <p:cNvSpPr/>
            <p:nvPr/>
          </p:nvSpPr>
          <p:spPr>
            <a:xfrm>
              <a:off x="7934155" y="2898613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79"/>
            <p:cNvSpPr/>
            <p:nvPr/>
          </p:nvSpPr>
          <p:spPr>
            <a:xfrm>
              <a:off x="8355061" y="3649870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79"/>
            <p:cNvSpPr/>
            <p:nvPr/>
          </p:nvSpPr>
          <p:spPr>
            <a:xfrm>
              <a:off x="8375925" y="4021081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79"/>
            <p:cNvSpPr/>
            <p:nvPr/>
          </p:nvSpPr>
          <p:spPr>
            <a:xfrm>
              <a:off x="8324595" y="3071016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79"/>
            <p:cNvSpPr/>
            <p:nvPr/>
          </p:nvSpPr>
          <p:spPr>
            <a:xfrm>
              <a:off x="8339023" y="3346001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79"/>
            <p:cNvSpPr/>
            <p:nvPr/>
          </p:nvSpPr>
          <p:spPr>
            <a:xfrm>
              <a:off x="8388745" y="4287282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79"/>
            <p:cNvSpPr/>
            <p:nvPr/>
          </p:nvSpPr>
          <p:spPr>
            <a:xfrm>
              <a:off x="7975831" y="4187048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79"/>
            <p:cNvSpPr/>
            <p:nvPr/>
          </p:nvSpPr>
          <p:spPr>
            <a:xfrm>
              <a:off x="7805855" y="3721221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79"/>
            <p:cNvSpPr/>
            <p:nvPr/>
          </p:nvSpPr>
          <p:spPr>
            <a:xfrm>
              <a:off x="8426412" y="2915468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79"/>
            <p:cNvSpPr/>
            <p:nvPr/>
          </p:nvSpPr>
          <p:spPr>
            <a:xfrm>
              <a:off x="8355878" y="2854536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79"/>
            <p:cNvSpPr/>
            <p:nvPr/>
          </p:nvSpPr>
          <p:spPr>
            <a:xfrm>
              <a:off x="8449677" y="3710802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79"/>
            <p:cNvSpPr/>
            <p:nvPr/>
          </p:nvSpPr>
          <p:spPr>
            <a:xfrm>
              <a:off x="8484152" y="3106283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79"/>
            <p:cNvSpPr/>
            <p:nvPr/>
          </p:nvSpPr>
          <p:spPr>
            <a:xfrm>
              <a:off x="8411192" y="4090849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79"/>
            <p:cNvSpPr/>
            <p:nvPr/>
          </p:nvSpPr>
          <p:spPr>
            <a:xfrm>
              <a:off x="8496972" y="3434208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79"/>
            <p:cNvSpPr/>
            <p:nvPr/>
          </p:nvSpPr>
          <p:spPr>
            <a:xfrm>
              <a:off x="8328604" y="3729240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79"/>
            <p:cNvSpPr/>
            <p:nvPr/>
          </p:nvSpPr>
          <p:spPr>
            <a:xfrm>
              <a:off x="8311775" y="3427798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79"/>
            <p:cNvSpPr/>
            <p:nvPr/>
          </p:nvSpPr>
          <p:spPr>
            <a:xfrm>
              <a:off x="8285318" y="2854984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79"/>
            <p:cNvSpPr/>
            <p:nvPr/>
          </p:nvSpPr>
          <p:spPr>
            <a:xfrm>
              <a:off x="8351051" y="4071594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79"/>
            <p:cNvSpPr/>
            <p:nvPr/>
          </p:nvSpPr>
          <p:spPr>
            <a:xfrm>
              <a:off x="7918117" y="2994046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79"/>
            <p:cNvSpPr/>
            <p:nvPr/>
          </p:nvSpPr>
          <p:spPr>
            <a:xfrm>
              <a:off x="8310984" y="3411760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79"/>
            <p:cNvSpPr/>
            <p:nvPr/>
          </p:nvSpPr>
          <p:spPr>
            <a:xfrm>
              <a:off x="7792217" y="3316353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79"/>
            <p:cNvSpPr/>
            <p:nvPr/>
          </p:nvSpPr>
          <p:spPr>
            <a:xfrm>
              <a:off x="8328604" y="3732458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79"/>
            <p:cNvSpPr/>
            <p:nvPr/>
          </p:nvSpPr>
          <p:spPr>
            <a:xfrm>
              <a:off x="7801054" y="3673926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79"/>
            <p:cNvSpPr/>
            <p:nvPr/>
          </p:nvSpPr>
          <p:spPr>
            <a:xfrm>
              <a:off x="8349469" y="4053973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79"/>
            <p:cNvSpPr/>
            <p:nvPr/>
          </p:nvSpPr>
          <p:spPr>
            <a:xfrm>
              <a:off x="7930937" y="4126116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79"/>
            <p:cNvSpPr/>
            <p:nvPr/>
          </p:nvSpPr>
          <p:spPr>
            <a:xfrm>
              <a:off x="8365480" y="4298493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79"/>
            <p:cNvSpPr/>
            <p:nvPr/>
          </p:nvSpPr>
          <p:spPr>
            <a:xfrm>
              <a:off x="8089677" y="2890620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79"/>
            <p:cNvSpPr/>
            <p:nvPr/>
          </p:nvSpPr>
          <p:spPr>
            <a:xfrm>
              <a:off x="8297347" y="3164814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79"/>
            <p:cNvSpPr/>
            <p:nvPr/>
          </p:nvSpPr>
          <p:spPr>
            <a:xfrm>
              <a:off x="8323803" y="3037332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79"/>
            <p:cNvSpPr/>
            <p:nvPr/>
          </p:nvSpPr>
          <p:spPr>
            <a:xfrm>
              <a:off x="8416810" y="2900222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79"/>
            <p:cNvSpPr/>
            <p:nvPr/>
          </p:nvSpPr>
          <p:spPr>
            <a:xfrm>
              <a:off x="8296291" y="3143976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79"/>
            <p:cNvSpPr/>
            <p:nvPr/>
          </p:nvSpPr>
          <p:spPr>
            <a:xfrm>
              <a:off x="8337440" y="3310735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79"/>
            <p:cNvSpPr/>
            <p:nvPr/>
          </p:nvSpPr>
          <p:spPr>
            <a:xfrm>
              <a:off x="8478534" y="3076608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79"/>
            <p:cNvSpPr/>
            <p:nvPr/>
          </p:nvSpPr>
          <p:spPr>
            <a:xfrm>
              <a:off x="8320585" y="3413343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79"/>
            <p:cNvSpPr/>
            <p:nvPr/>
          </p:nvSpPr>
          <p:spPr>
            <a:xfrm>
              <a:off x="8319794" y="3419779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79"/>
            <p:cNvSpPr/>
            <p:nvPr/>
          </p:nvSpPr>
          <p:spPr>
            <a:xfrm>
              <a:off x="8326995" y="3721221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79"/>
            <p:cNvSpPr/>
            <p:nvPr/>
          </p:nvSpPr>
          <p:spPr>
            <a:xfrm>
              <a:off x="8354269" y="3620222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79"/>
            <p:cNvSpPr/>
            <p:nvPr/>
          </p:nvSpPr>
          <p:spPr>
            <a:xfrm>
              <a:off x="8510609" y="3395723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79"/>
            <p:cNvSpPr/>
            <p:nvPr/>
          </p:nvSpPr>
          <p:spPr>
            <a:xfrm>
              <a:off x="8327813" y="3706001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79"/>
            <p:cNvSpPr/>
            <p:nvPr/>
          </p:nvSpPr>
          <p:spPr>
            <a:xfrm>
              <a:off x="8344641" y="4068402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79"/>
            <p:cNvSpPr/>
            <p:nvPr/>
          </p:nvSpPr>
          <p:spPr>
            <a:xfrm>
              <a:off x="8375107" y="3989006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79"/>
            <p:cNvSpPr/>
            <p:nvPr/>
          </p:nvSpPr>
          <p:spPr>
            <a:xfrm>
              <a:off x="8493780" y="3666699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79"/>
            <p:cNvSpPr/>
            <p:nvPr/>
          </p:nvSpPr>
          <p:spPr>
            <a:xfrm>
              <a:off x="8350260" y="4054765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79"/>
            <p:cNvSpPr/>
            <p:nvPr/>
          </p:nvSpPr>
          <p:spPr>
            <a:xfrm>
              <a:off x="8347860" y="4065975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79"/>
            <p:cNvSpPr/>
            <p:nvPr/>
          </p:nvSpPr>
          <p:spPr>
            <a:xfrm>
              <a:off x="8350260" y="4060383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79"/>
            <p:cNvSpPr/>
            <p:nvPr/>
          </p:nvSpPr>
          <p:spPr>
            <a:xfrm>
              <a:off x="8387927" y="4260826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79"/>
            <p:cNvSpPr/>
            <p:nvPr/>
          </p:nvSpPr>
          <p:spPr>
            <a:xfrm>
              <a:off x="8444058" y="4013062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79"/>
            <p:cNvSpPr/>
            <p:nvPr/>
          </p:nvSpPr>
          <p:spPr>
            <a:xfrm>
              <a:off x="8373709" y="4278446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2" name="Google Shape;3352;p79"/>
          <p:cNvGrpSpPr/>
          <p:nvPr/>
        </p:nvGrpSpPr>
        <p:grpSpPr>
          <a:xfrm>
            <a:off x="610814" y="2316059"/>
            <a:ext cx="4162797" cy="2461464"/>
            <a:chOff x="729721" y="2324824"/>
            <a:chExt cx="4162797" cy="2461464"/>
          </a:xfrm>
        </p:grpSpPr>
        <p:grpSp>
          <p:nvGrpSpPr>
            <p:cNvPr id="3353" name="Google Shape;3353;p79"/>
            <p:cNvGrpSpPr/>
            <p:nvPr/>
          </p:nvGrpSpPr>
          <p:grpSpPr>
            <a:xfrm>
              <a:off x="1091070" y="2324824"/>
              <a:ext cx="1534672" cy="1777196"/>
              <a:chOff x="5293245" y="6083019"/>
              <a:chExt cx="1941885" cy="2248761"/>
            </a:xfrm>
          </p:grpSpPr>
          <p:sp>
            <p:nvSpPr>
              <p:cNvPr id="3354" name="Google Shape;3354;p79"/>
              <p:cNvSpPr/>
              <p:nvPr/>
            </p:nvSpPr>
            <p:spPr>
              <a:xfrm>
                <a:off x="5874526" y="7937279"/>
                <a:ext cx="271002" cy="394502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14956" extrusionOk="0">
                    <a:moveTo>
                      <a:pt x="10274" y="1"/>
                    </a:moveTo>
                    <a:lnTo>
                      <a:pt x="10274" y="1"/>
                    </a:lnTo>
                    <a:cubicBezTo>
                      <a:pt x="6809" y="852"/>
                      <a:pt x="3344" y="1612"/>
                      <a:pt x="0" y="2584"/>
                    </a:cubicBezTo>
                    <a:lnTo>
                      <a:pt x="1368" y="14955"/>
                    </a:lnTo>
                    <a:lnTo>
                      <a:pt x="7994" y="14955"/>
                    </a:lnTo>
                    <a:lnTo>
                      <a:pt x="10274" y="1"/>
                    </a:lnTo>
                    <a:close/>
                  </a:path>
                </a:pathLst>
              </a:custGeom>
              <a:solidFill>
                <a:srgbClr val="8C4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79"/>
              <p:cNvSpPr/>
              <p:nvPr/>
            </p:nvSpPr>
            <p:spPr>
              <a:xfrm>
                <a:off x="5856880" y="7757701"/>
                <a:ext cx="315923" cy="247764"/>
              </a:xfrm>
              <a:custGeom>
                <a:avLst/>
                <a:gdLst/>
                <a:ahLst/>
                <a:cxnLst/>
                <a:rect l="l" t="t" r="r" b="b"/>
                <a:pathLst>
                  <a:path w="11977" h="9393" extrusionOk="0">
                    <a:moveTo>
                      <a:pt x="11977" y="0"/>
                    </a:moveTo>
                    <a:lnTo>
                      <a:pt x="1" y="3526"/>
                    </a:lnTo>
                    <a:lnTo>
                      <a:pt x="669" y="9392"/>
                    </a:lnTo>
                    <a:cubicBezTo>
                      <a:pt x="4013" y="8450"/>
                      <a:pt x="7478" y="7660"/>
                      <a:pt x="10943" y="6809"/>
                    </a:cubicBezTo>
                    <a:lnTo>
                      <a:pt x="11977" y="0"/>
                    </a:lnTo>
                    <a:close/>
                  </a:path>
                </a:pathLst>
              </a:custGeom>
              <a:solidFill>
                <a:srgbClr val="673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79"/>
              <p:cNvSpPr/>
              <p:nvPr/>
            </p:nvSpPr>
            <p:spPr>
              <a:xfrm>
                <a:off x="5678093" y="6086027"/>
                <a:ext cx="215689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3648" extrusionOk="0">
                    <a:moveTo>
                      <a:pt x="7599" y="0"/>
                    </a:moveTo>
                    <a:cubicBezTo>
                      <a:pt x="4742" y="274"/>
                      <a:pt x="2219" y="760"/>
                      <a:pt x="0" y="1490"/>
                    </a:cubicBezTo>
                    <a:cubicBezTo>
                      <a:pt x="2067" y="5867"/>
                      <a:pt x="4742" y="9940"/>
                      <a:pt x="8177" y="13648"/>
                    </a:cubicBezTo>
                    <a:cubicBezTo>
                      <a:pt x="7903" y="9119"/>
                      <a:pt x="7690" y="4560"/>
                      <a:pt x="7599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79"/>
              <p:cNvSpPr/>
              <p:nvPr/>
            </p:nvSpPr>
            <p:spPr>
              <a:xfrm>
                <a:off x="5306065" y="6265605"/>
                <a:ext cx="623801" cy="844291"/>
              </a:xfrm>
              <a:custGeom>
                <a:avLst/>
                <a:gdLst/>
                <a:ahLst/>
                <a:cxnLst/>
                <a:rect l="l" t="t" r="r" b="b"/>
                <a:pathLst>
                  <a:path w="23649" h="32008" extrusionOk="0">
                    <a:moveTo>
                      <a:pt x="5472" y="1"/>
                    </a:moveTo>
                    <a:cubicBezTo>
                      <a:pt x="2341" y="3405"/>
                      <a:pt x="669" y="7995"/>
                      <a:pt x="1" y="13557"/>
                    </a:cubicBezTo>
                    <a:cubicBezTo>
                      <a:pt x="6779" y="21187"/>
                      <a:pt x="13375" y="29819"/>
                      <a:pt x="23649" y="32007"/>
                    </a:cubicBezTo>
                    <a:cubicBezTo>
                      <a:pt x="23649" y="31947"/>
                      <a:pt x="23649" y="31916"/>
                      <a:pt x="23649" y="31886"/>
                    </a:cubicBezTo>
                    <a:cubicBezTo>
                      <a:pt x="23588" y="31764"/>
                      <a:pt x="23557" y="31612"/>
                      <a:pt x="23618" y="31491"/>
                    </a:cubicBezTo>
                    <a:cubicBezTo>
                      <a:pt x="23345" y="27144"/>
                      <a:pt x="23102" y="22828"/>
                      <a:pt x="22889" y="18481"/>
                    </a:cubicBezTo>
                    <a:cubicBezTo>
                      <a:pt x="18907" y="17478"/>
                      <a:pt x="14895" y="12342"/>
                      <a:pt x="12433" y="9484"/>
                    </a:cubicBezTo>
                    <a:cubicBezTo>
                      <a:pt x="9819" y="6506"/>
                      <a:pt x="7478" y="3375"/>
                      <a:pt x="5472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79"/>
              <p:cNvSpPr/>
              <p:nvPr/>
            </p:nvSpPr>
            <p:spPr>
              <a:xfrm>
                <a:off x="5913802" y="6083019"/>
                <a:ext cx="118699" cy="338160"/>
              </a:xfrm>
              <a:custGeom>
                <a:avLst/>
                <a:gdLst/>
                <a:ahLst/>
                <a:cxnLst/>
                <a:rect l="l" t="t" r="r" b="b"/>
                <a:pathLst>
                  <a:path w="4500" h="12820" extrusionOk="0">
                    <a:moveTo>
                      <a:pt x="913" y="0"/>
                    </a:moveTo>
                    <a:cubicBezTo>
                      <a:pt x="609" y="0"/>
                      <a:pt x="305" y="8"/>
                      <a:pt x="1" y="23"/>
                    </a:cubicBezTo>
                    <a:cubicBezTo>
                      <a:pt x="31" y="4279"/>
                      <a:pt x="183" y="8564"/>
                      <a:pt x="396" y="12820"/>
                    </a:cubicBezTo>
                    <a:cubicBezTo>
                      <a:pt x="1855" y="11817"/>
                      <a:pt x="3375" y="9750"/>
                      <a:pt x="4499" y="8108"/>
                    </a:cubicBezTo>
                    <a:cubicBezTo>
                      <a:pt x="3587" y="4917"/>
                      <a:pt x="2645" y="2212"/>
                      <a:pt x="1824" y="23"/>
                    </a:cubicBezTo>
                    <a:cubicBezTo>
                      <a:pt x="1520" y="8"/>
                      <a:pt x="1217" y="0"/>
                      <a:pt x="913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9" name="Google Shape;3359;p79"/>
              <p:cNvSpPr/>
              <p:nvPr/>
            </p:nvSpPr>
            <p:spPr>
              <a:xfrm>
                <a:off x="5293245" y="6665698"/>
                <a:ext cx="660677" cy="819417"/>
              </a:xfrm>
              <a:custGeom>
                <a:avLst/>
                <a:gdLst/>
                <a:ahLst/>
                <a:cxnLst/>
                <a:rect l="l" t="t" r="r" b="b"/>
                <a:pathLst>
                  <a:path w="25047" h="31065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0" y="4256"/>
                      <a:pt x="183" y="9028"/>
                      <a:pt x="730" y="14256"/>
                    </a:cubicBezTo>
                    <a:cubicBezTo>
                      <a:pt x="7204" y="22037"/>
                      <a:pt x="15046" y="30062"/>
                      <a:pt x="25046" y="31065"/>
                    </a:cubicBezTo>
                    <a:cubicBezTo>
                      <a:pt x="24743" y="26536"/>
                      <a:pt x="24469" y="22007"/>
                      <a:pt x="24165" y="17447"/>
                    </a:cubicBezTo>
                    <a:cubicBezTo>
                      <a:pt x="24104" y="17478"/>
                      <a:pt x="24043" y="17508"/>
                      <a:pt x="23983" y="17508"/>
                    </a:cubicBezTo>
                    <a:cubicBezTo>
                      <a:pt x="14286" y="15624"/>
                      <a:pt x="6779" y="7690"/>
                      <a:pt x="335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0" name="Google Shape;3360;p79"/>
              <p:cNvSpPr/>
              <p:nvPr/>
            </p:nvSpPr>
            <p:spPr>
              <a:xfrm>
                <a:off x="5468840" y="6134139"/>
                <a:ext cx="440188" cy="600537"/>
              </a:xfrm>
              <a:custGeom>
                <a:avLst/>
                <a:gdLst/>
                <a:ahLst/>
                <a:cxnLst/>
                <a:rect l="l" t="t" r="r" b="b"/>
                <a:pathLst>
                  <a:path w="16688" h="22767" extrusionOk="0">
                    <a:moveTo>
                      <a:pt x="6900" y="0"/>
                    </a:moveTo>
                    <a:cubicBezTo>
                      <a:pt x="4104" y="1064"/>
                      <a:pt x="1824" y="2493"/>
                      <a:pt x="0" y="4255"/>
                    </a:cubicBezTo>
                    <a:cubicBezTo>
                      <a:pt x="2006" y="7660"/>
                      <a:pt x="4255" y="10882"/>
                      <a:pt x="6900" y="13830"/>
                    </a:cubicBezTo>
                    <a:cubicBezTo>
                      <a:pt x="9362" y="16596"/>
                      <a:pt x="12979" y="21399"/>
                      <a:pt x="16687" y="22766"/>
                    </a:cubicBezTo>
                    <a:cubicBezTo>
                      <a:pt x="16657" y="22219"/>
                      <a:pt x="16627" y="21672"/>
                      <a:pt x="16596" y="21125"/>
                    </a:cubicBezTo>
                    <a:cubicBezTo>
                      <a:pt x="16475" y="18389"/>
                      <a:pt x="16323" y="15593"/>
                      <a:pt x="16140" y="12827"/>
                    </a:cubicBezTo>
                    <a:cubicBezTo>
                      <a:pt x="12219" y="9149"/>
                      <a:pt x="9210" y="4772"/>
                      <a:pt x="6900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79"/>
              <p:cNvSpPr/>
              <p:nvPr/>
            </p:nvSpPr>
            <p:spPr>
              <a:xfrm>
                <a:off x="5961123" y="7012853"/>
                <a:ext cx="186832" cy="473054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17934" extrusionOk="0">
                    <a:moveTo>
                      <a:pt x="6930" y="1"/>
                    </a:moveTo>
                    <a:cubicBezTo>
                      <a:pt x="4711" y="1308"/>
                      <a:pt x="2401" y="2493"/>
                      <a:pt x="0" y="3496"/>
                    </a:cubicBezTo>
                    <a:cubicBezTo>
                      <a:pt x="274" y="8299"/>
                      <a:pt x="578" y="13132"/>
                      <a:pt x="851" y="17934"/>
                    </a:cubicBezTo>
                    <a:cubicBezTo>
                      <a:pt x="2736" y="17022"/>
                      <a:pt x="4559" y="16080"/>
                      <a:pt x="6292" y="15016"/>
                    </a:cubicBezTo>
                    <a:cubicBezTo>
                      <a:pt x="6900" y="9758"/>
                      <a:pt x="7082" y="4742"/>
                      <a:pt x="693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79"/>
              <p:cNvSpPr/>
              <p:nvPr/>
            </p:nvSpPr>
            <p:spPr>
              <a:xfrm>
                <a:off x="5985153" y="7446604"/>
                <a:ext cx="137928" cy="300677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1399" extrusionOk="0">
                    <a:moveTo>
                      <a:pt x="5229" y="1"/>
                    </a:moveTo>
                    <a:lnTo>
                      <a:pt x="5229" y="1"/>
                    </a:lnTo>
                    <a:cubicBezTo>
                      <a:pt x="3557" y="943"/>
                      <a:pt x="1825" y="1672"/>
                      <a:pt x="1" y="2220"/>
                    </a:cubicBezTo>
                    <a:cubicBezTo>
                      <a:pt x="183" y="5289"/>
                      <a:pt x="335" y="8329"/>
                      <a:pt x="518" y="11399"/>
                    </a:cubicBezTo>
                    <a:cubicBezTo>
                      <a:pt x="1338" y="10913"/>
                      <a:pt x="2311" y="10791"/>
                      <a:pt x="3284" y="10639"/>
                    </a:cubicBezTo>
                    <a:cubicBezTo>
                      <a:pt x="4135" y="7022"/>
                      <a:pt x="4773" y="3466"/>
                      <a:pt x="5229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79"/>
              <p:cNvSpPr/>
              <p:nvPr/>
            </p:nvSpPr>
            <p:spPr>
              <a:xfrm>
                <a:off x="5925039" y="6336164"/>
                <a:ext cx="179604" cy="400120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169" extrusionOk="0">
                    <a:moveTo>
                      <a:pt x="4499" y="1"/>
                    </a:moveTo>
                    <a:cubicBezTo>
                      <a:pt x="3161" y="1824"/>
                      <a:pt x="1642" y="3557"/>
                      <a:pt x="0" y="4165"/>
                    </a:cubicBezTo>
                    <a:cubicBezTo>
                      <a:pt x="183" y="7843"/>
                      <a:pt x="395" y="11521"/>
                      <a:pt x="578" y="15168"/>
                    </a:cubicBezTo>
                    <a:cubicBezTo>
                      <a:pt x="2918" y="13861"/>
                      <a:pt x="4985" y="12311"/>
                      <a:pt x="6809" y="10639"/>
                    </a:cubicBezTo>
                    <a:cubicBezTo>
                      <a:pt x="6171" y="6718"/>
                      <a:pt x="5350" y="3162"/>
                      <a:pt x="4499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79"/>
              <p:cNvSpPr/>
              <p:nvPr/>
            </p:nvSpPr>
            <p:spPr>
              <a:xfrm>
                <a:off x="5941868" y="6657680"/>
                <a:ext cx="200469" cy="420932"/>
              </a:xfrm>
              <a:custGeom>
                <a:avLst/>
                <a:gdLst/>
                <a:ahLst/>
                <a:cxnLst/>
                <a:rect l="l" t="t" r="r" b="b"/>
                <a:pathLst>
                  <a:path w="7600" h="15958" extrusionOk="0">
                    <a:moveTo>
                      <a:pt x="6444" y="0"/>
                    </a:moveTo>
                    <a:cubicBezTo>
                      <a:pt x="4469" y="1611"/>
                      <a:pt x="2341" y="2918"/>
                      <a:pt x="1" y="3830"/>
                    </a:cubicBezTo>
                    <a:cubicBezTo>
                      <a:pt x="1" y="4104"/>
                      <a:pt x="31" y="4377"/>
                      <a:pt x="31" y="4651"/>
                    </a:cubicBezTo>
                    <a:cubicBezTo>
                      <a:pt x="213" y="8420"/>
                      <a:pt x="456" y="12189"/>
                      <a:pt x="669" y="15958"/>
                    </a:cubicBezTo>
                    <a:cubicBezTo>
                      <a:pt x="3101" y="14833"/>
                      <a:pt x="5411" y="13557"/>
                      <a:pt x="7599" y="12159"/>
                    </a:cubicBezTo>
                    <a:cubicBezTo>
                      <a:pt x="7448" y="7842"/>
                      <a:pt x="7022" y="3769"/>
                      <a:pt x="6444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79"/>
              <p:cNvSpPr/>
              <p:nvPr/>
            </p:nvSpPr>
            <p:spPr>
              <a:xfrm>
                <a:off x="5999608" y="7757701"/>
                <a:ext cx="64941" cy="137928"/>
              </a:xfrm>
              <a:custGeom>
                <a:avLst/>
                <a:gdLst/>
                <a:ahLst/>
                <a:cxnLst/>
                <a:rect l="l" t="t" r="r" b="b"/>
                <a:pathLst>
                  <a:path w="2462" h="5229" extrusionOk="0">
                    <a:moveTo>
                      <a:pt x="2462" y="0"/>
                    </a:moveTo>
                    <a:lnTo>
                      <a:pt x="2462" y="0"/>
                    </a:lnTo>
                    <a:cubicBezTo>
                      <a:pt x="1672" y="152"/>
                      <a:pt x="851" y="274"/>
                      <a:pt x="0" y="334"/>
                    </a:cubicBezTo>
                    <a:cubicBezTo>
                      <a:pt x="91" y="1976"/>
                      <a:pt x="152" y="3587"/>
                      <a:pt x="243" y="5228"/>
                    </a:cubicBezTo>
                    <a:cubicBezTo>
                      <a:pt x="486" y="5228"/>
                      <a:pt x="730" y="5228"/>
                      <a:pt x="1034" y="5198"/>
                    </a:cubicBezTo>
                    <a:cubicBezTo>
                      <a:pt x="1550" y="3465"/>
                      <a:pt x="2006" y="1733"/>
                      <a:pt x="2462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79"/>
              <p:cNvSpPr/>
              <p:nvPr/>
            </p:nvSpPr>
            <p:spPr>
              <a:xfrm>
                <a:off x="5516926" y="7639820"/>
                <a:ext cx="462661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17540" h="9637" extrusionOk="0">
                    <a:moveTo>
                      <a:pt x="1" y="1"/>
                    </a:moveTo>
                    <a:cubicBezTo>
                      <a:pt x="7205" y="8573"/>
                      <a:pt x="17053" y="9606"/>
                      <a:pt x="17539" y="9636"/>
                    </a:cubicBezTo>
                    <a:cubicBezTo>
                      <a:pt x="17448" y="8269"/>
                      <a:pt x="17387" y="6870"/>
                      <a:pt x="17296" y="5472"/>
                    </a:cubicBezTo>
                    <a:cubicBezTo>
                      <a:pt x="17266" y="5503"/>
                      <a:pt x="17266" y="5533"/>
                      <a:pt x="17205" y="5563"/>
                    </a:cubicBezTo>
                    <a:cubicBezTo>
                      <a:pt x="16183" y="5888"/>
                      <a:pt x="15124" y="6033"/>
                      <a:pt x="14047" y="6033"/>
                    </a:cubicBezTo>
                    <a:cubicBezTo>
                      <a:pt x="9071" y="6033"/>
                      <a:pt x="3724" y="2925"/>
                      <a:pt x="1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79"/>
              <p:cNvSpPr/>
              <p:nvPr/>
            </p:nvSpPr>
            <p:spPr>
              <a:xfrm>
                <a:off x="5318910" y="7096232"/>
                <a:ext cx="653450" cy="680803"/>
              </a:xfrm>
              <a:custGeom>
                <a:avLst/>
                <a:gdLst/>
                <a:ahLst/>
                <a:cxnLst/>
                <a:rect l="l" t="t" r="r" b="b"/>
                <a:pathLst>
                  <a:path w="24773" h="2581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52" y="1277"/>
                      <a:pt x="334" y="2584"/>
                      <a:pt x="517" y="3891"/>
                    </a:cubicBezTo>
                    <a:cubicBezTo>
                      <a:pt x="1368" y="9819"/>
                      <a:pt x="3222" y="14378"/>
                      <a:pt x="5532" y="17965"/>
                    </a:cubicBezTo>
                    <a:cubicBezTo>
                      <a:pt x="10367" y="22460"/>
                      <a:pt x="15899" y="25809"/>
                      <a:pt x="21703" y="25809"/>
                    </a:cubicBezTo>
                    <a:cubicBezTo>
                      <a:pt x="22649" y="25809"/>
                      <a:pt x="23602" y="25720"/>
                      <a:pt x="24560" y="25533"/>
                    </a:cubicBezTo>
                    <a:cubicBezTo>
                      <a:pt x="24587" y="25524"/>
                      <a:pt x="24611" y="25520"/>
                      <a:pt x="24633" y="25520"/>
                    </a:cubicBezTo>
                    <a:cubicBezTo>
                      <a:pt x="24687" y="25520"/>
                      <a:pt x="24730" y="25542"/>
                      <a:pt x="24773" y="25563"/>
                    </a:cubicBezTo>
                    <a:cubicBezTo>
                      <a:pt x="24590" y="22311"/>
                      <a:pt x="24377" y="19028"/>
                      <a:pt x="24165" y="15776"/>
                    </a:cubicBezTo>
                    <a:cubicBezTo>
                      <a:pt x="23982" y="15715"/>
                      <a:pt x="23891" y="15503"/>
                      <a:pt x="24013" y="15381"/>
                    </a:cubicBezTo>
                    <a:cubicBezTo>
                      <a:pt x="14590" y="15351"/>
                      <a:pt x="6414" y="7539"/>
                      <a:pt x="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79"/>
              <p:cNvSpPr/>
              <p:nvPr/>
            </p:nvSpPr>
            <p:spPr>
              <a:xfrm>
                <a:off x="6043685" y="6154160"/>
                <a:ext cx="283057" cy="462661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17540" extrusionOk="0">
                    <a:moveTo>
                      <a:pt x="4591" y="1"/>
                    </a:moveTo>
                    <a:cubicBezTo>
                      <a:pt x="3952" y="1034"/>
                      <a:pt x="3314" y="2068"/>
                      <a:pt x="2615" y="3071"/>
                    </a:cubicBezTo>
                    <a:cubicBezTo>
                      <a:pt x="1885" y="4044"/>
                      <a:pt x="1004" y="5503"/>
                      <a:pt x="1" y="6901"/>
                    </a:cubicBezTo>
                    <a:cubicBezTo>
                      <a:pt x="852" y="10062"/>
                      <a:pt x="1673" y="13618"/>
                      <a:pt x="2341" y="17539"/>
                    </a:cubicBezTo>
                    <a:cubicBezTo>
                      <a:pt x="5624" y="14530"/>
                      <a:pt x="8299" y="11004"/>
                      <a:pt x="10731" y="7144"/>
                    </a:cubicBezTo>
                    <a:cubicBezTo>
                      <a:pt x="9089" y="4196"/>
                      <a:pt x="7053" y="1734"/>
                      <a:pt x="459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79"/>
              <p:cNvSpPr/>
              <p:nvPr/>
            </p:nvSpPr>
            <p:spPr>
              <a:xfrm>
                <a:off x="5961915" y="6083626"/>
                <a:ext cx="176413" cy="213288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8086" extrusionOk="0">
                    <a:moveTo>
                      <a:pt x="0" y="0"/>
                    </a:moveTo>
                    <a:cubicBezTo>
                      <a:pt x="821" y="2158"/>
                      <a:pt x="1763" y="4894"/>
                      <a:pt x="2675" y="8085"/>
                    </a:cubicBezTo>
                    <a:cubicBezTo>
                      <a:pt x="3131" y="7477"/>
                      <a:pt x="3496" y="6900"/>
                      <a:pt x="3800" y="6474"/>
                    </a:cubicBezTo>
                    <a:cubicBezTo>
                      <a:pt x="4803" y="5015"/>
                      <a:pt x="5776" y="3526"/>
                      <a:pt x="6688" y="2006"/>
                    </a:cubicBezTo>
                    <a:cubicBezTo>
                      <a:pt x="4712" y="851"/>
                      <a:pt x="2493" y="122"/>
                      <a:pt x="0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79"/>
              <p:cNvSpPr/>
              <p:nvPr/>
            </p:nvSpPr>
            <p:spPr>
              <a:xfrm>
                <a:off x="6071751" y="7084204"/>
                <a:ext cx="411331" cy="643057"/>
              </a:xfrm>
              <a:custGeom>
                <a:avLst/>
                <a:gdLst/>
                <a:ahLst/>
                <a:cxnLst/>
                <a:rect l="l" t="t" r="r" b="b"/>
                <a:pathLst>
                  <a:path w="15594" h="24379" extrusionOk="0">
                    <a:moveTo>
                      <a:pt x="15594" y="1"/>
                    </a:moveTo>
                    <a:lnTo>
                      <a:pt x="15594" y="1"/>
                    </a:lnTo>
                    <a:cubicBezTo>
                      <a:pt x="12189" y="5381"/>
                      <a:pt x="7569" y="10548"/>
                      <a:pt x="1946" y="13740"/>
                    </a:cubicBezTo>
                    <a:cubicBezTo>
                      <a:pt x="1490" y="17205"/>
                      <a:pt x="852" y="20761"/>
                      <a:pt x="1" y="24378"/>
                    </a:cubicBezTo>
                    <a:cubicBezTo>
                      <a:pt x="396" y="24317"/>
                      <a:pt x="791" y="24226"/>
                      <a:pt x="1186" y="24105"/>
                    </a:cubicBezTo>
                    <a:cubicBezTo>
                      <a:pt x="5077" y="22828"/>
                      <a:pt x="8147" y="20153"/>
                      <a:pt x="10882" y="17174"/>
                    </a:cubicBezTo>
                    <a:cubicBezTo>
                      <a:pt x="12068" y="15898"/>
                      <a:pt x="13284" y="14651"/>
                      <a:pt x="14469" y="13375"/>
                    </a:cubicBezTo>
                    <a:cubicBezTo>
                      <a:pt x="15199" y="9606"/>
                      <a:pt x="15594" y="4955"/>
                      <a:pt x="15594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3371;p79"/>
              <p:cNvSpPr/>
              <p:nvPr/>
            </p:nvSpPr>
            <p:spPr>
              <a:xfrm>
                <a:off x="6111844" y="6377049"/>
                <a:ext cx="338371" cy="601354"/>
              </a:xfrm>
              <a:custGeom>
                <a:avLst/>
                <a:gdLst/>
                <a:ahLst/>
                <a:cxnLst/>
                <a:rect l="l" t="t" r="r" b="b"/>
                <a:pathLst>
                  <a:path w="12828" h="22798" extrusionOk="0">
                    <a:moveTo>
                      <a:pt x="8815" y="1"/>
                    </a:moveTo>
                    <a:cubicBezTo>
                      <a:pt x="6444" y="3952"/>
                      <a:pt x="3526" y="7752"/>
                      <a:pt x="0" y="10639"/>
                    </a:cubicBezTo>
                    <a:cubicBezTo>
                      <a:pt x="578" y="14408"/>
                      <a:pt x="973" y="18481"/>
                      <a:pt x="1155" y="22798"/>
                    </a:cubicBezTo>
                    <a:cubicBezTo>
                      <a:pt x="5532" y="20001"/>
                      <a:pt x="9454" y="16688"/>
                      <a:pt x="12827" y="12858"/>
                    </a:cubicBezTo>
                    <a:cubicBezTo>
                      <a:pt x="12007" y="8208"/>
                      <a:pt x="10669" y="3770"/>
                      <a:pt x="8815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79"/>
              <p:cNvSpPr/>
              <p:nvPr/>
            </p:nvSpPr>
            <p:spPr>
              <a:xfrm>
                <a:off x="6026856" y="7527583"/>
                <a:ext cx="404921" cy="367228"/>
              </a:xfrm>
              <a:custGeom>
                <a:avLst/>
                <a:gdLst/>
                <a:ahLst/>
                <a:cxnLst/>
                <a:rect l="l" t="t" r="r" b="b"/>
                <a:pathLst>
                  <a:path w="15351" h="13922" extrusionOk="0">
                    <a:moveTo>
                      <a:pt x="15350" y="1"/>
                    </a:moveTo>
                    <a:cubicBezTo>
                      <a:pt x="13891" y="1399"/>
                      <a:pt x="12372" y="2767"/>
                      <a:pt x="10882" y="4013"/>
                    </a:cubicBezTo>
                    <a:cubicBezTo>
                      <a:pt x="7934" y="6475"/>
                      <a:pt x="4955" y="8055"/>
                      <a:pt x="1399" y="8724"/>
                    </a:cubicBezTo>
                    <a:cubicBezTo>
                      <a:pt x="973" y="10457"/>
                      <a:pt x="517" y="12189"/>
                      <a:pt x="1" y="13922"/>
                    </a:cubicBezTo>
                    <a:cubicBezTo>
                      <a:pt x="3557" y="13770"/>
                      <a:pt x="11612" y="12068"/>
                      <a:pt x="15198" y="578"/>
                    </a:cubicBezTo>
                    <a:cubicBezTo>
                      <a:pt x="15259" y="396"/>
                      <a:pt x="15290" y="183"/>
                      <a:pt x="1535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79"/>
              <p:cNvSpPr/>
              <p:nvPr/>
            </p:nvSpPr>
            <p:spPr>
              <a:xfrm>
                <a:off x="6127064" y="6761106"/>
                <a:ext cx="355226" cy="647831"/>
              </a:xfrm>
              <a:custGeom>
                <a:avLst/>
                <a:gdLst/>
                <a:ahLst/>
                <a:cxnLst/>
                <a:rect l="l" t="t" r="r" b="b"/>
                <a:pathLst>
                  <a:path w="13467" h="24560" extrusionOk="0">
                    <a:moveTo>
                      <a:pt x="12554" y="0"/>
                    </a:moveTo>
                    <a:cubicBezTo>
                      <a:pt x="9059" y="3709"/>
                      <a:pt x="5047" y="6931"/>
                      <a:pt x="639" y="9545"/>
                    </a:cubicBezTo>
                    <a:cubicBezTo>
                      <a:pt x="791" y="14286"/>
                      <a:pt x="609" y="19302"/>
                      <a:pt x="1" y="24560"/>
                    </a:cubicBezTo>
                    <a:cubicBezTo>
                      <a:pt x="1855" y="23405"/>
                      <a:pt x="3618" y="22068"/>
                      <a:pt x="5259" y="20457"/>
                    </a:cubicBezTo>
                    <a:cubicBezTo>
                      <a:pt x="8360" y="17326"/>
                      <a:pt x="10883" y="13800"/>
                      <a:pt x="13466" y="10274"/>
                    </a:cubicBezTo>
                    <a:cubicBezTo>
                      <a:pt x="13375" y="6900"/>
                      <a:pt x="13071" y="3405"/>
                      <a:pt x="12554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79"/>
              <p:cNvSpPr/>
              <p:nvPr/>
            </p:nvSpPr>
            <p:spPr>
              <a:xfrm>
                <a:off x="5929840" y="7105068"/>
                <a:ext cx="53757" cy="387274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14682" extrusionOk="0">
                    <a:moveTo>
                      <a:pt x="1" y="61"/>
                    </a:moveTo>
                    <a:cubicBezTo>
                      <a:pt x="1" y="91"/>
                      <a:pt x="1" y="122"/>
                      <a:pt x="1" y="182"/>
                    </a:cubicBezTo>
                    <a:lnTo>
                      <a:pt x="31" y="182"/>
                    </a:lnTo>
                    <a:cubicBezTo>
                      <a:pt x="59" y="187"/>
                      <a:pt x="83" y="195"/>
                      <a:pt x="106" y="205"/>
                    </a:cubicBezTo>
                    <a:lnTo>
                      <a:pt x="106" y="205"/>
                    </a:lnTo>
                    <a:cubicBezTo>
                      <a:pt x="64" y="165"/>
                      <a:pt x="28" y="116"/>
                      <a:pt x="1" y="61"/>
                    </a:cubicBezTo>
                    <a:close/>
                    <a:moveTo>
                      <a:pt x="106" y="205"/>
                    </a:moveTo>
                    <a:cubicBezTo>
                      <a:pt x="133" y="231"/>
                      <a:pt x="164" y="253"/>
                      <a:pt x="197" y="269"/>
                    </a:cubicBezTo>
                    <a:lnTo>
                      <a:pt x="197" y="269"/>
                    </a:lnTo>
                    <a:cubicBezTo>
                      <a:pt x="174" y="243"/>
                      <a:pt x="143" y="221"/>
                      <a:pt x="106" y="205"/>
                    </a:cubicBezTo>
                    <a:close/>
                    <a:moveTo>
                      <a:pt x="1186" y="0"/>
                    </a:moveTo>
                    <a:cubicBezTo>
                      <a:pt x="943" y="91"/>
                      <a:pt x="730" y="182"/>
                      <a:pt x="487" y="274"/>
                    </a:cubicBezTo>
                    <a:cubicBezTo>
                      <a:pt x="437" y="295"/>
                      <a:pt x="389" y="305"/>
                      <a:pt x="343" y="305"/>
                    </a:cubicBezTo>
                    <a:cubicBezTo>
                      <a:pt x="291" y="305"/>
                      <a:pt x="242" y="292"/>
                      <a:pt x="197" y="269"/>
                    </a:cubicBezTo>
                    <a:lnTo>
                      <a:pt x="197" y="269"/>
                    </a:lnTo>
                    <a:cubicBezTo>
                      <a:pt x="328" y="417"/>
                      <a:pt x="244" y="696"/>
                      <a:pt x="31" y="790"/>
                    </a:cubicBezTo>
                    <a:cubicBezTo>
                      <a:pt x="335" y="5350"/>
                      <a:pt x="609" y="9879"/>
                      <a:pt x="912" y="14408"/>
                    </a:cubicBezTo>
                    <a:cubicBezTo>
                      <a:pt x="1034" y="14438"/>
                      <a:pt x="1156" y="14468"/>
                      <a:pt x="1247" y="14468"/>
                    </a:cubicBezTo>
                    <a:cubicBezTo>
                      <a:pt x="1399" y="14468"/>
                      <a:pt x="1490" y="14590"/>
                      <a:pt x="1520" y="14681"/>
                    </a:cubicBezTo>
                    <a:cubicBezTo>
                      <a:pt x="1703" y="14590"/>
                      <a:pt x="1855" y="14499"/>
                      <a:pt x="2037" y="14438"/>
                    </a:cubicBezTo>
                    <a:cubicBezTo>
                      <a:pt x="1764" y="9605"/>
                      <a:pt x="1460" y="4803"/>
                      <a:pt x="1186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79"/>
              <p:cNvSpPr/>
              <p:nvPr/>
            </p:nvSpPr>
            <p:spPr>
              <a:xfrm>
                <a:off x="5909793" y="6753087"/>
                <a:ext cx="49748" cy="343171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301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4" y="4347"/>
                      <a:pt x="457" y="8663"/>
                      <a:pt x="730" y="13010"/>
                    </a:cubicBezTo>
                    <a:cubicBezTo>
                      <a:pt x="761" y="12919"/>
                      <a:pt x="791" y="12827"/>
                      <a:pt x="913" y="12797"/>
                    </a:cubicBezTo>
                    <a:cubicBezTo>
                      <a:pt x="1247" y="12645"/>
                      <a:pt x="1551" y="12493"/>
                      <a:pt x="1885" y="12311"/>
                    </a:cubicBezTo>
                    <a:cubicBezTo>
                      <a:pt x="1642" y="8572"/>
                      <a:pt x="1429" y="4803"/>
                      <a:pt x="1247" y="1034"/>
                    </a:cubicBezTo>
                    <a:cubicBezTo>
                      <a:pt x="1247" y="760"/>
                      <a:pt x="1217" y="456"/>
                      <a:pt x="1217" y="183"/>
                    </a:cubicBezTo>
                    <a:cubicBezTo>
                      <a:pt x="1065" y="244"/>
                      <a:pt x="913" y="304"/>
                      <a:pt x="791" y="365"/>
                    </a:cubicBezTo>
                    <a:cubicBezTo>
                      <a:pt x="752" y="382"/>
                      <a:pt x="715" y="389"/>
                      <a:pt x="680" y="389"/>
                    </a:cubicBezTo>
                    <a:cubicBezTo>
                      <a:pt x="527" y="389"/>
                      <a:pt x="421" y="241"/>
                      <a:pt x="396" y="92"/>
                    </a:cubicBezTo>
                    <a:cubicBezTo>
                      <a:pt x="244" y="61"/>
                      <a:pt x="122" y="31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79"/>
              <p:cNvSpPr/>
              <p:nvPr/>
            </p:nvSpPr>
            <p:spPr>
              <a:xfrm>
                <a:off x="5878535" y="6083257"/>
                <a:ext cx="61750" cy="660229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25030" extrusionOk="0">
                    <a:moveTo>
                      <a:pt x="1065" y="1"/>
                    </a:moveTo>
                    <a:cubicBezTo>
                      <a:pt x="1024" y="1"/>
                      <a:pt x="983" y="4"/>
                      <a:pt x="943" y="14"/>
                    </a:cubicBezTo>
                    <a:cubicBezTo>
                      <a:pt x="608" y="14"/>
                      <a:pt x="335" y="45"/>
                      <a:pt x="0" y="75"/>
                    </a:cubicBezTo>
                    <a:cubicBezTo>
                      <a:pt x="91" y="4634"/>
                      <a:pt x="304" y="9194"/>
                      <a:pt x="578" y="13723"/>
                    </a:cubicBezTo>
                    <a:cubicBezTo>
                      <a:pt x="791" y="13966"/>
                      <a:pt x="1003" y="14239"/>
                      <a:pt x="1216" y="14482"/>
                    </a:cubicBezTo>
                    <a:cubicBezTo>
                      <a:pt x="1428" y="14694"/>
                      <a:pt x="1239" y="14996"/>
                      <a:pt x="1003" y="14996"/>
                    </a:cubicBezTo>
                    <a:cubicBezTo>
                      <a:pt x="933" y="14996"/>
                      <a:pt x="860" y="14970"/>
                      <a:pt x="791" y="14908"/>
                    </a:cubicBezTo>
                    <a:cubicBezTo>
                      <a:pt x="730" y="14847"/>
                      <a:pt x="669" y="14786"/>
                      <a:pt x="639" y="14726"/>
                    </a:cubicBezTo>
                    <a:lnTo>
                      <a:pt x="639" y="14726"/>
                    </a:lnTo>
                    <a:cubicBezTo>
                      <a:pt x="791" y="17522"/>
                      <a:pt x="943" y="20318"/>
                      <a:pt x="1064" y="23054"/>
                    </a:cubicBezTo>
                    <a:cubicBezTo>
                      <a:pt x="1095" y="23601"/>
                      <a:pt x="1125" y="24148"/>
                      <a:pt x="1155" y="24695"/>
                    </a:cubicBezTo>
                    <a:cubicBezTo>
                      <a:pt x="1338" y="24787"/>
                      <a:pt x="1550" y="24878"/>
                      <a:pt x="1733" y="24939"/>
                    </a:cubicBezTo>
                    <a:cubicBezTo>
                      <a:pt x="1824" y="24939"/>
                      <a:pt x="1854" y="24999"/>
                      <a:pt x="1885" y="25030"/>
                    </a:cubicBezTo>
                    <a:cubicBezTo>
                      <a:pt x="2037" y="24939"/>
                      <a:pt x="2189" y="24847"/>
                      <a:pt x="2341" y="24756"/>
                    </a:cubicBezTo>
                    <a:cubicBezTo>
                      <a:pt x="2158" y="21109"/>
                      <a:pt x="1946" y="17431"/>
                      <a:pt x="1763" y="13723"/>
                    </a:cubicBezTo>
                    <a:cubicBezTo>
                      <a:pt x="1550" y="13814"/>
                      <a:pt x="1338" y="13875"/>
                      <a:pt x="1095" y="13905"/>
                    </a:cubicBezTo>
                    <a:cubicBezTo>
                      <a:pt x="1064" y="13912"/>
                      <a:pt x="1034" y="13915"/>
                      <a:pt x="1006" y="13915"/>
                    </a:cubicBezTo>
                    <a:cubicBezTo>
                      <a:pt x="646" y="13915"/>
                      <a:pt x="517" y="13408"/>
                      <a:pt x="912" y="13267"/>
                    </a:cubicBezTo>
                    <a:cubicBezTo>
                      <a:pt x="1186" y="13145"/>
                      <a:pt x="1459" y="12993"/>
                      <a:pt x="1733" y="12811"/>
                    </a:cubicBezTo>
                    <a:cubicBezTo>
                      <a:pt x="1520" y="8525"/>
                      <a:pt x="1368" y="4270"/>
                      <a:pt x="1338" y="14"/>
                    </a:cubicBezTo>
                    <a:cubicBezTo>
                      <a:pt x="1236" y="14"/>
                      <a:pt x="1149" y="1"/>
                      <a:pt x="106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79"/>
              <p:cNvSpPr/>
              <p:nvPr/>
            </p:nvSpPr>
            <p:spPr>
              <a:xfrm>
                <a:off x="5956296" y="7505136"/>
                <a:ext cx="49748" cy="390493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4804" extrusionOk="0">
                    <a:moveTo>
                      <a:pt x="1095" y="1"/>
                    </a:moveTo>
                    <a:cubicBezTo>
                      <a:pt x="761" y="92"/>
                      <a:pt x="426" y="213"/>
                      <a:pt x="92" y="274"/>
                    </a:cubicBezTo>
                    <a:cubicBezTo>
                      <a:pt x="82" y="284"/>
                      <a:pt x="72" y="288"/>
                      <a:pt x="61" y="288"/>
                    </a:cubicBezTo>
                    <a:cubicBezTo>
                      <a:pt x="41" y="288"/>
                      <a:pt x="21" y="274"/>
                      <a:pt x="1" y="274"/>
                    </a:cubicBezTo>
                    <a:lnTo>
                      <a:pt x="1" y="274"/>
                    </a:lnTo>
                    <a:cubicBezTo>
                      <a:pt x="213" y="3526"/>
                      <a:pt x="426" y="6809"/>
                      <a:pt x="609" y="10061"/>
                    </a:cubicBezTo>
                    <a:cubicBezTo>
                      <a:pt x="821" y="10183"/>
                      <a:pt x="852" y="10457"/>
                      <a:pt x="639" y="10578"/>
                    </a:cubicBezTo>
                    <a:cubicBezTo>
                      <a:pt x="730" y="11976"/>
                      <a:pt x="791" y="13375"/>
                      <a:pt x="882" y="14742"/>
                    </a:cubicBezTo>
                    <a:lnTo>
                      <a:pt x="913" y="14742"/>
                    </a:lnTo>
                    <a:cubicBezTo>
                      <a:pt x="913" y="14742"/>
                      <a:pt x="1277" y="14803"/>
                      <a:pt x="1885" y="14803"/>
                    </a:cubicBezTo>
                    <a:cubicBezTo>
                      <a:pt x="1794" y="13162"/>
                      <a:pt x="1733" y="11551"/>
                      <a:pt x="1642" y="9909"/>
                    </a:cubicBezTo>
                    <a:cubicBezTo>
                      <a:pt x="1551" y="9909"/>
                      <a:pt x="1460" y="9940"/>
                      <a:pt x="1338" y="9940"/>
                    </a:cubicBezTo>
                    <a:cubicBezTo>
                      <a:pt x="1125" y="9940"/>
                      <a:pt x="1004" y="9636"/>
                      <a:pt x="1156" y="9484"/>
                    </a:cubicBezTo>
                    <a:cubicBezTo>
                      <a:pt x="1308" y="9362"/>
                      <a:pt x="1460" y="9271"/>
                      <a:pt x="1612" y="9180"/>
                    </a:cubicBezTo>
                    <a:cubicBezTo>
                      <a:pt x="1429" y="6110"/>
                      <a:pt x="1277" y="3070"/>
                      <a:pt x="109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79"/>
              <p:cNvSpPr/>
              <p:nvPr/>
            </p:nvSpPr>
            <p:spPr>
              <a:xfrm>
                <a:off x="5450376" y="6246375"/>
                <a:ext cx="459443" cy="506738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19211" extrusionOk="0">
                    <a:moveTo>
                      <a:pt x="700" y="0"/>
                    </a:moveTo>
                    <a:cubicBezTo>
                      <a:pt x="457" y="244"/>
                      <a:pt x="214" y="487"/>
                      <a:pt x="1" y="730"/>
                    </a:cubicBezTo>
                    <a:cubicBezTo>
                      <a:pt x="2038" y="4104"/>
                      <a:pt x="4348" y="7265"/>
                      <a:pt x="6962" y="10244"/>
                    </a:cubicBezTo>
                    <a:cubicBezTo>
                      <a:pt x="9424" y="13071"/>
                      <a:pt x="13436" y="18207"/>
                      <a:pt x="17418" y="19210"/>
                    </a:cubicBezTo>
                    <a:cubicBezTo>
                      <a:pt x="17418" y="18967"/>
                      <a:pt x="17387" y="18755"/>
                      <a:pt x="17387" y="18511"/>
                    </a:cubicBezTo>
                    <a:cubicBezTo>
                      <a:pt x="13679" y="17113"/>
                      <a:pt x="10062" y="12341"/>
                      <a:pt x="7600" y="9605"/>
                    </a:cubicBezTo>
                    <a:cubicBezTo>
                      <a:pt x="4955" y="6627"/>
                      <a:pt x="2706" y="3405"/>
                      <a:pt x="70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79"/>
              <p:cNvSpPr/>
              <p:nvPr/>
            </p:nvSpPr>
            <p:spPr>
              <a:xfrm>
                <a:off x="5909001" y="6734649"/>
                <a:ext cx="19256" cy="20865"/>
              </a:xfrm>
              <a:custGeom>
                <a:avLst/>
                <a:gdLst/>
                <a:ahLst/>
                <a:cxnLst/>
                <a:rect l="l" t="t" r="r" b="b"/>
                <a:pathLst>
                  <a:path w="730" h="791" extrusionOk="0">
                    <a:moveTo>
                      <a:pt x="0" y="0"/>
                    </a:moveTo>
                    <a:cubicBezTo>
                      <a:pt x="0" y="244"/>
                      <a:pt x="31" y="487"/>
                      <a:pt x="31" y="699"/>
                    </a:cubicBezTo>
                    <a:cubicBezTo>
                      <a:pt x="152" y="730"/>
                      <a:pt x="304" y="760"/>
                      <a:pt x="426" y="791"/>
                    </a:cubicBezTo>
                    <a:cubicBezTo>
                      <a:pt x="395" y="669"/>
                      <a:pt x="426" y="517"/>
                      <a:pt x="547" y="456"/>
                    </a:cubicBezTo>
                    <a:cubicBezTo>
                      <a:pt x="608" y="426"/>
                      <a:pt x="669" y="365"/>
                      <a:pt x="730" y="335"/>
                    </a:cubicBezTo>
                    <a:cubicBezTo>
                      <a:pt x="699" y="304"/>
                      <a:pt x="669" y="274"/>
                      <a:pt x="578" y="244"/>
                    </a:cubicBezTo>
                    <a:cubicBezTo>
                      <a:pt x="395" y="183"/>
                      <a:pt x="183" y="92"/>
                      <a:pt x="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79"/>
              <p:cNvSpPr/>
              <p:nvPr/>
            </p:nvSpPr>
            <p:spPr>
              <a:xfrm>
                <a:off x="5302055" y="6623204"/>
                <a:ext cx="628602" cy="504338"/>
              </a:xfrm>
              <a:custGeom>
                <a:avLst/>
                <a:gdLst/>
                <a:ahLst/>
                <a:cxnLst/>
                <a:rect l="l" t="t" r="r" b="b"/>
                <a:pathLst>
                  <a:path w="23831" h="19120" extrusionOk="0">
                    <a:moveTo>
                      <a:pt x="183" y="0"/>
                    </a:moveTo>
                    <a:cubicBezTo>
                      <a:pt x="92" y="517"/>
                      <a:pt x="62" y="1064"/>
                      <a:pt x="1" y="1611"/>
                    </a:cubicBezTo>
                    <a:cubicBezTo>
                      <a:pt x="6445" y="9301"/>
                      <a:pt x="13952" y="17235"/>
                      <a:pt x="23649" y="19119"/>
                    </a:cubicBezTo>
                    <a:cubicBezTo>
                      <a:pt x="23709" y="19119"/>
                      <a:pt x="23770" y="19089"/>
                      <a:pt x="23831" y="19058"/>
                    </a:cubicBezTo>
                    <a:cubicBezTo>
                      <a:pt x="23831" y="18846"/>
                      <a:pt x="23801" y="18663"/>
                      <a:pt x="23801" y="18450"/>
                    </a:cubicBezTo>
                    <a:cubicBezTo>
                      <a:pt x="13527" y="16262"/>
                      <a:pt x="6931" y="7599"/>
                      <a:pt x="183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79"/>
              <p:cNvSpPr/>
              <p:nvPr/>
            </p:nvSpPr>
            <p:spPr>
              <a:xfrm>
                <a:off x="5929840" y="7109869"/>
                <a:ext cx="10445" cy="16064"/>
              </a:xfrm>
              <a:custGeom>
                <a:avLst/>
                <a:gdLst/>
                <a:ahLst/>
                <a:cxnLst/>
                <a:rect l="l" t="t" r="r" b="b"/>
                <a:pathLst>
                  <a:path w="396" h="609" extrusionOk="0">
                    <a:moveTo>
                      <a:pt x="1" y="0"/>
                    </a:moveTo>
                    <a:cubicBezTo>
                      <a:pt x="1" y="213"/>
                      <a:pt x="31" y="396"/>
                      <a:pt x="31" y="608"/>
                    </a:cubicBezTo>
                    <a:cubicBezTo>
                      <a:pt x="305" y="517"/>
                      <a:pt x="396" y="61"/>
                      <a:pt x="3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79"/>
              <p:cNvSpPr/>
              <p:nvPr/>
            </p:nvSpPr>
            <p:spPr>
              <a:xfrm>
                <a:off x="5313292" y="7041710"/>
                <a:ext cx="642239" cy="460235"/>
              </a:xfrm>
              <a:custGeom>
                <a:avLst/>
                <a:gdLst/>
                <a:ahLst/>
                <a:cxnLst/>
                <a:rect l="l" t="t" r="r" b="b"/>
                <a:pathLst>
                  <a:path w="24348" h="17448" extrusionOk="0">
                    <a:moveTo>
                      <a:pt x="0" y="1"/>
                    </a:moveTo>
                    <a:cubicBezTo>
                      <a:pt x="61" y="670"/>
                      <a:pt x="122" y="1369"/>
                      <a:pt x="213" y="2068"/>
                    </a:cubicBezTo>
                    <a:cubicBezTo>
                      <a:pt x="6627" y="9606"/>
                      <a:pt x="14803" y="17418"/>
                      <a:pt x="24226" y="17448"/>
                    </a:cubicBezTo>
                    <a:cubicBezTo>
                      <a:pt x="24256" y="17418"/>
                      <a:pt x="24256" y="17387"/>
                      <a:pt x="24286" y="17387"/>
                    </a:cubicBezTo>
                    <a:cubicBezTo>
                      <a:pt x="24286" y="17357"/>
                      <a:pt x="24317" y="17357"/>
                      <a:pt x="24347" y="17357"/>
                    </a:cubicBezTo>
                    <a:cubicBezTo>
                      <a:pt x="24317" y="17174"/>
                      <a:pt x="24317" y="16992"/>
                      <a:pt x="24317" y="16810"/>
                    </a:cubicBezTo>
                    <a:cubicBezTo>
                      <a:pt x="14286" y="15776"/>
                      <a:pt x="6444" y="7782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79"/>
              <p:cNvSpPr/>
              <p:nvPr/>
            </p:nvSpPr>
            <p:spPr>
              <a:xfrm>
                <a:off x="5953896" y="7485089"/>
                <a:ext cx="16064" cy="1445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54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1" y="183"/>
                      <a:pt x="31" y="365"/>
                      <a:pt x="61" y="548"/>
                    </a:cubicBezTo>
                    <a:cubicBezTo>
                      <a:pt x="244" y="457"/>
                      <a:pt x="426" y="365"/>
                      <a:pt x="608" y="274"/>
                    </a:cubicBezTo>
                    <a:cubicBezTo>
                      <a:pt x="578" y="183"/>
                      <a:pt x="487" y="61"/>
                      <a:pt x="335" y="61"/>
                    </a:cubicBezTo>
                    <a:cubicBezTo>
                      <a:pt x="244" y="61"/>
                      <a:pt x="122" y="31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3384;p79"/>
              <p:cNvSpPr/>
              <p:nvPr/>
            </p:nvSpPr>
            <p:spPr>
              <a:xfrm>
                <a:off x="5464831" y="7570077"/>
                <a:ext cx="508321" cy="228904"/>
              </a:xfrm>
              <a:custGeom>
                <a:avLst/>
                <a:gdLst/>
                <a:ahLst/>
                <a:cxnLst/>
                <a:rect l="l" t="t" r="r" b="b"/>
                <a:pathLst>
                  <a:path w="19271" h="867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38" y="943"/>
                      <a:pt x="1307" y="1824"/>
                      <a:pt x="1976" y="2645"/>
                    </a:cubicBezTo>
                    <a:cubicBezTo>
                      <a:pt x="5699" y="5569"/>
                      <a:pt x="11046" y="8677"/>
                      <a:pt x="16022" y="8677"/>
                    </a:cubicBezTo>
                    <a:cubicBezTo>
                      <a:pt x="17099" y="8677"/>
                      <a:pt x="18158" y="8532"/>
                      <a:pt x="19180" y="8207"/>
                    </a:cubicBezTo>
                    <a:cubicBezTo>
                      <a:pt x="19241" y="8177"/>
                      <a:pt x="19241" y="8147"/>
                      <a:pt x="19271" y="8116"/>
                    </a:cubicBezTo>
                    <a:cubicBezTo>
                      <a:pt x="19271" y="7964"/>
                      <a:pt x="19271" y="7782"/>
                      <a:pt x="19241" y="7599"/>
                    </a:cubicBezTo>
                    <a:cubicBezTo>
                      <a:pt x="19198" y="7578"/>
                      <a:pt x="19155" y="7556"/>
                      <a:pt x="19090" y="7556"/>
                    </a:cubicBezTo>
                    <a:cubicBezTo>
                      <a:pt x="19063" y="7556"/>
                      <a:pt x="19033" y="7560"/>
                      <a:pt x="18997" y="7569"/>
                    </a:cubicBezTo>
                    <a:cubicBezTo>
                      <a:pt x="18043" y="7756"/>
                      <a:pt x="17094" y="7845"/>
                      <a:pt x="16152" y="7845"/>
                    </a:cubicBezTo>
                    <a:cubicBezTo>
                      <a:pt x="10367" y="7845"/>
                      <a:pt x="4835" y="4496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79"/>
              <p:cNvSpPr/>
              <p:nvPr/>
            </p:nvSpPr>
            <p:spPr>
              <a:xfrm>
                <a:off x="5972334" y="7770520"/>
                <a:ext cx="5645" cy="13664"/>
              </a:xfrm>
              <a:custGeom>
                <a:avLst/>
                <a:gdLst/>
                <a:ahLst/>
                <a:cxnLst/>
                <a:rect l="l" t="t" r="r" b="b"/>
                <a:pathLst>
                  <a:path w="214" h="518" extrusionOk="0">
                    <a:moveTo>
                      <a:pt x="1" y="0"/>
                    </a:moveTo>
                    <a:cubicBezTo>
                      <a:pt x="31" y="183"/>
                      <a:pt x="31" y="365"/>
                      <a:pt x="31" y="517"/>
                    </a:cubicBezTo>
                    <a:cubicBezTo>
                      <a:pt x="213" y="396"/>
                      <a:pt x="213" y="122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79"/>
              <p:cNvSpPr/>
              <p:nvPr/>
            </p:nvSpPr>
            <p:spPr>
              <a:xfrm>
                <a:off x="5650819" y="6125303"/>
                <a:ext cx="244572" cy="347181"/>
              </a:xfrm>
              <a:custGeom>
                <a:avLst/>
                <a:gdLst/>
                <a:ahLst/>
                <a:cxnLst/>
                <a:rect l="l" t="t" r="r" b="b"/>
                <a:pathLst>
                  <a:path w="9272" h="13162" extrusionOk="0">
                    <a:moveTo>
                      <a:pt x="1034" y="1"/>
                    </a:moveTo>
                    <a:cubicBezTo>
                      <a:pt x="670" y="92"/>
                      <a:pt x="335" y="213"/>
                      <a:pt x="1" y="335"/>
                    </a:cubicBezTo>
                    <a:cubicBezTo>
                      <a:pt x="2311" y="5107"/>
                      <a:pt x="5351" y="9484"/>
                      <a:pt x="9272" y="13162"/>
                    </a:cubicBezTo>
                    <a:lnTo>
                      <a:pt x="9211" y="12159"/>
                    </a:lnTo>
                    <a:cubicBezTo>
                      <a:pt x="5746" y="8451"/>
                      <a:pt x="3101" y="4378"/>
                      <a:pt x="1034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79"/>
              <p:cNvSpPr/>
              <p:nvPr/>
            </p:nvSpPr>
            <p:spPr>
              <a:xfrm>
                <a:off x="5893755" y="6445209"/>
                <a:ext cx="22447" cy="33631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275" extrusionOk="0">
                    <a:moveTo>
                      <a:pt x="1" y="1"/>
                    </a:moveTo>
                    <a:cubicBezTo>
                      <a:pt x="1" y="365"/>
                      <a:pt x="31" y="669"/>
                      <a:pt x="62" y="1004"/>
                    </a:cubicBezTo>
                    <a:cubicBezTo>
                      <a:pt x="92" y="1064"/>
                      <a:pt x="153" y="1125"/>
                      <a:pt x="214" y="1186"/>
                    </a:cubicBezTo>
                    <a:cubicBezTo>
                      <a:pt x="276" y="1248"/>
                      <a:pt x="346" y="1274"/>
                      <a:pt x="413" y="1274"/>
                    </a:cubicBezTo>
                    <a:cubicBezTo>
                      <a:pt x="644" y="1274"/>
                      <a:pt x="851" y="972"/>
                      <a:pt x="639" y="760"/>
                    </a:cubicBezTo>
                    <a:cubicBezTo>
                      <a:pt x="426" y="517"/>
                      <a:pt x="214" y="244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79"/>
              <p:cNvSpPr/>
              <p:nvPr/>
            </p:nvSpPr>
            <p:spPr>
              <a:xfrm>
                <a:off x="5924221" y="6296888"/>
                <a:ext cx="119490" cy="149138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5654" extrusionOk="0">
                    <a:moveTo>
                      <a:pt x="4135" y="0"/>
                    </a:moveTo>
                    <a:cubicBezTo>
                      <a:pt x="2980" y="1642"/>
                      <a:pt x="1460" y="3709"/>
                      <a:pt x="1" y="4712"/>
                    </a:cubicBezTo>
                    <a:cubicBezTo>
                      <a:pt x="31" y="5016"/>
                      <a:pt x="31" y="5350"/>
                      <a:pt x="31" y="5654"/>
                    </a:cubicBezTo>
                    <a:cubicBezTo>
                      <a:pt x="1673" y="5046"/>
                      <a:pt x="3192" y="3313"/>
                      <a:pt x="4530" y="1490"/>
                    </a:cubicBezTo>
                    <a:cubicBezTo>
                      <a:pt x="4378" y="1003"/>
                      <a:pt x="4256" y="487"/>
                      <a:pt x="413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79"/>
              <p:cNvSpPr/>
              <p:nvPr/>
            </p:nvSpPr>
            <p:spPr>
              <a:xfrm>
                <a:off x="6032475" y="6136539"/>
                <a:ext cx="132310" cy="199651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7569" extrusionOk="0">
                    <a:moveTo>
                      <a:pt x="4013" y="0"/>
                    </a:moveTo>
                    <a:cubicBezTo>
                      <a:pt x="3101" y="1520"/>
                      <a:pt x="2128" y="3009"/>
                      <a:pt x="1125" y="4468"/>
                    </a:cubicBezTo>
                    <a:cubicBezTo>
                      <a:pt x="821" y="4894"/>
                      <a:pt x="456" y="5471"/>
                      <a:pt x="0" y="6079"/>
                    </a:cubicBezTo>
                    <a:cubicBezTo>
                      <a:pt x="152" y="6566"/>
                      <a:pt x="274" y="7052"/>
                      <a:pt x="426" y="7569"/>
                    </a:cubicBezTo>
                    <a:cubicBezTo>
                      <a:pt x="1429" y="6171"/>
                      <a:pt x="2310" y="4742"/>
                      <a:pt x="3009" y="3739"/>
                    </a:cubicBezTo>
                    <a:cubicBezTo>
                      <a:pt x="3709" y="2736"/>
                      <a:pt x="4377" y="1702"/>
                      <a:pt x="5016" y="669"/>
                    </a:cubicBezTo>
                    <a:cubicBezTo>
                      <a:pt x="4681" y="426"/>
                      <a:pt x="4347" y="213"/>
                      <a:pt x="4013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79"/>
              <p:cNvSpPr/>
              <p:nvPr/>
            </p:nvSpPr>
            <p:spPr>
              <a:xfrm>
                <a:off x="5891909" y="6421153"/>
                <a:ext cx="33157" cy="29807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30" extrusionOk="0">
                    <a:moveTo>
                      <a:pt x="1226" y="1"/>
                    </a:moveTo>
                    <a:cubicBezTo>
                      <a:pt x="952" y="183"/>
                      <a:pt x="679" y="335"/>
                      <a:pt x="405" y="457"/>
                    </a:cubicBezTo>
                    <a:cubicBezTo>
                      <a:pt x="1" y="601"/>
                      <a:pt x="145" y="1130"/>
                      <a:pt x="526" y="1130"/>
                    </a:cubicBezTo>
                    <a:cubicBezTo>
                      <a:pt x="546" y="1130"/>
                      <a:pt x="566" y="1128"/>
                      <a:pt x="588" y="1125"/>
                    </a:cubicBezTo>
                    <a:cubicBezTo>
                      <a:pt x="831" y="1095"/>
                      <a:pt x="1043" y="1004"/>
                      <a:pt x="1256" y="943"/>
                    </a:cubicBezTo>
                    <a:cubicBezTo>
                      <a:pt x="1256" y="609"/>
                      <a:pt x="1226" y="305"/>
                      <a:pt x="1226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79"/>
              <p:cNvSpPr/>
              <p:nvPr/>
            </p:nvSpPr>
            <p:spPr>
              <a:xfrm>
                <a:off x="5940259" y="6616795"/>
                <a:ext cx="171612" cy="141937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5381" extrusionOk="0">
                    <a:moveTo>
                      <a:pt x="6232" y="0"/>
                    </a:moveTo>
                    <a:cubicBezTo>
                      <a:pt x="4408" y="1672"/>
                      <a:pt x="2341" y="3222"/>
                      <a:pt x="1" y="4529"/>
                    </a:cubicBezTo>
                    <a:cubicBezTo>
                      <a:pt x="31" y="4803"/>
                      <a:pt x="31" y="5076"/>
                      <a:pt x="62" y="5380"/>
                    </a:cubicBezTo>
                    <a:cubicBezTo>
                      <a:pt x="2402" y="4468"/>
                      <a:pt x="4530" y="3161"/>
                      <a:pt x="6505" y="1550"/>
                    </a:cubicBezTo>
                    <a:cubicBezTo>
                      <a:pt x="6414" y="1003"/>
                      <a:pt x="6323" y="517"/>
                      <a:pt x="623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79"/>
              <p:cNvSpPr/>
              <p:nvPr/>
            </p:nvSpPr>
            <p:spPr>
              <a:xfrm>
                <a:off x="6104617" y="6342574"/>
                <a:ext cx="239771" cy="315132"/>
              </a:xfrm>
              <a:custGeom>
                <a:avLst/>
                <a:gdLst/>
                <a:ahLst/>
                <a:cxnLst/>
                <a:rect l="l" t="t" r="r" b="b"/>
                <a:pathLst>
                  <a:path w="9090" h="11947" extrusionOk="0">
                    <a:moveTo>
                      <a:pt x="8421" y="1"/>
                    </a:moveTo>
                    <a:cubicBezTo>
                      <a:pt x="5989" y="3861"/>
                      <a:pt x="3314" y="7387"/>
                      <a:pt x="1" y="10396"/>
                    </a:cubicBezTo>
                    <a:cubicBezTo>
                      <a:pt x="92" y="10913"/>
                      <a:pt x="183" y="11430"/>
                      <a:pt x="274" y="11946"/>
                    </a:cubicBezTo>
                    <a:cubicBezTo>
                      <a:pt x="3800" y="9059"/>
                      <a:pt x="6718" y="5259"/>
                      <a:pt x="9089" y="1308"/>
                    </a:cubicBezTo>
                    <a:cubicBezTo>
                      <a:pt x="8876" y="852"/>
                      <a:pt x="8664" y="426"/>
                      <a:pt x="842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79"/>
              <p:cNvSpPr/>
              <p:nvPr/>
            </p:nvSpPr>
            <p:spPr>
              <a:xfrm>
                <a:off x="5920212" y="6736258"/>
                <a:ext cx="21682" cy="2711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1028" extrusionOk="0">
                    <a:moveTo>
                      <a:pt x="761" y="0"/>
                    </a:moveTo>
                    <a:cubicBezTo>
                      <a:pt x="609" y="91"/>
                      <a:pt x="457" y="183"/>
                      <a:pt x="305" y="274"/>
                    </a:cubicBezTo>
                    <a:cubicBezTo>
                      <a:pt x="417" y="441"/>
                      <a:pt x="323" y="737"/>
                      <a:pt x="72" y="737"/>
                    </a:cubicBezTo>
                    <a:cubicBezTo>
                      <a:pt x="49" y="737"/>
                      <a:pt x="26" y="735"/>
                      <a:pt x="1" y="730"/>
                    </a:cubicBezTo>
                    <a:lnTo>
                      <a:pt x="1" y="730"/>
                    </a:lnTo>
                    <a:cubicBezTo>
                      <a:pt x="26" y="879"/>
                      <a:pt x="132" y="1027"/>
                      <a:pt x="285" y="1027"/>
                    </a:cubicBezTo>
                    <a:cubicBezTo>
                      <a:pt x="320" y="1027"/>
                      <a:pt x="357" y="1020"/>
                      <a:pt x="396" y="1003"/>
                    </a:cubicBezTo>
                    <a:cubicBezTo>
                      <a:pt x="548" y="942"/>
                      <a:pt x="670" y="882"/>
                      <a:pt x="822" y="851"/>
                    </a:cubicBezTo>
                    <a:cubicBezTo>
                      <a:pt x="791" y="547"/>
                      <a:pt x="791" y="274"/>
                      <a:pt x="76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79"/>
              <p:cNvSpPr/>
              <p:nvPr/>
            </p:nvSpPr>
            <p:spPr>
              <a:xfrm>
                <a:off x="5919421" y="6743459"/>
                <a:ext cx="11791" cy="1223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464" extrusionOk="0">
                    <a:moveTo>
                      <a:pt x="335" y="1"/>
                    </a:moveTo>
                    <a:lnTo>
                      <a:pt x="335" y="1"/>
                    </a:lnTo>
                    <a:cubicBezTo>
                      <a:pt x="274" y="31"/>
                      <a:pt x="213" y="92"/>
                      <a:pt x="152" y="92"/>
                    </a:cubicBezTo>
                    <a:cubicBezTo>
                      <a:pt x="31" y="183"/>
                      <a:pt x="0" y="335"/>
                      <a:pt x="31" y="457"/>
                    </a:cubicBezTo>
                    <a:cubicBezTo>
                      <a:pt x="56" y="462"/>
                      <a:pt x="79" y="464"/>
                      <a:pt x="102" y="464"/>
                    </a:cubicBezTo>
                    <a:cubicBezTo>
                      <a:pt x="353" y="464"/>
                      <a:pt x="447" y="168"/>
                      <a:pt x="33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79"/>
              <p:cNvSpPr/>
              <p:nvPr/>
            </p:nvSpPr>
            <p:spPr>
              <a:xfrm>
                <a:off x="5927439" y="7096232"/>
                <a:ext cx="2427" cy="1044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96" extrusionOk="0">
                    <a:moveTo>
                      <a:pt x="61" y="1"/>
                    </a:moveTo>
                    <a:cubicBezTo>
                      <a:pt x="0" y="122"/>
                      <a:pt x="31" y="274"/>
                      <a:pt x="92" y="396"/>
                    </a:cubicBezTo>
                    <a:cubicBezTo>
                      <a:pt x="92" y="274"/>
                      <a:pt x="61" y="122"/>
                      <a:pt x="6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6" name="Google Shape;3396;p79"/>
              <p:cNvSpPr/>
              <p:nvPr/>
            </p:nvSpPr>
            <p:spPr>
              <a:xfrm>
                <a:off x="5959514" y="6978377"/>
                <a:ext cx="184431" cy="126718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4804" extrusionOk="0">
                    <a:moveTo>
                      <a:pt x="6930" y="1"/>
                    </a:moveTo>
                    <a:cubicBezTo>
                      <a:pt x="4742" y="1399"/>
                      <a:pt x="2432" y="2645"/>
                      <a:pt x="0" y="3770"/>
                    </a:cubicBezTo>
                    <a:cubicBezTo>
                      <a:pt x="0" y="4134"/>
                      <a:pt x="31" y="4469"/>
                      <a:pt x="61" y="4803"/>
                    </a:cubicBezTo>
                    <a:cubicBezTo>
                      <a:pt x="2462" y="3800"/>
                      <a:pt x="4772" y="2615"/>
                      <a:pt x="6991" y="1308"/>
                    </a:cubicBezTo>
                    <a:cubicBezTo>
                      <a:pt x="6961" y="882"/>
                      <a:pt x="6961" y="426"/>
                      <a:pt x="693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79"/>
              <p:cNvSpPr/>
              <p:nvPr/>
            </p:nvSpPr>
            <p:spPr>
              <a:xfrm>
                <a:off x="6142310" y="6716211"/>
                <a:ext cx="315106" cy="296668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11247" extrusionOk="0">
                    <a:moveTo>
                      <a:pt x="11672" y="0"/>
                    </a:moveTo>
                    <a:cubicBezTo>
                      <a:pt x="8299" y="3830"/>
                      <a:pt x="4377" y="7143"/>
                      <a:pt x="0" y="9940"/>
                    </a:cubicBezTo>
                    <a:cubicBezTo>
                      <a:pt x="31" y="10365"/>
                      <a:pt x="61" y="10821"/>
                      <a:pt x="61" y="11247"/>
                    </a:cubicBezTo>
                    <a:cubicBezTo>
                      <a:pt x="4469" y="8633"/>
                      <a:pt x="8481" y="5411"/>
                      <a:pt x="11946" y="1702"/>
                    </a:cubicBezTo>
                    <a:cubicBezTo>
                      <a:pt x="11885" y="1125"/>
                      <a:pt x="11764" y="547"/>
                      <a:pt x="1167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79"/>
              <p:cNvSpPr/>
              <p:nvPr/>
            </p:nvSpPr>
            <p:spPr>
              <a:xfrm>
                <a:off x="5929048" y="7077794"/>
                <a:ext cx="32075" cy="36032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1366" extrusionOk="0">
                    <a:moveTo>
                      <a:pt x="1155" y="1"/>
                    </a:moveTo>
                    <a:cubicBezTo>
                      <a:pt x="821" y="153"/>
                      <a:pt x="517" y="335"/>
                      <a:pt x="183" y="487"/>
                    </a:cubicBezTo>
                    <a:cubicBezTo>
                      <a:pt x="91" y="548"/>
                      <a:pt x="31" y="609"/>
                      <a:pt x="0" y="700"/>
                    </a:cubicBezTo>
                    <a:cubicBezTo>
                      <a:pt x="0" y="821"/>
                      <a:pt x="31" y="973"/>
                      <a:pt x="31" y="1095"/>
                    </a:cubicBezTo>
                    <a:cubicBezTo>
                      <a:pt x="103" y="1240"/>
                      <a:pt x="233" y="1365"/>
                      <a:pt x="390" y="1365"/>
                    </a:cubicBezTo>
                    <a:cubicBezTo>
                      <a:pt x="431" y="1365"/>
                      <a:pt x="473" y="1357"/>
                      <a:pt x="517" y="1338"/>
                    </a:cubicBezTo>
                    <a:cubicBezTo>
                      <a:pt x="760" y="1247"/>
                      <a:pt x="973" y="1125"/>
                      <a:pt x="1216" y="1034"/>
                    </a:cubicBezTo>
                    <a:cubicBezTo>
                      <a:pt x="1186" y="700"/>
                      <a:pt x="1155" y="365"/>
                      <a:pt x="115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79"/>
              <p:cNvSpPr/>
              <p:nvPr/>
            </p:nvSpPr>
            <p:spPr>
              <a:xfrm>
                <a:off x="5949095" y="7501918"/>
                <a:ext cx="7227" cy="1044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396" extrusionOk="0">
                    <a:moveTo>
                      <a:pt x="122" y="1"/>
                    </a:moveTo>
                    <a:cubicBezTo>
                      <a:pt x="0" y="123"/>
                      <a:pt x="91" y="335"/>
                      <a:pt x="274" y="396"/>
                    </a:cubicBezTo>
                    <a:cubicBezTo>
                      <a:pt x="243" y="274"/>
                      <a:pt x="243" y="123"/>
                      <a:pt x="24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79"/>
              <p:cNvSpPr/>
              <p:nvPr/>
            </p:nvSpPr>
            <p:spPr>
              <a:xfrm>
                <a:off x="5983571" y="7408937"/>
                <a:ext cx="143520" cy="96225"/>
              </a:xfrm>
              <a:custGeom>
                <a:avLst/>
                <a:gdLst/>
                <a:ahLst/>
                <a:cxnLst/>
                <a:rect l="l" t="t" r="r" b="b"/>
                <a:pathLst>
                  <a:path w="5441" h="3648" extrusionOk="0">
                    <a:moveTo>
                      <a:pt x="5441" y="0"/>
                    </a:moveTo>
                    <a:lnTo>
                      <a:pt x="5441" y="0"/>
                    </a:lnTo>
                    <a:cubicBezTo>
                      <a:pt x="3708" y="1064"/>
                      <a:pt x="1885" y="2006"/>
                      <a:pt x="0" y="2918"/>
                    </a:cubicBezTo>
                    <a:cubicBezTo>
                      <a:pt x="31" y="3161"/>
                      <a:pt x="31" y="3404"/>
                      <a:pt x="31" y="3648"/>
                    </a:cubicBezTo>
                    <a:cubicBezTo>
                      <a:pt x="1885" y="3100"/>
                      <a:pt x="3617" y="2371"/>
                      <a:pt x="5289" y="1429"/>
                    </a:cubicBezTo>
                    <a:cubicBezTo>
                      <a:pt x="5350" y="942"/>
                      <a:pt x="5380" y="486"/>
                      <a:pt x="544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79"/>
              <p:cNvSpPr/>
              <p:nvPr/>
            </p:nvSpPr>
            <p:spPr>
              <a:xfrm>
                <a:off x="6123055" y="7032108"/>
                <a:ext cx="359235" cy="414522"/>
              </a:xfrm>
              <a:custGeom>
                <a:avLst/>
                <a:gdLst/>
                <a:ahLst/>
                <a:cxnLst/>
                <a:rect l="l" t="t" r="r" b="b"/>
                <a:pathLst>
                  <a:path w="13619" h="15715" extrusionOk="0">
                    <a:moveTo>
                      <a:pt x="13618" y="0"/>
                    </a:moveTo>
                    <a:cubicBezTo>
                      <a:pt x="11004" y="3526"/>
                      <a:pt x="8512" y="7052"/>
                      <a:pt x="5411" y="10152"/>
                    </a:cubicBezTo>
                    <a:cubicBezTo>
                      <a:pt x="3770" y="11794"/>
                      <a:pt x="2007" y="13131"/>
                      <a:pt x="153" y="14286"/>
                    </a:cubicBezTo>
                    <a:cubicBezTo>
                      <a:pt x="92" y="14772"/>
                      <a:pt x="62" y="15228"/>
                      <a:pt x="1" y="15715"/>
                    </a:cubicBezTo>
                    <a:cubicBezTo>
                      <a:pt x="5594" y="12523"/>
                      <a:pt x="10244" y="7356"/>
                      <a:pt x="13618" y="1976"/>
                    </a:cubicBezTo>
                    <a:cubicBezTo>
                      <a:pt x="13618" y="1307"/>
                      <a:pt x="13618" y="669"/>
                      <a:pt x="13618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79"/>
              <p:cNvSpPr/>
              <p:nvPr/>
            </p:nvSpPr>
            <p:spPr>
              <a:xfrm>
                <a:off x="5955505" y="7485907"/>
                <a:ext cx="29675" cy="26826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017" extrusionOk="0">
                    <a:moveTo>
                      <a:pt x="1064" y="0"/>
                    </a:moveTo>
                    <a:cubicBezTo>
                      <a:pt x="882" y="91"/>
                      <a:pt x="730" y="152"/>
                      <a:pt x="547" y="243"/>
                    </a:cubicBezTo>
                    <a:cubicBezTo>
                      <a:pt x="578" y="426"/>
                      <a:pt x="517" y="608"/>
                      <a:pt x="274" y="608"/>
                    </a:cubicBezTo>
                    <a:cubicBezTo>
                      <a:pt x="243" y="618"/>
                      <a:pt x="213" y="621"/>
                      <a:pt x="183" y="621"/>
                    </a:cubicBezTo>
                    <a:cubicBezTo>
                      <a:pt x="122" y="621"/>
                      <a:pt x="61" y="608"/>
                      <a:pt x="0" y="608"/>
                    </a:cubicBezTo>
                    <a:cubicBezTo>
                      <a:pt x="0" y="730"/>
                      <a:pt x="0" y="851"/>
                      <a:pt x="31" y="1003"/>
                    </a:cubicBezTo>
                    <a:cubicBezTo>
                      <a:pt x="51" y="1003"/>
                      <a:pt x="71" y="1017"/>
                      <a:pt x="91" y="1017"/>
                    </a:cubicBezTo>
                    <a:cubicBezTo>
                      <a:pt x="102" y="1017"/>
                      <a:pt x="112" y="1013"/>
                      <a:pt x="122" y="1003"/>
                    </a:cubicBezTo>
                    <a:cubicBezTo>
                      <a:pt x="456" y="942"/>
                      <a:pt x="791" y="821"/>
                      <a:pt x="1125" y="730"/>
                    </a:cubicBezTo>
                    <a:cubicBezTo>
                      <a:pt x="1095" y="486"/>
                      <a:pt x="1095" y="243"/>
                      <a:pt x="1064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79"/>
              <p:cNvSpPr/>
              <p:nvPr/>
            </p:nvSpPr>
            <p:spPr>
              <a:xfrm>
                <a:off x="5952287" y="7499518"/>
                <a:ext cx="3244" cy="2427"/>
              </a:xfrm>
              <a:custGeom>
                <a:avLst/>
                <a:gdLst/>
                <a:ahLst/>
                <a:cxnLst/>
                <a:rect l="l" t="t" r="r" b="b"/>
                <a:pathLst>
                  <a:path w="123" h="92" extrusionOk="0">
                    <a:moveTo>
                      <a:pt x="122" y="1"/>
                    </a:moveTo>
                    <a:cubicBezTo>
                      <a:pt x="92" y="1"/>
                      <a:pt x="61" y="31"/>
                      <a:pt x="61" y="31"/>
                    </a:cubicBezTo>
                    <a:cubicBezTo>
                      <a:pt x="31" y="31"/>
                      <a:pt x="1" y="62"/>
                      <a:pt x="1" y="92"/>
                    </a:cubicBezTo>
                    <a:lnTo>
                      <a:pt x="122" y="92"/>
                    </a:lnTo>
                    <a:cubicBezTo>
                      <a:pt x="122" y="62"/>
                      <a:pt x="122" y="31"/>
                      <a:pt x="12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79"/>
              <p:cNvSpPr/>
              <p:nvPr/>
            </p:nvSpPr>
            <p:spPr>
              <a:xfrm>
                <a:off x="5954687" y="7492317"/>
                <a:ext cx="16064" cy="9997"/>
              </a:xfrm>
              <a:custGeom>
                <a:avLst/>
                <a:gdLst/>
                <a:ahLst/>
                <a:cxnLst/>
                <a:rect l="l" t="t" r="r" b="b"/>
                <a:pathLst>
                  <a:path w="609" h="379" extrusionOk="0">
                    <a:moveTo>
                      <a:pt x="578" y="0"/>
                    </a:moveTo>
                    <a:cubicBezTo>
                      <a:pt x="396" y="91"/>
                      <a:pt x="214" y="183"/>
                      <a:pt x="1" y="274"/>
                    </a:cubicBezTo>
                    <a:cubicBezTo>
                      <a:pt x="31" y="304"/>
                      <a:pt x="31" y="335"/>
                      <a:pt x="31" y="365"/>
                    </a:cubicBezTo>
                    <a:cubicBezTo>
                      <a:pt x="92" y="365"/>
                      <a:pt x="153" y="378"/>
                      <a:pt x="214" y="378"/>
                    </a:cubicBezTo>
                    <a:cubicBezTo>
                      <a:pt x="244" y="378"/>
                      <a:pt x="274" y="375"/>
                      <a:pt x="305" y="365"/>
                    </a:cubicBezTo>
                    <a:cubicBezTo>
                      <a:pt x="548" y="365"/>
                      <a:pt x="609" y="183"/>
                      <a:pt x="578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79"/>
              <p:cNvSpPr/>
              <p:nvPr/>
            </p:nvSpPr>
            <p:spPr>
              <a:xfrm>
                <a:off x="5998790" y="7727235"/>
                <a:ext cx="72987" cy="39302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1490" extrusionOk="0">
                    <a:moveTo>
                      <a:pt x="2767" y="0"/>
                    </a:moveTo>
                    <a:lnTo>
                      <a:pt x="2767" y="0"/>
                    </a:lnTo>
                    <a:cubicBezTo>
                      <a:pt x="1794" y="152"/>
                      <a:pt x="821" y="274"/>
                      <a:pt x="1" y="760"/>
                    </a:cubicBezTo>
                    <a:cubicBezTo>
                      <a:pt x="1" y="1003"/>
                      <a:pt x="31" y="1246"/>
                      <a:pt x="31" y="1489"/>
                    </a:cubicBezTo>
                    <a:cubicBezTo>
                      <a:pt x="882" y="1429"/>
                      <a:pt x="1703" y="1307"/>
                      <a:pt x="2463" y="1155"/>
                    </a:cubicBezTo>
                    <a:cubicBezTo>
                      <a:pt x="2584" y="760"/>
                      <a:pt x="2675" y="395"/>
                      <a:pt x="2767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79"/>
              <p:cNvSpPr/>
              <p:nvPr/>
            </p:nvSpPr>
            <p:spPr>
              <a:xfrm>
                <a:off x="6063732" y="7436977"/>
                <a:ext cx="389675" cy="320750"/>
              </a:xfrm>
              <a:custGeom>
                <a:avLst/>
                <a:gdLst/>
                <a:ahLst/>
                <a:cxnLst/>
                <a:rect l="l" t="t" r="r" b="b"/>
                <a:pathLst>
                  <a:path w="14773" h="12160" extrusionOk="0">
                    <a:moveTo>
                      <a:pt x="14773" y="1"/>
                    </a:moveTo>
                    <a:lnTo>
                      <a:pt x="14773" y="1"/>
                    </a:lnTo>
                    <a:cubicBezTo>
                      <a:pt x="13588" y="1277"/>
                      <a:pt x="12372" y="2524"/>
                      <a:pt x="11186" y="3800"/>
                    </a:cubicBezTo>
                    <a:cubicBezTo>
                      <a:pt x="8451" y="6779"/>
                      <a:pt x="5381" y="9454"/>
                      <a:pt x="1490" y="10731"/>
                    </a:cubicBezTo>
                    <a:cubicBezTo>
                      <a:pt x="1095" y="10852"/>
                      <a:pt x="700" y="10943"/>
                      <a:pt x="305" y="11004"/>
                    </a:cubicBezTo>
                    <a:cubicBezTo>
                      <a:pt x="213" y="11399"/>
                      <a:pt x="122" y="11794"/>
                      <a:pt x="1" y="12159"/>
                    </a:cubicBezTo>
                    <a:cubicBezTo>
                      <a:pt x="3557" y="11490"/>
                      <a:pt x="6505" y="9910"/>
                      <a:pt x="9484" y="7448"/>
                    </a:cubicBezTo>
                    <a:cubicBezTo>
                      <a:pt x="10974" y="6202"/>
                      <a:pt x="12463" y="4834"/>
                      <a:pt x="13952" y="3436"/>
                    </a:cubicBezTo>
                    <a:cubicBezTo>
                      <a:pt x="14256" y="2402"/>
                      <a:pt x="14530" y="1247"/>
                      <a:pt x="1477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79"/>
              <p:cNvSpPr/>
              <p:nvPr/>
            </p:nvSpPr>
            <p:spPr>
              <a:xfrm>
                <a:off x="5982938" y="7747255"/>
                <a:ext cx="16671" cy="20126"/>
              </a:xfrm>
              <a:custGeom>
                <a:avLst/>
                <a:gdLst/>
                <a:ahLst/>
                <a:cxnLst/>
                <a:rect l="l" t="t" r="r" b="b"/>
                <a:pathLst>
                  <a:path w="632" h="763" extrusionOk="0">
                    <a:moveTo>
                      <a:pt x="602" y="1"/>
                    </a:moveTo>
                    <a:cubicBezTo>
                      <a:pt x="450" y="92"/>
                      <a:pt x="298" y="183"/>
                      <a:pt x="146" y="335"/>
                    </a:cubicBezTo>
                    <a:cubicBezTo>
                      <a:pt x="0" y="452"/>
                      <a:pt x="105" y="763"/>
                      <a:pt x="301" y="763"/>
                    </a:cubicBezTo>
                    <a:cubicBezTo>
                      <a:pt x="310" y="763"/>
                      <a:pt x="319" y="762"/>
                      <a:pt x="328" y="761"/>
                    </a:cubicBezTo>
                    <a:cubicBezTo>
                      <a:pt x="450" y="761"/>
                      <a:pt x="541" y="730"/>
                      <a:pt x="632" y="730"/>
                    </a:cubicBezTo>
                    <a:cubicBezTo>
                      <a:pt x="632" y="487"/>
                      <a:pt x="602" y="244"/>
                      <a:pt x="60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3408;p79"/>
              <p:cNvSpPr/>
              <p:nvPr/>
            </p:nvSpPr>
            <p:spPr>
              <a:xfrm>
                <a:off x="6713964" y="7863527"/>
                <a:ext cx="232544" cy="337553"/>
              </a:xfrm>
              <a:custGeom>
                <a:avLst/>
                <a:gdLst/>
                <a:ahLst/>
                <a:cxnLst/>
                <a:rect l="l" t="t" r="r" b="b"/>
                <a:pathLst>
                  <a:path w="8816" h="12797" extrusionOk="0">
                    <a:moveTo>
                      <a:pt x="8815" y="0"/>
                    </a:moveTo>
                    <a:lnTo>
                      <a:pt x="8815" y="0"/>
                    </a:lnTo>
                    <a:cubicBezTo>
                      <a:pt x="5837" y="730"/>
                      <a:pt x="2858" y="1399"/>
                      <a:pt x="1" y="2219"/>
                    </a:cubicBezTo>
                    <a:lnTo>
                      <a:pt x="1186" y="12797"/>
                    </a:lnTo>
                    <a:lnTo>
                      <a:pt x="6870" y="12797"/>
                    </a:lnTo>
                    <a:lnTo>
                      <a:pt x="8815" y="0"/>
                    </a:lnTo>
                    <a:close/>
                  </a:path>
                </a:pathLst>
              </a:custGeom>
              <a:solidFill>
                <a:srgbClr val="8C4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79"/>
              <p:cNvSpPr/>
              <p:nvPr/>
            </p:nvSpPr>
            <p:spPr>
              <a:xfrm>
                <a:off x="6699535" y="7710379"/>
                <a:ext cx="270211" cy="211706"/>
              </a:xfrm>
              <a:custGeom>
                <a:avLst/>
                <a:gdLst/>
                <a:ahLst/>
                <a:cxnLst/>
                <a:rect l="l" t="t" r="r" b="b"/>
                <a:pathLst>
                  <a:path w="10244" h="8026" extrusionOk="0">
                    <a:moveTo>
                      <a:pt x="10244" y="1"/>
                    </a:moveTo>
                    <a:lnTo>
                      <a:pt x="1" y="3010"/>
                    </a:lnTo>
                    <a:lnTo>
                      <a:pt x="548" y="8025"/>
                    </a:lnTo>
                    <a:cubicBezTo>
                      <a:pt x="3405" y="7205"/>
                      <a:pt x="6384" y="6536"/>
                      <a:pt x="9362" y="5806"/>
                    </a:cubicBezTo>
                    <a:lnTo>
                      <a:pt x="10244" y="1"/>
                    </a:lnTo>
                    <a:close/>
                  </a:path>
                </a:pathLst>
              </a:custGeom>
              <a:solidFill>
                <a:srgbClr val="673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79"/>
              <p:cNvSpPr/>
              <p:nvPr/>
            </p:nvSpPr>
            <p:spPr>
              <a:xfrm>
                <a:off x="6546387" y="6280059"/>
                <a:ext cx="184431" cy="307878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11672" extrusionOk="0">
                    <a:moveTo>
                      <a:pt x="6506" y="0"/>
                    </a:moveTo>
                    <a:cubicBezTo>
                      <a:pt x="4044" y="213"/>
                      <a:pt x="1885" y="638"/>
                      <a:pt x="1" y="1246"/>
                    </a:cubicBezTo>
                    <a:cubicBezTo>
                      <a:pt x="1764" y="5015"/>
                      <a:pt x="4044" y="8480"/>
                      <a:pt x="6992" y="11672"/>
                    </a:cubicBezTo>
                    <a:cubicBezTo>
                      <a:pt x="6749" y="7781"/>
                      <a:pt x="6566" y="3891"/>
                      <a:pt x="6506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79"/>
              <p:cNvSpPr/>
              <p:nvPr/>
            </p:nvSpPr>
            <p:spPr>
              <a:xfrm>
                <a:off x="6228090" y="6433181"/>
                <a:ext cx="534012" cy="722401"/>
              </a:xfrm>
              <a:custGeom>
                <a:avLst/>
                <a:gdLst/>
                <a:ahLst/>
                <a:cxnLst/>
                <a:rect l="l" t="t" r="r" b="b"/>
                <a:pathLst>
                  <a:path w="20245" h="27387" extrusionOk="0">
                    <a:moveTo>
                      <a:pt x="4682" y="1"/>
                    </a:moveTo>
                    <a:cubicBezTo>
                      <a:pt x="2007" y="2919"/>
                      <a:pt x="578" y="6840"/>
                      <a:pt x="1" y="11612"/>
                    </a:cubicBezTo>
                    <a:cubicBezTo>
                      <a:pt x="5806" y="18147"/>
                      <a:pt x="11430" y="25533"/>
                      <a:pt x="20244" y="27387"/>
                    </a:cubicBezTo>
                    <a:cubicBezTo>
                      <a:pt x="20214" y="27357"/>
                      <a:pt x="20214" y="27326"/>
                      <a:pt x="20214" y="27296"/>
                    </a:cubicBezTo>
                    <a:cubicBezTo>
                      <a:pt x="20153" y="27174"/>
                      <a:pt x="20153" y="27083"/>
                      <a:pt x="20214" y="26961"/>
                    </a:cubicBezTo>
                    <a:cubicBezTo>
                      <a:pt x="19971" y="23253"/>
                      <a:pt x="19758" y="19545"/>
                      <a:pt x="19576" y="15837"/>
                    </a:cubicBezTo>
                    <a:cubicBezTo>
                      <a:pt x="16171" y="14955"/>
                      <a:pt x="12737" y="10578"/>
                      <a:pt x="10639" y="8147"/>
                    </a:cubicBezTo>
                    <a:cubicBezTo>
                      <a:pt x="8390" y="5593"/>
                      <a:pt x="6414" y="2888"/>
                      <a:pt x="4682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79"/>
              <p:cNvSpPr/>
              <p:nvPr/>
            </p:nvSpPr>
            <p:spPr>
              <a:xfrm>
                <a:off x="6747648" y="6277290"/>
                <a:ext cx="101844" cy="289810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10987" extrusionOk="0">
                    <a:moveTo>
                      <a:pt x="1054" y="0"/>
                    </a:moveTo>
                    <a:cubicBezTo>
                      <a:pt x="716" y="0"/>
                      <a:pt x="365" y="14"/>
                      <a:pt x="0" y="14"/>
                    </a:cubicBezTo>
                    <a:cubicBezTo>
                      <a:pt x="61" y="3661"/>
                      <a:pt x="183" y="7339"/>
                      <a:pt x="365" y="10987"/>
                    </a:cubicBezTo>
                    <a:cubicBezTo>
                      <a:pt x="1581" y="10105"/>
                      <a:pt x="2888" y="8342"/>
                      <a:pt x="3860" y="6944"/>
                    </a:cubicBezTo>
                    <a:cubicBezTo>
                      <a:pt x="3101" y="4208"/>
                      <a:pt x="2280" y="1898"/>
                      <a:pt x="1550" y="14"/>
                    </a:cubicBezTo>
                    <a:cubicBezTo>
                      <a:pt x="1388" y="4"/>
                      <a:pt x="1223" y="0"/>
                      <a:pt x="1054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79"/>
              <p:cNvSpPr/>
              <p:nvPr/>
            </p:nvSpPr>
            <p:spPr>
              <a:xfrm>
                <a:off x="6216880" y="6776326"/>
                <a:ext cx="566061" cy="700771"/>
              </a:xfrm>
              <a:custGeom>
                <a:avLst/>
                <a:gdLst/>
                <a:ahLst/>
                <a:cxnLst/>
                <a:rect l="l" t="t" r="r" b="b"/>
                <a:pathLst>
                  <a:path w="21460" h="26567" extrusionOk="0">
                    <a:moveTo>
                      <a:pt x="304" y="1"/>
                    </a:moveTo>
                    <a:cubicBezTo>
                      <a:pt x="0" y="3618"/>
                      <a:pt x="183" y="7691"/>
                      <a:pt x="639" y="12159"/>
                    </a:cubicBezTo>
                    <a:cubicBezTo>
                      <a:pt x="6171" y="18846"/>
                      <a:pt x="12888" y="25685"/>
                      <a:pt x="21460" y="26567"/>
                    </a:cubicBezTo>
                    <a:cubicBezTo>
                      <a:pt x="21186" y="22706"/>
                      <a:pt x="20943" y="18816"/>
                      <a:pt x="20700" y="14925"/>
                    </a:cubicBezTo>
                    <a:cubicBezTo>
                      <a:pt x="20639" y="14956"/>
                      <a:pt x="20578" y="14956"/>
                      <a:pt x="20517" y="14956"/>
                    </a:cubicBezTo>
                    <a:cubicBezTo>
                      <a:pt x="12219" y="13375"/>
                      <a:pt x="5806" y="6566"/>
                      <a:pt x="304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79"/>
              <p:cNvSpPr/>
              <p:nvPr/>
            </p:nvSpPr>
            <p:spPr>
              <a:xfrm>
                <a:off x="6366809" y="6320945"/>
                <a:ext cx="376855" cy="513939"/>
              </a:xfrm>
              <a:custGeom>
                <a:avLst/>
                <a:gdLst/>
                <a:ahLst/>
                <a:cxnLst/>
                <a:rect l="l" t="t" r="r" b="b"/>
                <a:pathLst>
                  <a:path w="14287" h="19484" extrusionOk="0">
                    <a:moveTo>
                      <a:pt x="5897" y="0"/>
                    </a:moveTo>
                    <a:cubicBezTo>
                      <a:pt x="3526" y="912"/>
                      <a:pt x="1581" y="2128"/>
                      <a:pt x="0" y="3648"/>
                    </a:cubicBezTo>
                    <a:cubicBezTo>
                      <a:pt x="1733" y="6566"/>
                      <a:pt x="3648" y="9332"/>
                      <a:pt x="5927" y="11855"/>
                    </a:cubicBezTo>
                    <a:cubicBezTo>
                      <a:pt x="8025" y="14225"/>
                      <a:pt x="11125" y="18298"/>
                      <a:pt x="14286" y="19484"/>
                    </a:cubicBezTo>
                    <a:cubicBezTo>
                      <a:pt x="14256" y="19028"/>
                      <a:pt x="14225" y="18572"/>
                      <a:pt x="14225" y="18086"/>
                    </a:cubicBezTo>
                    <a:cubicBezTo>
                      <a:pt x="14104" y="15745"/>
                      <a:pt x="13982" y="13344"/>
                      <a:pt x="13830" y="10973"/>
                    </a:cubicBezTo>
                    <a:cubicBezTo>
                      <a:pt x="10487" y="7842"/>
                      <a:pt x="7873" y="4104"/>
                      <a:pt x="5897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79"/>
              <p:cNvSpPr/>
              <p:nvPr/>
            </p:nvSpPr>
            <p:spPr>
              <a:xfrm>
                <a:off x="6787742" y="7072993"/>
                <a:ext cx="160375" cy="404895"/>
              </a:xfrm>
              <a:custGeom>
                <a:avLst/>
                <a:gdLst/>
                <a:ahLst/>
                <a:cxnLst/>
                <a:rect l="l" t="t" r="r" b="b"/>
                <a:pathLst>
                  <a:path w="6080" h="15350" extrusionOk="0">
                    <a:moveTo>
                      <a:pt x="5958" y="0"/>
                    </a:moveTo>
                    <a:lnTo>
                      <a:pt x="5958" y="0"/>
                    </a:lnTo>
                    <a:cubicBezTo>
                      <a:pt x="4043" y="1125"/>
                      <a:pt x="2067" y="2128"/>
                      <a:pt x="0" y="3009"/>
                    </a:cubicBezTo>
                    <a:cubicBezTo>
                      <a:pt x="274" y="7113"/>
                      <a:pt x="517" y="11216"/>
                      <a:pt x="760" y="15350"/>
                    </a:cubicBezTo>
                    <a:cubicBezTo>
                      <a:pt x="2371" y="14560"/>
                      <a:pt x="3921" y="13769"/>
                      <a:pt x="5410" y="12858"/>
                    </a:cubicBezTo>
                    <a:cubicBezTo>
                      <a:pt x="5927" y="8359"/>
                      <a:pt x="6079" y="4073"/>
                      <a:pt x="5958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79"/>
              <p:cNvSpPr/>
              <p:nvPr/>
            </p:nvSpPr>
            <p:spPr>
              <a:xfrm>
                <a:off x="6808580" y="7444204"/>
                <a:ext cx="117881" cy="257392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9758" extrusionOk="0">
                    <a:moveTo>
                      <a:pt x="4468" y="0"/>
                    </a:moveTo>
                    <a:cubicBezTo>
                      <a:pt x="3070" y="791"/>
                      <a:pt x="1581" y="1429"/>
                      <a:pt x="0" y="1915"/>
                    </a:cubicBezTo>
                    <a:cubicBezTo>
                      <a:pt x="152" y="4529"/>
                      <a:pt x="304" y="7143"/>
                      <a:pt x="456" y="9757"/>
                    </a:cubicBezTo>
                    <a:cubicBezTo>
                      <a:pt x="1155" y="9332"/>
                      <a:pt x="1976" y="9241"/>
                      <a:pt x="2827" y="9089"/>
                    </a:cubicBezTo>
                    <a:cubicBezTo>
                      <a:pt x="3557" y="5988"/>
                      <a:pt x="4104" y="2949"/>
                      <a:pt x="4468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79"/>
              <p:cNvSpPr/>
              <p:nvPr/>
            </p:nvSpPr>
            <p:spPr>
              <a:xfrm>
                <a:off x="6758067" y="6494113"/>
                <a:ext cx="153965" cy="34238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12980" extrusionOk="0">
                    <a:moveTo>
                      <a:pt x="3830" y="1"/>
                    </a:moveTo>
                    <a:cubicBezTo>
                      <a:pt x="2706" y="1551"/>
                      <a:pt x="1368" y="3040"/>
                      <a:pt x="0" y="3557"/>
                    </a:cubicBezTo>
                    <a:cubicBezTo>
                      <a:pt x="152" y="6718"/>
                      <a:pt x="335" y="9849"/>
                      <a:pt x="487" y="12980"/>
                    </a:cubicBezTo>
                    <a:cubicBezTo>
                      <a:pt x="2493" y="11825"/>
                      <a:pt x="4225" y="10518"/>
                      <a:pt x="5836" y="9089"/>
                    </a:cubicBezTo>
                    <a:cubicBezTo>
                      <a:pt x="5259" y="5745"/>
                      <a:pt x="4560" y="2706"/>
                      <a:pt x="383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79"/>
              <p:cNvSpPr/>
              <p:nvPr/>
            </p:nvSpPr>
            <p:spPr>
              <a:xfrm>
                <a:off x="6771704" y="6769125"/>
                <a:ext cx="172403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13648" extrusionOk="0">
                    <a:moveTo>
                      <a:pt x="5532" y="0"/>
                    </a:moveTo>
                    <a:cubicBezTo>
                      <a:pt x="3830" y="1368"/>
                      <a:pt x="2006" y="2493"/>
                      <a:pt x="0" y="3253"/>
                    </a:cubicBezTo>
                    <a:cubicBezTo>
                      <a:pt x="0" y="3496"/>
                      <a:pt x="31" y="3739"/>
                      <a:pt x="31" y="3982"/>
                    </a:cubicBezTo>
                    <a:cubicBezTo>
                      <a:pt x="213" y="7204"/>
                      <a:pt x="395" y="10426"/>
                      <a:pt x="578" y="13648"/>
                    </a:cubicBezTo>
                    <a:cubicBezTo>
                      <a:pt x="2645" y="12675"/>
                      <a:pt x="4651" y="11581"/>
                      <a:pt x="6535" y="10396"/>
                    </a:cubicBezTo>
                    <a:cubicBezTo>
                      <a:pt x="6353" y="6687"/>
                      <a:pt x="6018" y="3222"/>
                      <a:pt x="5532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3419;p79"/>
              <p:cNvSpPr/>
              <p:nvPr/>
            </p:nvSpPr>
            <p:spPr>
              <a:xfrm>
                <a:off x="6821399" y="7710379"/>
                <a:ext cx="55340" cy="117881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4469" extrusionOk="0">
                    <a:moveTo>
                      <a:pt x="2098" y="1"/>
                    </a:moveTo>
                    <a:lnTo>
                      <a:pt x="2098" y="1"/>
                    </a:lnTo>
                    <a:cubicBezTo>
                      <a:pt x="1429" y="153"/>
                      <a:pt x="730" y="244"/>
                      <a:pt x="1" y="274"/>
                    </a:cubicBezTo>
                    <a:cubicBezTo>
                      <a:pt x="92" y="1673"/>
                      <a:pt x="122" y="3071"/>
                      <a:pt x="213" y="4469"/>
                    </a:cubicBezTo>
                    <a:lnTo>
                      <a:pt x="882" y="4469"/>
                    </a:lnTo>
                    <a:cubicBezTo>
                      <a:pt x="1338" y="2949"/>
                      <a:pt x="1733" y="1490"/>
                      <a:pt x="2098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3420;p79"/>
              <p:cNvSpPr/>
              <p:nvPr/>
            </p:nvSpPr>
            <p:spPr>
              <a:xfrm>
                <a:off x="6408486" y="7610171"/>
                <a:ext cx="395293" cy="217298"/>
              </a:xfrm>
              <a:custGeom>
                <a:avLst/>
                <a:gdLst/>
                <a:ahLst/>
                <a:cxnLst/>
                <a:rect l="l" t="t" r="r" b="b"/>
                <a:pathLst>
                  <a:path w="14986" h="823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171" y="7326"/>
                      <a:pt x="14591" y="8177"/>
                      <a:pt x="14986" y="8238"/>
                    </a:cubicBezTo>
                    <a:cubicBezTo>
                      <a:pt x="14925" y="7052"/>
                      <a:pt x="14864" y="5836"/>
                      <a:pt x="14804" y="4651"/>
                    </a:cubicBezTo>
                    <a:cubicBezTo>
                      <a:pt x="14773" y="4681"/>
                      <a:pt x="14773" y="4712"/>
                      <a:pt x="14712" y="4712"/>
                    </a:cubicBezTo>
                    <a:cubicBezTo>
                      <a:pt x="13834" y="4995"/>
                      <a:pt x="12922" y="5122"/>
                      <a:pt x="11995" y="5122"/>
                    </a:cubicBezTo>
                    <a:cubicBezTo>
                      <a:pt x="7756" y="5122"/>
                      <a:pt x="3193" y="2469"/>
                      <a:pt x="1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3421;p79"/>
              <p:cNvSpPr/>
              <p:nvPr/>
            </p:nvSpPr>
            <p:spPr>
              <a:xfrm>
                <a:off x="6239327" y="7144345"/>
                <a:ext cx="558860" cy="582811"/>
              </a:xfrm>
              <a:custGeom>
                <a:avLst/>
                <a:gdLst/>
                <a:ahLst/>
                <a:cxnLst/>
                <a:rect l="l" t="t" r="r" b="b"/>
                <a:pathLst>
                  <a:path w="21187" h="220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22" y="1095"/>
                      <a:pt x="274" y="2189"/>
                      <a:pt x="426" y="3344"/>
                    </a:cubicBezTo>
                    <a:cubicBezTo>
                      <a:pt x="1155" y="8390"/>
                      <a:pt x="2736" y="12311"/>
                      <a:pt x="4742" y="15350"/>
                    </a:cubicBezTo>
                    <a:cubicBezTo>
                      <a:pt x="8843" y="19216"/>
                      <a:pt x="13573" y="22094"/>
                      <a:pt x="18526" y="22094"/>
                    </a:cubicBezTo>
                    <a:cubicBezTo>
                      <a:pt x="19336" y="22094"/>
                      <a:pt x="20153" y="22017"/>
                      <a:pt x="20973" y="21855"/>
                    </a:cubicBezTo>
                    <a:cubicBezTo>
                      <a:pt x="21000" y="21846"/>
                      <a:pt x="21024" y="21842"/>
                      <a:pt x="21046" y="21842"/>
                    </a:cubicBezTo>
                    <a:cubicBezTo>
                      <a:pt x="21100" y="21842"/>
                      <a:pt x="21143" y="21864"/>
                      <a:pt x="21186" y="21885"/>
                    </a:cubicBezTo>
                    <a:cubicBezTo>
                      <a:pt x="21034" y="19089"/>
                      <a:pt x="20852" y="16293"/>
                      <a:pt x="20639" y="13496"/>
                    </a:cubicBezTo>
                    <a:cubicBezTo>
                      <a:pt x="20487" y="13466"/>
                      <a:pt x="20426" y="13283"/>
                      <a:pt x="20517" y="13162"/>
                    </a:cubicBezTo>
                    <a:cubicBezTo>
                      <a:pt x="12463" y="13131"/>
                      <a:pt x="5472" y="6444"/>
                      <a:pt x="0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2" name="Google Shape;3422;p79"/>
              <p:cNvSpPr/>
              <p:nvPr/>
            </p:nvSpPr>
            <p:spPr>
              <a:xfrm>
                <a:off x="6859093" y="6338565"/>
                <a:ext cx="242145" cy="395293"/>
              </a:xfrm>
              <a:custGeom>
                <a:avLst/>
                <a:gdLst/>
                <a:ahLst/>
                <a:cxnLst/>
                <a:rect l="l" t="t" r="r" b="b"/>
                <a:pathLst>
                  <a:path w="9180" h="14986" extrusionOk="0">
                    <a:moveTo>
                      <a:pt x="3921" y="1"/>
                    </a:moveTo>
                    <a:cubicBezTo>
                      <a:pt x="3374" y="882"/>
                      <a:pt x="2827" y="1764"/>
                      <a:pt x="2219" y="2615"/>
                    </a:cubicBezTo>
                    <a:cubicBezTo>
                      <a:pt x="1611" y="3466"/>
                      <a:pt x="851" y="4682"/>
                      <a:pt x="0" y="5898"/>
                    </a:cubicBezTo>
                    <a:cubicBezTo>
                      <a:pt x="730" y="8603"/>
                      <a:pt x="1429" y="11642"/>
                      <a:pt x="1976" y="14986"/>
                    </a:cubicBezTo>
                    <a:cubicBezTo>
                      <a:pt x="4803" y="12402"/>
                      <a:pt x="7082" y="9393"/>
                      <a:pt x="9180" y="6110"/>
                    </a:cubicBezTo>
                    <a:cubicBezTo>
                      <a:pt x="7782" y="3588"/>
                      <a:pt x="6049" y="1460"/>
                      <a:pt x="392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3" name="Google Shape;3423;p79"/>
              <p:cNvSpPr/>
              <p:nvPr/>
            </p:nvSpPr>
            <p:spPr>
              <a:xfrm>
                <a:off x="6788533" y="6277633"/>
                <a:ext cx="151565" cy="182849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6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30" y="1885"/>
                      <a:pt x="1551" y="4195"/>
                      <a:pt x="2310" y="6931"/>
                    </a:cubicBezTo>
                    <a:cubicBezTo>
                      <a:pt x="2675" y="6384"/>
                      <a:pt x="3010" y="5928"/>
                      <a:pt x="3283" y="5563"/>
                    </a:cubicBezTo>
                    <a:cubicBezTo>
                      <a:pt x="4134" y="4317"/>
                      <a:pt x="4955" y="3040"/>
                      <a:pt x="5745" y="1733"/>
                    </a:cubicBezTo>
                    <a:cubicBezTo>
                      <a:pt x="4073" y="730"/>
                      <a:pt x="2159" y="122"/>
                      <a:pt x="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4" name="Google Shape;3424;p79"/>
              <p:cNvSpPr/>
              <p:nvPr/>
            </p:nvSpPr>
            <p:spPr>
              <a:xfrm>
                <a:off x="6883149" y="7133925"/>
                <a:ext cx="351981" cy="550024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20852" extrusionOk="0">
                    <a:moveTo>
                      <a:pt x="13313" y="0"/>
                    </a:moveTo>
                    <a:cubicBezTo>
                      <a:pt x="10426" y="4590"/>
                      <a:pt x="6474" y="9028"/>
                      <a:pt x="1641" y="11763"/>
                    </a:cubicBezTo>
                    <a:cubicBezTo>
                      <a:pt x="1277" y="14712"/>
                      <a:pt x="730" y="17751"/>
                      <a:pt x="0" y="20852"/>
                    </a:cubicBezTo>
                    <a:cubicBezTo>
                      <a:pt x="334" y="20791"/>
                      <a:pt x="669" y="20730"/>
                      <a:pt x="1003" y="20639"/>
                    </a:cubicBezTo>
                    <a:cubicBezTo>
                      <a:pt x="4347" y="19545"/>
                      <a:pt x="6961" y="17265"/>
                      <a:pt x="9301" y="14712"/>
                    </a:cubicBezTo>
                    <a:cubicBezTo>
                      <a:pt x="10304" y="13618"/>
                      <a:pt x="11338" y="12554"/>
                      <a:pt x="12371" y="11459"/>
                    </a:cubicBezTo>
                    <a:cubicBezTo>
                      <a:pt x="12979" y="8207"/>
                      <a:pt x="13344" y="4256"/>
                      <a:pt x="13313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5" name="Google Shape;3425;p79"/>
              <p:cNvSpPr/>
              <p:nvPr/>
            </p:nvSpPr>
            <p:spPr>
              <a:xfrm>
                <a:off x="6917624" y="6529406"/>
                <a:ext cx="289440" cy="513939"/>
              </a:xfrm>
              <a:custGeom>
                <a:avLst/>
                <a:gdLst/>
                <a:ahLst/>
                <a:cxnLst/>
                <a:rect l="l" t="t" r="r" b="b"/>
                <a:pathLst>
                  <a:path w="10973" h="19484" extrusionOk="0">
                    <a:moveTo>
                      <a:pt x="7538" y="0"/>
                    </a:moveTo>
                    <a:cubicBezTo>
                      <a:pt x="5502" y="3374"/>
                      <a:pt x="3009" y="6626"/>
                      <a:pt x="0" y="9088"/>
                    </a:cubicBezTo>
                    <a:cubicBezTo>
                      <a:pt x="486" y="12310"/>
                      <a:pt x="821" y="15806"/>
                      <a:pt x="973" y="19484"/>
                    </a:cubicBezTo>
                    <a:cubicBezTo>
                      <a:pt x="4742" y="17113"/>
                      <a:pt x="8055" y="14256"/>
                      <a:pt x="10973" y="10973"/>
                    </a:cubicBezTo>
                    <a:cubicBezTo>
                      <a:pt x="10243" y="6991"/>
                      <a:pt x="9119" y="3222"/>
                      <a:pt x="7538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6" name="Google Shape;3426;p79"/>
              <p:cNvSpPr/>
              <p:nvPr/>
            </p:nvSpPr>
            <p:spPr>
              <a:xfrm>
                <a:off x="6844664" y="7513946"/>
                <a:ext cx="346363" cy="314314"/>
              </a:xfrm>
              <a:custGeom>
                <a:avLst/>
                <a:gdLst/>
                <a:ahLst/>
                <a:cxnLst/>
                <a:rect l="l" t="t" r="r" b="b"/>
                <a:pathLst>
                  <a:path w="13131" h="11916" extrusionOk="0">
                    <a:moveTo>
                      <a:pt x="13131" y="1"/>
                    </a:moveTo>
                    <a:lnTo>
                      <a:pt x="13131" y="1"/>
                    </a:lnTo>
                    <a:cubicBezTo>
                      <a:pt x="11885" y="1186"/>
                      <a:pt x="10608" y="2341"/>
                      <a:pt x="9301" y="3405"/>
                    </a:cubicBezTo>
                    <a:cubicBezTo>
                      <a:pt x="6778" y="5502"/>
                      <a:pt x="4225" y="6870"/>
                      <a:pt x="1216" y="7448"/>
                    </a:cubicBezTo>
                    <a:cubicBezTo>
                      <a:pt x="851" y="8937"/>
                      <a:pt x="456" y="10396"/>
                      <a:pt x="0" y="11916"/>
                    </a:cubicBezTo>
                    <a:cubicBezTo>
                      <a:pt x="3040" y="11764"/>
                      <a:pt x="9909" y="10305"/>
                      <a:pt x="13009" y="487"/>
                    </a:cubicBezTo>
                    <a:cubicBezTo>
                      <a:pt x="13040" y="335"/>
                      <a:pt x="13101" y="153"/>
                      <a:pt x="1313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7" name="Google Shape;3427;p79"/>
              <p:cNvSpPr/>
              <p:nvPr/>
            </p:nvSpPr>
            <p:spPr>
              <a:xfrm>
                <a:off x="6930444" y="6857305"/>
                <a:ext cx="303895" cy="554059"/>
              </a:xfrm>
              <a:custGeom>
                <a:avLst/>
                <a:gdLst/>
                <a:ahLst/>
                <a:cxnLst/>
                <a:rect l="l" t="t" r="r" b="b"/>
                <a:pathLst>
                  <a:path w="11521" h="21005" extrusionOk="0">
                    <a:moveTo>
                      <a:pt x="10730" y="1"/>
                    </a:moveTo>
                    <a:cubicBezTo>
                      <a:pt x="7751" y="3192"/>
                      <a:pt x="4317" y="5928"/>
                      <a:pt x="548" y="8177"/>
                    </a:cubicBezTo>
                    <a:cubicBezTo>
                      <a:pt x="669" y="12220"/>
                      <a:pt x="517" y="16536"/>
                      <a:pt x="0" y="21004"/>
                    </a:cubicBezTo>
                    <a:cubicBezTo>
                      <a:pt x="1581" y="20032"/>
                      <a:pt x="3101" y="18907"/>
                      <a:pt x="4499" y="17509"/>
                    </a:cubicBezTo>
                    <a:cubicBezTo>
                      <a:pt x="7143" y="14834"/>
                      <a:pt x="9302" y="11825"/>
                      <a:pt x="11520" y="8816"/>
                    </a:cubicBezTo>
                    <a:cubicBezTo>
                      <a:pt x="11429" y="5898"/>
                      <a:pt x="11186" y="2919"/>
                      <a:pt x="1073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8" name="Google Shape;3428;p79"/>
              <p:cNvSpPr/>
              <p:nvPr/>
            </p:nvSpPr>
            <p:spPr>
              <a:xfrm>
                <a:off x="6761259" y="7152363"/>
                <a:ext cx="46530" cy="331143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12554" extrusionOk="0">
                    <a:moveTo>
                      <a:pt x="1004" y="0"/>
                    </a:moveTo>
                    <a:cubicBezTo>
                      <a:pt x="822" y="61"/>
                      <a:pt x="639" y="152"/>
                      <a:pt x="427" y="244"/>
                    </a:cubicBezTo>
                    <a:cubicBezTo>
                      <a:pt x="394" y="255"/>
                      <a:pt x="362" y="260"/>
                      <a:pt x="331" y="260"/>
                    </a:cubicBezTo>
                    <a:cubicBezTo>
                      <a:pt x="191" y="260"/>
                      <a:pt x="76" y="155"/>
                      <a:pt x="1" y="31"/>
                    </a:cubicBezTo>
                    <a:cubicBezTo>
                      <a:pt x="1" y="61"/>
                      <a:pt x="1" y="92"/>
                      <a:pt x="1" y="152"/>
                    </a:cubicBezTo>
                    <a:lnTo>
                      <a:pt x="31" y="152"/>
                    </a:lnTo>
                    <a:cubicBezTo>
                      <a:pt x="335" y="213"/>
                      <a:pt x="275" y="578"/>
                      <a:pt x="62" y="669"/>
                    </a:cubicBezTo>
                    <a:cubicBezTo>
                      <a:pt x="305" y="4560"/>
                      <a:pt x="548" y="8450"/>
                      <a:pt x="791" y="12341"/>
                    </a:cubicBezTo>
                    <a:cubicBezTo>
                      <a:pt x="913" y="12341"/>
                      <a:pt x="974" y="12371"/>
                      <a:pt x="1095" y="12371"/>
                    </a:cubicBezTo>
                    <a:cubicBezTo>
                      <a:pt x="1217" y="12371"/>
                      <a:pt x="1278" y="12463"/>
                      <a:pt x="1308" y="12554"/>
                    </a:cubicBezTo>
                    <a:lnTo>
                      <a:pt x="1764" y="12341"/>
                    </a:lnTo>
                    <a:cubicBezTo>
                      <a:pt x="1521" y="8207"/>
                      <a:pt x="1247" y="4104"/>
                      <a:pt x="1004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9" name="Google Shape;3429;p79"/>
              <p:cNvSpPr/>
              <p:nvPr/>
            </p:nvSpPr>
            <p:spPr>
              <a:xfrm>
                <a:off x="6744430" y="6850895"/>
                <a:ext cx="42521" cy="293476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112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83" y="3709"/>
                      <a:pt x="396" y="7417"/>
                      <a:pt x="609" y="11125"/>
                    </a:cubicBezTo>
                    <a:cubicBezTo>
                      <a:pt x="639" y="11065"/>
                      <a:pt x="700" y="10974"/>
                      <a:pt x="761" y="10943"/>
                    </a:cubicBezTo>
                    <a:cubicBezTo>
                      <a:pt x="1065" y="10822"/>
                      <a:pt x="1338" y="10670"/>
                      <a:pt x="1612" y="10548"/>
                    </a:cubicBezTo>
                    <a:cubicBezTo>
                      <a:pt x="1429" y="7326"/>
                      <a:pt x="1247" y="4104"/>
                      <a:pt x="1065" y="882"/>
                    </a:cubicBezTo>
                    <a:cubicBezTo>
                      <a:pt x="1065" y="639"/>
                      <a:pt x="1034" y="396"/>
                      <a:pt x="1034" y="153"/>
                    </a:cubicBezTo>
                    <a:cubicBezTo>
                      <a:pt x="913" y="213"/>
                      <a:pt x="791" y="274"/>
                      <a:pt x="669" y="305"/>
                    </a:cubicBezTo>
                    <a:cubicBezTo>
                      <a:pt x="637" y="315"/>
                      <a:pt x="607" y="320"/>
                      <a:pt x="578" y="320"/>
                    </a:cubicBezTo>
                    <a:cubicBezTo>
                      <a:pt x="447" y="320"/>
                      <a:pt x="360" y="212"/>
                      <a:pt x="335" y="62"/>
                    </a:cubicBezTo>
                    <a:cubicBezTo>
                      <a:pt x="213" y="62"/>
                      <a:pt x="122" y="31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0" name="Google Shape;3430;p79"/>
              <p:cNvSpPr/>
              <p:nvPr/>
            </p:nvSpPr>
            <p:spPr>
              <a:xfrm>
                <a:off x="6717973" y="6278081"/>
                <a:ext cx="52940" cy="564821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21413" extrusionOk="0">
                    <a:moveTo>
                      <a:pt x="905" y="1"/>
                    </a:moveTo>
                    <a:cubicBezTo>
                      <a:pt x="869" y="1"/>
                      <a:pt x="831" y="4"/>
                      <a:pt x="791" y="14"/>
                    </a:cubicBezTo>
                    <a:cubicBezTo>
                      <a:pt x="517" y="14"/>
                      <a:pt x="274" y="45"/>
                      <a:pt x="1" y="75"/>
                    </a:cubicBezTo>
                    <a:cubicBezTo>
                      <a:pt x="61" y="3966"/>
                      <a:pt x="274" y="7856"/>
                      <a:pt x="487" y="11747"/>
                    </a:cubicBezTo>
                    <a:cubicBezTo>
                      <a:pt x="669" y="11929"/>
                      <a:pt x="852" y="12173"/>
                      <a:pt x="1034" y="12355"/>
                    </a:cubicBezTo>
                    <a:cubicBezTo>
                      <a:pt x="1226" y="12547"/>
                      <a:pt x="1039" y="12814"/>
                      <a:pt x="833" y="12814"/>
                    </a:cubicBezTo>
                    <a:cubicBezTo>
                      <a:pt x="777" y="12814"/>
                      <a:pt x="721" y="12795"/>
                      <a:pt x="669" y="12750"/>
                    </a:cubicBezTo>
                    <a:cubicBezTo>
                      <a:pt x="609" y="12689"/>
                      <a:pt x="578" y="12659"/>
                      <a:pt x="517" y="12598"/>
                    </a:cubicBezTo>
                    <a:lnTo>
                      <a:pt x="517" y="12598"/>
                    </a:lnTo>
                    <a:cubicBezTo>
                      <a:pt x="669" y="14999"/>
                      <a:pt x="791" y="17370"/>
                      <a:pt x="912" y="19711"/>
                    </a:cubicBezTo>
                    <a:cubicBezTo>
                      <a:pt x="943" y="20197"/>
                      <a:pt x="973" y="20653"/>
                      <a:pt x="973" y="21139"/>
                    </a:cubicBezTo>
                    <a:cubicBezTo>
                      <a:pt x="1156" y="21200"/>
                      <a:pt x="1308" y="21291"/>
                      <a:pt x="1490" y="21322"/>
                    </a:cubicBezTo>
                    <a:cubicBezTo>
                      <a:pt x="1551" y="21352"/>
                      <a:pt x="1581" y="21382"/>
                      <a:pt x="1612" y="21413"/>
                    </a:cubicBezTo>
                    <a:cubicBezTo>
                      <a:pt x="1733" y="21352"/>
                      <a:pt x="1855" y="21261"/>
                      <a:pt x="2007" y="21170"/>
                    </a:cubicBezTo>
                    <a:cubicBezTo>
                      <a:pt x="1855" y="18039"/>
                      <a:pt x="1672" y="14908"/>
                      <a:pt x="1520" y="11747"/>
                    </a:cubicBezTo>
                    <a:cubicBezTo>
                      <a:pt x="1308" y="11808"/>
                      <a:pt x="1125" y="11869"/>
                      <a:pt x="943" y="11899"/>
                    </a:cubicBezTo>
                    <a:cubicBezTo>
                      <a:pt x="920" y="11902"/>
                      <a:pt x="898" y="11904"/>
                      <a:pt x="877" y="11904"/>
                    </a:cubicBezTo>
                    <a:cubicBezTo>
                      <a:pt x="535" y="11904"/>
                      <a:pt x="447" y="11465"/>
                      <a:pt x="791" y="11321"/>
                    </a:cubicBezTo>
                    <a:cubicBezTo>
                      <a:pt x="1004" y="11261"/>
                      <a:pt x="1247" y="11109"/>
                      <a:pt x="1490" y="10957"/>
                    </a:cubicBezTo>
                    <a:cubicBezTo>
                      <a:pt x="1308" y="7309"/>
                      <a:pt x="1186" y="3662"/>
                      <a:pt x="1125" y="14"/>
                    </a:cubicBezTo>
                    <a:cubicBezTo>
                      <a:pt x="1044" y="14"/>
                      <a:pt x="977" y="1"/>
                      <a:pt x="90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1" name="Google Shape;3431;p79"/>
              <p:cNvSpPr/>
              <p:nvPr/>
            </p:nvSpPr>
            <p:spPr>
              <a:xfrm>
                <a:off x="6783732" y="7493899"/>
                <a:ext cx="42494" cy="334361"/>
              </a:xfrm>
              <a:custGeom>
                <a:avLst/>
                <a:gdLst/>
                <a:ahLst/>
                <a:cxnLst/>
                <a:rect l="l" t="t" r="r" b="b"/>
                <a:pathLst>
                  <a:path w="1611" h="12676" extrusionOk="0">
                    <a:moveTo>
                      <a:pt x="942" y="1"/>
                    </a:moveTo>
                    <a:cubicBezTo>
                      <a:pt x="669" y="92"/>
                      <a:pt x="395" y="183"/>
                      <a:pt x="91" y="244"/>
                    </a:cubicBezTo>
                    <a:cubicBezTo>
                      <a:pt x="81" y="254"/>
                      <a:pt x="71" y="258"/>
                      <a:pt x="61" y="258"/>
                    </a:cubicBezTo>
                    <a:cubicBezTo>
                      <a:pt x="41" y="258"/>
                      <a:pt x="20" y="244"/>
                      <a:pt x="0" y="244"/>
                    </a:cubicBezTo>
                    <a:lnTo>
                      <a:pt x="0" y="244"/>
                    </a:lnTo>
                    <a:cubicBezTo>
                      <a:pt x="182" y="3041"/>
                      <a:pt x="365" y="5837"/>
                      <a:pt x="547" y="8633"/>
                    </a:cubicBezTo>
                    <a:cubicBezTo>
                      <a:pt x="699" y="8724"/>
                      <a:pt x="730" y="8937"/>
                      <a:pt x="578" y="9059"/>
                    </a:cubicBezTo>
                    <a:cubicBezTo>
                      <a:pt x="638" y="10244"/>
                      <a:pt x="699" y="11430"/>
                      <a:pt x="760" y="12646"/>
                    </a:cubicBezTo>
                    <a:lnTo>
                      <a:pt x="790" y="12646"/>
                    </a:lnTo>
                    <a:cubicBezTo>
                      <a:pt x="790" y="12646"/>
                      <a:pt x="1094" y="12676"/>
                      <a:pt x="1611" y="12676"/>
                    </a:cubicBezTo>
                    <a:cubicBezTo>
                      <a:pt x="1550" y="11278"/>
                      <a:pt x="1489" y="9880"/>
                      <a:pt x="1429" y="8481"/>
                    </a:cubicBezTo>
                    <a:cubicBezTo>
                      <a:pt x="1337" y="8512"/>
                      <a:pt x="1277" y="8512"/>
                      <a:pt x="1185" y="8512"/>
                    </a:cubicBezTo>
                    <a:cubicBezTo>
                      <a:pt x="1174" y="8513"/>
                      <a:pt x="1164" y="8514"/>
                      <a:pt x="1153" y="8514"/>
                    </a:cubicBezTo>
                    <a:cubicBezTo>
                      <a:pt x="964" y="8514"/>
                      <a:pt x="888" y="8262"/>
                      <a:pt x="1003" y="8147"/>
                    </a:cubicBezTo>
                    <a:cubicBezTo>
                      <a:pt x="1125" y="8025"/>
                      <a:pt x="1277" y="7934"/>
                      <a:pt x="1398" y="7873"/>
                    </a:cubicBezTo>
                    <a:cubicBezTo>
                      <a:pt x="1246" y="5259"/>
                      <a:pt x="1094" y="2645"/>
                      <a:pt x="94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2" name="Google Shape;3432;p79"/>
              <p:cNvSpPr/>
              <p:nvPr/>
            </p:nvSpPr>
            <p:spPr>
              <a:xfrm>
                <a:off x="6351563" y="6417143"/>
                <a:ext cx="392893" cy="433778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16445" extrusionOk="0">
                    <a:moveTo>
                      <a:pt x="609" y="1"/>
                    </a:moveTo>
                    <a:cubicBezTo>
                      <a:pt x="396" y="213"/>
                      <a:pt x="183" y="426"/>
                      <a:pt x="1" y="639"/>
                    </a:cubicBezTo>
                    <a:cubicBezTo>
                      <a:pt x="1733" y="3496"/>
                      <a:pt x="3709" y="6201"/>
                      <a:pt x="5958" y="8755"/>
                    </a:cubicBezTo>
                    <a:cubicBezTo>
                      <a:pt x="8056" y="11186"/>
                      <a:pt x="11490" y="15563"/>
                      <a:pt x="14895" y="16445"/>
                    </a:cubicBezTo>
                    <a:cubicBezTo>
                      <a:pt x="14895" y="16232"/>
                      <a:pt x="14895" y="16050"/>
                      <a:pt x="14864" y="15837"/>
                    </a:cubicBezTo>
                    <a:cubicBezTo>
                      <a:pt x="11703" y="14651"/>
                      <a:pt x="8603" y="10578"/>
                      <a:pt x="6505" y="8208"/>
                    </a:cubicBezTo>
                    <a:cubicBezTo>
                      <a:pt x="4226" y="5685"/>
                      <a:pt x="2311" y="2919"/>
                      <a:pt x="609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3" name="Google Shape;3433;p79"/>
              <p:cNvSpPr/>
              <p:nvPr/>
            </p:nvSpPr>
            <p:spPr>
              <a:xfrm>
                <a:off x="6743638" y="6834857"/>
                <a:ext cx="16064" cy="17673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70" extrusionOk="0">
                    <a:moveTo>
                      <a:pt x="0" y="1"/>
                    </a:moveTo>
                    <a:cubicBezTo>
                      <a:pt x="0" y="214"/>
                      <a:pt x="31" y="396"/>
                      <a:pt x="31" y="609"/>
                    </a:cubicBezTo>
                    <a:cubicBezTo>
                      <a:pt x="152" y="639"/>
                      <a:pt x="243" y="670"/>
                      <a:pt x="365" y="670"/>
                    </a:cubicBezTo>
                    <a:cubicBezTo>
                      <a:pt x="335" y="578"/>
                      <a:pt x="365" y="457"/>
                      <a:pt x="487" y="396"/>
                    </a:cubicBezTo>
                    <a:cubicBezTo>
                      <a:pt x="517" y="366"/>
                      <a:pt x="578" y="335"/>
                      <a:pt x="608" y="305"/>
                    </a:cubicBezTo>
                    <a:cubicBezTo>
                      <a:pt x="578" y="274"/>
                      <a:pt x="578" y="214"/>
                      <a:pt x="517" y="214"/>
                    </a:cubicBezTo>
                    <a:cubicBezTo>
                      <a:pt x="335" y="153"/>
                      <a:pt x="183" y="62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4" name="Google Shape;3434;p79"/>
              <p:cNvSpPr/>
              <p:nvPr/>
            </p:nvSpPr>
            <p:spPr>
              <a:xfrm>
                <a:off x="6224898" y="6739450"/>
                <a:ext cx="537995" cy="431378"/>
              </a:xfrm>
              <a:custGeom>
                <a:avLst/>
                <a:gdLst/>
                <a:ahLst/>
                <a:cxnLst/>
                <a:rect l="l" t="t" r="r" b="b"/>
                <a:pathLst>
                  <a:path w="20396" h="16354" extrusionOk="0">
                    <a:moveTo>
                      <a:pt x="122" y="1"/>
                    </a:moveTo>
                    <a:cubicBezTo>
                      <a:pt x="91" y="457"/>
                      <a:pt x="31" y="913"/>
                      <a:pt x="0" y="1399"/>
                    </a:cubicBezTo>
                    <a:cubicBezTo>
                      <a:pt x="5502" y="7964"/>
                      <a:pt x="11915" y="14773"/>
                      <a:pt x="20213" y="16354"/>
                    </a:cubicBezTo>
                    <a:cubicBezTo>
                      <a:pt x="20274" y="16354"/>
                      <a:pt x="20335" y="16354"/>
                      <a:pt x="20396" y="16323"/>
                    </a:cubicBezTo>
                    <a:lnTo>
                      <a:pt x="20365" y="15776"/>
                    </a:lnTo>
                    <a:cubicBezTo>
                      <a:pt x="11551" y="13922"/>
                      <a:pt x="5927" y="6536"/>
                      <a:pt x="12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5" name="Google Shape;3435;p79"/>
              <p:cNvSpPr/>
              <p:nvPr/>
            </p:nvSpPr>
            <p:spPr>
              <a:xfrm>
                <a:off x="6762076" y="7155581"/>
                <a:ext cx="8019" cy="1445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548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30"/>
                    </a:cubicBezTo>
                    <a:cubicBezTo>
                      <a:pt x="1" y="31"/>
                      <a:pt x="2" y="31"/>
                      <a:pt x="2" y="31"/>
                    </a:cubicBezTo>
                    <a:lnTo>
                      <a:pt x="2" y="31"/>
                    </a:lnTo>
                    <a:lnTo>
                      <a:pt x="0" y="0"/>
                    </a:lnTo>
                    <a:close/>
                    <a:moveTo>
                      <a:pt x="2" y="31"/>
                    </a:moveTo>
                    <a:lnTo>
                      <a:pt x="31" y="547"/>
                    </a:lnTo>
                    <a:cubicBezTo>
                      <a:pt x="243" y="456"/>
                      <a:pt x="304" y="93"/>
                      <a:pt x="2" y="3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6" name="Google Shape;3436;p79"/>
              <p:cNvSpPr/>
              <p:nvPr/>
            </p:nvSpPr>
            <p:spPr>
              <a:xfrm>
                <a:off x="6233709" y="7097050"/>
                <a:ext cx="550024" cy="394476"/>
              </a:xfrm>
              <a:custGeom>
                <a:avLst/>
                <a:gdLst/>
                <a:ahLst/>
                <a:cxnLst/>
                <a:rect l="l" t="t" r="r" b="b"/>
                <a:pathLst>
                  <a:path w="20852" h="1495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1" y="578"/>
                      <a:pt x="122" y="1186"/>
                      <a:pt x="213" y="1793"/>
                    </a:cubicBezTo>
                    <a:cubicBezTo>
                      <a:pt x="5685" y="8237"/>
                      <a:pt x="12676" y="14924"/>
                      <a:pt x="20730" y="14955"/>
                    </a:cubicBezTo>
                    <a:cubicBezTo>
                      <a:pt x="20761" y="14924"/>
                      <a:pt x="20761" y="14894"/>
                      <a:pt x="20791" y="14894"/>
                    </a:cubicBezTo>
                    <a:cubicBezTo>
                      <a:pt x="20791" y="14894"/>
                      <a:pt x="20822" y="14894"/>
                      <a:pt x="20852" y="14864"/>
                    </a:cubicBezTo>
                    <a:cubicBezTo>
                      <a:pt x="20822" y="14712"/>
                      <a:pt x="20822" y="14560"/>
                      <a:pt x="20822" y="14408"/>
                    </a:cubicBezTo>
                    <a:cubicBezTo>
                      <a:pt x="12250" y="13526"/>
                      <a:pt x="5533" y="6687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7" name="Google Shape;3437;p79"/>
              <p:cNvSpPr/>
              <p:nvPr/>
            </p:nvSpPr>
            <p:spPr>
              <a:xfrm>
                <a:off x="6782123" y="7477070"/>
                <a:ext cx="13637" cy="1205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5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1" y="153"/>
                      <a:pt x="31" y="305"/>
                      <a:pt x="31" y="457"/>
                    </a:cubicBezTo>
                    <a:cubicBezTo>
                      <a:pt x="213" y="396"/>
                      <a:pt x="365" y="305"/>
                      <a:pt x="517" y="244"/>
                    </a:cubicBezTo>
                    <a:cubicBezTo>
                      <a:pt x="487" y="153"/>
                      <a:pt x="426" y="61"/>
                      <a:pt x="304" y="61"/>
                    </a:cubicBezTo>
                    <a:cubicBezTo>
                      <a:pt x="213" y="31"/>
                      <a:pt x="122" y="31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8" name="Google Shape;3438;p79"/>
              <p:cNvSpPr/>
              <p:nvPr/>
            </p:nvSpPr>
            <p:spPr>
              <a:xfrm>
                <a:off x="6363591" y="7549239"/>
                <a:ext cx="435387" cy="196064"/>
              </a:xfrm>
              <a:custGeom>
                <a:avLst/>
                <a:gdLst/>
                <a:ahLst/>
                <a:cxnLst/>
                <a:rect l="l" t="t" r="r" b="b"/>
                <a:pathLst>
                  <a:path w="16506" h="7433" extrusionOk="0">
                    <a:moveTo>
                      <a:pt x="1" y="0"/>
                    </a:moveTo>
                    <a:cubicBezTo>
                      <a:pt x="548" y="821"/>
                      <a:pt x="1125" y="1581"/>
                      <a:pt x="1703" y="2280"/>
                    </a:cubicBezTo>
                    <a:cubicBezTo>
                      <a:pt x="4896" y="4774"/>
                      <a:pt x="9460" y="7432"/>
                      <a:pt x="13699" y="7432"/>
                    </a:cubicBezTo>
                    <a:cubicBezTo>
                      <a:pt x="14625" y="7432"/>
                      <a:pt x="15536" y="7305"/>
                      <a:pt x="16414" y="7022"/>
                    </a:cubicBezTo>
                    <a:cubicBezTo>
                      <a:pt x="16475" y="7022"/>
                      <a:pt x="16475" y="6991"/>
                      <a:pt x="16506" y="6961"/>
                    </a:cubicBezTo>
                    <a:cubicBezTo>
                      <a:pt x="16506" y="6809"/>
                      <a:pt x="16475" y="6687"/>
                      <a:pt x="16475" y="6535"/>
                    </a:cubicBezTo>
                    <a:cubicBezTo>
                      <a:pt x="16432" y="6514"/>
                      <a:pt x="16389" y="6492"/>
                      <a:pt x="16335" y="6492"/>
                    </a:cubicBezTo>
                    <a:cubicBezTo>
                      <a:pt x="16313" y="6492"/>
                      <a:pt x="16289" y="6496"/>
                      <a:pt x="16262" y="6505"/>
                    </a:cubicBezTo>
                    <a:cubicBezTo>
                      <a:pt x="15442" y="6667"/>
                      <a:pt x="14625" y="6744"/>
                      <a:pt x="13815" y="6744"/>
                    </a:cubicBezTo>
                    <a:cubicBezTo>
                      <a:pt x="8861" y="6744"/>
                      <a:pt x="4128" y="3866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9" name="Google Shape;3439;p79"/>
              <p:cNvSpPr/>
              <p:nvPr/>
            </p:nvSpPr>
            <p:spPr>
              <a:xfrm>
                <a:off x="6798161" y="7721616"/>
                <a:ext cx="4827" cy="11237"/>
              </a:xfrm>
              <a:custGeom>
                <a:avLst/>
                <a:gdLst/>
                <a:ahLst/>
                <a:cxnLst/>
                <a:rect l="l" t="t" r="r" b="b"/>
                <a:pathLst>
                  <a:path w="183" h="426" extrusionOk="0">
                    <a:moveTo>
                      <a:pt x="0" y="0"/>
                    </a:moveTo>
                    <a:lnTo>
                      <a:pt x="31" y="426"/>
                    </a:lnTo>
                    <a:cubicBezTo>
                      <a:pt x="183" y="304"/>
                      <a:pt x="152" y="91"/>
                      <a:pt x="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0" name="Google Shape;3440;p79"/>
              <p:cNvSpPr/>
              <p:nvPr/>
            </p:nvSpPr>
            <p:spPr>
              <a:xfrm>
                <a:off x="6522357" y="6312926"/>
                <a:ext cx="209279" cy="297459"/>
              </a:xfrm>
              <a:custGeom>
                <a:avLst/>
                <a:gdLst/>
                <a:ahLst/>
                <a:cxnLst/>
                <a:rect l="l" t="t" r="r" b="b"/>
                <a:pathLst>
                  <a:path w="7934" h="11277" extrusionOk="0">
                    <a:moveTo>
                      <a:pt x="912" y="0"/>
                    </a:moveTo>
                    <a:cubicBezTo>
                      <a:pt x="608" y="122"/>
                      <a:pt x="304" y="213"/>
                      <a:pt x="0" y="304"/>
                    </a:cubicBezTo>
                    <a:cubicBezTo>
                      <a:pt x="1976" y="4408"/>
                      <a:pt x="4590" y="8146"/>
                      <a:pt x="7933" y="11277"/>
                    </a:cubicBezTo>
                    <a:cubicBezTo>
                      <a:pt x="7933" y="10973"/>
                      <a:pt x="7903" y="10700"/>
                      <a:pt x="7903" y="10426"/>
                    </a:cubicBezTo>
                    <a:cubicBezTo>
                      <a:pt x="4955" y="7234"/>
                      <a:pt x="2675" y="3769"/>
                      <a:pt x="91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1" name="Google Shape;3441;p79"/>
              <p:cNvSpPr/>
              <p:nvPr/>
            </p:nvSpPr>
            <p:spPr>
              <a:xfrm>
                <a:off x="6730792" y="6587911"/>
                <a:ext cx="19387" cy="27802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054" extrusionOk="0">
                    <a:moveTo>
                      <a:pt x="1" y="1"/>
                    </a:moveTo>
                    <a:cubicBezTo>
                      <a:pt x="1" y="275"/>
                      <a:pt x="31" y="578"/>
                      <a:pt x="31" y="852"/>
                    </a:cubicBezTo>
                    <a:cubicBezTo>
                      <a:pt x="92" y="882"/>
                      <a:pt x="123" y="943"/>
                      <a:pt x="183" y="974"/>
                    </a:cubicBezTo>
                    <a:cubicBezTo>
                      <a:pt x="240" y="1030"/>
                      <a:pt x="303" y="1054"/>
                      <a:pt x="363" y="1054"/>
                    </a:cubicBezTo>
                    <a:cubicBezTo>
                      <a:pt x="563" y="1054"/>
                      <a:pt x="735" y="796"/>
                      <a:pt x="548" y="609"/>
                    </a:cubicBezTo>
                    <a:cubicBezTo>
                      <a:pt x="366" y="427"/>
                      <a:pt x="183" y="214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2" name="Google Shape;3442;p79"/>
              <p:cNvSpPr/>
              <p:nvPr/>
            </p:nvSpPr>
            <p:spPr>
              <a:xfrm>
                <a:off x="6756458" y="6460455"/>
                <a:ext cx="102661" cy="127482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4833" extrusionOk="0">
                    <a:moveTo>
                      <a:pt x="3526" y="0"/>
                    </a:moveTo>
                    <a:cubicBezTo>
                      <a:pt x="2554" y="1398"/>
                      <a:pt x="1247" y="3161"/>
                      <a:pt x="1" y="4043"/>
                    </a:cubicBezTo>
                    <a:lnTo>
                      <a:pt x="61" y="4833"/>
                    </a:lnTo>
                    <a:cubicBezTo>
                      <a:pt x="1429" y="4316"/>
                      <a:pt x="2767" y="2827"/>
                      <a:pt x="3891" y="1277"/>
                    </a:cubicBezTo>
                    <a:cubicBezTo>
                      <a:pt x="3770" y="851"/>
                      <a:pt x="3648" y="395"/>
                      <a:pt x="3526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3" name="Google Shape;3443;p79"/>
              <p:cNvSpPr/>
              <p:nvPr/>
            </p:nvSpPr>
            <p:spPr>
              <a:xfrm>
                <a:off x="6849465" y="6323345"/>
                <a:ext cx="113080" cy="170794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6475" extrusionOk="0">
                    <a:moveTo>
                      <a:pt x="3435" y="0"/>
                    </a:moveTo>
                    <a:cubicBezTo>
                      <a:pt x="2645" y="1307"/>
                      <a:pt x="1824" y="2584"/>
                      <a:pt x="973" y="3830"/>
                    </a:cubicBezTo>
                    <a:cubicBezTo>
                      <a:pt x="700" y="4195"/>
                      <a:pt x="365" y="4651"/>
                      <a:pt x="0" y="5198"/>
                    </a:cubicBezTo>
                    <a:cubicBezTo>
                      <a:pt x="122" y="5593"/>
                      <a:pt x="244" y="6049"/>
                      <a:pt x="365" y="6475"/>
                    </a:cubicBezTo>
                    <a:cubicBezTo>
                      <a:pt x="1216" y="5259"/>
                      <a:pt x="1976" y="4043"/>
                      <a:pt x="2584" y="3192"/>
                    </a:cubicBezTo>
                    <a:cubicBezTo>
                      <a:pt x="3192" y="2341"/>
                      <a:pt x="3739" y="1459"/>
                      <a:pt x="4286" y="578"/>
                    </a:cubicBezTo>
                    <a:cubicBezTo>
                      <a:pt x="4013" y="365"/>
                      <a:pt x="3739" y="183"/>
                      <a:pt x="343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4" name="Google Shape;3444;p79"/>
              <p:cNvSpPr/>
              <p:nvPr/>
            </p:nvSpPr>
            <p:spPr>
              <a:xfrm>
                <a:off x="6729711" y="6567073"/>
                <a:ext cx="28382" cy="25032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949" extrusionOk="0">
                    <a:moveTo>
                      <a:pt x="1015" y="1"/>
                    </a:moveTo>
                    <a:cubicBezTo>
                      <a:pt x="802" y="153"/>
                      <a:pt x="559" y="274"/>
                      <a:pt x="315" y="365"/>
                    </a:cubicBezTo>
                    <a:cubicBezTo>
                      <a:pt x="1" y="509"/>
                      <a:pt x="90" y="948"/>
                      <a:pt x="432" y="948"/>
                    </a:cubicBezTo>
                    <a:cubicBezTo>
                      <a:pt x="453" y="948"/>
                      <a:pt x="475" y="946"/>
                      <a:pt x="498" y="943"/>
                    </a:cubicBezTo>
                    <a:cubicBezTo>
                      <a:pt x="680" y="913"/>
                      <a:pt x="863" y="852"/>
                      <a:pt x="1075" y="791"/>
                    </a:cubicBezTo>
                    <a:lnTo>
                      <a:pt x="1015" y="1"/>
                    </a:ln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5" name="Google Shape;3445;p79"/>
              <p:cNvSpPr/>
              <p:nvPr/>
            </p:nvSpPr>
            <p:spPr>
              <a:xfrm>
                <a:off x="6770886" y="6733832"/>
                <a:ext cx="146764" cy="121099"/>
              </a:xfrm>
              <a:custGeom>
                <a:avLst/>
                <a:gdLst/>
                <a:ahLst/>
                <a:cxnLst/>
                <a:rect l="l" t="t" r="r" b="b"/>
                <a:pathLst>
                  <a:path w="5564" h="4591" extrusionOk="0">
                    <a:moveTo>
                      <a:pt x="5320" y="1"/>
                    </a:moveTo>
                    <a:cubicBezTo>
                      <a:pt x="3739" y="1460"/>
                      <a:pt x="2007" y="2767"/>
                      <a:pt x="1" y="3892"/>
                    </a:cubicBezTo>
                    <a:cubicBezTo>
                      <a:pt x="1" y="4135"/>
                      <a:pt x="31" y="4378"/>
                      <a:pt x="31" y="4591"/>
                    </a:cubicBezTo>
                    <a:cubicBezTo>
                      <a:pt x="2037" y="3831"/>
                      <a:pt x="3861" y="2706"/>
                      <a:pt x="5563" y="1338"/>
                    </a:cubicBezTo>
                    <a:cubicBezTo>
                      <a:pt x="5472" y="882"/>
                      <a:pt x="5411" y="457"/>
                      <a:pt x="532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6" name="Google Shape;3446;p79"/>
              <p:cNvSpPr/>
              <p:nvPr/>
            </p:nvSpPr>
            <p:spPr>
              <a:xfrm>
                <a:off x="6911188" y="6499731"/>
                <a:ext cx="205296" cy="269420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10214" extrusionOk="0">
                    <a:moveTo>
                      <a:pt x="7205" y="0"/>
                    </a:moveTo>
                    <a:cubicBezTo>
                      <a:pt x="5107" y="3283"/>
                      <a:pt x="2828" y="6292"/>
                      <a:pt x="1" y="8876"/>
                    </a:cubicBezTo>
                    <a:cubicBezTo>
                      <a:pt x="92" y="9332"/>
                      <a:pt x="153" y="9757"/>
                      <a:pt x="244" y="10213"/>
                    </a:cubicBezTo>
                    <a:cubicBezTo>
                      <a:pt x="3253" y="7751"/>
                      <a:pt x="5746" y="4499"/>
                      <a:pt x="7782" y="1125"/>
                    </a:cubicBezTo>
                    <a:cubicBezTo>
                      <a:pt x="7600" y="730"/>
                      <a:pt x="7418" y="365"/>
                      <a:pt x="720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7" name="Google Shape;3447;p79"/>
              <p:cNvSpPr/>
              <p:nvPr/>
            </p:nvSpPr>
            <p:spPr>
              <a:xfrm>
                <a:off x="6753266" y="6836466"/>
                <a:ext cx="18438" cy="2289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868" extrusionOk="0">
                    <a:moveTo>
                      <a:pt x="0" y="609"/>
                    </a:moveTo>
                    <a:cubicBezTo>
                      <a:pt x="0" y="639"/>
                      <a:pt x="0" y="639"/>
                      <a:pt x="0" y="639"/>
                    </a:cubicBezTo>
                    <a:cubicBezTo>
                      <a:pt x="2" y="639"/>
                      <a:pt x="4" y="639"/>
                      <a:pt x="6" y="640"/>
                    </a:cubicBezTo>
                    <a:lnTo>
                      <a:pt x="6" y="640"/>
                    </a:lnTo>
                    <a:cubicBezTo>
                      <a:pt x="4" y="629"/>
                      <a:pt x="2" y="619"/>
                      <a:pt x="0" y="609"/>
                    </a:cubicBezTo>
                    <a:close/>
                    <a:moveTo>
                      <a:pt x="669" y="1"/>
                    </a:moveTo>
                    <a:cubicBezTo>
                      <a:pt x="517" y="61"/>
                      <a:pt x="395" y="153"/>
                      <a:pt x="243" y="244"/>
                    </a:cubicBezTo>
                    <a:cubicBezTo>
                      <a:pt x="387" y="388"/>
                      <a:pt x="285" y="641"/>
                      <a:pt x="41" y="641"/>
                    </a:cubicBezTo>
                    <a:cubicBezTo>
                      <a:pt x="30" y="641"/>
                      <a:pt x="18" y="641"/>
                      <a:pt x="6" y="640"/>
                    </a:cubicBezTo>
                    <a:lnTo>
                      <a:pt x="6" y="640"/>
                    </a:lnTo>
                    <a:cubicBezTo>
                      <a:pt x="37" y="773"/>
                      <a:pt x="121" y="867"/>
                      <a:pt x="243" y="867"/>
                    </a:cubicBezTo>
                    <a:cubicBezTo>
                      <a:pt x="272" y="867"/>
                      <a:pt x="302" y="862"/>
                      <a:pt x="334" y="852"/>
                    </a:cubicBezTo>
                    <a:cubicBezTo>
                      <a:pt x="456" y="821"/>
                      <a:pt x="578" y="760"/>
                      <a:pt x="699" y="700"/>
                    </a:cubicBezTo>
                    <a:cubicBezTo>
                      <a:pt x="699" y="487"/>
                      <a:pt x="669" y="244"/>
                      <a:pt x="669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8" name="Google Shape;3448;p79"/>
              <p:cNvSpPr/>
              <p:nvPr/>
            </p:nvSpPr>
            <p:spPr>
              <a:xfrm>
                <a:off x="6752448" y="6842876"/>
                <a:ext cx="11079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399" extrusionOk="0">
                    <a:moveTo>
                      <a:pt x="305" y="1"/>
                    </a:moveTo>
                    <a:lnTo>
                      <a:pt x="305" y="1"/>
                    </a:lnTo>
                    <a:cubicBezTo>
                      <a:pt x="244" y="31"/>
                      <a:pt x="213" y="62"/>
                      <a:pt x="153" y="92"/>
                    </a:cubicBezTo>
                    <a:cubicBezTo>
                      <a:pt x="31" y="153"/>
                      <a:pt x="1" y="274"/>
                      <a:pt x="31" y="366"/>
                    </a:cubicBezTo>
                    <a:cubicBezTo>
                      <a:pt x="31" y="396"/>
                      <a:pt x="31" y="396"/>
                      <a:pt x="31" y="396"/>
                    </a:cubicBezTo>
                    <a:cubicBezTo>
                      <a:pt x="45" y="397"/>
                      <a:pt x="59" y="398"/>
                      <a:pt x="72" y="398"/>
                    </a:cubicBezTo>
                    <a:cubicBezTo>
                      <a:pt x="317" y="398"/>
                      <a:pt x="420" y="145"/>
                      <a:pt x="30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9" name="Google Shape;3449;p79"/>
              <p:cNvSpPr/>
              <p:nvPr/>
            </p:nvSpPr>
            <p:spPr>
              <a:xfrm>
                <a:off x="6759676" y="7144345"/>
                <a:ext cx="1609" cy="8836"/>
              </a:xfrm>
              <a:custGeom>
                <a:avLst/>
                <a:gdLst/>
                <a:ahLst/>
                <a:cxnLst/>
                <a:rect l="l" t="t" r="r" b="b"/>
                <a:pathLst>
                  <a:path w="61" h="335" extrusionOk="0">
                    <a:moveTo>
                      <a:pt x="61" y="0"/>
                    </a:moveTo>
                    <a:cubicBezTo>
                      <a:pt x="0" y="122"/>
                      <a:pt x="0" y="213"/>
                      <a:pt x="61" y="335"/>
                    </a:cubicBezTo>
                    <a:cubicBezTo>
                      <a:pt x="61" y="213"/>
                      <a:pt x="61" y="122"/>
                      <a:pt x="6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0" name="Google Shape;3450;p79"/>
              <p:cNvSpPr/>
              <p:nvPr/>
            </p:nvSpPr>
            <p:spPr>
              <a:xfrm>
                <a:off x="6786924" y="7043319"/>
                <a:ext cx="157975" cy="108253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104" extrusionOk="0">
                    <a:moveTo>
                      <a:pt x="5958" y="1"/>
                    </a:moveTo>
                    <a:cubicBezTo>
                      <a:pt x="4074" y="1186"/>
                      <a:pt x="2098" y="2280"/>
                      <a:pt x="1" y="3253"/>
                    </a:cubicBezTo>
                    <a:cubicBezTo>
                      <a:pt x="1" y="3527"/>
                      <a:pt x="31" y="3830"/>
                      <a:pt x="31" y="4104"/>
                    </a:cubicBezTo>
                    <a:cubicBezTo>
                      <a:pt x="2098" y="3253"/>
                      <a:pt x="4074" y="2250"/>
                      <a:pt x="5989" y="1125"/>
                    </a:cubicBezTo>
                    <a:cubicBezTo>
                      <a:pt x="5989" y="761"/>
                      <a:pt x="5958" y="365"/>
                      <a:pt x="5958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1" name="Google Shape;3451;p79"/>
              <p:cNvSpPr/>
              <p:nvPr/>
            </p:nvSpPr>
            <p:spPr>
              <a:xfrm>
                <a:off x="6943263" y="6818820"/>
                <a:ext cx="270237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10245" h="9637" extrusionOk="0">
                    <a:moveTo>
                      <a:pt x="10001" y="1"/>
                    </a:moveTo>
                    <a:cubicBezTo>
                      <a:pt x="7113" y="3284"/>
                      <a:pt x="3770" y="6110"/>
                      <a:pt x="1" y="8512"/>
                    </a:cubicBezTo>
                    <a:cubicBezTo>
                      <a:pt x="31" y="8876"/>
                      <a:pt x="62" y="9272"/>
                      <a:pt x="62" y="9636"/>
                    </a:cubicBezTo>
                    <a:cubicBezTo>
                      <a:pt x="3831" y="7387"/>
                      <a:pt x="7265" y="4651"/>
                      <a:pt x="10244" y="1460"/>
                    </a:cubicBezTo>
                    <a:cubicBezTo>
                      <a:pt x="10153" y="974"/>
                      <a:pt x="10092" y="487"/>
                      <a:pt x="1000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2" name="Google Shape;3452;p79"/>
              <p:cNvSpPr/>
              <p:nvPr/>
            </p:nvSpPr>
            <p:spPr>
              <a:xfrm>
                <a:off x="6761258" y="7129098"/>
                <a:ext cx="26483" cy="30123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142" extrusionOk="0">
                    <a:moveTo>
                      <a:pt x="974" y="1"/>
                    </a:moveTo>
                    <a:cubicBezTo>
                      <a:pt x="700" y="123"/>
                      <a:pt x="427" y="275"/>
                      <a:pt x="153" y="396"/>
                    </a:cubicBezTo>
                    <a:cubicBezTo>
                      <a:pt x="62" y="427"/>
                      <a:pt x="31" y="518"/>
                      <a:pt x="1" y="578"/>
                    </a:cubicBezTo>
                    <a:cubicBezTo>
                      <a:pt x="1" y="700"/>
                      <a:pt x="1" y="791"/>
                      <a:pt x="1" y="913"/>
                    </a:cubicBezTo>
                    <a:cubicBezTo>
                      <a:pt x="76" y="1037"/>
                      <a:pt x="191" y="1142"/>
                      <a:pt x="331" y="1142"/>
                    </a:cubicBezTo>
                    <a:cubicBezTo>
                      <a:pt x="362" y="1142"/>
                      <a:pt x="394" y="1137"/>
                      <a:pt x="427" y="1126"/>
                    </a:cubicBezTo>
                    <a:cubicBezTo>
                      <a:pt x="639" y="1034"/>
                      <a:pt x="822" y="943"/>
                      <a:pt x="1004" y="852"/>
                    </a:cubicBezTo>
                    <a:cubicBezTo>
                      <a:pt x="1004" y="578"/>
                      <a:pt x="974" y="275"/>
                      <a:pt x="974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3" name="Google Shape;3453;p79"/>
              <p:cNvSpPr/>
              <p:nvPr/>
            </p:nvSpPr>
            <p:spPr>
              <a:xfrm>
                <a:off x="6778114" y="7491499"/>
                <a:ext cx="5618" cy="8863"/>
              </a:xfrm>
              <a:custGeom>
                <a:avLst/>
                <a:gdLst/>
                <a:ahLst/>
                <a:cxnLst/>
                <a:rect l="l" t="t" r="r" b="b"/>
                <a:pathLst>
                  <a:path w="213" h="336" extrusionOk="0">
                    <a:moveTo>
                      <a:pt x="91" y="1"/>
                    </a:moveTo>
                    <a:cubicBezTo>
                      <a:pt x="0" y="122"/>
                      <a:pt x="61" y="305"/>
                      <a:pt x="213" y="335"/>
                    </a:cubicBezTo>
                    <a:cubicBezTo>
                      <a:pt x="213" y="214"/>
                      <a:pt x="213" y="122"/>
                      <a:pt x="21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4" name="Google Shape;3454;p79"/>
              <p:cNvSpPr/>
              <p:nvPr/>
            </p:nvSpPr>
            <p:spPr>
              <a:xfrm>
                <a:off x="6807762" y="7412129"/>
                <a:ext cx="122708" cy="82614"/>
              </a:xfrm>
              <a:custGeom>
                <a:avLst/>
                <a:gdLst/>
                <a:ahLst/>
                <a:cxnLst/>
                <a:rect l="l" t="t" r="r" b="b"/>
                <a:pathLst>
                  <a:path w="4652" h="3132" extrusionOk="0">
                    <a:moveTo>
                      <a:pt x="4651" y="1"/>
                    </a:moveTo>
                    <a:lnTo>
                      <a:pt x="4651" y="1"/>
                    </a:lnTo>
                    <a:cubicBezTo>
                      <a:pt x="3162" y="912"/>
                      <a:pt x="1612" y="1703"/>
                      <a:pt x="1" y="2493"/>
                    </a:cubicBezTo>
                    <a:cubicBezTo>
                      <a:pt x="1" y="2706"/>
                      <a:pt x="31" y="2919"/>
                      <a:pt x="31" y="3131"/>
                    </a:cubicBezTo>
                    <a:cubicBezTo>
                      <a:pt x="1581" y="2645"/>
                      <a:pt x="3101" y="2007"/>
                      <a:pt x="4499" y="1216"/>
                    </a:cubicBezTo>
                    <a:cubicBezTo>
                      <a:pt x="4560" y="791"/>
                      <a:pt x="4591" y="396"/>
                      <a:pt x="465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79"/>
              <p:cNvSpPr/>
              <p:nvPr/>
            </p:nvSpPr>
            <p:spPr>
              <a:xfrm>
                <a:off x="6926434" y="7089822"/>
                <a:ext cx="307905" cy="354408"/>
              </a:xfrm>
              <a:custGeom>
                <a:avLst/>
                <a:gdLst/>
                <a:ahLst/>
                <a:cxnLst/>
                <a:rect l="l" t="t" r="r" b="b"/>
                <a:pathLst>
                  <a:path w="11673" h="13436" extrusionOk="0">
                    <a:moveTo>
                      <a:pt x="11672" y="1"/>
                    </a:moveTo>
                    <a:cubicBezTo>
                      <a:pt x="9454" y="3010"/>
                      <a:pt x="7295" y="6019"/>
                      <a:pt x="4651" y="8694"/>
                    </a:cubicBezTo>
                    <a:cubicBezTo>
                      <a:pt x="3253" y="10092"/>
                      <a:pt x="1733" y="11217"/>
                      <a:pt x="152" y="12220"/>
                    </a:cubicBezTo>
                    <a:cubicBezTo>
                      <a:pt x="92" y="12615"/>
                      <a:pt x="61" y="13010"/>
                      <a:pt x="0" y="13435"/>
                    </a:cubicBezTo>
                    <a:cubicBezTo>
                      <a:pt x="4833" y="10700"/>
                      <a:pt x="8785" y="6262"/>
                      <a:pt x="11672" y="1672"/>
                    </a:cubicBezTo>
                    <a:cubicBezTo>
                      <a:pt x="11672" y="1125"/>
                      <a:pt x="11672" y="548"/>
                      <a:pt x="1167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79"/>
              <p:cNvSpPr/>
              <p:nvPr/>
            </p:nvSpPr>
            <p:spPr>
              <a:xfrm>
                <a:off x="6783732" y="7477888"/>
                <a:ext cx="24874" cy="23265"/>
              </a:xfrm>
              <a:custGeom>
                <a:avLst/>
                <a:gdLst/>
                <a:ahLst/>
                <a:cxnLst/>
                <a:rect l="l" t="t" r="r" b="b"/>
                <a:pathLst>
                  <a:path w="943" h="882" extrusionOk="0">
                    <a:moveTo>
                      <a:pt x="912" y="0"/>
                    </a:moveTo>
                    <a:cubicBezTo>
                      <a:pt x="760" y="61"/>
                      <a:pt x="608" y="152"/>
                      <a:pt x="456" y="213"/>
                    </a:cubicBezTo>
                    <a:cubicBezTo>
                      <a:pt x="486" y="365"/>
                      <a:pt x="426" y="517"/>
                      <a:pt x="243" y="517"/>
                    </a:cubicBezTo>
                    <a:lnTo>
                      <a:pt x="0" y="517"/>
                    </a:lnTo>
                    <a:cubicBezTo>
                      <a:pt x="0" y="638"/>
                      <a:pt x="0" y="730"/>
                      <a:pt x="0" y="851"/>
                    </a:cubicBezTo>
                    <a:cubicBezTo>
                      <a:pt x="30" y="851"/>
                      <a:pt x="61" y="882"/>
                      <a:pt x="91" y="882"/>
                    </a:cubicBezTo>
                    <a:cubicBezTo>
                      <a:pt x="395" y="790"/>
                      <a:pt x="669" y="699"/>
                      <a:pt x="942" y="638"/>
                    </a:cubicBezTo>
                    <a:cubicBezTo>
                      <a:pt x="942" y="426"/>
                      <a:pt x="912" y="213"/>
                      <a:pt x="91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79"/>
              <p:cNvSpPr/>
              <p:nvPr/>
            </p:nvSpPr>
            <p:spPr>
              <a:xfrm>
                <a:off x="6780514" y="7489098"/>
                <a:ext cx="3218" cy="2427"/>
              </a:xfrm>
              <a:custGeom>
                <a:avLst/>
                <a:gdLst/>
                <a:ahLst/>
                <a:cxnLst/>
                <a:rect l="l" t="t" r="r" b="b"/>
                <a:pathLst>
                  <a:path w="122" h="92" extrusionOk="0">
                    <a:moveTo>
                      <a:pt x="92" y="1"/>
                    </a:moveTo>
                    <a:cubicBezTo>
                      <a:pt x="92" y="31"/>
                      <a:pt x="61" y="31"/>
                      <a:pt x="61" y="31"/>
                    </a:cubicBezTo>
                    <a:cubicBezTo>
                      <a:pt x="31" y="31"/>
                      <a:pt x="31" y="61"/>
                      <a:pt x="0" y="92"/>
                    </a:cubicBezTo>
                    <a:lnTo>
                      <a:pt x="122" y="92"/>
                    </a:lnTo>
                    <a:cubicBezTo>
                      <a:pt x="122" y="61"/>
                      <a:pt x="122" y="31"/>
                      <a:pt x="9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79"/>
              <p:cNvSpPr/>
              <p:nvPr/>
            </p:nvSpPr>
            <p:spPr>
              <a:xfrm>
                <a:off x="6782914" y="7483480"/>
                <a:ext cx="13664" cy="804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05" extrusionOk="0">
                    <a:moveTo>
                      <a:pt x="487" y="1"/>
                    </a:moveTo>
                    <a:lnTo>
                      <a:pt x="487" y="1"/>
                    </a:lnTo>
                    <a:cubicBezTo>
                      <a:pt x="335" y="62"/>
                      <a:pt x="183" y="153"/>
                      <a:pt x="1" y="214"/>
                    </a:cubicBezTo>
                    <a:cubicBezTo>
                      <a:pt x="31" y="244"/>
                      <a:pt x="31" y="274"/>
                      <a:pt x="31" y="305"/>
                    </a:cubicBezTo>
                    <a:lnTo>
                      <a:pt x="274" y="305"/>
                    </a:lnTo>
                    <a:cubicBezTo>
                      <a:pt x="457" y="305"/>
                      <a:pt x="517" y="153"/>
                      <a:pt x="487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79"/>
              <p:cNvSpPr/>
              <p:nvPr/>
            </p:nvSpPr>
            <p:spPr>
              <a:xfrm>
                <a:off x="6820608" y="7683923"/>
                <a:ext cx="62541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78" extrusionOk="0">
                    <a:moveTo>
                      <a:pt x="2371" y="1"/>
                    </a:moveTo>
                    <a:cubicBezTo>
                      <a:pt x="1550" y="153"/>
                      <a:pt x="699" y="244"/>
                      <a:pt x="0" y="669"/>
                    </a:cubicBezTo>
                    <a:cubicBezTo>
                      <a:pt x="0" y="882"/>
                      <a:pt x="31" y="1095"/>
                      <a:pt x="31" y="1277"/>
                    </a:cubicBezTo>
                    <a:cubicBezTo>
                      <a:pt x="760" y="1247"/>
                      <a:pt x="1459" y="1125"/>
                      <a:pt x="2128" y="1004"/>
                    </a:cubicBezTo>
                    <a:cubicBezTo>
                      <a:pt x="2219" y="669"/>
                      <a:pt x="2280" y="335"/>
                      <a:pt x="237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79"/>
              <p:cNvSpPr/>
              <p:nvPr/>
            </p:nvSpPr>
            <p:spPr>
              <a:xfrm>
                <a:off x="6876713" y="7436185"/>
                <a:ext cx="332779" cy="274220"/>
              </a:xfrm>
              <a:custGeom>
                <a:avLst/>
                <a:gdLst/>
                <a:ahLst/>
                <a:cxnLst/>
                <a:rect l="l" t="t" r="r" b="b"/>
                <a:pathLst>
                  <a:path w="12616" h="10396" extrusionOk="0">
                    <a:moveTo>
                      <a:pt x="12615" y="0"/>
                    </a:moveTo>
                    <a:lnTo>
                      <a:pt x="12615" y="0"/>
                    </a:lnTo>
                    <a:cubicBezTo>
                      <a:pt x="11582" y="1095"/>
                      <a:pt x="10548" y="2159"/>
                      <a:pt x="9545" y="3253"/>
                    </a:cubicBezTo>
                    <a:cubicBezTo>
                      <a:pt x="7205" y="5806"/>
                      <a:pt x="4591" y="8086"/>
                      <a:pt x="1247" y="9180"/>
                    </a:cubicBezTo>
                    <a:cubicBezTo>
                      <a:pt x="913" y="9271"/>
                      <a:pt x="578" y="9332"/>
                      <a:pt x="244" y="9393"/>
                    </a:cubicBezTo>
                    <a:cubicBezTo>
                      <a:pt x="153" y="9727"/>
                      <a:pt x="92" y="10061"/>
                      <a:pt x="1" y="10396"/>
                    </a:cubicBezTo>
                    <a:cubicBezTo>
                      <a:pt x="3010" y="9818"/>
                      <a:pt x="5563" y="8450"/>
                      <a:pt x="8086" y="6353"/>
                    </a:cubicBezTo>
                    <a:cubicBezTo>
                      <a:pt x="9393" y="5289"/>
                      <a:pt x="10670" y="4134"/>
                      <a:pt x="11916" y="2918"/>
                    </a:cubicBezTo>
                    <a:cubicBezTo>
                      <a:pt x="12190" y="2037"/>
                      <a:pt x="12402" y="1064"/>
                      <a:pt x="1261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79"/>
              <p:cNvSpPr/>
              <p:nvPr/>
            </p:nvSpPr>
            <p:spPr>
              <a:xfrm>
                <a:off x="6807129" y="7701569"/>
                <a:ext cx="14297" cy="16934"/>
              </a:xfrm>
              <a:custGeom>
                <a:avLst/>
                <a:gdLst/>
                <a:ahLst/>
                <a:cxnLst/>
                <a:rect l="l" t="t" r="r" b="b"/>
                <a:pathLst>
                  <a:path w="542" h="642" extrusionOk="0">
                    <a:moveTo>
                      <a:pt x="511" y="0"/>
                    </a:moveTo>
                    <a:cubicBezTo>
                      <a:pt x="390" y="61"/>
                      <a:pt x="238" y="152"/>
                      <a:pt x="116" y="274"/>
                    </a:cubicBezTo>
                    <a:cubicBezTo>
                      <a:pt x="1" y="389"/>
                      <a:pt x="77" y="641"/>
                      <a:pt x="240" y="641"/>
                    </a:cubicBezTo>
                    <a:cubicBezTo>
                      <a:pt x="249" y="641"/>
                      <a:pt x="259" y="640"/>
                      <a:pt x="268" y="639"/>
                    </a:cubicBezTo>
                    <a:cubicBezTo>
                      <a:pt x="359" y="639"/>
                      <a:pt x="450" y="639"/>
                      <a:pt x="542" y="608"/>
                    </a:cubicBezTo>
                    <a:lnTo>
                      <a:pt x="511" y="0"/>
                    </a:ln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2" name="Google Shape;3462;p79"/>
            <p:cNvGrpSpPr/>
            <p:nvPr/>
          </p:nvGrpSpPr>
          <p:grpSpPr>
            <a:xfrm>
              <a:off x="729721" y="2787712"/>
              <a:ext cx="4162797" cy="1998575"/>
              <a:chOff x="2474221" y="2781748"/>
              <a:chExt cx="4196368" cy="2014693"/>
            </a:xfrm>
          </p:grpSpPr>
          <p:grpSp>
            <p:nvGrpSpPr>
              <p:cNvPr id="3463" name="Google Shape;3463;p79"/>
              <p:cNvGrpSpPr/>
              <p:nvPr/>
            </p:nvGrpSpPr>
            <p:grpSpPr>
              <a:xfrm>
                <a:off x="2474221" y="2781748"/>
                <a:ext cx="4196368" cy="2014693"/>
                <a:chOff x="1313950" y="2027925"/>
                <a:chExt cx="6516100" cy="3128405"/>
              </a:xfrm>
            </p:grpSpPr>
            <p:sp>
              <p:nvSpPr>
                <p:cNvPr id="3464" name="Google Shape;3464;p79"/>
                <p:cNvSpPr/>
                <p:nvPr/>
              </p:nvSpPr>
              <p:spPr>
                <a:xfrm>
                  <a:off x="6738075" y="4060625"/>
                  <a:ext cx="1039550" cy="105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82" h="42038" extrusionOk="0">
                      <a:moveTo>
                        <a:pt x="41582" y="1"/>
                      </a:moveTo>
                      <a:lnTo>
                        <a:pt x="0" y="2311"/>
                      </a:lnTo>
                      <a:lnTo>
                        <a:pt x="3131" y="42038"/>
                      </a:lnTo>
                      <a:lnTo>
                        <a:pt x="39484" y="40944"/>
                      </a:lnTo>
                      <a:lnTo>
                        <a:pt x="41582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5" name="Google Shape;3465;p79"/>
                <p:cNvSpPr/>
                <p:nvPr/>
              </p:nvSpPr>
              <p:spPr>
                <a:xfrm>
                  <a:off x="6437150" y="3809875"/>
                  <a:ext cx="1351125" cy="13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45" h="52524" extrusionOk="0">
                      <a:moveTo>
                        <a:pt x="1520" y="0"/>
                      </a:moveTo>
                      <a:lnTo>
                        <a:pt x="1" y="52524"/>
                      </a:lnTo>
                      <a:lnTo>
                        <a:pt x="15168" y="52068"/>
                      </a:lnTo>
                      <a:lnTo>
                        <a:pt x="12037" y="12341"/>
                      </a:lnTo>
                      <a:lnTo>
                        <a:pt x="53619" y="10031"/>
                      </a:lnTo>
                      <a:lnTo>
                        <a:pt x="54044" y="1702"/>
                      </a:lnTo>
                      <a:lnTo>
                        <a:pt x="1520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6" name="Google Shape;3466;p79"/>
                <p:cNvSpPr/>
                <p:nvPr/>
              </p:nvSpPr>
              <p:spPr>
                <a:xfrm>
                  <a:off x="6475150" y="3328100"/>
                  <a:ext cx="1354900" cy="52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96" h="21004" extrusionOk="0">
                      <a:moveTo>
                        <a:pt x="548" y="0"/>
                      </a:moveTo>
                      <a:lnTo>
                        <a:pt x="0" y="19271"/>
                      </a:lnTo>
                      <a:lnTo>
                        <a:pt x="54196" y="21004"/>
                      </a:lnTo>
                      <a:lnTo>
                        <a:pt x="54196" y="21004"/>
                      </a:lnTo>
                      <a:lnTo>
                        <a:pt x="47722" y="5137"/>
                      </a:lnTo>
                      <a:lnTo>
                        <a:pt x="548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7" name="Google Shape;3467;p79"/>
                <p:cNvSpPr/>
                <p:nvPr/>
              </p:nvSpPr>
              <p:spPr>
                <a:xfrm>
                  <a:off x="6468300" y="3809875"/>
                  <a:ext cx="1361750" cy="10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0" h="4013" extrusionOk="0">
                      <a:moveTo>
                        <a:pt x="274" y="0"/>
                      </a:moveTo>
                      <a:lnTo>
                        <a:pt x="1" y="3435"/>
                      </a:lnTo>
                      <a:lnTo>
                        <a:pt x="53619" y="4012"/>
                      </a:lnTo>
                      <a:lnTo>
                        <a:pt x="54470" y="1733"/>
                      </a:lnTo>
                      <a:lnTo>
                        <a:pt x="2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8" name="Google Shape;3468;p79"/>
                <p:cNvSpPr/>
                <p:nvPr/>
              </p:nvSpPr>
              <p:spPr>
                <a:xfrm>
                  <a:off x="2639200" y="2169275"/>
                  <a:ext cx="3892200" cy="95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88" h="38238" extrusionOk="0">
                      <a:moveTo>
                        <a:pt x="76051" y="0"/>
                      </a:moveTo>
                      <a:lnTo>
                        <a:pt x="1" y="25259"/>
                      </a:lnTo>
                      <a:lnTo>
                        <a:pt x="305" y="35806"/>
                      </a:lnTo>
                      <a:lnTo>
                        <a:pt x="155171" y="38238"/>
                      </a:lnTo>
                      <a:lnTo>
                        <a:pt x="155688" y="25259"/>
                      </a:lnTo>
                      <a:lnTo>
                        <a:pt x="76051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9" name="Google Shape;3469;p79"/>
                <p:cNvSpPr/>
                <p:nvPr/>
              </p:nvSpPr>
              <p:spPr>
                <a:xfrm>
                  <a:off x="2812475" y="2277925"/>
                  <a:ext cx="3559350" cy="70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374" h="28239" extrusionOk="0">
                      <a:moveTo>
                        <a:pt x="69515" y="1"/>
                      </a:moveTo>
                      <a:lnTo>
                        <a:pt x="1277" y="20730"/>
                      </a:lnTo>
                      <a:lnTo>
                        <a:pt x="0" y="25776"/>
                      </a:lnTo>
                      <a:lnTo>
                        <a:pt x="142374" y="28238"/>
                      </a:lnTo>
                      <a:lnTo>
                        <a:pt x="142374" y="22676"/>
                      </a:lnTo>
                      <a:lnTo>
                        <a:pt x="69515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0" name="Google Shape;3470;p79"/>
                <p:cNvSpPr/>
                <p:nvPr/>
              </p:nvSpPr>
              <p:spPr>
                <a:xfrm>
                  <a:off x="2646800" y="3064425"/>
                  <a:ext cx="3871675" cy="207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867" h="83163" extrusionOk="0">
                      <a:moveTo>
                        <a:pt x="1" y="0"/>
                      </a:moveTo>
                      <a:lnTo>
                        <a:pt x="2372" y="83162"/>
                      </a:lnTo>
                      <a:lnTo>
                        <a:pt x="31795" y="82919"/>
                      </a:lnTo>
                      <a:cubicBezTo>
                        <a:pt x="27387" y="64044"/>
                        <a:pt x="18725" y="25411"/>
                        <a:pt x="18725" y="25411"/>
                      </a:cubicBezTo>
                      <a:lnTo>
                        <a:pt x="154138" y="20487"/>
                      </a:lnTo>
                      <a:lnTo>
                        <a:pt x="154867" y="243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1" name="Google Shape;3471;p79"/>
                <p:cNvSpPr/>
                <p:nvPr/>
              </p:nvSpPr>
              <p:spPr>
                <a:xfrm>
                  <a:off x="3114900" y="3576575"/>
                  <a:ext cx="3385350" cy="156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14" h="62434" extrusionOk="0">
                      <a:moveTo>
                        <a:pt x="135414" y="1"/>
                      </a:moveTo>
                      <a:lnTo>
                        <a:pt x="1" y="4925"/>
                      </a:lnTo>
                      <a:cubicBezTo>
                        <a:pt x="1" y="4925"/>
                        <a:pt x="8663" y="43558"/>
                        <a:pt x="13071" y="62433"/>
                      </a:cubicBezTo>
                      <a:lnTo>
                        <a:pt x="132921" y="61339"/>
                      </a:lnTo>
                      <a:lnTo>
                        <a:pt x="135414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2" name="Google Shape;3472;p79"/>
                <p:cNvSpPr/>
                <p:nvPr/>
              </p:nvSpPr>
              <p:spPr>
                <a:xfrm rot="-61885">
                  <a:off x="3619099" y="3790410"/>
                  <a:ext cx="1823706" cy="1345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51" h="53831" extrusionOk="0">
                      <a:moveTo>
                        <a:pt x="72951" y="0"/>
                      </a:moveTo>
                      <a:lnTo>
                        <a:pt x="1" y="1064"/>
                      </a:lnTo>
                      <a:lnTo>
                        <a:pt x="5047" y="53162"/>
                      </a:lnTo>
                      <a:lnTo>
                        <a:pt x="8664" y="53162"/>
                      </a:lnTo>
                      <a:lnTo>
                        <a:pt x="66324" y="53831"/>
                      </a:lnTo>
                      <a:lnTo>
                        <a:pt x="70094" y="53831"/>
                      </a:lnTo>
                      <a:lnTo>
                        <a:pt x="72951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3" name="Google Shape;3473;p79"/>
                <p:cNvSpPr/>
                <p:nvPr/>
              </p:nvSpPr>
              <p:spPr>
                <a:xfrm>
                  <a:off x="1355750" y="3830375"/>
                  <a:ext cx="1325275" cy="128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11" h="51461" extrusionOk="0">
                      <a:moveTo>
                        <a:pt x="52524" y="1"/>
                      </a:moveTo>
                      <a:lnTo>
                        <a:pt x="1" y="1703"/>
                      </a:lnTo>
                      <a:lnTo>
                        <a:pt x="2523" y="51005"/>
                      </a:lnTo>
                      <a:lnTo>
                        <a:pt x="18542" y="51461"/>
                      </a:lnTo>
                      <a:lnTo>
                        <a:pt x="11338" y="14256"/>
                      </a:lnTo>
                      <a:lnTo>
                        <a:pt x="11338" y="14256"/>
                      </a:lnTo>
                      <a:lnTo>
                        <a:pt x="53011" y="17053"/>
                      </a:lnTo>
                      <a:lnTo>
                        <a:pt x="52524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4" name="Google Shape;3474;p79"/>
                <p:cNvSpPr/>
                <p:nvPr/>
              </p:nvSpPr>
              <p:spPr>
                <a:xfrm>
                  <a:off x="1639200" y="4186775"/>
                  <a:ext cx="1066900" cy="95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76" h="38269" extrusionOk="0">
                      <a:moveTo>
                        <a:pt x="0" y="0"/>
                      </a:moveTo>
                      <a:lnTo>
                        <a:pt x="7204" y="37205"/>
                      </a:lnTo>
                      <a:lnTo>
                        <a:pt x="42676" y="38268"/>
                      </a:lnTo>
                      <a:lnTo>
                        <a:pt x="42676" y="38268"/>
                      </a:lnTo>
                      <a:lnTo>
                        <a:pt x="41673" y="27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5" name="Google Shape;3475;p79"/>
                <p:cNvSpPr/>
                <p:nvPr/>
              </p:nvSpPr>
              <p:spPr>
                <a:xfrm>
                  <a:off x="1313950" y="3349375"/>
                  <a:ext cx="1354925" cy="52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97" h="21004" extrusionOk="0">
                      <a:moveTo>
                        <a:pt x="53649" y="0"/>
                      </a:moveTo>
                      <a:lnTo>
                        <a:pt x="6475" y="5137"/>
                      </a:lnTo>
                      <a:lnTo>
                        <a:pt x="1" y="21004"/>
                      </a:lnTo>
                      <a:lnTo>
                        <a:pt x="54196" y="19241"/>
                      </a:lnTo>
                      <a:lnTo>
                        <a:pt x="53649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6" name="Google Shape;3476;p79"/>
                <p:cNvSpPr/>
                <p:nvPr/>
              </p:nvSpPr>
              <p:spPr>
                <a:xfrm>
                  <a:off x="2579175" y="2983875"/>
                  <a:ext cx="3990975" cy="24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639" h="9758" extrusionOk="0">
                      <a:moveTo>
                        <a:pt x="1" y="0"/>
                      </a:moveTo>
                      <a:lnTo>
                        <a:pt x="821" y="9757"/>
                      </a:lnTo>
                      <a:lnTo>
                        <a:pt x="159639" y="9757"/>
                      </a:lnTo>
                      <a:lnTo>
                        <a:pt x="159639" y="142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7" name="Google Shape;3477;p79"/>
                <p:cNvSpPr/>
                <p:nvPr/>
              </p:nvSpPr>
              <p:spPr>
                <a:xfrm>
                  <a:off x="2599700" y="3227800"/>
                  <a:ext cx="3970450" cy="7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818" h="3040" extrusionOk="0">
                      <a:moveTo>
                        <a:pt x="0" y="0"/>
                      </a:moveTo>
                      <a:lnTo>
                        <a:pt x="1338" y="3040"/>
                      </a:lnTo>
                      <a:lnTo>
                        <a:pt x="157055" y="3040"/>
                      </a:lnTo>
                      <a:lnTo>
                        <a:pt x="15881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8" name="Google Shape;3478;p79"/>
                <p:cNvSpPr/>
                <p:nvPr/>
              </p:nvSpPr>
              <p:spPr>
                <a:xfrm>
                  <a:off x="2535875" y="2055275"/>
                  <a:ext cx="4089000" cy="86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60" h="34409" extrusionOk="0">
                      <a:moveTo>
                        <a:pt x="81734" y="1"/>
                      </a:moveTo>
                      <a:lnTo>
                        <a:pt x="0" y="26840"/>
                      </a:lnTo>
                      <a:lnTo>
                        <a:pt x="426" y="32828"/>
                      </a:lnTo>
                      <a:lnTo>
                        <a:pt x="80883" y="6262"/>
                      </a:lnTo>
                      <a:lnTo>
                        <a:pt x="163559" y="34409"/>
                      </a:lnTo>
                      <a:lnTo>
                        <a:pt x="163559" y="25685"/>
                      </a:lnTo>
                      <a:lnTo>
                        <a:pt x="8173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9" name="Google Shape;3479;p79"/>
                <p:cNvSpPr/>
                <p:nvPr/>
              </p:nvSpPr>
              <p:spPr>
                <a:xfrm>
                  <a:off x="2520675" y="2027925"/>
                  <a:ext cx="4104200" cy="86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168" h="34409" extrusionOk="0">
                      <a:moveTo>
                        <a:pt x="82342" y="1"/>
                      </a:moveTo>
                      <a:lnTo>
                        <a:pt x="0" y="26718"/>
                      </a:lnTo>
                      <a:lnTo>
                        <a:pt x="1034" y="32858"/>
                      </a:lnTo>
                      <a:lnTo>
                        <a:pt x="81491" y="6262"/>
                      </a:lnTo>
                      <a:lnTo>
                        <a:pt x="164167" y="34408"/>
                      </a:lnTo>
                      <a:lnTo>
                        <a:pt x="164167" y="25715"/>
                      </a:lnTo>
                      <a:lnTo>
                        <a:pt x="82342" y="1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0" name="Google Shape;3480;p79"/>
                <p:cNvSpPr/>
                <p:nvPr/>
              </p:nvSpPr>
              <p:spPr>
                <a:xfrm>
                  <a:off x="5776800" y="3874450"/>
                  <a:ext cx="336650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6" h="4561" extrusionOk="0">
                      <a:moveTo>
                        <a:pt x="1" y="1"/>
                      </a:moveTo>
                      <a:lnTo>
                        <a:pt x="1" y="4560"/>
                      </a:lnTo>
                      <a:lnTo>
                        <a:pt x="13466" y="4560"/>
                      </a:lnTo>
                      <a:lnTo>
                        <a:pt x="1346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1" name="Google Shape;3481;p79"/>
                <p:cNvSpPr/>
                <p:nvPr/>
              </p:nvSpPr>
              <p:spPr>
                <a:xfrm>
                  <a:off x="3091350" y="3977050"/>
                  <a:ext cx="33742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0" extrusionOk="0">
                      <a:moveTo>
                        <a:pt x="0" y="0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2" name="Google Shape;3482;p79"/>
                <p:cNvSpPr/>
                <p:nvPr/>
              </p:nvSpPr>
              <p:spPr>
                <a:xfrm>
                  <a:off x="6062525" y="4135850"/>
                  <a:ext cx="337425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1" extrusionOk="0">
                      <a:moveTo>
                        <a:pt x="1" y="1"/>
                      </a:moveTo>
                      <a:lnTo>
                        <a:pt x="1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3" name="Google Shape;3483;p79"/>
                <p:cNvSpPr/>
                <p:nvPr/>
              </p:nvSpPr>
              <p:spPr>
                <a:xfrm>
                  <a:off x="7330800" y="4139650"/>
                  <a:ext cx="337400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6" h="4561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4" name="Google Shape;3484;p79"/>
                <p:cNvSpPr/>
                <p:nvPr/>
              </p:nvSpPr>
              <p:spPr>
                <a:xfrm>
                  <a:off x="5656750" y="4588750"/>
                  <a:ext cx="336650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6" h="4560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66" y="4560"/>
                      </a:lnTo>
                      <a:lnTo>
                        <a:pt x="1346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5" name="Google Shape;3485;p79"/>
                <p:cNvSpPr/>
                <p:nvPr/>
              </p:nvSpPr>
              <p:spPr>
                <a:xfrm>
                  <a:off x="2114875" y="4312925"/>
                  <a:ext cx="33742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0" extrusionOk="0">
                      <a:moveTo>
                        <a:pt x="1" y="0"/>
                      </a:moveTo>
                      <a:lnTo>
                        <a:pt x="1" y="4559"/>
                      </a:lnTo>
                      <a:lnTo>
                        <a:pt x="13497" y="4559"/>
                      </a:lnTo>
                      <a:lnTo>
                        <a:pt x="13497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6" name="Google Shape;3486;p79"/>
                <p:cNvSpPr/>
                <p:nvPr/>
              </p:nvSpPr>
              <p:spPr>
                <a:xfrm>
                  <a:off x="5331500" y="2713350"/>
                  <a:ext cx="33667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7" h="4560" extrusionOk="0">
                      <a:moveTo>
                        <a:pt x="1" y="0"/>
                      </a:moveTo>
                      <a:lnTo>
                        <a:pt x="1" y="4560"/>
                      </a:lnTo>
                      <a:lnTo>
                        <a:pt x="13466" y="4560"/>
                      </a:lnTo>
                      <a:lnTo>
                        <a:pt x="13466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7" name="Google Shape;3487;p79"/>
                <p:cNvSpPr/>
                <p:nvPr/>
              </p:nvSpPr>
              <p:spPr>
                <a:xfrm>
                  <a:off x="3770700" y="2573525"/>
                  <a:ext cx="337400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6" h="4560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8" name="Google Shape;3488;p79"/>
                <p:cNvSpPr/>
                <p:nvPr/>
              </p:nvSpPr>
              <p:spPr>
                <a:xfrm rot="-61885">
                  <a:off x="3561025" y="3747649"/>
                  <a:ext cx="1938451" cy="139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41" h="55656" extrusionOk="0">
                      <a:moveTo>
                        <a:pt x="77540" y="1"/>
                      </a:moveTo>
                      <a:lnTo>
                        <a:pt x="1" y="1247"/>
                      </a:lnTo>
                      <a:lnTo>
                        <a:pt x="5381" y="54926"/>
                      </a:lnTo>
                      <a:lnTo>
                        <a:pt x="9211" y="54926"/>
                      </a:lnTo>
                      <a:lnTo>
                        <a:pt x="3466" y="3588"/>
                      </a:lnTo>
                      <a:lnTo>
                        <a:pt x="73954" y="2706"/>
                      </a:lnTo>
                      <a:lnTo>
                        <a:pt x="73954" y="2706"/>
                      </a:lnTo>
                      <a:lnTo>
                        <a:pt x="70519" y="55655"/>
                      </a:lnTo>
                      <a:lnTo>
                        <a:pt x="74501" y="55655"/>
                      </a:lnTo>
                      <a:lnTo>
                        <a:pt x="7754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9" name="Google Shape;3489;p79"/>
                <p:cNvSpPr/>
                <p:nvPr/>
              </p:nvSpPr>
              <p:spPr>
                <a:xfrm>
                  <a:off x="6518475" y="2882050"/>
                  <a:ext cx="106400" cy="13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5502" extrusionOk="0">
                      <a:moveTo>
                        <a:pt x="395" y="0"/>
                      </a:moveTo>
                      <a:lnTo>
                        <a:pt x="0" y="5502"/>
                      </a:lnTo>
                      <a:lnTo>
                        <a:pt x="4255" y="1338"/>
                      </a:lnTo>
                      <a:lnTo>
                        <a:pt x="39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0" name="Google Shape;3490;p79"/>
                <p:cNvSpPr/>
                <p:nvPr/>
              </p:nvSpPr>
              <p:spPr>
                <a:xfrm>
                  <a:off x="2546500" y="2845575"/>
                  <a:ext cx="98825" cy="13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3" h="5563" extrusionOk="0">
                      <a:moveTo>
                        <a:pt x="3739" y="0"/>
                      </a:moveTo>
                      <a:lnTo>
                        <a:pt x="1" y="1216"/>
                      </a:lnTo>
                      <a:lnTo>
                        <a:pt x="3952" y="5563"/>
                      </a:lnTo>
                      <a:lnTo>
                        <a:pt x="373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1" name="Google Shape;3491;p79"/>
                <p:cNvSpPr/>
                <p:nvPr/>
              </p:nvSpPr>
              <p:spPr>
                <a:xfrm>
                  <a:off x="4265375" y="2362275"/>
                  <a:ext cx="636050" cy="59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2" h="23922" extrusionOk="0">
                      <a:moveTo>
                        <a:pt x="12098" y="1"/>
                      </a:moveTo>
                      <a:cubicBezTo>
                        <a:pt x="5290" y="1"/>
                        <a:pt x="1" y="5837"/>
                        <a:pt x="1" y="11946"/>
                      </a:cubicBezTo>
                      <a:cubicBezTo>
                        <a:pt x="1" y="19667"/>
                        <a:pt x="6688" y="23922"/>
                        <a:pt x="13527" y="23922"/>
                      </a:cubicBezTo>
                      <a:cubicBezTo>
                        <a:pt x="20335" y="23922"/>
                        <a:pt x="25442" y="17235"/>
                        <a:pt x="25442" y="11095"/>
                      </a:cubicBezTo>
                      <a:cubicBezTo>
                        <a:pt x="25442" y="4985"/>
                        <a:pt x="18907" y="1"/>
                        <a:pt x="12098" y="1"/>
                      </a:cubicBez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2" name="Google Shape;3492;p79"/>
                <p:cNvSpPr/>
                <p:nvPr/>
              </p:nvSpPr>
              <p:spPr>
                <a:xfrm>
                  <a:off x="4247150" y="2353150"/>
                  <a:ext cx="636050" cy="59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2" h="23923" extrusionOk="0">
                      <a:moveTo>
                        <a:pt x="12098" y="1"/>
                      </a:moveTo>
                      <a:cubicBezTo>
                        <a:pt x="5289" y="1"/>
                        <a:pt x="0" y="5837"/>
                        <a:pt x="0" y="11946"/>
                      </a:cubicBezTo>
                      <a:cubicBezTo>
                        <a:pt x="0" y="19697"/>
                        <a:pt x="6718" y="23922"/>
                        <a:pt x="13526" y="23922"/>
                      </a:cubicBezTo>
                      <a:cubicBezTo>
                        <a:pt x="20335" y="23922"/>
                        <a:pt x="25441" y="17235"/>
                        <a:pt x="25441" y="11095"/>
                      </a:cubicBezTo>
                      <a:cubicBezTo>
                        <a:pt x="25441" y="4986"/>
                        <a:pt x="18906" y="1"/>
                        <a:pt x="1209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3" name="Google Shape;3493;p79"/>
                <p:cNvSpPr/>
                <p:nvPr/>
              </p:nvSpPr>
              <p:spPr>
                <a:xfrm>
                  <a:off x="4331500" y="2385825"/>
                  <a:ext cx="516750" cy="32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70" h="12889" extrusionOk="0">
                      <a:moveTo>
                        <a:pt x="8785" y="1"/>
                      </a:moveTo>
                      <a:cubicBezTo>
                        <a:pt x="5107" y="1"/>
                        <a:pt x="1945" y="1885"/>
                        <a:pt x="0" y="4591"/>
                      </a:cubicBezTo>
                      <a:cubicBezTo>
                        <a:pt x="6626" y="7691"/>
                        <a:pt x="13313" y="10670"/>
                        <a:pt x="20244" y="12889"/>
                      </a:cubicBezTo>
                      <a:cubicBezTo>
                        <a:pt x="20517" y="11916"/>
                        <a:pt x="20669" y="10882"/>
                        <a:pt x="20669" y="9879"/>
                      </a:cubicBezTo>
                      <a:cubicBezTo>
                        <a:pt x="20669" y="4408"/>
                        <a:pt x="14864" y="1"/>
                        <a:pt x="8785" y="1"/>
                      </a:cubicBezTo>
                      <a:close/>
                    </a:path>
                  </a:pathLst>
                </a:custGeom>
                <a:solidFill>
                  <a:srgbClr val="E6E4F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4" name="Google Shape;3494;p79"/>
                <p:cNvSpPr/>
                <p:nvPr/>
              </p:nvSpPr>
              <p:spPr>
                <a:xfrm>
                  <a:off x="4281350" y="2500575"/>
                  <a:ext cx="556250" cy="4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16719" extrusionOk="0">
                      <a:moveTo>
                        <a:pt x="2006" y="1"/>
                      </a:moveTo>
                      <a:cubicBezTo>
                        <a:pt x="760" y="1794"/>
                        <a:pt x="0" y="3891"/>
                        <a:pt x="0" y="6049"/>
                      </a:cubicBezTo>
                      <a:cubicBezTo>
                        <a:pt x="0" y="12949"/>
                        <a:pt x="5988" y="16718"/>
                        <a:pt x="12067" y="16718"/>
                      </a:cubicBezTo>
                      <a:cubicBezTo>
                        <a:pt x="17022" y="16718"/>
                        <a:pt x="20973" y="12736"/>
                        <a:pt x="22250" y="8299"/>
                      </a:cubicBezTo>
                      <a:cubicBezTo>
                        <a:pt x="15319" y="6080"/>
                        <a:pt x="8632" y="3101"/>
                        <a:pt x="200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5" name="Google Shape;3495;p79"/>
                <p:cNvSpPr/>
                <p:nvPr/>
              </p:nvSpPr>
              <p:spPr>
                <a:xfrm>
                  <a:off x="4525275" y="2515775"/>
                  <a:ext cx="79800" cy="16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2" h="6414" extrusionOk="0">
                      <a:moveTo>
                        <a:pt x="1550" y="1"/>
                      </a:moveTo>
                      <a:lnTo>
                        <a:pt x="0" y="2189"/>
                      </a:lnTo>
                      <a:lnTo>
                        <a:pt x="1246" y="2189"/>
                      </a:lnTo>
                      <a:lnTo>
                        <a:pt x="1246" y="6414"/>
                      </a:lnTo>
                      <a:lnTo>
                        <a:pt x="2128" y="6414"/>
                      </a:lnTo>
                      <a:lnTo>
                        <a:pt x="1854" y="1885"/>
                      </a:lnTo>
                      <a:lnTo>
                        <a:pt x="3192" y="1885"/>
                      </a:lnTo>
                      <a:lnTo>
                        <a:pt x="1550" y="1"/>
                      </a:lnTo>
                      <a:close/>
                    </a:path>
                  </a:pathLst>
                </a:custGeom>
                <a:solidFill>
                  <a:srgbClr val="645C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6" name="Google Shape;3496;p79"/>
                <p:cNvSpPr/>
                <p:nvPr/>
              </p:nvSpPr>
              <p:spPr>
                <a:xfrm>
                  <a:off x="4553375" y="2593275"/>
                  <a:ext cx="252325" cy="8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3" h="3527" extrusionOk="0">
                      <a:moveTo>
                        <a:pt x="7600" y="1"/>
                      </a:moveTo>
                      <a:lnTo>
                        <a:pt x="7934" y="1217"/>
                      </a:lnTo>
                      <a:lnTo>
                        <a:pt x="1" y="2676"/>
                      </a:lnTo>
                      <a:lnTo>
                        <a:pt x="244" y="3527"/>
                      </a:lnTo>
                      <a:lnTo>
                        <a:pt x="8390" y="1703"/>
                      </a:lnTo>
                      <a:lnTo>
                        <a:pt x="8755" y="3010"/>
                      </a:lnTo>
                      <a:lnTo>
                        <a:pt x="10092" y="913"/>
                      </a:lnTo>
                      <a:lnTo>
                        <a:pt x="7600" y="1"/>
                      </a:lnTo>
                      <a:close/>
                    </a:path>
                  </a:pathLst>
                </a:custGeom>
                <a:solidFill>
                  <a:srgbClr val="645C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7" name="Google Shape;3497;p79"/>
                <p:cNvSpPr/>
                <p:nvPr/>
              </p:nvSpPr>
              <p:spPr>
                <a:xfrm>
                  <a:off x="1313950" y="3830375"/>
                  <a:ext cx="1361750" cy="10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0" h="4044" extrusionOk="0">
                      <a:moveTo>
                        <a:pt x="54196" y="1"/>
                      </a:moveTo>
                      <a:lnTo>
                        <a:pt x="1" y="1764"/>
                      </a:lnTo>
                      <a:lnTo>
                        <a:pt x="852" y="4043"/>
                      </a:lnTo>
                      <a:lnTo>
                        <a:pt x="54470" y="3466"/>
                      </a:lnTo>
                      <a:lnTo>
                        <a:pt x="5419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8" name="Google Shape;3498;p79"/>
                <p:cNvSpPr/>
                <p:nvPr/>
              </p:nvSpPr>
              <p:spPr>
                <a:xfrm>
                  <a:off x="3756250" y="3931450"/>
                  <a:ext cx="1567675" cy="80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07" h="32281" extrusionOk="0">
                      <a:moveTo>
                        <a:pt x="62707" y="0"/>
                      </a:moveTo>
                      <a:lnTo>
                        <a:pt x="1" y="5077"/>
                      </a:lnTo>
                      <a:lnTo>
                        <a:pt x="3162" y="32281"/>
                      </a:lnTo>
                      <a:lnTo>
                        <a:pt x="60944" y="23071"/>
                      </a:lnTo>
                      <a:lnTo>
                        <a:pt x="62707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499" name="Google Shape;3499;p79"/>
              <p:cNvSpPr/>
              <p:nvPr/>
            </p:nvSpPr>
            <p:spPr>
              <a:xfrm>
                <a:off x="4537825" y="3896350"/>
                <a:ext cx="74345" cy="883314"/>
              </a:xfrm>
              <a:custGeom>
                <a:avLst/>
                <a:gdLst/>
                <a:ahLst/>
                <a:cxnLst/>
                <a:rect l="l" t="t" r="r" b="b"/>
                <a:pathLst>
                  <a:path w="4405" h="52901" extrusionOk="0">
                    <a:moveTo>
                      <a:pt x="4142" y="0"/>
                    </a:moveTo>
                    <a:lnTo>
                      <a:pt x="4142" y="0"/>
                    </a:lnTo>
                    <a:cubicBezTo>
                      <a:pt x="4139" y="0"/>
                      <a:pt x="4137" y="4"/>
                      <a:pt x="4134" y="12"/>
                    </a:cubicBezTo>
                    <a:cubicBezTo>
                      <a:pt x="4023" y="326"/>
                      <a:pt x="3570" y="431"/>
                      <a:pt x="3016" y="431"/>
                    </a:cubicBezTo>
                    <a:cubicBezTo>
                      <a:pt x="1909" y="431"/>
                      <a:pt x="396" y="12"/>
                      <a:pt x="396" y="12"/>
                    </a:cubicBezTo>
                    <a:lnTo>
                      <a:pt x="1" y="52718"/>
                    </a:lnTo>
                    <a:lnTo>
                      <a:pt x="2432" y="52900"/>
                    </a:lnTo>
                    <a:cubicBezTo>
                      <a:pt x="2432" y="52900"/>
                      <a:pt x="4405" y="0"/>
                      <a:pt x="41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6" name="Google Shape;3933;p50">
            <a:extLst>
              <a:ext uri="{FF2B5EF4-FFF2-40B4-BE49-F238E27FC236}">
                <a16:creationId xmlns:a16="http://schemas.microsoft.com/office/drawing/2014/main" id="{E6E3185A-1857-C369-018F-2B77A9DFE4DA}"/>
              </a:ext>
            </a:extLst>
          </p:cNvPr>
          <p:cNvSpPr/>
          <p:nvPr/>
        </p:nvSpPr>
        <p:spPr>
          <a:xfrm>
            <a:off x="3296571" y="3400080"/>
            <a:ext cx="108243" cy="71615"/>
          </a:xfrm>
          <a:custGeom>
            <a:avLst/>
            <a:gdLst/>
            <a:ahLst/>
            <a:cxnLst/>
            <a:rect l="l" t="t" r="r" b="b"/>
            <a:pathLst>
              <a:path w="7604" h="5030" extrusionOk="0">
                <a:moveTo>
                  <a:pt x="6852" y="0"/>
                </a:moveTo>
                <a:cubicBezTo>
                  <a:pt x="6851" y="0"/>
                  <a:pt x="6850" y="0"/>
                  <a:pt x="6848" y="0"/>
                </a:cubicBezTo>
                <a:cubicBezTo>
                  <a:pt x="6698" y="0"/>
                  <a:pt x="6556" y="57"/>
                  <a:pt x="6451" y="163"/>
                </a:cubicBezTo>
                <a:lnTo>
                  <a:pt x="3334" y="3279"/>
                </a:lnTo>
                <a:cubicBezTo>
                  <a:pt x="3224" y="3391"/>
                  <a:pt x="3080" y="3447"/>
                  <a:pt x="2935" y="3447"/>
                </a:cubicBezTo>
                <a:cubicBezTo>
                  <a:pt x="2791" y="3447"/>
                  <a:pt x="2646" y="3391"/>
                  <a:pt x="2536" y="3279"/>
                </a:cubicBezTo>
                <a:cubicBezTo>
                  <a:pt x="2533" y="3279"/>
                  <a:pt x="2533" y="3279"/>
                  <a:pt x="2530" y="3276"/>
                </a:cubicBezTo>
                <a:cubicBezTo>
                  <a:pt x="2521" y="3267"/>
                  <a:pt x="2509" y="3255"/>
                  <a:pt x="2497" y="3246"/>
                </a:cubicBezTo>
                <a:lnTo>
                  <a:pt x="1061" y="1810"/>
                </a:lnTo>
                <a:cubicBezTo>
                  <a:pt x="948" y="1678"/>
                  <a:pt x="789" y="1611"/>
                  <a:pt x="629" y="1611"/>
                </a:cubicBezTo>
                <a:cubicBezTo>
                  <a:pt x="486" y="1611"/>
                  <a:pt x="342" y="1666"/>
                  <a:pt x="233" y="1777"/>
                </a:cubicBezTo>
                <a:cubicBezTo>
                  <a:pt x="1" y="2009"/>
                  <a:pt x="16" y="2391"/>
                  <a:pt x="266" y="2605"/>
                </a:cubicBezTo>
                <a:lnTo>
                  <a:pt x="2542" y="4869"/>
                </a:lnTo>
                <a:cubicBezTo>
                  <a:pt x="2645" y="4972"/>
                  <a:pt x="2782" y="5029"/>
                  <a:pt x="2926" y="5029"/>
                </a:cubicBezTo>
                <a:cubicBezTo>
                  <a:pt x="2929" y="5029"/>
                  <a:pt x="2933" y="5029"/>
                  <a:pt x="2937" y="5029"/>
                </a:cubicBezTo>
                <a:lnTo>
                  <a:pt x="2943" y="5029"/>
                </a:lnTo>
                <a:cubicBezTo>
                  <a:pt x="3096" y="5029"/>
                  <a:pt x="3241" y="4969"/>
                  <a:pt x="3352" y="4860"/>
                </a:cubicBezTo>
                <a:lnTo>
                  <a:pt x="7249" y="964"/>
                </a:lnTo>
                <a:cubicBezTo>
                  <a:pt x="7603" y="606"/>
                  <a:pt x="7352" y="0"/>
                  <a:pt x="6852" y="0"/>
                </a:cubicBezTo>
                <a:close/>
              </a:path>
            </a:pathLst>
          </a:cu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316" name="Google Shape;3260;p46">
            <a:extLst>
              <a:ext uri="{FF2B5EF4-FFF2-40B4-BE49-F238E27FC236}">
                <a16:creationId xmlns:a16="http://schemas.microsoft.com/office/drawing/2014/main" id="{1438699F-4C92-C1C3-5E2E-F7AC86EB2544}"/>
              </a:ext>
            </a:extLst>
          </p:cNvPr>
          <p:cNvGrpSpPr/>
          <p:nvPr/>
        </p:nvGrpSpPr>
        <p:grpSpPr>
          <a:xfrm rot="1300935">
            <a:off x="1682480" y="1177942"/>
            <a:ext cx="1259862" cy="1302102"/>
            <a:chOff x="-3035943" y="1509393"/>
            <a:chExt cx="577108" cy="470377"/>
          </a:xfrm>
        </p:grpSpPr>
        <p:sp>
          <p:nvSpPr>
            <p:cNvPr id="317" name="Google Shape;3261;p46">
              <a:extLst>
                <a:ext uri="{FF2B5EF4-FFF2-40B4-BE49-F238E27FC236}">
                  <a16:creationId xmlns:a16="http://schemas.microsoft.com/office/drawing/2014/main" id="{52686F86-EEE2-554C-1DDE-B8C1B9379300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18" name="Google Shape;3262;p46">
              <a:extLst>
                <a:ext uri="{FF2B5EF4-FFF2-40B4-BE49-F238E27FC236}">
                  <a16:creationId xmlns:a16="http://schemas.microsoft.com/office/drawing/2014/main" id="{1BB6D7E9-AA18-8858-91D2-269FE2B51E82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4A1547A-4F7B-34AB-F221-3D202E54D7A4}"/>
              </a:ext>
            </a:extLst>
          </p:cNvPr>
          <p:cNvSpPr/>
          <p:nvPr/>
        </p:nvSpPr>
        <p:spPr>
          <a:xfrm>
            <a:off x="872112" y="93443"/>
            <a:ext cx="6760155" cy="8718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Chuẩn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bị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mới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DA5AB8-4156-C25D-315C-C292E46B8303}"/>
              </a:ext>
            </a:extLst>
          </p:cNvPr>
          <p:cNvSpPr/>
          <p:nvPr/>
        </p:nvSpPr>
        <p:spPr>
          <a:xfrm>
            <a:off x="5080218" y="3474813"/>
            <a:ext cx="3071335" cy="64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2" name="Google Shape;716;p33">
            <a:extLst>
              <a:ext uri="{FF2B5EF4-FFF2-40B4-BE49-F238E27FC236}">
                <a16:creationId xmlns:a16="http://schemas.microsoft.com/office/drawing/2014/main" id="{D2CA48E6-7BD9-4BA0-A3ED-CF6FE5807DC5}"/>
              </a:ext>
            </a:extLst>
          </p:cNvPr>
          <p:cNvGrpSpPr/>
          <p:nvPr/>
        </p:nvGrpSpPr>
        <p:grpSpPr>
          <a:xfrm>
            <a:off x="5309980" y="906087"/>
            <a:ext cx="3847846" cy="3346706"/>
            <a:chOff x="4571996" y="539491"/>
            <a:chExt cx="3847846" cy="3759440"/>
          </a:xfrm>
          <a:effectLst>
            <a:glow rad="139700">
              <a:schemeClr val="bg1">
                <a:lumMod val="75000"/>
                <a:alpha val="40000"/>
              </a:schemeClr>
            </a:glow>
          </a:effectLst>
        </p:grpSpPr>
        <p:grpSp>
          <p:nvGrpSpPr>
            <p:cNvPr id="213" name="Google Shape;717;p33">
              <a:extLst>
                <a:ext uri="{FF2B5EF4-FFF2-40B4-BE49-F238E27FC236}">
                  <a16:creationId xmlns:a16="http://schemas.microsoft.com/office/drawing/2014/main" id="{E31C67A9-CF64-4F0C-AD09-7238B306CBC8}"/>
                </a:ext>
              </a:extLst>
            </p:cNvPr>
            <p:cNvGrpSpPr/>
            <p:nvPr/>
          </p:nvGrpSpPr>
          <p:grpSpPr>
            <a:xfrm>
              <a:off x="4571996" y="882701"/>
              <a:ext cx="3847846" cy="3416230"/>
              <a:chOff x="746746" y="882701"/>
              <a:chExt cx="3847846" cy="3416230"/>
            </a:xfrm>
          </p:grpSpPr>
          <p:sp>
            <p:nvSpPr>
              <p:cNvPr id="218" name="Google Shape;718;p33">
                <a:extLst>
                  <a:ext uri="{FF2B5EF4-FFF2-40B4-BE49-F238E27FC236}">
                    <a16:creationId xmlns:a16="http://schemas.microsoft.com/office/drawing/2014/main" id="{D93BD382-6B82-47A0-B75F-A6C1E26A5166}"/>
                  </a:ext>
                </a:extLst>
              </p:cNvPr>
              <p:cNvSpPr/>
              <p:nvPr/>
            </p:nvSpPr>
            <p:spPr>
              <a:xfrm>
                <a:off x="746746" y="882701"/>
                <a:ext cx="3847846" cy="3416230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719;p33">
                <a:extLst>
                  <a:ext uri="{FF2B5EF4-FFF2-40B4-BE49-F238E27FC236}">
                    <a16:creationId xmlns:a16="http://schemas.microsoft.com/office/drawing/2014/main" id="{6C325CF3-C866-4C88-9D20-0B86683B4304}"/>
                  </a:ext>
                </a:extLst>
              </p:cNvPr>
              <p:cNvSpPr/>
              <p:nvPr/>
            </p:nvSpPr>
            <p:spPr>
              <a:xfrm>
                <a:off x="1030093" y="1904435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2" y="265"/>
                    </a:cubicBezTo>
                    <a:cubicBezTo>
                      <a:pt x="2" y="290"/>
                      <a:pt x="20" y="312"/>
                      <a:pt x="44" y="315"/>
                    </a:cubicBezTo>
                    <a:cubicBezTo>
                      <a:pt x="47" y="315"/>
                      <a:pt x="51" y="316"/>
                      <a:pt x="54" y="316"/>
                    </a:cubicBez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2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720;p33">
                <a:extLst>
                  <a:ext uri="{FF2B5EF4-FFF2-40B4-BE49-F238E27FC236}">
                    <a16:creationId xmlns:a16="http://schemas.microsoft.com/office/drawing/2014/main" id="{7FB30E6C-27CC-47A2-A661-DA50FBB19FDA}"/>
                  </a:ext>
                </a:extLst>
              </p:cNvPr>
              <p:cNvSpPr/>
              <p:nvPr/>
            </p:nvSpPr>
            <p:spPr>
              <a:xfrm>
                <a:off x="1045857" y="235477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2" y="1"/>
                    </a:moveTo>
                    <a:cubicBezTo>
                      <a:pt x="16252" y="1"/>
                      <a:pt x="16251" y="1"/>
                      <a:pt x="16250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0"/>
                      <a:pt x="19" y="312"/>
                      <a:pt x="44" y="316"/>
                    </a:cubicBezTo>
                    <a:cubicBezTo>
                      <a:pt x="47" y="316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4" y="24"/>
                      <a:pt x="16281" y="1"/>
                      <a:pt x="16252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721;p33">
                <a:extLst>
                  <a:ext uri="{FF2B5EF4-FFF2-40B4-BE49-F238E27FC236}">
                    <a16:creationId xmlns:a16="http://schemas.microsoft.com/office/drawing/2014/main" id="{128B1008-08D9-459C-AA7A-36F7F56251C2}"/>
                  </a:ext>
                </a:extLst>
              </p:cNvPr>
              <p:cNvSpPr/>
              <p:nvPr/>
            </p:nvSpPr>
            <p:spPr>
              <a:xfrm>
                <a:off x="1060438" y="2794836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1" y="1"/>
                    </a:moveTo>
                    <a:lnTo>
                      <a:pt x="53" y="213"/>
                    </a:lnTo>
                    <a:cubicBezTo>
                      <a:pt x="24" y="213"/>
                      <a:pt x="1" y="236"/>
                      <a:pt x="2" y="265"/>
                    </a:cubicBezTo>
                    <a:cubicBezTo>
                      <a:pt x="2" y="291"/>
                      <a:pt x="20" y="311"/>
                      <a:pt x="44" y="315"/>
                    </a:cubicBezTo>
                    <a:cubicBezTo>
                      <a:pt x="47" y="316"/>
                      <a:pt x="51" y="316"/>
                      <a:pt x="54" y="316"/>
                    </a:cubicBezTo>
                    <a:lnTo>
                      <a:pt x="16252" y="105"/>
                    </a:lnTo>
                    <a:cubicBezTo>
                      <a:pt x="16281" y="104"/>
                      <a:pt x="16305" y="80"/>
                      <a:pt x="16304" y="52"/>
                    </a:cubicBezTo>
                    <a:cubicBezTo>
                      <a:pt x="16304" y="23"/>
                      <a:pt x="16281" y="1"/>
                      <a:pt x="16251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722;p33">
                <a:extLst>
                  <a:ext uri="{FF2B5EF4-FFF2-40B4-BE49-F238E27FC236}">
                    <a16:creationId xmlns:a16="http://schemas.microsoft.com/office/drawing/2014/main" id="{56B63B07-17C7-4060-B712-8F8E4793EF20}"/>
                  </a:ext>
                </a:extLst>
              </p:cNvPr>
              <p:cNvSpPr/>
              <p:nvPr/>
            </p:nvSpPr>
            <p:spPr>
              <a:xfrm>
                <a:off x="1076793" y="323489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0" y="1"/>
                    </a:moveTo>
                    <a:lnTo>
                      <a:pt x="52" y="213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1"/>
                      <a:pt x="19" y="312"/>
                      <a:pt x="44" y="316"/>
                    </a:cubicBezTo>
                    <a:cubicBezTo>
                      <a:pt x="47" y="317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3" y="24"/>
                      <a:pt x="16280" y="1"/>
                      <a:pt x="16250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723;p33">
                <a:extLst>
                  <a:ext uri="{FF2B5EF4-FFF2-40B4-BE49-F238E27FC236}">
                    <a16:creationId xmlns:a16="http://schemas.microsoft.com/office/drawing/2014/main" id="{4716B7D0-C07A-4075-B28A-260846D16137}"/>
                  </a:ext>
                </a:extLst>
              </p:cNvPr>
              <p:cNvSpPr/>
              <p:nvPr/>
            </p:nvSpPr>
            <p:spPr>
              <a:xfrm>
                <a:off x="1091374" y="3674956"/>
                <a:ext cx="3212778" cy="46405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6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3" y="212"/>
                    </a:lnTo>
                    <a:cubicBezTo>
                      <a:pt x="23" y="212"/>
                      <a:pt x="1" y="235"/>
                      <a:pt x="2" y="264"/>
                    </a:cubicBezTo>
                    <a:cubicBezTo>
                      <a:pt x="2" y="290"/>
                      <a:pt x="20" y="310"/>
                      <a:pt x="44" y="315"/>
                    </a:cubicBezTo>
                    <a:lnTo>
                      <a:pt x="54" y="315"/>
                    </a:ln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1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" name="Google Shape;724;p33">
              <a:extLst>
                <a:ext uri="{FF2B5EF4-FFF2-40B4-BE49-F238E27FC236}">
                  <a16:creationId xmlns:a16="http://schemas.microsoft.com/office/drawing/2014/main" id="{51ECA01E-C127-45AE-B082-7C0097358FED}"/>
                </a:ext>
              </a:extLst>
            </p:cNvPr>
            <p:cNvGrpSpPr/>
            <p:nvPr/>
          </p:nvGrpSpPr>
          <p:grpSpPr>
            <a:xfrm>
              <a:off x="5782930" y="539491"/>
              <a:ext cx="1390695" cy="548641"/>
              <a:chOff x="1639601" y="539501"/>
              <a:chExt cx="1091683" cy="548641"/>
            </a:xfrm>
          </p:grpSpPr>
          <p:sp>
            <p:nvSpPr>
              <p:cNvPr id="215" name="Google Shape;725;p33">
                <a:extLst>
                  <a:ext uri="{FF2B5EF4-FFF2-40B4-BE49-F238E27FC236}">
                    <a16:creationId xmlns:a16="http://schemas.microsoft.com/office/drawing/2014/main" id="{BCC7271A-5CE6-4A8B-B181-3908782F3345}"/>
                  </a:ext>
                </a:extLst>
              </p:cNvPr>
              <p:cNvSpPr/>
              <p:nvPr/>
            </p:nvSpPr>
            <p:spPr>
              <a:xfrm>
                <a:off x="1639601" y="539501"/>
                <a:ext cx="1091683" cy="548641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726;p33">
                <a:extLst>
                  <a:ext uri="{FF2B5EF4-FFF2-40B4-BE49-F238E27FC236}">
                    <a16:creationId xmlns:a16="http://schemas.microsoft.com/office/drawing/2014/main" id="{DABEF29B-B4EA-4583-8874-1D2D929DB3F7}"/>
                  </a:ext>
                </a:extLst>
              </p:cNvPr>
              <p:cNvSpPr/>
              <p:nvPr/>
            </p:nvSpPr>
            <p:spPr>
              <a:xfrm>
                <a:off x="2097918" y="607640"/>
                <a:ext cx="279602" cy="51692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727;p33">
                <a:extLst>
                  <a:ext uri="{FF2B5EF4-FFF2-40B4-BE49-F238E27FC236}">
                    <a16:creationId xmlns:a16="http://schemas.microsoft.com/office/drawing/2014/main" id="{BFEF6128-B96E-44CE-B958-702A97FD7EB5}"/>
                  </a:ext>
                </a:extLst>
              </p:cNvPr>
              <p:cNvSpPr/>
              <p:nvPr/>
            </p:nvSpPr>
            <p:spPr>
              <a:xfrm>
                <a:off x="2403952" y="609989"/>
                <a:ext cx="121592" cy="47727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A050CD6-EAE8-434B-BD97-DA58F4FF928A}"/>
              </a:ext>
            </a:extLst>
          </p:cNvPr>
          <p:cNvSpPr txBox="1"/>
          <p:nvPr/>
        </p:nvSpPr>
        <p:spPr>
          <a:xfrm>
            <a:off x="5370022" y="1662546"/>
            <a:ext cx="3732031" cy="878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tabLst>
                <a:tab pos="184150" algn="l"/>
              </a:tabLst>
            </a:pP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(SGK tr.24).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7FAF0C38-1455-4F49-ABEE-BA05C4DB3F3C}"/>
              </a:ext>
            </a:extLst>
          </p:cNvPr>
          <p:cNvSpPr txBox="1"/>
          <p:nvPr/>
        </p:nvSpPr>
        <p:spPr>
          <a:xfrm>
            <a:off x="5314029" y="2555102"/>
            <a:ext cx="3732031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tabLst>
                <a:tab pos="184150" algn="l"/>
              </a:tabLst>
            </a:pP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184150" algn="l"/>
              </a:tabLst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362;p30">
            <a:extLst>
              <a:ext uri="{FF2B5EF4-FFF2-40B4-BE49-F238E27FC236}">
                <a16:creationId xmlns:a16="http://schemas.microsoft.com/office/drawing/2014/main" id="{0E8E5E0A-8C48-BBEB-A1CE-193945DECE8D}"/>
              </a:ext>
            </a:extLst>
          </p:cNvPr>
          <p:cNvSpPr txBox="1">
            <a:spLocks/>
          </p:cNvSpPr>
          <p:nvPr/>
        </p:nvSpPr>
        <p:spPr>
          <a:xfrm>
            <a:off x="1350186" y="2236939"/>
            <a:ext cx="6520718" cy="18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atrick Hand"/>
              <a:buNone/>
              <a:defRPr sz="3500" b="1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  <a:buSzPts val="3600"/>
            </a:pPr>
            <a:br>
              <a:rPr lang="vi-VN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</a:b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Tiết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11</a:t>
            </a:r>
          </a:p>
          <a:p>
            <a:pPr>
              <a:spcAft>
                <a:spcPts val="600"/>
              </a:spcAft>
              <a:buSzPts val="3600"/>
            </a:pP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Lí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thuyết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âm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nhạc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: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Dấu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nhắc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lại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, </a:t>
            </a:r>
          </a:p>
          <a:p>
            <a:pPr>
              <a:spcAft>
                <a:spcPts val="600"/>
              </a:spcAft>
              <a:buSzPts val="3600"/>
            </a:pP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dấu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quay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lại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,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khung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thay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đổi</a:t>
            </a:r>
            <a:endParaRPr lang="en-US" b="1" i="0" u="none" strike="noStrike" cap="none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  <a:sym typeface="Patrick Hand"/>
            </a:endParaRPr>
          </a:p>
          <a:p>
            <a:pPr>
              <a:lnSpc>
                <a:spcPct val="150000"/>
              </a:lnSpc>
              <a:spcAft>
                <a:spcPts val="600"/>
              </a:spcAft>
              <a:buSzPts val="3600"/>
            </a:pP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Đọc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nhạc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: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Bài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đọc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nhạc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số</a:t>
            </a:r>
            <a:r>
              <a:rPr lang="en-US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2</a:t>
            </a:r>
            <a:br>
              <a:rPr lang="vi-VN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</a:br>
            <a:br>
              <a:rPr lang="vi-VN" b="1" i="0" u="none" strike="noStrike" cap="none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</a:br>
            <a:endParaRPr lang="vi-VN" b="1" i="0" u="none" strike="noStrike" cap="none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  <a:sym typeface="Patrick Hand"/>
            </a:endParaRPr>
          </a:p>
        </p:txBody>
      </p:sp>
      <p:grpSp>
        <p:nvGrpSpPr>
          <p:cNvPr id="19" name="Google Shape;2645;p71">
            <a:extLst>
              <a:ext uri="{FF2B5EF4-FFF2-40B4-BE49-F238E27FC236}">
                <a16:creationId xmlns:a16="http://schemas.microsoft.com/office/drawing/2014/main" id="{428F1563-4D2C-3457-A825-238EE6BFC108}"/>
              </a:ext>
            </a:extLst>
          </p:cNvPr>
          <p:cNvGrpSpPr/>
          <p:nvPr/>
        </p:nvGrpSpPr>
        <p:grpSpPr>
          <a:xfrm>
            <a:off x="158752" y="3478517"/>
            <a:ext cx="1437772" cy="1664983"/>
            <a:chOff x="5293245" y="6083019"/>
            <a:chExt cx="1941885" cy="2248761"/>
          </a:xfrm>
        </p:grpSpPr>
        <p:sp>
          <p:nvSpPr>
            <p:cNvPr id="20" name="Google Shape;2646;p71">
              <a:extLst>
                <a:ext uri="{FF2B5EF4-FFF2-40B4-BE49-F238E27FC236}">
                  <a16:creationId xmlns:a16="http://schemas.microsoft.com/office/drawing/2014/main" id="{2BA50B88-4CE1-1C6F-8CDD-CFDA6952A919}"/>
                </a:ext>
              </a:extLst>
            </p:cNvPr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647;p71">
              <a:extLst>
                <a:ext uri="{FF2B5EF4-FFF2-40B4-BE49-F238E27FC236}">
                  <a16:creationId xmlns:a16="http://schemas.microsoft.com/office/drawing/2014/main" id="{2A493D00-0AF1-2E9E-F0F3-E8DD89E8F7A0}"/>
                </a:ext>
              </a:extLst>
            </p:cNvPr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648;p71">
              <a:extLst>
                <a:ext uri="{FF2B5EF4-FFF2-40B4-BE49-F238E27FC236}">
                  <a16:creationId xmlns:a16="http://schemas.microsoft.com/office/drawing/2014/main" id="{2BD109A5-F14F-06CD-DEC8-FC86636C3AD7}"/>
                </a:ext>
              </a:extLst>
            </p:cNvPr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649;p71">
              <a:extLst>
                <a:ext uri="{FF2B5EF4-FFF2-40B4-BE49-F238E27FC236}">
                  <a16:creationId xmlns:a16="http://schemas.microsoft.com/office/drawing/2014/main" id="{0A4FF63A-197B-F5F4-3A36-26BB5224F2C7}"/>
                </a:ext>
              </a:extLst>
            </p:cNvPr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650;p71">
              <a:extLst>
                <a:ext uri="{FF2B5EF4-FFF2-40B4-BE49-F238E27FC236}">
                  <a16:creationId xmlns:a16="http://schemas.microsoft.com/office/drawing/2014/main" id="{95C7182E-9817-BBA9-BC71-04F997A7F405}"/>
                </a:ext>
              </a:extLst>
            </p:cNvPr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651;p71">
              <a:extLst>
                <a:ext uri="{FF2B5EF4-FFF2-40B4-BE49-F238E27FC236}">
                  <a16:creationId xmlns:a16="http://schemas.microsoft.com/office/drawing/2014/main" id="{1CD5B125-259E-6BD1-1E44-61D7B7760D03}"/>
                </a:ext>
              </a:extLst>
            </p:cNvPr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52;p71">
              <a:extLst>
                <a:ext uri="{FF2B5EF4-FFF2-40B4-BE49-F238E27FC236}">
                  <a16:creationId xmlns:a16="http://schemas.microsoft.com/office/drawing/2014/main" id="{323F61A8-9DC5-F7EC-8039-61DE1E0318A2}"/>
                </a:ext>
              </a:extLst>
            </p:cNvPr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653;p71">
              <a:extLst>
                <a:ext uri="{FF2B5EF4-FFF2-40B4-BE49-F238E27FC236}">
                  <a16:creationId xmlns:a16="http://schemas.microsoft.com/office/drawing/2014/main" id="{B0FFAEF4-B6BC-A4E6-7375-ED850BBDB915}"/>
                </a:ext>
              </a:extLst>
            </p:cNvPr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654;p71">
              <a:extLst>
                <a:ext uri="{FF2B5EF4-FFF2-40B4-BE49-F238E27FC236}">
                  <a16:creationId xmlns:a16="http://schemas.microsoft.com/office/drawing/2014/main" id="{A630A8BB-21DC-4915-F414-8E58B5634447}"/>
                </a:ext>
              </a:extLst>
            </p:cNvPr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655;p71">
              <a:extLst>
                <a:ext uri="{FF2B5EF4-FFF2-40B4-BE49-F238E27FC236}">
                  <a16:creationId xmlns:a16="http://schemas.microsoft.com/office/drawing/2014/main" id="{D46692C6-7A57-480F-8E24-6C0DEB5D7882}"/>
                </a:ext>
              </a:extLst>
            </p:cNvPr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656;p71">
              <a:extLst>
                <a:ext uri="{FF2B5EF4-FFF2-40B4-BE49-F238E27FC236}">
                  <a16:creationId xmlns:a16="http://schemas.microsoft.com/office/drawing/2014/main" id="{7CB3503B-47AF-2D65-94CC-D5A61E105D9A}"/>
                </a:ext>
              </a:extLst>
            </p:cNvPr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657;p71">
              <a:extLst>
                <a:ext uri="{FF2B5EF4-FFF2-40B4-BE49-F238E27FC236}">
                  <a16:creationId xmlns:a16="http://schemas.microsoft.com/office/drawing/2014/main" id="{3A72BA9E-149A-9F24-3C56-AF9C62A734FB}"/>
                </a:ext>
              </a:extLst>
            </p:cNvPr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658;p71">
              <a:extLst>
                <a:ext uri="{FF2B5EF4-FFF2-40B4-BE49-F238E27FC236}">
                  <a16:creationId xmlns:a16="http://schemas.microsoft.com/office/drawing/2014/main" id="{FCCD2317-F13F-B2D7-02F2-519D2E574B5B}"/>
                </a:ext>
              </a:extLst>
            </p:cNvPr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659;p71">
              <a:extLst>
                <a:ext uri="{FF2B5EF4-FFF2-40B4-BE49-F238E27FC236}">
                  <a16:creationId xmlns:a16="http://schemas.microsoft.com/office/drawing/2014/main" id="{8E05CFA8-D89F-0059-0BD7-F918B58F6B24}"/>
                </a:ext>
              </a:extLst>
            </p:cNvPr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660;p71">
              <a:extLst>
                <a:ext uri="{FF2B5EF4-FFF2-40B4-BE49-F238E27FC236}">
                  <a16:creationId xmlns:a16="http://schemas.microsoft.com/office/drawing/2014/main" id="{89EBFF33-C342-D642-CA8F-5D9F01B0DC4B}"/>
                </a:ext>
              </a:extLst>
            </p:cNvPr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661;p71">
              <a:extLst>
                <a:ext uri="{FF2B5EF4-FFF2-40B4-BE49-F238E27FC236}">
                  <a16:creationId xmlns:a16="http://schemas.microsoft.com/office/drawing/2014/main" id="{74D1D2EF-985D-1349-339C-98BCC1A88E9C}"/>
                </a:ext>
              </a:extLst>
            </p:cNvPr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662;p71">
              <a:extLst>
                <a:ext uri="{FF2B5EF4-FFF2-40B4-BE49-F238E27FC236}">
                  <a16:creationId xmlns:a16="http://schemas.microsoft.com/office/drawing/2014/main" id="{85946439-85B6-B5D8-A7C2-1C318A2884CA}"/>
                </a:ext>
              </a:extLst>
            </p:cNvPr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663;p71">
              <a:extLst>
                <a:ext uri="{FF2B5EF4-FFF2-40B4-BE49-F238E27FC236}">
                  <a16:creationId xmlns:a16="http://schemas.microsoft.com/office/drawing/2014/main" id="{E94F2667-71A0-6D01-592E-C7970F4B75DB}"/>
                </a:ext>
              </a:extLst>
            </p:cNvPr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664;p71">
              <a:extLst>
                <a:ext uri="{FF2B5EF4-FFF2-40B4-BE49-F238E27FC236}">
                  <a16:creationId xmlns:a16="http://schemas.microsoft.com/office/drawing/2014/main" id="{66DCE877-1577-50D8-873A-CDF4341B05F1}"/>
                </a:ext>
              </a:extLst>
            </p:cNvPr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665;p71">
              <a:extLst>
                <a:ext uri="{FF2B5EF4-FFF2-40B4-BE49-F238E27FC236}">
                  <a16:creationId xmlns:a16="http://schemas.microsoft.com/office/drawing/2014/main" id="{8E2E2B20-A644-1AB8-8DB9-E826D74B29BF}"/>
                </a:ext>
              </a:extLst>
            </p:cNvPr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666;p71">
              <a:extLst>
                <a:ext uri="{FF2B5EF4-FFF2-40B4-BE49-F238E27FC236}">
                  <a16:creationId xmlns:a16="http://schemas.microsoft.com/office/drawing/2014/main" id="{E5991CF5-2E5E-9AF6-E848-337F0C35D682}"/>
                </a:ext>
              </a:extLst>
            </p:cNvPr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667;p71">
              <a:extLst>
                <a:ext uri="{FF2B5EF4-FFF2-40B4-BE49-F238E27FC236}">
                  <a16:creationId xmlns:a16="http://schemas.microsoft.com/office/drawing/2014/main" id="{1432CA24-6684-6414-3396-8B37BA3601DE}"/>
                </a:ext>
              </a:extLst>
            </p:cNvPr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668;p71">
              <a:extLst>
                <a:ext uri="{FF2B5EF4-FFF2-40B4-BE49-F238E27FC236}">
                  <a16:creationId xmlns:a16="http://schemas.microsoft.com/office/drawing/2014/main" id="{DA6BF751-4B53-F64E-1FA8-9876E12986F3}"/>
                </a:ext>
              </a:extLst>
            </p:cNvPr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669;p71">
              <a:extLst>
                <a:ext uri="{FF2B5EF4-FFF2-40B4-BE49-F238E27FC236}">
                  <a16:creationId xmlns:a16="http://schemas.microsoft.com/office/drawing/2014/main" id="{8C89A86D-01BD-0A06-F8B9-8315C2B73B8D}"/>
                </a:ext>
              </a:extLst>
            </p:cNvPr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670;p71">
              <a:extLst>
                <a:ext uri="{FF2B5EF4-FFF2-40B4-BE49-F238E27FC236}">
                  <a16:creationId xmlns:a16="http://schemas.microsoft.com/office/drawing/2014/main" id="{9A291E2A-D285-5F2A-C177-C16BE65F7890}"/>
                </a:ext>
              </a:extLst>
            </p:cNvPr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671;p71">
              <a:extLst>
                <a:ext uri="{FF2B5EF4-FFF2-40B4-BE49-F238E27FC236}">
                  <a16:creationId xmlns:a16="http://schemas.microsoft.com/office/drawing/2014/main" id="{E1011077-B0AE-ADC3-A9F9-5E69170CB156}"/>
                </a:ext>
              </a:extLst>
            </p:cNvPr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672;p71">
              <a:extLst>
                <a:ext uri="{FF2B5EF4-FFF2-40B4-BE49-F238E27FC236}">
                  <a16:creationId xmlns:a16="http://schemas.microsoft.com/office/drawing/2014/main" id="{C9FEB830-F065-4869-A188-C47E52D246A9}"/>
                </a:ext>
              </a:extLst>
            </p:cNvPr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673;p71">
              <a:extLst>
                <a:ext uri="{FF2B5EF4-FFF2-40B4-BE49-F238E27FC236}">
                  <a16:creationId xmlns:a16="http://schemas.microsoft.com/office/drawing/2014/main" id="{1265FDC4-1E5B-9F0F-D51A-87B0E57A89CE}"/>
                </a:ext>
              </a:extLst>
            </p:cNvPr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674;p71">
              <a:extLst>
                <a:ext uri="{FF2B5EF4-FFF2-40B4-BE49-F238E27FC236}">
                  <a16:creationId xmlns:a16="http://schemas.microsoft.com/office/drawing/2014/main" id="{FA0379F5-B537-8471-68FD-62D477077469}"/>
                </a:ext>
              </a:extLst>
            </p:cNvPr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675;p71">
              <a:extLst>
                <a:ext uri="{FF2B5EF4-FFF2-40B4-BE49-F238E27FC236}">
                  <a16:creationId xmlns:a16="http://schemas.microsoft.com/office/drawing/2014/main" id="{5A43FBAE-1FEA-AF28-A42C-A8519A454380}"/>
                </a:ext>
              </a:extLst>
            </p:cNvPr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676;p71">
              <a:extLst>
                <a:ext uri="{FF2B5EF4-FFF2-40B4-BE49-F238E27FC236}">
                  <a16:creationId xmlns:a16="http://schemas.microsoft.com/office/drawing/2014/main" id="{CDCE652C-8B3E-5A7B-9424-BD6AA36DEDC7}"/>
                </a:ext>
              </a:extLst>
            </p:cNvPr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677;p71">
              <a:extLst>
                <a:ext uri="{FF2B5EF4-FFF2-40B4-BE49-F238E27FC236}">
                  <a16:creationId xmlns:a16="http://schemas.microsoft.com/office/drawing/2014/main" id="{CC1BE54E-7864-5365-4302-FD954C15D1B8}"/>
                </a:ext>
              </a:extLst>
            </p:cNvPr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678;p71">
              <a:extLst>
                <a:ext uri="{FF2B5EF4-FFF2-40B4-BE49-F238E27FC236}">
                  <a16:creationId xmlns:a16="http://schemas.microsoft.com/office/drawing/2014/main" id="{174BD937-B77C-7B07-14EA-63C82CD2A5D7}"/>
                </a:ext>
              </a:extLst>
            </p:cNvPr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679;p71">
              <a:extLst>
                <a:ext uri="{FF2B5EF4-FFF2-40B4-BE49-F238E27FC236}">
                  <a16:creationId xmlns:a16="http://schemas.microsoft.com/office/drawing/2014/main" id="{C0407D6E-80F2-9154-9FB2-54ADB406237E}"/>
                </a:ext>
              </a:extLst>
            </p:cNvPr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680;p71">
              <a:extLst>
                <a:ext uri="{FF2B5EF4-FFF2-40B4-BE49-F238E27FC236}">
                  <a16:creationId xmlns:a16="http://schemas.microsoft.com/office/drawing/2014/main" id="{E2E4A037-A26F-E73A-4590-84BA11E29CE6}"/>
                </a:ext>
              </a:extLst>
            </p:cNvPr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681;p71">
              <a:extLst>
                <a:ext uri="{FF2B5EF4-FFF2-40B4-BE49-F238E27FC236}">
                  <a16:creationId xmlns:a16="http://schemas.microsoft.com/office/drawing/2014/main" id="{ADA37401-4C57-F062-5CAD-869388F74A12}"/>
                </a:ext>
              </a:extLst>
            </p:cNvPr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682;p71">
              <a:extLst>
                <a:ext uri="{FF2B5EF4-FFF2-40B4-BE49-F238E27FC236}">
                  <a16:creationId xmlns:a16="http://schemas.microsoft.com/office/drawing/2014/main" id="{CBD39158-01A7-43CE-4FE4-04A980749803}"/>
                </a:ext>
              </a:extLst>
            </p:cNvPr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683;p71">
              <a:extLst>
                <a:ext uri="{FF2B5EF4-FFF2-40B4-BE49-F238E27FC236}">
                  <a16:creationId xmlns:a16="http://schemas.microsoft.com/office/drawing/2014/main" id="{FF535460-1110-B0E6-EFEA-C755D72EF41C}"/>
                </a:ext>
              </a:extLst>
            </p:cNvPr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684;p71">
              <a:extLst>
                <a:ext uri="{FF2B5EF4-FFF2-40B4-BE49-F238E27FC236}">
                  <a16:creationId xmlns:a16="http://schemas.microsoft.com/office/drawing/2014/main" id="{4973AB13-B729-91EA-CFD0-2C3C44E1DCD8}"/>
                </a:ext>
              </a:extLst>
            </p:cNvPr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685;p71">
              <a:extLst>
                <a:ext uri="{FF2B5EF4-FFF2-40B4-BE49-F238E27FC236}">
                  <a16:creationId xmlns:a16="http://schemas.microsoft.com/office/drawing/2014/main" id="{5CB92F48-F651-A6CA-5447-EF2EE0273D22}"/>
                </a:ext>
              </a:extLst>
            </p:cNvPr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686;p71">
              <a:extLst>
                <a:ext uri="{FF2B5EF4-FFF2-40B4-BE49-F238E27FC236}">
                  <a16:creationId xmlns:a16="http://schemas.microsoft.com/office/drawing/2014/main" id="{8E453F10-74EF-98BB-FAA9-ADC9CDDC585E}"/>
                </a:ext>
              </a:extLst>
            </p:cNvPr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687;p71">
              <a:extLst>
                <a:ext uri="{FF2B5EF4-FFF2-40B4-BE49-F238E27FC236}">
                  <a16:creationId xmlns:a16="http://schemas.microsoft.com/office/drawing/2014/main" id="{9F744A94-1F00-4EEE-31E1-773A67F7BC0A}"/>
                </a:ext>
              </a:extLst>
            </p:cNvPr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688;p71">
              <a:extLst>
                <a:ext uri="{FF2B5EF4-FFF2-40B4-BE49-F238E27FC236}">
                  <a16:creationId xmlns:a16="http://schemas.microsoft.com/office/drawing/2014/main" id="{D245333E-9235-389F-36F2-3B00A6AB82BD}"/>
                </a:ext>
              </a:extLst>
            </p:cNvPr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689;p71">
              <a:extLst>
                <a:ext uri="{FF2B5EF4-FFF2-40B4-BE49-F238E27FC236}">
                  <a16:creationId xmlns:a16="http://schemas.microsoft.com/office/drawing/2014/main" id="{382684AD-7FDE-C94D-1799-0352C6783553}"/>
                </a:ext>
              </a:extLst>
            </p:cNvPr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690;p71">
              <a:extLst>
                <a:ext uri="{FF2B5EF4-FFF2-40B4-BE49-F238E27FC236}">
                  <a16:creationId xmlns:a16="http://schemas.microsoft.com/office/drawing/2014/main" id="{B58C260B-4BDC-C33A-1AAE-4087008EB874}"/>
                </a:ext>
              </a:extLst>
            </p:cNvPr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691;p71">
              <a:extLst>
                <a:ext uri="{FF2B5EF4-FFF2-40B4-BE49-F238E27FC236}">
                  <a16:creationId xmlns:a16="http://schemas.microsoft.com/office/drawing/2014/main" id="{8C142DA4-DF48-75CA-9159-A8F5B994E0CF}"/>
                </a:ext>
              </a:extLst>
            </p:cNvPr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692;p71">
              <a:extLst>
                <a:ext uri="{FF2B5EF4-FFF2-40B4-BE49-F238E27FC236}">
                  <a16:creationId xmlns:a16="http://schemas.microsoft.com/office/drawing/2014/main" id="{037534D4-1BD8-BA6B-3140-89EFA401504C}"/>
                </a:ext>
              </a:extLst>
            </p:cNvPr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693;p71">
              <a:extLst>
                <a:ext uri="{FF2B5EF4-FFF2-40B4-BE49-F238E27FC236}">
                  <a16:creationId xmlns:a16="http://schemas.microsoft.com/office/drawing/2014/main" id="{38CD19ED-A19E-093D-5644-5C19B196B54F}"/>
                </a:ext>
              </a:extLst>
            </p:cNvPr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694;p71">
              <a:extLst>
                <a:ext uri="{FF2B5EF4-FFF2-40B4-BE49-F238E27FC236}">
                  <a16:creationId xmlns:a16="http://schemas.microsoft.com/office/drawing/2014/main" id="{CCDD16C2-37F3-F387-F598-2D1D3B79053B}"/>
                </a:ext>
              </a:extLst>
            </p:cNvPr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695;p71">
              <a:extLst>
                <a:ext uri="{FF2B5EF4-FFF2-40B4-BE49-F238E27FC236}">
                  <a16:creationId xmlns:a16="http://schemas.microsoft.com/office/drawing/2014/main" id="{CC64E79C-9226-D2A5-25CE-D380FD5169E2}"/>
                </a:ext>
              </a:extLst>
            </p:cNvPr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696;p71">
              <a:extLst>
                <a:ext uri="{FF2B5EF4-FFF2-40B4-BE49-F238E27FC236}">
                  <a16:creationId xmlns:a16="http://schemas.microsoft.com/office/drawing/2014/main" id="{0E02C4F4-04F7-2241-F7FC-E3835ACF8689}"/>
                </a:ext>
              </a:extLst>
            </p:cNvPr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697;p71">
              <a:extLst>
                <a:ext uri="{FF2B5EF4-FFF2-40B4-BE49-F238E27FC236}">
                  <a16:creationId xmlns:a16="http://schemas.microsoft.com/office/drawing/2014/main" id="{2C647A8A-9D64-AF61-1377-5720C13D6E55}"/>
                </a:ext>
              </a:extLst>
            </p:cNvPr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698;p71">
              <a:extLst>
                <a:ext uri="{FF2B5EF4-FFF2-40B4-BE49-F238E27FC236}">
                  <a16:creationId xmlns:a16="http://schemas.microsoft.com/office/drawing/2014/main" id="{75F7BA1A-B743-4AB6-33F1-EA4AFAC1B4BE}"/>
                </a:ext>
              </a:extLst>
            </p:cNvPr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699;p71">
              <a:extLst>
                <a:ext uri="{FF2B5EF4-FFF2-40B4-BE49-F238E27FC236}">
                  <a16:creationId xmlns:a16="http://schemas.microsoft.com/office/drawing/2014/main" id="{9BB884EE-22F0-640C-16A1-04591BE8F2A0}"/>
                </a:ext>
              </a:extLst>
            </p:cNvPr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700;p71">
              <a:extLst>
                <a:ext uri="{FF2B5EF4-FFF2-40B4-BE49-F238E27FC236}">
                  <a16:creationId xmlns:a16="http://schemas.microsoft.com/office/drawing/2014/main" id="{3FE31715-EE5D-3B87-F7EA-41AC950992A0}"/>
                </a:ext>
              </a:extLst>
            </p:cNvPr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701;p71">
              <a:extLst>
                <a:ext uri="{FF2B5EF4-FFF2-40B4-BE49-F238E27FC236}">
                  <a16:creationId xmlns:a16="http://schemas.microsoft.com/office/drawing/2014/main" id="{91830619-379D-BF3D-30DC-10904819207D}"/>
                </a:ext>
              </a:extLst>
            </p:cNvPr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702;p71">
              <a:extLst>
                <a:ext uri="{FF2B5EF4-FFF2-40B4-BE49-F238E27FC236}">
                  <a16:creationId xmlns:a16="http://schemas.microsoft.com/office/drawing/2014/main" id="{5899DD8B-4164-1968-FB9C-3EE71DA09075}"/>
                </a:ext>
              </a:extLst>
            </p:cNvPr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703;p71">
              <a:extLst>
                <a:ext uri="{FF2B5EF4-FFF2-40B4-BE49-F238E27FC236}">
                  <a16:creationId xmlns:a16="http://schemas.microsoft.com/office/drawing/2014/main" id="{CBF8FED8-CF5B-B6C0-3B77-7D245D686E93}"/>
                </a:ext>
              </a:extLst>
            </p:cNvPr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704;p71">
              <a:extLst>
                <a:ext uri="{FF2B5EF4-FFF2-40B4-BE49-F238E27FC236}">
                  <a16:creationId xmlns:a16="http://schemas.microsoft.com/office/drawing/2014/main" id="{A14900F3-F013-474F-27E2-24E5569C6ADF}"/>
                </a:ext>
              </a:extLst>
            </p:cNvPr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705;p71">
              <a:extLst>
                <a:ext uri="{FF2B5EF4-FFF2-40B4-BE49-F238E27FC236}">
                  <a16:creationId xmlns:a16="http://schemas.microsoft.com/office/drawing/2014/main" id="{B64CB58D-747B-2E27-0573-9C8EBD456CE0}"/>
                </a:ext>
              </a:extLst>
            </p:cNvPr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706;p71">
              <a:extLst>
                <a:ext uri="{FF2B5EF4-FFF2-40B4-BE49-F238E27FC236}">
                  <a16:creationId xmlns:a16="http://schemas.microsoft.com/office/drawing/2014/main" id="{91942D13-5FD9-C3D1-09EC-D981723C78F1}"/>
                </a:ext>
              </a:extLst>
            </p:cNvPr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707;p71">
              <a:extLst>
                <a:ext uri="{FF2B5EF4-FFF2-40B4-BE49-F238E27FC236}">
                  <a16:creationId xmlns:a16="http://schemas.microsoft.com/office/drawing/2014/main" id="{502ABB48-E4D4-7771-59A0-BD2929A5B6BD}"/>
                </a:ext>
              </a:extLst>
            </p:cNvPr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708;p71">
              <a:extLst>
                <a:ext uri="{FF2B5EF4-FFF2-40B4-BE49-F238E27FC236}">
                  <a16:creationId xmlns:a16="http://schemas.microsoft.com/office/drawing/2014/main" id="{9F3648DB-FADA-AEF6-FDFF-EE481C4AD019}"/>
                </a:ext>
              </a:extLst>
            </p:cNvPr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709;p71">
              <a:extLst>
                <a:ext uri="{FF2B5EF4-FFF2-40B4-BE49-F238E27FC236}">
                  <a16:creationId xmlns:a16="http://schemas.microsoft.com/office/drawing/2014/main" id="{AFF2168E-09A4-F989-4DB7-CBA84C2F7429}"/>
                </a:ext>
              </a:extLst>
            </p:cNvPr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710;p71">
              <a:extLst>
                <a:ext uri="{FF2B5EF4-FFF2-40B4-BE49-F238E27FC236}">
                  <a16:creationId xmlns:a16="http://schemas.microsoft.com/office/drawing/2014/main" id="{51A5DCC1-3EBF-C3AA-15F6-993C6AF4FDB7}"/>
                </a:ext>
              </a:extLst>
            </p:cNvPr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711;p71">
              <a:extLst>
                <a:ext uri="{FF2B5EF4-FFF2-40B4-BE49-F238E27FC236}">
                  <a16:creationId xmlns:a16="http://schemas.microsoft.com/office/drawing/2014/main" id="{62C38EB1-F73E-46C0-7B8F-777E8FAA1120}"/>
                </a:ext>
              </a:extLst>
            </p:cNvPr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712;p71">
              <a:extLst>
                <a:ext uri="{FF2B5EF4-FFF2-40B4-BE49-F238E27FC236}">
                  <a16:creationId xmlns:a16="http://schemas.microsoft.com/office/drawing/2014/main" id="{8C477D5E-1484-0D41-2A64-930CE919F269}"/>
                </a:ext>
              </a:extLst>
            </p:cNvPr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713;p71">
              <a:extLst>
                <a:ext uri="{FF2B5EF4-FFF2-40B4-BE49-F238E27FC236}">
                  <a16:creationId xmlns:a16="http://schemas.microsoft.com/office/drawing/2014/main" id="{7A479586-86D5-5696-3DDB-493270D9A1E4}"/>
                </a:ext>
              </a:extLst>
            </p:cNvPr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714;p71">
              <a:extLst>
                <a:ext uri="{FF2B5EF4-FFF2-40B4-BE49-F238E27FC236}">
                  <a16:creationId xmlns:a16="http://schemas.microsoft.com/office/drawing/2014/main" id="{F978F3CC-2B1A-1DB3-5705-2952E9186348}"/>
                </a:ext>
              </a:extLst>
            </p:cNvPr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715;p71">
              <a:extLst>
                <a:ext uri="{FF2B5EF4-FFF2-40B4-BE49-F238E27FC236}">
                  <a16:creationId xmlns:a16="http://schemas.microsoft.com/office/drawing/2014/main" id="{D519F626-A0DB-374C-E482-214E411335F8}"/>
                </a:ext>
              </a:extLst>
            </p:cNvPr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716;p71">
              <a:extLst>
                <a:ext uri="{FF2B5EF4-FFF2-40B4-BE49-F238E27FC236}">
                  <a16:creationId xmlns:a16="http://schemas.microsoft.com/office/drawing/2014/main" id="{9B7A4545-A2A1-987C-A3D4-3BB5FFAB0D11}"/>
                </a:ext>
              </a:extLst>
            </p:cNvPr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717;p71">
              <a:extLst>
                <a:ext uri="{FF2B5EF4-FFF2-40B4-BE49-F238E27FC236}">
                  <a16:creationId xmlns:a16="http://schemas.microsoft.com/office/drawing/2014/main" id="{4682F040-1EC9-8FBE-231B-675F9B617D2E}"/>
                </a:ext>
              </a:extLst>
            </p:cNvPr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718;p71">
              <a:extLst>
                <a:ext uri="{FF2B5EF4-FFF2-40B4-BE49-F238E27FC236}">
                  <a16:creationId xmlns:a16="http://schemas.microsoft.com/office/drawing/2014/main" id="{6D1F3B1F-60A3-E954-7FF7-E168AAA2BEFC}"/>
                </a:ext>
              </a:extLst>
            </p:cNvPr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719;p71">
              <a:extLst>
                <a:ext uri="{FF2B5EF4-FFF2-40B4-BE49-F238E27FC236}">
                  <a16:creationId xmlns:a16="http://schemas.microsoft.com/office/drawing/2014/main" id="{07D87D47-7A10-15D0-105B-E32152F77C79}"/>
                </a:ext>
              </a:extLst>
            </p:cNvPr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720;p71">
              <a:extLst>
                <a:ext uri="{FF2B5EF4-FFF2-40B4-BE49-F238E27FC236}">
                  <a16:creationId xmlns:a16="http://schemas.microsoft.com/office/drawing/2014/main" id="{6AEC751B-D6BC-E568-7E67-C19B32686DB4}"/>
                </a:ext>
              </a:extLst>
            </p:cNvPr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721;p71">
              <a:extLst>
                <a:ext uri="{FF2B5EF4-FFF2-40B4-BE49-F238E27FC236}">
                  <a16:creationId xmlns:a16="http://schemas.microsoft.com/office/drawing/2014/main" id="{2EA8B6D7-5E28-86E8-EE24-EDB2BEF8AEF9}"/>
                </a:ext>
              </a:extLst>
            </p:cNvPr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722;p71">
              <a:extLst>
                <a:ext uri="{FF2B5EF4-FFF2-40B4-BE49-F238E27FC236}">
                  <a16:creationId xmlns:a16="http://schemas.microsoft.com/office/drawing/2014/main" id="{AFD19417-2891-F8E1-6185-B8137D1FC810}"/>
                </a:ext>
              </a:extLst>
            </p:cNvPr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723;p71">
              <a:extLst>
                <a:ext uri="{FF2B5EF4-FFF2-40B4-BE49-F238E27FC236}">
                  <a16:creationId xmlns:a16="http://schemas.microsoft.com/office/drawing/2014/main" id="{7D71C9D3-332E-A8AE-CE83-E2A6BE6B8516}"/>
                </a:ext>
              </a:extLst>
            </p:cNvPr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724;p71">
              <a:extLst>
                <a:ext uri="{FF2B5EF4-FFF2-40B4-BE49-F238E27FC236}">
                  <a16:creationId xmlns:a16="http://schemas.microsoft.com/office/drawing/2014/main" id="{363D930F-6ED2-380F-7E2E-44635B1A0C17}"/>
                </a:ext>
              </a:extLst>
            </p:cNvPr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725;p71">
              <a:extLst>
                <a:ext uri="{FF2B5EF4-FFF2-40B4-BE49-F238E27FC236}">
                  <a16:creationId xmlns:a16="http://schemas.microsoft.com/office/drawing/2014/main" id="{43BFD548-867A-4B26-6ABF-C501E6FA97C5}"/>
                </a:ext>
              </a:extLst>
            </p:cNvPr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726;p71">
              <a:extLst>
                <a:ext uri="{FF2B5EF4-FFF2-40B4-BE49-F238E27FC236}">
                  <a16:creationId xmlns:a16="http://schemas.microsoft.com/office/drawing/2014/main" id="{9068539C-1560-DD2B-7376-D462CD7522A0}"/>
                </a:ext>
              </a:extLst>
            </p:cNvPr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727;p71">
              <a:extLst>
                <a:ext uri="{FF2B5EF4-FFF2-40B4-BE49-F238E27FC236}">
                  <a16:creationId xmlns:a16="http://schemas.microsoft.com/office/drawing/2014/main" id="{D18B7CF2-B951-5883-C836-5E07FDA7AED7}"/>
                </a:ext>
              </a:extLst>
            </p:cNvPr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728;p71">
              <a:extLst>
                <a:ext uri="{FF2B5EF4-FFF2-40B4-BE49-F238E27FC236}">
                  <a16:creationId xmlns:a16="http://schemas.microsoft.com/office/drawing/2014/main" id="{2A711F37-AA77-D5A6-868C-B948AC8DE4FA}"/>
                </a:ext>
              </a:extLst>
            </p:cNvPr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729;p71">
              <a:extLst>
                <a:ext uri="{FF2B5EF4-FFF2-40B4-BE49-F238E27FC236}">
                  <a16:creationId xmlns:a16="http://schemas.microsoft.com/office/drawing/2014/main" id="{8DCCFCF5-15D4-7C45-A18F-2F3C6236CAC3}"/>
                </a:ext>
              </a:extLst>
            </p:cNvPr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730;p71">
              <a:extLst>
                <a:ext uri="{FF2B5EF4-FFF2-40B4-BE49-F238E27FC236}">
                  <a16:creationId xmlns:a16="http://schemas.microsoft.com/office/drawing/2014/main" id="{CE52A2A5-20CD-FC79-FE9E-66DA15132273}"/>
                </a:ext>
              </a:extLst>
            </p:cNvPr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731;p71">
              <a:extLst>
                <a:ext uri="{FF2B5EF4-FFF2-40B4-BE49-F238E27FC236}">
                  <a16:creationId xmlns:a16="http://schemas.microsoft.com/office/drawing/2014/main" id="{87A6F3EC-E940-2572-EBD0-60D0BD09E037}"/>
                </a:ext>
              </a:extLst>
            </p:cNvPr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732;p71">
              <a:extLst>
                <a:ext uri="{FF2B5EF4-FFF2-40B4-BE49-F238E27FC236}">
                  <a16:creationId xmlns:a16="http://schemas.microsoft.com/office/drawing/2014/main" id="{FC130DE5-D2E2-242A-25FF-158BD777D985}"/>
                </a:ext>
              </a:extLst>
            </p:cNvPr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733;p71">
              <a:extLst>
                <a:ext uri="{FF2B5EF4-FFF2-40B4-BE49-F238E27FC236}">
                  <a16:creationId xmlns:a16="http://schemas.microsoft.com/office/drawing/2014/main" id="{E2C92CA1-5176-9BDF-82CE-C54BBD933906}"/>
                </a:ext>
              </a:extLst>
            </p:cNvPr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734;p71">
              <a:extLst>
                <a:ext uri="{FF2B5EF4-FFF2-40B4-BE49-F238E27FC236}">
                  <a16:creationId xmlns:a16="http://schemas.microsoft.com/office/drawing/2014/main" id="{F9A92B9F-F352-E1A2-56F6-030919F56C94}"/>
                </a:ext>
              </a:extLst>
            </p:cNvPr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735;p71">
              <a:extLst>
                <a:ext uri="{FF2B5EF4-FFF2-40B4-BE49-F238E27FC236}">
                  <a16:creationId xmlns:a16="http://schemas.microsoft.com/office/drawing/2014/main" id="{C687875D-4DA3-DBA5-C921-786F76B7FAB5}"/>
                </a:ext>
              </a:extLst>
            </p:cNvPr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736;p71">
              <a:extLst>
                <a:ext uri="{FF2B5EF4-FFF2-40B4-BE49-F238E27FC236}">
                  <a16:creationId xmlns:a16="http://schemas.microsoft.com/office/drawing/2014/main" id="{446AC1A7-8970-8F7D-02CF-96C5EDCEDD37}"/>
                </a:ext>
              </a:extLst>
            </p:cNvPr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737;p71">
              <a:extLst>
                <a:ext uri="{FF2B5EF4-FFF2-40B4-BE49-F238E27FC236}">
                  <a16:creationId xmlns:a16="http://schemas.microsoft.com/office/drawing/2014/main" id="{26E0FDE9-8250-6D8D-457B-631B155DFBB9}"/>
                </a:ext>
              </a:extLst>
            </p:cNvPr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738;p71">
              <a:extLst>
                <a:ext uri="{FF2B5EF4-FFF2-40B4-BE49-F238E27FC236}">
                  <a16:creationId xmlns:a16="http://schemas.microsoft.com/office/drawing/2014/main" id="{2E96A80D-97A4-BDCB-B01F-E89F0C2416B6}"/>
                </a:ext>
              </a:extLst>
            </p:cNvPr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739;p71">
              <a:extLst>
                <a:ext uri="{FF2B5EF4-FFF2-40B4-BE49-F238E27FC236}">
                  <a16:creationId xmlns:a16="http://schemas.microsoft.com/office/drawing/2014/main" id="{D4ECA52A-B6DC-DB09-368D-BB8318AF9CD4}"/>
                </a:ext>
              </a:extLst>
            </p:cNvPr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740;p71">
              <a:extLst>
                <a:ext uri="{FF2B5EF4-FFF2-40B4-BE49-F238E27FC236}">
                  <a16:creationId xmlns:a16="http://schemas.microsoft.com/office/drawing/2014/main" id="{E3A48BA4-03BD-4575-BB18-32B45F13285F}"/>
                </a:ext>
              </a:extLst>
            </p:cNvPr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741;p71">
              <a:extLst>
                <a:ext uri="{FF2B5EF4-FFF2-40B4-BE49-F238E27FC236}">
                  <a16:creationId xmlns:a16="http://schemas.microsoft.com/office/drawing/2014/main" id="{66028354-04EB-FE36-AA9C-5C71A1147983}"/>
                </a:ext>
              </a:extLst>
            </p:cNvPr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742;p71">
              <a:extLst>
                <a:ext uri="{FF2B5EF4-FFF2-40B4-BE49-F238E27FC236}">
                  <a16:creationId xmlns:a16="http://schemas.microsoft.com/office/drawing/2014/main" id="{4A56AA0B-2111-18A4-957C-7A28635F2607}"/>
                </a:ext>
              </a:extLst>
            </p:cNvPr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743;p71">
              <a:extLst>
                <a:ext uri="{FF2B5EF4-FFF2-40B4-BE49-F238E27FC236}">
                  <a16:creationId xmlns:a16="http://schemas.microsoft.com/office/drawing/2014/main" id="{45B7DE0B-BC98-1A5D-B788-350B28A5C234}"/>
                </a:ext>
              </a:extLst>
            </p:cNvPr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744;p71">
              <a:extLst>
                <a:ext uri="{FF2B5EF4-FFF2-40B4-BE49-F238E27FC236}">
                  <a16:creationId xmlns:a16="http://schemas.microsoft.com/office/drawing/2014/main" id="{84EFF61A-FA5F-D501-6D45-1B1DC9B55B5E}"/>
                </a:ext>
              </a:extLst>
            </p:cNvPr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745;p71">
              <a:extLst>
                <a:ext uri="{FF2B5EF4-FFF2-40B4-BE49-F238E27FC236}">
                  <a16:creationId xmlns:a16="http://schemas.microsoft.com/office/drawing/2014/main" id="{012E6ABE-5B63-22B0-AADE-4E5892FA9646}"/>
                </a:ext>
              </a:extLst>
            </p:cNvPr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746;p71">
              <a:extLst>
                <a:ext uri="{FF2B5EF4-FFF2-40B4-BE49-F238E27FC236}">
                  <a16:creationId xmlns:a16="http://schemas.microsoft.com/office/drawing/2014/main" id="{72D2F77C-B14C-0F76-2289-D372A477ADB1}"/>
                </a:ext>
              </a:extLst>
            </p:cNvPr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747;p71">
              <a:extLst>
                <a:ext uri="{FF2B5EF4-FFF2-40B4-BE49-F238E27FC236}">
                  <a16:creationId xmlns:a16="http://schemas.microsoft.com/office/drawing/2014/main" id="{4785C718-A160-16D5-62EC-E9B8590C7B1A}"/>
                </a:ext>
              </a:extLst>
            </p:cNvPr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748;p71">
              <a:extLst>
                <a:ext uri="{FF2B5EF4-FFF2-40B4-BE49-F238E27FC236}">
                  <a16:creationId xmlns:a16="http://schemas.microsoft.com/office/drawing/2014/main" id="{EF30FA17-0B8C-D12E-66FC-828A50F3EEDB}"/>
                </a:ext>
              </a:extLst>
            </p:cNvPr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749;p71">
              <a:extLst>
                <a:ext uri="{FF2B5EF4-FFF2-40B4-BE49-F238E27FC236}">
                  <a16:creationId xmlns:a16="http://schemas.microsoft.com/office/drawing/2014/main" id="{619E28AF-124D-4B56-B04A-57520DC42C75}"/>
                </a:ext>
              </a:extLst>
            </p:cNvPr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750;p71">
              <a:extLst>
                <a:ext uri="{FF2B5EF4-FFF2-40B4-BE49-F238E27FC236}">
                  <a16:creationId xmlns:a16="http://schemas.microsoft.com/office/drawing/2014/main" id="{D1C144F5-CCB1-C248-E7C5-FECF23EBC393}"/>
                </a:ext>
              </a:extLst>
            </p:cNvPr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751;p71">
              <a:extLst>
                <a:ext uri="{FF2B5EF4-FFF2-40B4-BE49-F238E27FC236}">
                  <a16:creationId xmlns:a16="http://schemas.microsoft.com/office/drawing/2014/main" id="{0E3E6607-4279-584E-A4FA-17F91AC94CC3}"/>
                </a:ext>
              </a:extLst>
            </p:cNvPr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752;p71">
              <a:extLst>
                <a:ext uri="{FF2B5EF4-FFF2-40B4-BE49-F238E27FC236}">
                  <a16:creationId xmlns:a16="http://schemas.microsoft.com/office/drawing/2014/main" id="{DDC64A42-951A-1E63-F9E3-CB01FDEBDD0E}"/>
                </a:ext>
              </a:extLst>
            </p:cNvPr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753;p71">
              <a:extLst>
                <a:ext uri="{FF2B5EF4-FFF2-40B4-BE49-F238E27FC236}">
                  <a16:creationId xmlns:a16="http://schemas.microsoft.com/office/drawing/2014/main" id="{C1AB5185-2F74-899A-E005-6F59A78EA4AF}"/>
                </a:ext>
              </a:extLst>
            </p:cNvPr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" name="Google Shape;2754;p71">
            <a:extLst>
              <a:ext uri="{FF2B5EF4-FFF2-40B4-BE49-F238E27FC236}">
                <a16:creationId xmlns:a16="http://schemas.microsoft.com/office/drawing/2014/main" id="{EBE1BE89-3361-B02C-8BA0-781FF2D8C260}"/>
              </a:ext>
            </a:extLst>
          </p:cNvPr>
          <p:cNvGrpSpPr/>
          <p:nvPr/>
        </p:nvGrpSpPr>
        <p:grpSpPr>
          <a:xfrm>
            <a:off x="7473000" y="3251995"/>
            <a:ext cx="999959" cy="1891505"/>
            <a:chOff x="7784225" y="2854166"/>
            <a:chExt cx="1017459" cy="1924608"/>
          </a:xfrm>
        </p:grpSpPr>
        <p:sp>
          <p:nvSpPr>
            <p:cNvPr id="133" name="Google Shape;2755;p71">
              <a:extLst>
                <a:ext uri="{FF2B5EF4-FFF2-40B4-BE49-F238E27FC236}">
                  <a16:creationId xmlns:a16="http://schemas.microsoft.com/office/drawing/2014/main" id="{3338803B-6370-8099-1054-90E554F5634B}"/>
                </a:ext>
              </a:extLst>
            </p:cNvPr>
            <p:cNvSpPr/>
            <p:nvPr/>
          </p:nvSpPr>
          <p:spPr>
            <a:xfrm>
              <a:off x="8281309" y="4441221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756;p71">
              <a:extLst>
                <a:ext uri="{FF2B5EF4-FFF2-40B4-BE49-F238E27FC236}">
                  <a16:creationId xmlns:a16="http://schemas.microsoft.com/office/drawing/2014/main" id="{1A056D4D-8288-5581-A2AF-8A29DAD8B5DF}"/>
                </a:ext>
              </a:extLst>
            </p:cNvPr>
            <p:cNvSpPr/>
            <p:nvPr/>
          </p:nvSpPr>
          <p:spPr>
            <a:xfrm>
              <a:off x="8266881" y="4287282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757;p71">
              <a:extLst>
                <a:ext uri="{FF2B5EF4-FFF2-40B4-BE49-F238E27FC236}">
                  <a16:creationId xmlns:a16="http://schemas.microsoft.com/office/drawing/2014/main" id="{4F0A174C-5A3B-B9F1-F934-F11A63F81C14}"/>
                </a:ext>
              </a:extLst>
            </p:cNvPr>
            <p:cNvSpPr/>
            <p:nvPr/>
          </p:nvSpPr>
          <p:spPr>
            <a:xfrm>
              <a:off x="8113733" y="2856936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758;p71">
              <a:extLst>
                <a:ext uri="{FF2B5EF4-FFF2-40B4-BE49-F238E27FC236}">
                  <a16:creationId xmlns:a16="http://schemas.microsoft.com/office/drawing/2014/main" id="{61FC9A13-1B2A-16B7-55B0-84BC9B06B8B3}"/>
                </a:ext>
              </a:extLst>
            </p:cNvPr>
            <p:cNvSpPr/>
            <p:nvPr/>
          </p:nvSpPr>
          <p:spPr>
            <a:xfrm>
              <a:off x="7795436" y="3010875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759;p71">
              <a:extLst>
                <a:ext uri="{FF2B5EF4-FFF2-40B4-BE49-F238E27FC236}">
                  <a16:creationId xmlns:a16="http://schemas.microsoft.com/office/drawing/2014/main" id="{1C444A85-722F-18A8-5627-3780893C234A}"/>
                </a:ext>
              </a:extLst>
            </p:cNvPr>
            <p:cNvSpPr/>
            <p:nvPr/>
          </p:nvSpPr>
          <p:spPr>
            <a:xfrm>
              <a:off x="8314967" y="2854166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760;p71">
              <a:extLst>
                <a:ext uri="{FF2B5EF4-FFF2-40B4-BE49-F238E27FC236}">
                  <a16:creationId xmlns:a16="http://schemas.microsoft.com/office/drawing/2014/main" id="{4E36F6DC-DB2C-DE8F-F653-9DCC5C6AC74A}"/>
                </a:ext>
              </a:extLst>
            </p:cNvPr>
            <p:cNvSpPr/>
            <p:nvPr/>
          </p:nvSpPr>
          <p:spPr>
            <a:xfrm>
              <a:off x="7784225" y="3353229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761;p71">
              <a:extLst>
                <a:ext uri="{FF2B5EF4-FFF2-40B4-BE49-F238E27FC236}">
                  <a16:creationId xmlns:a16="http://schemas.microsoft.com/office/drawing/2014/main" id="{2FE99A04-D350-D6CB-2140-7EB5AE1FB651}"/>
                </a:ext>
              </a:extLst>
            </p:cNvPr>
            <p:cNvSpPr/>
            <p:nvPr/>
          </p:nvSpPr>
          <p:spPr>
            <a:xfrm>
              <a:off x="7934155" y="2898613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762;p71">
              <a:extLst>
                <a:ext uri="{FF2B5EF4-FFF2-40B4-BE49-F238E27FC236}">
                  <a16:creationId xmlns:a16="http://schemas.microsoft.com/office/drawing/2014/main" id="{5C29C571-4B5C-9B2E-0332-2DE09F6717AC}"/>
                </a:ext>
              </a:extLst>
            </p:cNvPr>
            <p:cNvSpPr/>
            <p:nvPr/>
          </p:nvSpPr>
          <p:spPr>
            <a:xfrm>
              <a:off x="8355061" y="3649870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763;p71">
              <a:extLst>
                <a:ext uri="{FF2B5EF4-FFF2-40B4-BE49-F238E27FC236}">
                  <a16:creationId xmlns:a16="http://schemas.microsoft.com/office/drawing/2014/main" id="{7615A538-61B9-0C87-1E9E-C96CE3F2FD23}"/>
                </a:ext>
              </a:extLst>
            </p:cNvPr>
            <p:cNvSpPr/>
            <p:nvPr/>
          </p:nvSpPr>
          <p:spPr>
            <a:xfrm>
              <a:off x="8375925" y="4021081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764;p71">
              <a:extLst>
                <a:ext uri="{FF2B5EF4-FFF2-40B4-BE49-F238E27FC236}">
                  <a16:creationId xmlns:a16="http://schemas.microsoft.com/office/drawing/2014/main" id="{94597A52-F12C-4E44-431F-220AA8A40F25}"/>
                </a:ext>
              </a:extLst>
            </p:cNvPr>
            <p:cNvSpPr/>
            <p:nvPr/>
          </p:nvSpPr>
          <p:spPr>
            <a:xfrm>
              <a:off x="8324595" y="3071016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765;p71">
              <a:extLst>
                <a:ext uri="{FF2B5EF4-FFF2-40B4-BE49-F238E27FC236}">
                  <a16:creationId xmlns:a16="http://schemas.microsoft.com/office/drawing/2014/main" id="{F3F489C2-78B0-02C0-5102-328C638887AE}"/>
                </a:ext>
              </a:extLst>
            </p:cNvPr>
            <p:cNvSpPr/>
            <p:nvPr/>
          </p:nvSpPr>
          <p:spPr>
            <a:xfrm>
              <a:off x="8339023" y="3346001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766;p71">
              <a:extLst>
                <a:ext uri="{FF2B5EF4-FFF2-40B4-BE49-F238E27FC236}">
                  <a16:creationId xmlns:a16="http://schemas.microsoft.com/office/drawing/2014/main" id="{32670469-F220-77D3-7CFF-DCEC729BDFC2}"/>
                </a:ext>
              </a:extLst>
            </p:cNvPr>
            <p:cNvSpPr/>
            <p:nvPr/>
          </p:nvSpPr>
          <p:spPr>
            <a:xfrm>
              <a:off x="8388745" y="4287282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767;p71">
              <a:extLst>
                <a:ext uri="{FF2B5EF4-FFF2-40B4-BE49-F238E27FC236}">
                  <a16:creationId xmlns:a16="http://schemas.microsoft.com/office/drawing/2014/main" id="{D6A9BE2E-B78C-EC1E-6C85-9603E9F1955F}"/>
                </a:ext>
              </a:extLst>
            </p:cNvPr>
            <p:cNvSpPr/>
            <p:nvPr/>
          </p:nvSpPr>
          <p:spPr>
            <a:xfrm>
              <a:off x="7975831" y="4187048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768;p71">
              <a:extLst>
                <a:ext uri="{FF2B5EF4-FFF2-40B4-BE49-F238E27FC236}">
                  <a16:creationId xmlns:a16="http://schemas.microsoft.com/office/drawing/2014/main" id="{1E629137-621D-F90B-FD6D-BFB377C6C136}"/>
                </a:ext>
              </a:extLst>
            </p:cNvPr>
            <p:cNvSpPr/>
            <p:nvPr/>
          </p:nvSpPr>
          <p:spPr>
            <a:xfrm>
              <a:off x="7805855" y="3721221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769;p71">
              <a:extLst>
                <a:ext uri="{FF2B5EF4-FFF2-40B4-BE49-F238E27FC236}">
                  <a16:creationId xmlns:a16="http://schemas.microsoft.com/office/drawing/2014/main" id="{56CA64F1-29B1-8D58-5EFA-47177C380CE7}"/>
                </a:ext>
              </a:extLst>
            </p:cNvPr>
            <p:cNvSpPr/>
            <p:nvPr/>
          </p:nvSpPr>
          <p:spPr>
            <a:xfrm>
              <a:off x="8426412" y="2915468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770;p71">
              <a:extLst>
                <a:ext uri="{FF2B5EF4-FFF2-40B4-BE49-F238E27FC236}">
                  <a16:creationId xmlns:a16="http://schemas.microsoft.com/office/drawing/2014/main" id="{B4D4B5B8-14EE-471C-AFAE-91C385D8254F}"/>
                </a:ext>
              </a:extLst>
            </p:cNvPr>
            <p:cNvSpPr/>
            <p:nvPr/>
          </p:nvSpPr>
          <p:spPr>
            <a:xfrm>
              <a:off x="8355878" y="2854536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771;p71">
              <a:extLst>
                <a:ext uri="{FF2B5EF4-FFF2-40B4-BE49-F238E27FC236}">
                  <a16:creationId xmlns:a16="http://schemas.microsoft.com/office/drawing/2014/main" id="{B1DAD823-786E-E5A1-F8BB-2E11F480EF37}"/>
                </a:ext>
              </a:extLst>
            </p:cNvPr>
            <p:cNvSpPr/>
            <p:nvPr/>
          </p:nvSpPr>
          <p:spPr>
            <a:xfrm>
              <a:off x="8449677" y="3710802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772;p71">
              <a:extLst>
                <a:ext uri="{FF2B5EF4-FFF2-40B4-BE49-F238E27FC236}">
                  <a16:creationId xmlns:a16="http://schemas.microsoft.com/office/drawing/2014/main" id="{9B29885A-F6C5-9042-F54E-DF7D5AEB0BCB}"/>
                </a:ext>
              </a:extLst>
            </p:cNvPr>
            <p:cNvSpPr/>
            <p:nvPr/>
          </p:nvSpPr>
          <p:spPr>
            <a:xfrm>
              <a:off x="8484152" y="3106283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773;p71">
              <a:extLst>
                <a:ext uri="{FF2B5EF4-FFF2-40B4-BE49-F238E27FC236}">
                  <a16:creationId xmlns:a16="http://schemas.microsoft.com/office/drawing/2014/main" id="{3543900E-D60C-7B31-AA2F-43DDDAEFBB55}"/>
                </a:ext>
              </a:extLst>
            </p:cNvPr>
            <p:cNvSpPr/>
            <p:nvPr/>
          </p:nvSpPr>
          <p:spPr>
            <a:xfrm>
              <a:off x="8411192" y="4090849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774;p71">
              <a:extLst>
                <a:ext uri="{FF2B5EF4-FFF2-40B4-BE49-F238E27FC236}">
                  <a16:creationId xmlns:a16="http://schemas.microsoft.com/office/drawing/2014/main" id="{BCD67BB5-98A3-B3DB-B475-EB80131F5FF1}"/>
                </a:ext>
              </a:extLst>
            </p:cNvPr>
            <p:cNvSpPr/>
            <p:nvPr/>
          </p:nvSpPr>
          <p:spPr>
            <a:xfrm>
              <a:off x="8496972" y="3434208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775;p71">
              <a:extLst>
                <a:ext uri="{FF2B5EF4-FFF2-40B4-BE49-F238E27FC236}">
                  <a16:creationId xmlns:a16="http://schemas.microsoft.com/office/drawing/2014/main" id="{D705860A-1BF1-A5CC-6C9F-3C0BE72BBD9D}"/>
                </a:ext>
              </a:extLst>
            </p:cNvPr>
            <p:cNvSpPr/>
            <p:nvPr/>
          </p:nvSpPr>
          <p:spPr>
            <a:xfrm>
              <a:off x="8328604" y="3729240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776;p71">
              <a:extLst>
                <a:ext uri="{FF2B5EF4-FFF2-40B4-BE49-F238E27FC236}">
                  <a16:creationId xmlns:a16="http://schemas.microsoft.com/office/drawing/2014/main" id="{A8375CAE-C03A-A74C-D93E-12D0D1C934CA}"/>
                </a:ext>
              </a:extLst>
            </p:cNvPr>
            <p:cNvSpPr/>
            <p:nvPr/>
          </p:nvSpPr>
          <p:spPr>
            <a:xfrm>
              <a:off x="8311775" y="3427798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777;p71">
              <a:extLst>
                <a:ext uri="{FF2B5EF4-FFF2-40B4-BE49-F238E27FC236}">
                  <a16:creationId xmlns:a16="http://schemas.microsoft.com/office/drawing/2014/main" id="{C7D6F8C1-C8C3-67B6-F400-5790FD3C53BD}"/>
                </a:ext>
              </a:extLst>
            </p:cNvPr>
            <p:cNvSpPr/>
            <p:nvPr/>
          </p:nvSpPr>
          <p:spPr>
            <a:xfrm>
              <a:off x="8285318" y="2854984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778;p71">
              <a:extLst>
                <a:ext uri="{FF2B5EF4-FFF2-40B4-BE49-F238E27FC236}">
                  <a16:creationId xmlns:a16="http://schemas.microsoft.com/office/drawing/2014/main" id="{EB54DF35-2197-0BA3-B1E5-13408541AE8E}"/>
                </a:ext>
              </a:extLst>
            </p:cNvPr>
            <p:cNvSpPr/>
            <p:nvPr/>
          </p:nvSpPr>
          <p:spPr>
            <a:xfrm>
              <a:off x="8351051" y="4071594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779;p71">
              <a:extLst>
                <a:ext uri="{FF2B5EF4-FFF2-40B4-BE49-F238E27FC236}">
                  <a16:creationId xmlns:a16="http://schemas.microsoft.com/office/drawing/2014/main" id="{98B40253-98E9-D7F7-60CE-D48014963715}"/>
                </a:ext>
              </a:extLst>
            </p:cNvPr>
            <p:cNvSpPr/>
            <p:nvPr/>
          </p:nvSpPr>
          <p:spPr>
            <a:xfrm>
              <a:off x="7918117" y="2994046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780;p71">
              <a:extLst>
                <a:ext uri="{FF2B5EF4-FFF2-40B4-BE49-F238E27FC236}">
                  <a16:creationId xmlns:a16="http://schemas.microsoft.com/office/drawing/2014/main" id="{7E013641-A1EC-9084-1C86-52D629DBCADC}"/>
                </a:ext>
              </a:extLst>
            </p:cNvPr>
            <p:cNvSpPr/>
            <p:nvPr/>
          </p:nvSpPr>
          <p:spPr>
            <a:xfrm>
              <a:off x="8310984" y="3411760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781;p71">
              <a:extLst>
                <a:ext uri="{FF2B5EF4-FFF2-40B4-BE49-F238E27FC236}">
                  <a16:creationId xmlns:a16="http://schemas.microsoft.com/office/drawing/2014/main" id="{B5B80C16-DEB5-6ECB-4994-760A6E4E2FED}"/>
                </a:ext>
              </a:extLst>
            </p:cNvPr>
            <p:cNvSpPr/>
            <p:nvPr/>
          </p:nvSpPr>
          <p:spPr>
            <a:xfrm>
              <a:off x="7792217" y="3316353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782;p71">
              <a:extLst>
                <a:ext uri="{FF2B5EF4-FFF2-40B4-BE49-F238E27FC236}">
                  <a16:creationId xmlns:a16="http://schemas.microsoft.com/office/drawing/2014/main" id="{24803648-5C7D-078F-3D65-9876D8F8C55E}"/>
                </a:ext>
              </a:extLst>
            </p:cNvPr>
            <p:cNvSpPr/>
            <p:nvPr/>
          </p:nvSpPr>
          <p:spPr>
            <a:xfrm>
              <a:off x="8328604" y="3732458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783;p71">
              <a:extLst>
                <a:ext uri="{FF2B5EF4-FFF2-40B4-BE49-F238E27FC236}">
                  <a16:creationId xmlns:a16="http://schemas.microsoft.com/office/drawing/2014/main" id="{A0ABE73A-50AB-3952-BBD3-134DDDDCAD81}"/>
                </a:ext>
              </a:extLst>
            </p:cNvPr>
            <p:cNvSpPr/>
            <p:nvPr/>
          </p:nvSpPr>
          <p:spPr>
            <a:xfrm>
              <a:off x="7801054" y="3673926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784;p71">
              <a:extLst>
                <a:ext uri="{FF2B5EF4-FFF2-40B4-BE49-F238E27FC236}">
                  <a16:creationId xmlns:a16="http://schemas.microsoft.com/office/drawing/2014/main" id="{E0F70783-0995-F07D-6412-CE88B8AEADD0}"/>
                </a:ext>
              </a:extLst>
            </p:cNvPr>
            <p:cNvSpPr/>
            <p:nvPr/>
          </p:nvSpPr>
          <p:spPr>
            <a:xfrm>
              <a:off x="8349469" y="4053973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785;p71">
              <a:extLst>
                <a:ext uri="{FF2B5EF4-FFF2-40B4-BE49-F238E27FC236}">
                  <a16:creationId xmlns:a16="http://schemas.microsoft.com/office/drawing/2014/main" id="{C8CC8DA0-64E4-A594-3801-D134D471A76B}"/>
                </a:ext>
              </a:extLst>
            </p:cNvPr>
            <p:cNvSpPr/>
            <p:nvPr/>
          </p:nvSpPr>
          <p:spPr>
            <a:xfrm>
              <a:off x="7930937" y="4126116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786;p71">
              <a:extLst>
                <a:ext uri="{FF2B5EF4-FFF2-40B4-BE49-F238E27FC236}">
                  <a16:creationId xmlns:a16="http://schemas.microsoft.com/office/drawing/2014/main" id="{B0092B03-51DD-0EDE-E367-F887D412BD86}"/>
                </a:ext>
              </a:extLst>
            </p:cNvPr>
            <p:cNvSpPr/>
            <p:nvPr/>
          </p:nvSpPr>
          <p:spPr>
            <a:xfrm>
              <a:off x="8365480" y="4298493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787;p71">
              <a:extLst>
                <a:ext uri="{FF2B5EF4-FFF2-40B4-BE49-F238E27FC236}">
                  <a16:creationId xmlns:a16="http://schemas.microsoft.com/office/drawing/2014/main" id="{103B736F-8ED3-E412-E56F-7F3C045147AA}"/>
                </a:ext>
              </a:extLst>
            </p:cNvPr>
            <p:cNvSpPr/>
            <p:nvPr/>
          </p:nvSpPr>
          <p:spPr>
            <a:xfrm>
              <a:off x="8089677" y="2890620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788;p71">
              <a:extLst>
                <a:ext uri="{FF2B5EF4-FFF2-40B4-BE49-F238E27FC236}">
                  <a16:creationId xmlns:a16="http://schemas.microsoft.com/office/drawing/2014/main" id="{EFB5D980-F99E-EBF2-8151-62725A6D6DD1}"/>
                </a:ext>
              </a:extLst>
            </p:cNvPr>
            <p:cNvSpPr/>
            <p:nvPr/>
          </p:nvSpPr>
          <p:spPr>
            <a:xfrm>
              <a:off x="8297347" y="3164814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789;p71">
              <a:extLst>
                <a:ext uri="{FF2B5EF4-FFF2-40B4-BE49-F238E27FC236}">
                  <a16:creationId xmlns:a16="http://schemas.microsoft.com/office/drawing/2014/main" id="{52FB3A30-AAD0-31C7-6320-678C1C50F1FD}"/>
                </a:ext>
              </a:extLst>
            </p:cNvPr>
            <p:cNvSpPr/>
            <p:nvPr/>
          </p:nvSpPr>
          <p:spPr>
            <a:xfrm>
              <a:off x="8323803" y="3037332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790;p71">
              <a:extLst>
                <a:ext uri="{FF2B5EF4-FFF2-40B4-BE49-F238E27FC236}">
                  <a16:creationId xmlns:a16="http://schemas.microsoft.com/office/drawing/2014/main" id="{754A443A-6951-42C5-56C2-2F5686EE048D}"/>
                </a:ext>
              </a:extLst>
            </p:cNvPr>
            <p:cNvSpPr/>
            <p:nvPr/>
          </p:nvSpPr>
          <p:spPr>
            <a:xfrm>
              <a:off x="8416810" y="2900222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791;p71">
              <a:extLst>
                <a:ext uri="{FF2B5EF4-FFF2-40B4-BE49-F238E27FC236}">
                  <a16:creationId xmlns:a16="http://schemas.microsoft.com/office/drawing/2014/main" id="{626A4E88-6DA5-619C-1038-42A390EF7C06}"/>
                </a:ext>
              </a:extLst>
            </p:cNvPr>
            <p:cNvSpPr/>
            <p:nvPr/>
          </p:nvSpPr>
          <p:spPr>
            <a:xfrm>
              <a:off x="8296291" y="3143976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792;p71">
              <a:extLst>
                <a:ext uri="{FF2B5EF4-FFF2-40B4-BE49-F238E27FC236}">
                  <a16:creationId xmlns:a16="http://schemas.microsoft.com/office/drawing/2014/main" id="{8C89EAAA-B803-2D7B-67E7-7AD877118E4C}"/>
                </a:ext>
              </a:extLst>
            </p:cNvPr>
            <p:cNvSpPr/>
            <p:nvPr/>
          </p:nvSpPr>
          <p:spPr>
            <a:xfrm>
              <a:off x="8337440" y="3310735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793;p71">
              <a:extLst>
                <a:ext uri="{FF2B5EF4-FFF2-40B4-BE49-F238E27FC236}">
                  <a16:creationId xmlns:a16="http://schemas.microsoft.com/office/drawing/2014/main" id="{2909F438-AF70-E8E7-F5E9-54930E92AF6C}"/>
                </a:ext>
              </a:extLst>
            </p:cNvPr>
            <p:cNvSpPr/>
            <p:nvPr/>
          </p:nvSpPr>
          <p:spPr>
            <a:xfrm>
              <a:off x="8478534" y="3076608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794;p71">
              <a:extLst>
                <a:ext uri="{FF2B5EF4-FFF2-40B4-BE49-F238E27FC236}">
                  <a16:creationId xmlns:a16="http://schemas.microsoft.com/office/drawing/2014/main" id="{98FFE3A2-0103-AC25-7F90-AAFC91C4162E}"/>
                </a:ext>
              </a:extLst>
            </p:cNvPr>
            <p:cNvSpPr/>
            <p:nvPr/>
          </p:nvSpPr>
          <p:spPr>
            <a:xfrm>
              <a:off x="8320585" y="3413343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795;p71">
              <a:extLst>
                <a:ext uri="{FF2B5EF4-FFF2-40B4-BE49-F238E27FC236}">
                  <a16:creationId xmlns:a16="http://schemas.microsoft.com/office/drawing/2014/main" id="{0B95699E-95A7-4D71-8177-B6DBF647724B}"/>
                </a:ext>
              </a:extLst>
            </p:cNvPr>
            <p:cNvSpPr/>
            <p:nvPr/>
          </p:nvSpPr>
          <p:spPr>
            <a:xfrm>
              <a:off x="8319794" y="3419779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796;p71">
              <a:extLst>
                <a:ext uri="{FF2B5EF4-FFF2-40B4-BE49-F238E27FC236}">
                  <a16:creationId xmlns:a16="http://schemas.microsoft.com/office/drawing/2014/main" id="{76902300-75B4-ABF2-EB68-9FF0A3A942C3}"/>
                </a:ext>
              </a:extLst>
            </p:cNvPr>
            <p:cNvSpPr/>
            <p:nvPr/>
          </p:nvSpPr>
          <p:spPr>
            <a:xfrm>
              <a:off x="8326995" y="3721221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797;p71">
              <a:extLst>
                <a:ext uri="{FF2B5EF4-FFF2-40B4-BE49-F238E27FC236}">
                  <a16:creationId xmlns:a16="http://schemas.microsoft.com/office/drawing/2014/main" id="{BACE441C-4C8E-4A1D-F5C4-D8A5DEFDA1C5}"/>
                </a:ext>
              </a:extLst>
            </p:cNvPr>
            <p:cNvSpPr/>
            <p:nvPr/>
          </p:nvSpPr>
          <p:spPr>
            <a:xfrm>
              <a:off x="8354269" y="3620222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798;p71">
              <a:extLst>
                <a:ext uri="{FF2B5EF4-FFF2-40B4-BE49-F238E27FC236}">
                  <a16:creationId xmlns:a16="http://schemas.microsoft.com/office/drawing/2014/main" id="{6A14F6D7-BCA0-7531-DFBA-F4E97538CE18}"/>
                </a:ext>
              </a:extLst>
            </p:cNvPr>
            <p:cNvSpPr/>
            <p:nvPr/>
          </p:nvSpPr>
          <p:spPr>
            <a:xfrm>
              <a:off x="8510609" y="3395723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799;p71">
              <a:extLst>
                <a:ext uri="{FF2B5EF4-FFF2-40B4-BE49-F238E27FC236}">
                  <a16:creationId xmlns:a16="http://schemas.microsoft.com/office/drawing/2014/main" id="{F3604D41-64C7-992C-99A9-4A43394B731F}"/>
                </a:ext>
              </a:extLst>
            </p:cNvPr>
            <p:cNvSpPr/>
            <p:nvPr/>
          </p:nvSpPr>
          <p:spPr>
            <a:xfrm>
              <a:off x="8327813" y="3706001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800;p71">
              <a:extLst>
                <a:ext uri="{FF2B5EF4-FFF2-40B4-BE49-F238E27FC236}">
                  <a16:creationId xmlns:a16="http://schemas.microsoft.com/office/drawing/2014/main" id="{A3AF5077-E2AE-FB45-6E45-C33C67ABDFB7}"/>
                </a:ext>
              </a:extLst>
            </p:cNvPr>
            <p:cNvSpPr/>
            <p:nvPr/>
          </p:nvSpPr>
          <p:spPr>
            <a:xfrm>
              <a:off x="8344641" y="4068402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801;p71">
              <a:extLst>
                <a:ext uri="{FF2B5EF4-FFF2-40B4-BE49-F238E27FC236}">
                  <a16:creationId xmlns:a16="http://schemas.microsoft.com/office/drawing/2014/main" id="{0BC5B023-E149-8ABC-DFB8-9F9747B33DC3}"/>
                </a:ext>
              </a:extLst>
            </p:cNvPr>
            <p:cNvSpPr/>
            <p:nvPr/>
          </p:nvSpPr>
          <p:spPr>
            <a:xfrm>
              <a:off x="8375107" y="3989006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802;p71">
              <a:extLst>
                <a:ext uri="{FF2B5EF4-FFF2-40B4-BE49-F238E27FC236}">
                  <a16:creationId xmlns:a16="http://schemas.microsoft.com/office/drawing/2014/main" id="{756D7B2A-38A8-A240-DBAD-4C6264DDDFC2}"/>
                </a:ext>
              </a:extLst>
            </p:cNvPr>
            <p:cNvSpPr/>
            <p:nvPr/>
          </p:nvSpPr>
          <p:spPr>
            <a:xfrm>
              <a:off x="8493780" y="3666699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803;p71">
              <a:extLst>
                <a:ext uri="{FF2B5EF4-FFF2-40B4-BE49-F238E27FC236}">
                  <a16:creationId xmlns:a16="http://schemas.microsoft.com/office/drawing/2014/main" id="{3E79C894-E4E7-93DA-9061-C0D7B5CEA6DC}"/>
                </a:ext>
              </a:extLst>
            </p:cNvPr>
            <p:cNvSpPr/>
            <p:nvPr/>
          </p:nvSpPr>
          <p:spPr>
            <a:xfrm>
              <a:off x="8350260" y="4054765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804;p71">
              <a:extLst>
                <a:ext uri="{FF2B5EF4-FFF2-40B4-BE49-F238E27FC236}">
                  <a16:creationId xmlns:a16="http://schemas.microsoft.com/office/drawing/2014/main" id="{F3986207-B51A-09D3-35DC-DF4DEA3D0074}"/>
                </a:ext>
              </a:extLst>
            </p:cNvPr>
            <p:cNvSpPr/>
            <p:nvPr/>
          </p:nvSpPr>
          <p:spPr>
            <a:xfrm>
              <a:off x="8347860" y="4065975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805;p71">
              <a:extLst>
                <a:ext uri="{FF2B5EF4-FFF2-40B4-BE49-F238E27FC236}">
                  <a16:creationId xmlns:a16="http://schemas.microsoft.com/office/drawing/2014/main" id="{193FCD0E-F39B-7203-3FF7-7827E271466A}"/>
                </a:ext>
              </a:extLst>
            </p:cNvPr>
            <p:cNvSpPr/>
            <p:nvPr/>
          </p:nvSpPr>
          <p:spPr>
            <a:xfrm>
              <a:off x="8350260" y="4060383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806;p71">
              <a:extLst>
                <a:ext uri="{FF2B5EF4-FFF2-40B4-BE49-F238E27FC236}">
                  <a16:creationId xmlns:a16="http://schemas.microsoft.com/office/drawing/2014/main" id="{AA6594FD-5CAA-0C76-DBA7-8B98B8FADEAC}"/>
                </a:ext>
              </a:extLst>
            </p:cNvPr>
            <p:cNvSpPr/>
            <p:nvPr/>
          </p:nvSpPr>
          <p:spPr>
            <a:xfrm>
              <a:off x="8387927" y="4260826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807;p71">
              <a:extLst>
                <a:ext uri="{FF2B5EF4-FFF2-40B4-BE49-F238E27FC236}">
                  <a16:creationId xmlns:a16="http://schemas.microsoft.com/office/drawing/2014/main" id="{8F913A24-1F51-9A6F-6009-FD4DFA2929F1}"/>
                </a:ext>
              </a:extLst>
            </p:cNvPr>
            <p:cNvSpPr/>
            <p:nvPr/>
          </p:nvSpPr>
          <p:spPr>
            <a:xfrm>
              <a:off x="8444058" y="4013062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808;p71">
              <a:extLst>
                <a:ext uri="{FF2B5EF4-FFF2-40B4-BE49-F238E27FC236}">
                  <a16:creationId xmlns:a16="http://schemas.microsoft.com/office/drawing/2014/main" id="{C32E0D88-C5B7-553C-09F9-D0D52A809D95}"/>
                </a:ext>
              </a:extLst>
            </p:cNvPr>
            <p:cNvSpPr/>
            <p:nvPr/>
          </p:nvSpPr>
          <p:spPr>
            <a:xfrm>
              <a:off x="8373709" y="4278446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6672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20A8E8-C963-7A40-1B8E-1286153ED49A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1244438" y="1782856"/>
            <a:ext cx="6765739" cy="771000"/>
          </a:xfrm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Nội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dung II-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Lí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thuyết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âm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nhạc</a:t>
            </a:r>
            <a:b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Dấu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nhắc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lại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dấu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quay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lại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khung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thay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đổi</a:t>
            </a:r>
            <a:b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endParaRPr lang="en-US" sz="35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DC84FB0-9F2E-41A4-99C8-06A86E38F805}"/>
              </a:ext>
            </a:extLst>
          </p:cNvPr>
          <p:cNvGrpSpPr/>
          <p:nvPr/>
        </p:nvGrpSpPr>
        <p:grpSpPr>
          <a:xfrm>
            <a:off x="563230" y="3050851"/>
            <a:ext cx="7835440" cy="2514451"/>
            <a:chOff x="895739" y="3408298"/>
            <a:chExt cx="7835440" cy="2514451"/>
          </a:xfrm>
        </p:grpSpPr>
        <p:grpSp>
          <p:nvGrpSpPr>
            <p:cNvPr id="5" name="Google Shape;407;p38">
              <a:extLst>
                <a:ext uri="{FF2B5EF4-FFF2-40B4-BE49-F238E27FC236}">
                  <a16:creationId xmlns:a16="http://schemas.microsoft.com/office/drawing/2014/main" id="{F418F71D-BAEC-4870-9295-3742D17E3C0B}"/>
                </a:ext>
              </a:extLst>
            </p:cNvPr>
            <p:cNvGrpSpPr/>
            <p:nvPr/>
          </p:nvGrpSpPr>
          <p:grpSpPr>
            <a:xfrm>
              <a:off x="895739" y="3408298"/>
              <a:ext cx="1294176" cy="1933791"/>
              <a:chOff x="638949" y="3060500"/>
              <a:chExt cx="2096065" cy="3097873"/>
            </a:xfrm>
          </p:grpSpPr>
          <p:sp>
            <p:nvSpPr>
              <p:cNvPr id="55" name="Google Shape;408;p38">
                <a:extLst>
                  <a:ext uri="{FF2B5EF4-FFF2-40B4-BE49-F238E27FC236}">
                    <a16:creationId xmlns:a16="http://schemas.microsoft.com/office/drawing/2014/main" id="{CC5FA919-00C4-40BB-94D3-C1243F944F53}"/>
                  </a:ext>
                </a:extLst>
              </p:cNvPr>
              <p:cNvSpPr/>
              <p:nvPr/>
            </p:nvSpPr>
            <p:spPr>
              <a:xfrm>
                <a:off x="1530499" y="4311875"/>
                <a:ext cx="103454" cy="1846498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409;p38">
                <a:extLst>
                  <a:ext uri="{FF2B5EF4-FFF2-40B4-BE49-F238E27FC236}">
                    <a16:creationId xmlns:a16="http://schemas.microsoft.com/office/drawing/2014/main" id="{5AFA6004-F939-4219-8FEE-DFDFC2CDF8B9}"/>
                  </a:ext>
                </a:extLst>
              </p:cNvPr>
              <p:cNvSpPr/>
              <p:nvPr/>
            </p:nvSpPr>
            <p:spPr>
              <a:xfrm>
                <a:off x="638949" y="3060500"/>
                <a:ext cx="2096065" cy="2215547"/>
              </a:xfrm>
              <a:custGeom>
                <a:avLst/>
                <a:gdLst/>
                <a:ahLst/>
                <a:cxnLst/>
                <a:rect l="l" t="t" r="r" b="b"/>
                <a:pathLst>
                  <a:path w="31665" h="33470" extrusionOk="0">
                    <a:moveTo>
                      <a:pt x="14769" y="0"/>
                    </a:moveTo>
                    <a:lnTo>
                      <a:pt x="14358" y="69"/>
                    </a:lnTo>
                    <a:lnTo>
                      <a:pt x="13946" y="183"/>
                    </a:lnTo>
                    <a:lnTo>
                      <a:pt x="13283" y="640"/>
                    </a:lnTo>
                    <a:lnTo>
                      <a:pt x="12803" y="1349"/>
                    </a:lnTo>
                    <a:lnTo>
                      <a:pt x="12483" y="2241"/>
                    </a:lnTo>
                    <a:lnTo>
                      <a:pt x="12300" y="3315"/>
                    </a:lnTo>
                    <a:lnTo>
                      <a:pt x="12232" y="4527"/>
                    </a:lnTo>
                    <a:lnTo>
                      <a:pt x="12323" y="6470"/>
                    </a:lnTo>
                    <a:lnTo>
                      <a:pt x="12689" y="9145"/>
                    </a:lnTo>
                    <a:lnTo>
                      <a:pt x="13215" y="11637"/>
                    </a:lnTo>
                    <a:lnTo>
                      <a:pt x="13923" y="14403"/>
                    </a:lnTo>
                    <a:lnTo>
                      <a:pt x="14061" y="14837"/>
                    </a:lnTo>
                    <a:lnTo>
                      <a:pt x="13786" y="14449"/>
                    </a:lnTo>
                    <a:lnTo>
                      <a:pt x="12003" y="12026"/>
                    </a:lnTo>
                    <a:lnTo>
                      <a:pt x="10334" y="10014"/>
                    </a:lnTo>
                    <a:lnTo>
                      <a:pt x="8459" y="8002"/>
                    </a:lnTo>
                    <a:lnTo>
                      <a:pt x="7019" y="6744"/>
                    </a:lnTo>
                    <a:lnTo>
                      <a:pt x="6082" y="6081"/>
                    </a:lnTo>
                    <a:lnTo>
                      <a:pt x="5213" y="5624"/>
                    </a:lnTo>
                    <a:lnTo>
                      <a:pt x="4367" y="5396"/>
                    </a:lnTo>
                    <a:lnTo>
                      <a:pt x="3636" y="5464"/>
                    </a:lnTo>
                    <a:lnTo>
                      <a:pt x="3018" y="5853"/>
                    </a:lnTo>
                    <a:lnTo>
                      <a:pt x="2744" y="6196"/>
                    </a:lnTo>
                    <a:lnTo>
                      <a:pt x="2538" y="6584"/>
                    </a:lnTo>
                    <a:lnTo>
                      <a:pt x="2378" y="7385"/>
                    </a:lnTo>
                    <a:lnTo>
                      <a:pt x="2538" y="8230"/>
                    </a:lnTo>
                    <a:lnTo>
                      <a:pt x="2973" y="9122"/>
                    </a:lnTo>
                    <a:lnTo>
                      <a:pt x="3636" y="9991"/>
                    </a:lnTo>
                    <a:lnTo>
                      <a:pt x="4481" y="10882"/>
                    </a:lnTo>
                    <a:lnTo>
                      <a:pt x="5990" y="12163"/>
                    </a:lnTo>
                    <a:lnTo>
                      <a:pt x="8254" y="13763"/>
                    </a:lnTo>
                    <a:lnTo>
                      <a:pt x="10471" y="15112"/>
                    </a:lnTo>
                    <a:lnTo>
                      <a:pt x="13055" y="16506"/>
                    </a:lnTo>
                    <a:lnTo>
                      <a:pt x="12963" y="16461"/>
                    </a:lnTo>
                    <a:lnTo>
                      <a:pt x="11271" y="15935"/>
                    </a:lnTo>
                    <a:lnTo>
                      <a:pt x="9008" y="15500"/>
                    </a:lnTo>
                    <a:lnTo>
                      <a:pt x="6516" y="15226"/>
                    </a:lnTo>
                    <a:lnTo>
                      <a:pt x="4047" y="15203"/>
                    </a:lnTo>
                    <a:lnTo>
                      <a:pt x="2424" y="15409"/>
                    </a:lnTo>
                    <a:lnTo>
                      <a:pt x="1509" y="15638"/>
                    </a:lnTo>
                    <a:lnTo>
                      <a:pt x="778" y="16003"/>
                    </a:lnTo>
                    <a:lnTo>
                      <a:pt x="252" y="16461"/>
                    </a:lnTo>
                    <a:lnTo>
                      <a:pt x="1" y="17032"/>
                    </a:lnTo>
                    <a:lnTo>
                      <a:pt x="23" y="17764"/>
                    </a:lnTo>
                    <a:lnTo>
                      <a:pt x="183" y="18175"/>
                    </a:lnTo>
                    <a:lnTo>
                      <a:pt x="389" y="18587"/>
                    </a:lnTo>
                    <a:lnTo>
                      <a:pt x="961" y="19250"/>
                    </a:lnTo>
                    <a:lnTo>
                      <a:pt x="1692" y="19753"/>
                    </a:lnTo>
                    <a:lnTo>
                      <a:pt x="2607" y="20096"/>
                    </a:lnTo>
                    <a:lnTo>
                      <a:pt x="3613" y="20279"/>
                    </a:lnTo>
                    <a:lnTo>
                      <a:pt x="4710" y="20370"/>
                    </a:lnTo>
                    <a:lnTo>
                      <a:pt x="6470" y="20301"/>
                    </a:lnTo>
                    <a:lnTo>
                      <a:pt x="8802" y="19959"/>
                    </a:lnTo>
                    <a:lnTo>
                      <a:pt x="10951" y="19501"/>
                    </a:lnTo>
                    <a:lnTo>
                      <a:pt x="12749" y="18978"/>
                    </a:lnTo>
                    <a:lnTo>
                      <a:pt x="12749" y="18978"/>
                    </a:lnTo>
                    <a:lnTo>
                      <a:pt x="11043" y="19798"/>
                    </a:lnTo>
                    <a:lnTo>
                      <a:pt x="9191" y="21033"/>
                    </a:lnTo>
                    <a:lnTo>
                      <a:pt x="7454" y="22473"/>
                    </a:lnTo>
                    <a:lnTo>
                      <a:pt x="5990" y="24051"/>
                    </a:lnTo>
                    <a:lnTo>
                      <a:pt x="5167" y="25194"/>
                    </a:lnTo>
                    <a:lnTo>
                      <a:pt x="4779" y="25948"/>
                    </a:lnTo>
                    <a:lnTo>
                      <a:pt x="4573" y="26657"/>
                    </a:lnTo>
                    <a:lnTo>
                      <a:pt x="4527" y="27297"/>
                    </a:lnTo>
                    <a:lnTo>
                      <a:pt x="4664" y="27869"/>
                    </a:lnTo>
                    <a:lnTo>
                      <a:pt x="5030" y="28349"/>
                    </a:lnTo>
                    <a:lnTo>
                      <a:pt x="5305" y="28555"/>
                    </a:lnTo>
                    <a:lnTo>
                      <a:pt x="5625" y="28715"/>
                    </a:lnTo>
                    <a:lnTo>
                      <a:pt x="6265" y="28829"/>
                    </a:lnTo>
                    <a:lnTo>
                      <a:pt x="6973" y="28737"/>
                    </a:lnTo>
                    <a:lnTo>
                      <a:pt x="7705" y="28417"/>
                    </a:lnTo>
                    <a:lnTo>
                      <a:pt x="8825" y="27663"/>
                    </a:lnTo>
                    <a:lnTo>
                      <a:pt x="10311" y="26223"/>
                    </a:lnTo>
                    <a:lnTo>
                      <a:pt x="12346" y="23731"/>
                    </a:lnTo>
                    <a:lnTo>
                      <a:pt x="14129" y="21056"/>
                    </a:lnTo>
                    <a:lnTo>
                      <a:pt x="14289" y="20736"/>
                    </a:lnTo>
                    <a:lnTo>
                      <a:pt x="14243" y="21147"/>
                    </a:lnTo>
                    <a:lnTo>
                      <a:pt x="14083" y="23662"/>
                    </a:lnTo>
                    <a:lnTo>
                      <a:pt x="14083" y="25880"/>
                    </a:lnTo>
                    <a:lnTo>
                      <a:pt x="14221" y="28257"/>
                    </a:lnTo>
                    <a:lnTo>
                      <a:pt x="14518" y="29949"/>
                    </a:lnTo>
                    <a:lnTo>
                      <a:pt x="14792" y="30978"/>
                    </a:lnTo>
                    <a:lnTo>
                      <a:pt x="15181" y="31869"/>
                    </a:lnTo>
                    <a:lnTo>
                      <a:pt x="15661" y="32601"/>
                    </a:lnTo>
                    <a:lnTo>
                      <a:pt x="16278" y="33127"/>
                    </a:lnTo>
                    <a:lnTo>
                      <a:pt x="16987" y="33424"/>
                    </a:lnTo>
                    <a:lnTo>
                      <a:pt x="17421" y="33470"/>
                    </a:lnTo>
                    <a:lnTo>
                      <a:pt x="17833" y="33447"/>
                    </a:lnTo>
                    <a:lnTo>
                      <a:pt x="18473" y="33173"/>
                    </a:lnTo>
                    <a:lnTo>
                      <a:pt x="18907" y="32624"/>
                    </a:lnTo>
                    <a:lnTo>
                      <a:pt x="19182" y="31847"/>
                    </a:lnTo>
                    <a:lnTo>
                      <a:pt x="19296" y="30909"/>
                    </a:lnTo>
                    <a:lnTo>
                      <a:pt x="19273" y="29812"/>
                    </a:lnTo>
                    <a:lnTo>
                      <a:pt x="19067" y="28006"/>
                    </a:lnTo>
                    <a:lnTo>
                      <a:pt x="18519" y="25445"/>
                    </a:lnTo>
                    <a:lnTo>
                      <a:pt x="17833" y="23045"/>
                    </a:lnTo>
                    <a:lnTo>
                      <a:pt x="16918" y="20324"/>
                    </a:lnTo>
                    <a:lnTo>
                      <a:pt x="16758" y="19890"/>
                    </a:lnTo>
                    <a:lnTo>
                      <a:pt x="16987" y="20210"/>
                    </a:lnTo>
                    <a:lnTo>
                      <a:pt x="18542" y="22222"/>
                    </a:lnTo>
                    <a:lnTo>
                      <a:pt x="19982" y="23891"/>
                    </a:lnTo>
                    <a:lnTo>
                      <a:pt x="21628" y="25491"/>
                    </a:lnTo>
                    <a:lnTo>
                      <a:pt x="22931" y="26474"/>
                    </a:lnTo>
                    <a:lnTo>
                      <a:pt x="23777" y="26977"/>
                    </a:lnTo>
                    <a:lnTo>
                      <a:pt x="24600" y="27297"/>
                    </a:lnTo>
                    <a:lnTo>
                      <a:pt x="25400" y="27411"/>
                    </a:lnTo>
                    <a:lnTo>
                      <a:pt x="26132" y="27251"/>
                    </a:lnTo>
                    <a:lnTo>
                      <a:pt x="26772" y="26817"/>
                    </a:lnTo>
                    <a:lnTo>
                      <a:pt x="27069" y="26474"/>
                    </a:lnTo>
                    <a:lnTo>
                      <a:pt x="27320" y="26085"/>
                    </a:lnTo>
                    <a:lnTo>
                      <a:pt x="27549" y="25331"/>
                    </a:lnTo>
                    <a:lnTo>
                      <a:pt x="27503" y="24599"/>
                    </a:lnTo>
                    <a:lnTo>
                      <a:pt x="27206" y="23868"/>
                    </a:lnTo>
                    <a:lnTo>
                      <a:pt x="26680" y="23159"/>
                    </a:lnTo>
                    <a:lnTo>
                      <a:pt x="25994" y="22473"/>
                    </a:lnTo>
                    <a:lnTo>
                      <a:pt x="24737" y="21536"/>
                    </a:lnTo>
                    <a:lnTo>
                      <a:pt x="22817" y="20416"/>
                    </a:lnTo>
                    <a:lnTo>
                      <a:pt x="20896" y="19524"/>
                    </a:lnTo>
                    <a:lnTo>
                      <a:pt x="18633" y="18610"/>
                    </a:lnTo>
                    <a:lnTo>
                      <a:pt x="18267" y="18495"/>
                    </a:lnTo>
                    <a:lnTo>
                      <a:pt x="19044" y="18724"/>
                    </a:lnTo>
                    <a:lnTo>
                      <a:pt x="21011" y="19090"/>
                    </a:lnTo>
                    <a:lnTo>
                      <a:pt x="23274" y="19318"/>
                    </a:lnTo>
                    <a:lnTo>
                      <a:pt x="25606" y="19364"/>
                    </a:lnTo>
                    <a:lnTo>
                      <a:pt x="27823" y="19181"/>
                    </a:lnTo>
                    <a:lnTo>
                      <a:pt x="29264" y="18884"/>
                    </a:lnTo>
                    <a:lnTo>
                      <a:pt x="30087" y="18587"/>
                    </a:lnTo>
                    <a:lnTo>
                      <a:pt x="30750" y="18244"/>
                    </a:lnTo>
                    <a:lnTo>
                      <a:pt x="31276" y="17787"/>
                    </a:lnTo>
                    <a:lnTo>
                      <a:pt x="31573" y="17284"/>
                    </a:lnTo>
                    <a:lnTo>
                      <a:pt x="31664" y="16666"/>
                    </a:lnTo>
                    <a:lnTo>
                      <a:pt x="31596" y="16324"/>
                    </a:lnTo>
                    <a:lnTo>
                      <a:pt x="31504" y="15981"/>
                    </a:lnTo>
                    <a:lnTo>
                      <a:pt x="31093" y="15432"/>
                    </a:lnTo>
                    <a:lnTo>
                      <a:pt x="30453" y="15043"/>
                    </a:lnTo>
                    <a:lnTo>
                      <a:pt x="29652" y="14792"/>
                    </a:lnTo>
                    <a:lnTo>
                      <a:pt x="28189" y="14586"/>
                    </a:lnTo>
                    <a:lnTo>
                      <a:pt x="25903" y="14632"/>
                    </a:lnTo>
                    <a:lnTo>
                      <a:pt x="22337" y="15135"/>
                    </a:lnTo>
                    <a:lnTo>
                      <a:pt x="19127" y="15874"/>
                    </a:lnTo>
                    <a:lnTo>
                      <a:pt x="20325" y="15363"/>
                    </a:lnTo>
                    <a:lnTo>
                      <a:pt x="22085" y="14380"/>
                    </a:lnTo>
                    <a:lnTo>
                      <a:pt x="23983" y="13100"/>
                    </a:lnTo>
                    <a:lnTo>
                      <a:pt x="25789" y="11637"/>
                    </a:lnTo>
                    <a:lnTo>
                      <a:pt x="27320" y="10128"/>
                    </a:lnTo>
                    <a:lnTo>
                      <a:pt x="28121" y="9008"/>
                    </a:lnTo>
                    <a:lnTo>
                      <a:pt x="28441" y="8276"/>
                    </a:lnTo>
                    <a:lnTo>
                      <a:pt x="28555" y="7613"/>
                    </a:lnTo>
                    <a:lnTo>
                      <a:pt x="28464" y="6996"/>
                    </a:lnTo>
                    <a:lnTo>
                      <a:pt x="28304" y="6722"/>
                    </a:lnTo>
                    <a:lnTo>
                      <a:pt x="27983" y="6287"/>
                    </a:lnTo>
                    <a:lnTo>
                      <a:pt x="27229" y="5716"/>
                    </a:lnTo>
                    <a:lnTo>
                      <a:pt x="26406" y="5510"/>
                    </a:lnTo>
                    <a:lnTo>
                      <a:pt x="25514" y="5647"/>
                    </a:lnTo>
                    <a:lnTo>
                      <a:pt x="24577" y="6036"/>
                    </a:lnTo>
                    <a:lnTo>
                      <a:pt x="23617" y="6630"/>
                    </a:lnTo>
                    <a:lnTo>
                      <a:pt x="22154" y="7865"/>
                    </a:lnTo>
                    <a:lnTo>
                      <a:pt x="20279" y="9877"/>
                    </a:lnTo>
                    <a:lnTo>
                      <a:pt x="18656" y="11934"/>
                    </a:lnTo>
                    <a:lnTo>
                      <a:pt x="16918" y="14449"/>
                    </a:lnTo>
                    <a:lnTo>
                      <a:pt x="16644" y="14860"/>
                    </a:lnTo>
                    <a:lnTo>
                      <a:pt x="16781" y="14037"/>
                    </a:lnTo>
                    <a:lnTo>
                      <a:pt x="17147" y="10768"/>
                    </a:lnTo>
                    <a:lnTo>
                      <a:pt x="17307" y="8093"/>
                    </a:lnTo>
                    <a:lnTo>
                      <a:pt x="17284" y="5327"/>
                    </a:lnTo>
                    <a:lnTo>
                      <a:pt x="17078" y="3429"/>
                    </a:lnTo>
                    <a:lnTo>
                      <a:pt x="16850" y="2309"/>
                    </a:lnTo>
                    <a:lnTo>
                      <a:pt x="16507" y="1349"/>
                    </a:lnTo>
                    <a:lnTo>
                      <a:pt x="16072" y="640"/>
                    </a:lnTo>
                    <a:lnTo>
                      <a:pt x="15478" y="160"/>
                    </a:lnTo>
                    <a:lnTo>
                      <a:pt x="147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410;p38">
                <a:extLst>
                  <a:ext uri="{FF2B5EF4-FFF2-40B4-BE49-F238E27FC236}">
                    <a16:creationId xmlns:a16="http://schemas.microsoft.com/office/drawing/2014/main" id="{76A7C07B-DAD6-4E01-8B95-CD3D2983B507}"/>
                  </a:ext>
                </a:extLst>
              </p:cNvPr>
              <p:cNvSpPr/>
              <p:nvPr/>
            </p:nvSpPr>
            <p:spPr>
              <a:xfrm>
                <a:off x="1442573" y="4026038"/>
                <a:ext cx="422258" cy="366257"/>
              </a:xfrm>
              <a:custGeom>
                <a:avLst/>
                <a:gdLst/>
                <a:ahLst/>
                <a:cxnLst/>
                <a:rect l="l" t="t" r="r" b="b"/>
                <a:pathLst>
                  <a:path w="6379" h="5533" extrusionOk="0">
                    <a:moveTo>
                      <a:pt x="3269" y="0"/>
                    </a:moveTo>
                    <a:lnTo>
                      <a:pt x="2584" y="114"/>
                    </a:lnTo>
                    <a:lnTo>
                      <a:pt x="1966" y="343"/>
                    </a:lnTo>
                    <a:lnTo>
                      <a:pt x="1441" y="640"/>
                    </a:lnTo>
                    <a:lnTo>
                      <a:pt x="755" y="1235"/>
                    </a:lnTo>
                    <a:lnTo>
                      <a:pt x="183" y="2218"/>
                    </a:lnTo>
                    <a:lnTo>
                      <a:pt x="0" y="3246"/>
                    </a:lnTo>
                    <a:lnTo>
                      <a:pt x="137" y="4001"/>
                    </a:lnTo>
                    <a:lnTo>
                      <a:pt x="343" y="4458"/>
                    </a:lnTo>
                    <a:lnTo>
                      <a:pt x="663" y="4847"/>
                    </a:lnTo>
                    <a:lnTo>
                      <a:pt x="1120" y="5167"/>
                    </a:lnTo>
                    <a:lnTo>
                      <a:pt x="1669" y="5395"/>
                    </a:lnTo>
                    <a:lnTo>
                      <a:pt x="2355" y="5510"/>
                    </a:lnTo>
                    <a:lnTo>
                      <a:pt x="2766" y="5533"/>
                    </a:lnTo>
                    <a:lnTo>
                      <a:pt x="3155" y="5510"/>
                    </a:lnTo>
                    <a:lnTo>
                      <a:pt x="3887" y="5395"/>
                    </a:lnTo>
                    <a:lnTo>
                      <a:pt x="4527" y="5167"/>
                    </a:lnTo>
                    <a:lnTo>
                      <a:pt x="5053" y="4870"/>
                    </a:lnTo>
                    <a:lnTo>
                      <a:pt x="5716" y="4275"/>
                    </a:lnTo>
                    <a:lnTo>
                      <a:pt x="6241" y="3315"/>
                    </a:lnTo>
                    <a:lnTo>
                      <a:pt x="6379" y="2286"/>
                    </a:lnTo>
                    <a:lnTo>
                      <a:pt x="6219" y="1555"/>
                    </a:lnTo>
                    <a:lnTo>
                      <a:pt x="5990" y="1120"/>
                    </a:lnTo>
                    <a:lnTo>
                      <a:pt x="5647" y="732"/>
                    </a:lnTo>
                    <a:lnTo>
                      <a:pt x="5213" y="412"/>
                    </a:lnTo>
                    <a:lnTo>
                      <a:pt x="4664" y="160"/>
                    </a:lnTo>
                    <a:lnTo>
                      <a:pt x="4024" y="23"/>
                    </a:lnTo>
                    <a:lnTo>
                      <a:pt x="36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411;p38">
                <a:extLst>
                  <a:ext uri="{FF2B5EF4-FFF2-40B4-BE49-F238E27FC236}">
                    <a16:creationId xmlns:a16="http://schemas.microsoft.com/office/drawing/2014/main" id="{3AC931D9-1F97-4AEB-A363-DEC76E53E52F}"/>
                  </a:ext>
                </a:extLst>
              </p:cNvPr>
              <p:cNvSpPr/>
              <p:nvPr/>
            </p:nvSpPr>
            <p:spPr>
              <a:xfrm>
                <a:off x="1562123" y="4062314"/>
                <a:ext cx="86318" cy="93931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419" extrusionOk="0">
                    <a:moveTo>
                      <a:pt x="823" y="1"/>
                    </a:moveTo>
                    <a:lnTo>
                      <a:pt x="663" y="24"/>
                    </a:lnTo>
                    <a:lnTo>
                      <a:pt x="458" y="92"/>
                    </a:lnTo>
                    <a:lnTo>
                      <a:pt x="160" y="275"/>
                    </a:lnTo>
                    <a:lnTo>
                      <a:pt x="23" y="504"/>
                    </a:lnTo>
                    <a:lnTo>
                      <a:pt x="0" y="778"/>
                    </a:lnTo>
                    <a:lnTo>
                      <a:pt x="160" y="1167"/>
                    </a:lnTo>
                    <a:lnTo>
                      <a:pt x="458" y="1395"/>
                    </a:lnTo>
                    <a:lnTo>
                      <a:pt x="686" y="1418"/>
                    </a:lnTo>
                    <a:lnTo>
                      <a:pt x="823" y="1350"/>
                    </a:lnTo>
                    <a:lnTo>
                      <a:pt x="1052" y="1212"/>
                    </a:lnTo>
                    <a:lnTo>
                      <a:pt x="1303" y="732"/>
                    </a:lnTo>
                    <a:lnTo>
                      <a:pt x="1281" y="275"/>
                    </a:lnTo>
                    <a:lnTo>
                      <a:pt x="1075" y="46"/>
                    </a:lnTo>
                    <a:lnTo>
                      <a:pt x="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412;p38">
                <a:extLst>
                  <a:ext uri="{FF2B5EF4-FFF2-40B4-BE49-F238E27FC236}">
                    <a16:creationId xmlns:a16="http://schemas.microsoft.com/office/drawing/2014/main" id="{C178BBDA-0EF5-4627-B16B-53977E8058A3}"/>
                  </a:ext>
                </a:extLst>
              </p:cNvPr>
              <p:cNvSpPr/>
              <p:nvPr/>
            </p:nvSpPr>
            <p:spPr>
              <a:xfrm>
                <a:off x="1702857" y="4086542"/>
                <a:ext cx="78772" cy="66658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007" extrusionOk="0">
                    <a:moveTo>
                      <a:pt x="435" y="0"/>
                    </a:moveTo>
                    <a:lnTo>
                      <a:pt x="298" y="23"/>
                    </a:lnTo>
                    <a:lnTo>
                      <a:pt x="115" y="138"/>
                    </a:lnTo>
                    <a:lnTo>
                      <a:pt x="0" y="412"/>
                    </a:lnTo>
                    <a:lnTo>
                      <a:pt x="138" y="824"/>
                    </a:lnTo>
                    <a:lnTo>
                      <a:pt x="412" y="1006"/>
                    </a:lnTo>
                    <a:lnTo>
                      <a:pt x="641" y="1006"/>
                    </a:lnTo>
                    <a:lnTo>
                      <a:pt x="755" y="961"/>
                    </a:lnTo>
                    <a:lnTo>
                      <a:pt x="983" y="824"/>
                    </a:lnTo>
                    <a:lnTo>
                      <a:pt x="1189" y="481"/>
                    </a:lnTo>
                    <a:lnTo>
                      <a:pt x="1075" y="18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413;p38">
                <a:extLst>
                  <a:ext uri="{FF2B5EF4-FFF2-40B4-BE49-F238E27FC236}">
                    <a16:creationId xmlns:a16="http://schemas.microsoft.com/office/drawing/2014/main" id="{E4017D3F-1482-420F-A392-7165163FACB7}"/>
                  </a:ext>
                </a:extLst>
              </p:cNvPr>
              <p:cNvSpPr/>
              <p:nvPr/>
            </p:nvSpPr>
            <p:spPr>
              <a:xfrm>
                <a:off x="1498575" y="4195501"/>
                <a:ext cx="87841" cy="84796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281" extrusionOk="0">
                    <a:moveTo>
                      <a:pt x="709" y="1"/>
                    </a:moveTo>
                    <a:lnTo>
                      <a:pt x="457" y="23"/>
                    </a:lnTo>
                    <a:lnTo>
                      <a:pt x="206" y="138"/>
                    </a:lnTo>
                    <a:lnTo>
                      <a:pt x="0" y="572"/>
                    </a:lnTo>
                    <a:lnTo>
                      <a:pt x="114" y="1029"/>
                    </a:lnTo>
                    <a:lnTo>
                      <a:pt x="389" y="1258"/>
                    </a:lnTo>
                    <a:lnTo>
                      <a:pt x="663" y="1281"/>
                    </a:lnTo>
                    <a:lnTo>
                      <a:pt x="846" y="1258"/>
                    </a:lnTo>
                    <a:lnTo>
                      <a:pt x="1006" y="1212"/>
                    </a:lnTo>
                    <a:lnTo>
                      <a:pt x="1212" y="1029"/>
                    </a:lnTo>
                    <a:lnTo>
                      <a:pt x="1326" y="709"/>
                    </a:lnTo>
                    <a:lnTo>
                      <a:pt x="1143" y="252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414;p38">
                <a:extLst>
                  <a:ext uri="{FF2B5EF4-FFF2-40B4-BE49-F238E27FC236}">
                    <a16:creationId xmlns:a16="http://schemas.microsoft.com/office/drawing/2014/main" id="{2375B366-0859-40B1-A66F-5FF9E4798B3A}"/>
                  </a:ext>
                </a:extLst>
              </p:cNvPr>
              <p:cNvSpPr/>
              <p:nvPr/>
            </p:nvSpPr>
            <p:spPr>
              <a:xfrm>
                <a:off x="1616603" y="4278709"/>
                <a:ext cx="63613" cy="5759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70" extrusionOk="0">
                    <a:moveTo>
                      <a:pt x="595" y="1"/>
                    </a:moveTo>
                    <a:lnTo>
                      <a:pt x="366" y="70"/>
                    </a:lnTo>
                    <a:lnTo>
                      <a:pt x="160" y="161"/>
                    </a:lnTo>
                    <a:lnTo>
                      <a:pt x="0" y="458"/>
                    </a:lnTo>
                    <a:lnTo>
                      <a:pt x="92" y="733"/>
                    </a:lnTo>
                    <a:lnTo>
                      <a:pt x="389" y="870"/>
                    </a:lnTo>
                    <a:lnTo>
                      <a:pt x="618" y="847"/>
                    </a:lnTo>
                    <a:lnTo>
                      <a:pt x="800" y="778"/>
                    </a:lnTo>
                    <a:lnTo>
                      <a:pt x="961" y="481"/>
                    </a:lnTo>
                    <a:lnTo>
                      <a:pt x="892" y="161"/>
                    </a:lnTo>
                    <a:lnTo>
                      <a:pt x="5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415;p38">
                <a:extLst>
                  <a:ext uri="{FF2B5EF4-FFF2-40B4-BE49-F238E27FC236}">
                    <a16:creationId xmlns:a16="http://schemas.microsoft.com/office/drawing/2014/main" id="{F7EEE1A9-BFA2-4898-9BB6-4DEA605E736F}"/>
                  </a:ext>
                </a:extLst>
              </p:cNvPr>
              <p:cNvSpPr/>
              <p:nvPr/>
            </p:nvSpPr>
            <p:spPr>
              <a:xfrm>
                <a:off x="1745223" y="4227275"/>
                <a:ext cx="56067" cy="50043"/>
              </a:xfrm>
              <a:custGeom>
                <a:avLst/>
                <a:gdLst/>
                <a:ahLst/>
                <a:cxnLst/>
                <a:rect l="l" t="t" r="r" b="b"/>
                <a:pathLst>
                  <a:path w="847" h="756" extrusionOk="0">
                    <a:moveTo>
                      <a:pt x="572" y="1"/>
                    </a:moveTo>
                    <a:lnTo>
                      <a:pt x="366" y="23"/>
                    </a:lnTo>
                    <a:lnTo>
                      <a:pt x="161" y="92"/>
                    </a:lnTo>
                    <a:lnTo>
                      <a:pt x="1" y="366"/>
                    </a:lnTo>
                    <a:lnTo>
                      <a:pt x="92" y="618"/>
                    </a:lnTo>
                    <a:lnTo>
                      <a:pt x="321" y="755"/>
                    </a:lnTo>
                    <a:lnTo>
                      <a:pt x="504" y="732"/>
                    </a:lnTo>
                    <a:lnTo>
                      <a:pt x="686" y="641"/>
                    </a:lnTo>
                    <a:lnTo>
                      <a:pt x="846" y="389"/>
                    </a:lnTo>
                    <a:lnTo>
                      <a:pt x="801" y="138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416;p38">
                <a:extLst>
                  <a:ext uri="{FF2B5EF4-FFF2-40B4-BE49-F238E27FC236}">
                    <a16:creationId xmlns:a16="http://schemas.microsoft.com/office/drawing/2014/main" id="{A53D416B-AF80-4FE1-94FC-F2329628DE6C}"/>
                  </a:ext>
                </a:extLst>
              </p:cNvPr>
              <p:cNvSpPr/>
              <p:nvPr/>
            </p:nvSpPr>
            <p:spPr>
              <a:xfrm>
                <a:off x="1631696" y="4181864"/>
                <a:ext cx="60635" cy="51566"/>
              </a:xfrm>
              <a:custGeom>
                <a:avLst/>
                <a:gdLst/>
                <a:ahLst/>
                <a:cxnLst/>
                <a:rect l="l" t="t" r="r" b="b"/>
                <a:pathLst>
                  <a:path w="916" h="779" extrusionOk="0">
                    <a:moveTo>
                      <a:pt x="435" y="1"/>
                    </a:moveTo>
                    <a:lnTo>
                      <a:pt x="230" y="24"/>
                    </a:lnTo>
                    <a:lnTo>
                      <a:pt x="1" y="275"/>
                    </a:lnTo>
                    <a:lnTo>
                      <a:pt x="1" y="572"/>
                    </a:lnTo>
                    <a:lnTo>
                      <a:pt x="230" y="778"/>
                    </a:lnTo>
                    <a:lnTo>
                      <a:pt x="412" y="778"/>
                    </a:lnTo>
                    <a:lnTo>
                      <a:pt x="664" y="732"/>
                    </a:lnTo>
                    <a:lnTo>
                      <a:pt x="915" y="504"/>
                    </a:lnTo>
                    <a:lnTo>
                      <a:pt x="915" y="229"/>
                    </a:lnTo>
                    <a:lnTo>
                      <a:pt x="664" y="24"/>
                    </a:lnTo>
                    <a:lnTo>
                      <a:pt x="4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" name="Google Shape;417;p38">
              <a:extLst>
                <a:ext uri="{FF2B5EF4-FFF2-40B4-BE49-F238E27FC236}">
                  <a16:creationId xmlns:a16="http://schemas.microsoft.com/office/drawing/2014/main" id="{BBA38319-0332-42DA-A282-F2788F60EAD0}"/>
                </a:ext>
              </a:extLst>
            </p:cNvPr>
            <p:cNvGrpSpPr/>
            <p:nvPr/>
          </p:nvGrpSpPr>
          <p:grpSpPr>
            <a:xfrm>
              <a:off x="5185352" y="3895529"/>
              <a:ext cx="1173927" cy="2027220"/>
              <a:chOff x="5650132" y="3291897"/>
              <a:chExt cx="1323317" cy="2501100"/>
            </a:xfrm>
          </p:grpSpPr>
          <p:sp>
            <p:nvSpPr>
              <p:cNvPr id="49" name="Google Shape;418;p38">
                <a:extLst>
                  <a:ext uri="{FF2B5EF4-FFF2-40B4-BE49-F238E27FC236}">
                    <a16:creationId xmlns:a16="http://schemas.microsoft.com/office/drawing/2014/main" id="{38F9CE18-5D8D-48EC-8E76-F26A2DAC5CCB}"/>
                  </a:ext>
                </a:extLst>
              </p:cNvPr>
              <p:cNvSpPr/>
              <p:nvPr/>
            </p:nvSpPr>
            <p:spPr>
              <a:xfrm rot="-818940" flipH="1">
                <a:off x="6547792" y="3954716"/>
                <a:ext cx="151727" cy="1846457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419;p38">
                <a:extLst>
                  <a:ext uri="{FF2B5EF4-FFF2-40B4-BE49-F238E27FC236}">
                    <a16:creationId xmlns:a16="http://schemas.microsoft.com/office/drawing/2014/main" id="{772B99D7-CC46-41E6-A483-84C6C16286B1}"/>
                  </a:ext>
                </a:extLst>
              </p:cNvPr>
              <p:cNvSpPr/>
              <p:nvPr/>
            </p:nvSpPr>
            <p:spPr>
              <a:xfrm rot="7410453">
                <a:off x="5819520" y="3492889"/>
                <a:ext cx="984540" cy="935228"/>
              </a:xfrm>
              <a:custGeom>
                <a:avLst/>
                <a:gdLst/>
                <a:ahLst/>
                <a:cxnLst/>
                <a:rect l="l" t="t" r="r" b="b"/>
                <a:pathLst>
                  <a:path w="17330" h="16462" extrusionOk="0">
                    <a:moveTo>
                      <a:pt x="7545" y="1"/>
                    </a:moveTo>
                    <a:lnTo>
                      <a:pt x="6676" y="92"/>
                    </a:lnTo>
                    <a:lnTo>
                      <a:pt x="6493" y="115"/>
                    </a:lnTo>
                    <a:lnTo>
                      <a:pt x="6082" y="344"/>
                    </a:lnTo>
                    <a:lnTo>
                      <a:pt x="5487" y="915"/>
                    </a:lnTo>
                    <a:lnTo>
                      <a:pt x="4847" y="2058"/>
                    </a:lnTo>
                    <a:lnTo>
                      <a:pt x="4459" y="3339"/>
                    </a:lnTo>
                    <a:lnTo>
                      <a:pt x="4413" y="3956"/>
                    </a:lnTo>
                    <a:lnTo>
                      <a:pt x="4436" y="4253"/>
                    </a:lnTo>
                    <a:lnTo>
                      <a:pt x="4619" y="4779"/>
                    </a:lnTo>
                    <a:lnTo>
                      <a:pt x="5122" y="5442"/>
                    </a:lnTo>
                    <a:lnTo>
                      <a:pt x="6356" y="6311"/>
                    </a:lnTo>
                    <a:lnTo>
                      <a:pt x="6630" y="6402"/>
                    </a:lnTo>
                    <a:lnTo>
                      <a:pt x="5464" y="6105"/>
                    </a:lnTo>
                    <a:lnTo>
                      <a:pt x="2561" y="5556"/>
                    </a:lnTo>
                    <a:lnTo>
                      <a:pt x="2241" y="5533"/>
                    </a:lnTo>
                    <a:lnTo>
                      <a:pt x="1715" y="5671"/>
                    </a:lnTo>
                    <a:lnTo>
                      <a:pt x="1281" y="6014"/>
                    </a:lnTo>
                    <a:lnTo>
                      <a:pt x="915" y="6516"/>
                    </a:lnTo>
                    <a:lnTo>
                      <a:pt x="321" y="8003"/>
                    </a:lnTo>
                    <a:lnTo>
                      <a:pt x="69" y="8917"/>
                    </a:lnTo>
                    <a:lnTo>
                      <a:pt x="1" y="9100"/>
                    </a:lnTo>
                    <a:lnTo>
                      <a:pt x="46" y="9534"/>
                    </a:lnTo>
                    <a:lnTo>
                      <a:pt x="389" y="10266"/>
                    </a:lnTo>
                    <a:lnTo>
                      <a:pt x="1258" y="11272"/>
                    </a:lnTo>
                    <a:lnTo>
                      <a:pt x="2104" y="11820"/>
                    </a:lnTo>
                    <a:lnTo>
                      <a:pt x="2721" y="12072"/>
                    </a:lnTo>
                    <a:lnTo>
                      <a:pt x="3041" y="12118"/>
                    </a:lnTo>
                    <a:lnTo>
                      <a:pt x="3361" y="12140"/>
                    </a:lnTo>
                    <a:lnTo>
                      <a:pt x="4047" y="12003"/>
                    </a:lnTo>
                    <a:lnTo>
                      <a:pt x="5122" y="11500"/>
                    </a:lnTo>
                    <a:lnTo>
                      <a:pt x="6951" y="10106"/>
                    </a:lnTo>
                    <a:lnTo>
                      <a:pt x="7271" y="9786"/>
                    </a:lnTo>
                    <a:lnTo>
                      <a:pt x="7271" y="9786"/>
                    </a:lnTo>
                    <a:lnTo>
                      <a:pt x="7042" y="10106"/>
                    </a:lnTo>
                    <a:lnTo>
                      <a:pt x="6196" y="11912"/>
                    </a:lnTo>
                    <a:lnTo>
                      <a:pt x="5990" y="12986"/>
                    </a:lnTo>
                    <a:lnTo>
                      <a:pt x="6036" y="13695"/>
                    </a:lnTo>
                    <a:lnTo>
                      <a:pt x="6127" y="14015"/>
                    </a:lnTo>
                    <a:lnTo>
                      <a:pt x="6265" y="14335"/>
                    </a:lnTo>
                    <a:lnTo>
                      <a:pt x="6630" y="14861"/>
                    </a:lnTo>
                    <a:lnTo>
                      <a:pt x="7339" y="15524"/>
                    </a:lnTo>
                    <a:lnTo>
                      <a:pt x="8459" y="16118"/>
                    </a:lnTo>
                    <a:lnTo>
                      <a:pt x="9648" y="16416"/>
                    </a:lnTo>
                    <a:lnTo>
                      <a:pt x="10220" y="16461"/>
                    </a:lnTo>
                    <a:lnTo>
                      <a:pt x="10494" y="16461"/>
                    </a:lnTo>
                    <a:lnTo>
                      <a:pt x="11066" y="16233"/>
                    </a:lnTo>
                    <a:lnTo>
                      <a:pt x="11637" y="15798"/>
                    </a:lnTo>
                    <a:lnTo>
                      <a:pt x="12163" y="15181"/>
                    </a:lnTo>
                    <a:lnTo>
                      <a:pt x="12666" y="14450"/>
                    </a:lnTo>
                    <a:lnTo>
                      <a:pt x="13055" y="13626"/>
                    </a:lnTo>
                    <a:lnTo>
                      <a:pt x="13329" y="12803"/>
                    </a:lnTo>
                    <a:lnTo>
                      <a:pt x="13466" y="11958"/>
                    </a:lnTo>
                    <a:lnTo>
                      <a:pt x="13466" y="11569"/>
                    </a:lnTo>
                    <a:lnTo>
                      <a:pt x="13420" y="11203"/>
                    </a:lnTo>
                    <a:lnTo>
                      <a:pt x="13215" y="10586"/>
                    </a:lnTo>
                    <a:lnTo>
                      <a:pt x="12872" y="10106"/>
                    </a:lnTo>
                    <a:lnTo>
                      <a:pt x="12460" y="9740"/>
                    </a:lnTo>
                    <a:lnTo>
                      <a:pt x="11432" y="9226"/>
                    </a:lnTo>
                    <a:lnTo>
                      <a:pt x="11432" y="9226"/>
                    </a:lnTo>
                    <a:lnTo>
                      <a:pt x="12895" y="9351"/>
                    </a:lnTo>
                    <a:lnTo>
                      <a:pt x="14266" y="9283"/>
                    </a:lnTo>
                    <a:lnTo>
                      <a:pt x="14632" y="9237"/>
                    </a:lnTo>
                    <a:lnTo>
                      <a:pt x="15272" y="8940"/>
                    </a:lnTo>
                    <a:lnTo>
                      <a:pt x="15844" y="8483"/>
                    </a:lnTo>
                    <a:lnTo>
                      <a:pt x="16324" y="7888"/>
                    </a:lnTo>
                    <a:lnTo>
                      <a:pt x="16873" y="6974"/>
                    </a:lnTo>
                    <a:lnTo>
                      <a:pt x="17284" y="5991"/>
                    </a:lnTo>
                    <a:lnTo>
                      <a:pt x="17330" y="5808"/>
                    </a:lnTo>
                    <a:lnTo>
                      <a:pt x="17238" y="5625"/>
                    </a:lnTo>
                    <a:lnTo>
                      <a:pt x="16255" y="4848"/>
                    </a:lnTo>
                    <a:lnTo>
                      <a:pt x="14724" y="3979"/>
                    </a:lnTo>
                    <a:lnTo>
                      <a:pt x="13443" y="3567"/>
                    </a:lnTo>
                    <a:lnTo>
                      <a:pt x="12620" y="3499"/>
                    </a:lnTo>
                    <a:lnTo>
                      <a:pt x="12254" y="3567"/>
                    </a:lnTo>
                    <a:lnTo>
                      <a:pt x="11912" y="3659"/>
                    </a:lnTo>
                    <a:lnTo>
                      <a:pt x="11317" y="3933"/>
                    </a:lnTo>
                    <a:lnTo>
                      <a:pt x="10631" y="4436"/>
                    </a:lnTo>
                    <a:lnTo>
                      <a:pt x="9900" y="5465"/>
                    </a:lnTo>
                    <a:lnTo>
                      <a:pt x="9854" y="5671"/>
                    </a:lnTo>
                    <a:lnTo>
                      <a:pt x="9923" y="5236"/>
                    </a:lnTo>
                    <a:lnTo>
                      <a:pt x="10105" y="2927"/>
                    </a:lnTo>
                    <a:lnTo>
                      <a:pt x="10083" y="1441"/>
                    </a:lnTo>
                    <a:lnTo>
                      <a:pt x="9923" y="961"/>
                    </a:lnTo>
                    <a:lnTo>
                      <a:pt x="9831" y="755"/>
                    </a:lnTo>
                    <a:lnTo>
                      <a:pt x="9557" y="458"/>
                    </a:lnTo>
                    <a:lnTo>
                      <a:pt x="8985" y="161"/>
                    </a:lnTo>
                    <a:lnTo>
                      <a:pt x="754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420;p38">
                <a:extLst>
                  <a:ext uri="{FF2B5EF4-FFF2-40B4-BE49-F238E27FC236}">
                    <a16:creationId xmlns:a16="http://schemas.microsoft.com/office/drawing/2014/main" id="{B7156553-0529-48CB-8A55-F8DDA3BB0B4B}"/>
                  </a:ext>
                </a:extLst>
              </p:cNvPr>
              <p:cNvSpPr/>
              <p:nvPr/>
            </p:nvSpPr>
            <p:spPr>
              <a:xfrm rot="7410453">
                <a:off x="6346874" y="3951249"/>
                <a:ext cx="79252" cy="122144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2150" extrusionOk="0">
                    <a:moveTo>
                      <a:pt x="435" y="0"/>
                    </a:moveTo>
                    <a:lnTo>
                      <a:pt x="160" y="183"/>
                    </a:lnTo>
                    <a:lnTo>
                      <a:pt x="0" y="663"/>
                    </a:lnTo>
                    <a:lnTo>
                      <a:pt x="114" y="1486"/>
                    </a:lnTo>
                    <a:lnTo>
                      <a:pt x="412" y="1966"/>
                    </a:lnTo>
                    <a:lnTo>
                      <a:pt x="663" y="2149"/>
                    </a:lnTo>
                    <a:lnTo>
                      <a:pt x="800" y="2149"/>
                    </a:lnTo>
                    <a:lnTo>
                      <a:pt x="1006" y="2104"/>
                    </a:lnTo>
                    <a:lnTo>
                      <a:pt x="1303" y="1738"/>
                    </a:lnTo>
                    <a:lnTo>
                      <a:pt x="1372" y="1463"/>
                    </a:lnTo>
                    <a:lnTo>
                      <a:pt x="1395" y="1212"/>
                    </a:lnTo>
                    <a:lnTo>
                      <a:pt x="1372" y="709"/>
                    </a:lnTo>
                    <a:lnTo>
                      <a:pt x="1189" y="298"/>
                    </a:lnTo>
                    <a:lnTo>
                      <a:pt x="846" y="23"/>
                    </a:lnTo>
                    <a:lnTo>
                      <a:pt x="61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421;p38">
                <a:extLst>
                  <a:ext uri="{FF2B5EF4-FFF2-40B4-BE49-F238E27FC236}">
                    <a16:creationId xmlns:a16="http://schemas.microsoft.com/office/drawing/2014/main" id="{3A8A0EBB-F4C8-4FFB-83F3-C58C4BE8936A}"/>
                  </a:ext>
                </a:extLst>
              </p:cNvPr>
              <p:cNvSpPr/>
              <p:nvPr/>
            </p:nvSpPr>
            <p:spPr>
              <a:xfrm rot="7410453">
                <a:off x="6265336" y="4015533"/>
                <a:ext cx="74139" cy="106521"/>
              </a:xfrm>
              <a:custGeom>
                <a:avLst/>
                <a:gdLst/>
                <a:ahLst/>
                <a:cxnLst/>
                <a:rect l="l" t="t" r="r" b="b"/>
                <a:pathLst>
                  <a:path w="1305" h="1875" extrusionOk="0">
                    <a:moveTo>
                      <a:pt x="618" y="0"/>
                    </a:moveTo>
                    <a:lnTo>
                      <a:pt x="367" y="92"/>
                    </a:lnTo>
                    <a:lnTo>
                      <a:pt x="92" y="526"/>
                    </a:lnTo>
                    <a:lnTo>
                      <a:pt x="1" y="1281"/>
                    </a:lnTo>
                    <a:lnTo>
                      <a:pt x="161" y="1715"/>
                    </a:lnTo>
                    <a:lnTo>
                      <a:pt x="390" y="1875"/>
                    </a:lnTo>
                    <a:lnTo>
                      <a:pt x="550" y="1875"/>
                    </a:lnTo>
                    <a:lnTo>
                      <a:pt x="710" y="1829"/>
                    </a:lnTo>
                    <a:lnTo>
                      <a:pt x="984" y="1692"/>
                    </a:lnTo>
                    <a:lnTo>
                      <a:pt x="1235" y="1303"/>
                    </a:lnTo>
                    <a:lnTo>
                      <a:pt x="1304" y="686"/>
                    </a:lnTo>
                    <a:lnTo>
                      <a:pt x="1121" y="275"/>
                    </a:lnTo>
                    <a:lnTo>
                      <a:pt x="915" y="69"/>
                    </a:lnTo>
                    <a:lnTo>
                      <a:pt x="778" y="23"/>
                    </a:lnTo>
                    <a:lnTo>
                      <a:pt x="6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422;p38">
                <a:extLst>
                  <a:ext uri="{FF2B5EF4-FFF2-40B4-BE49-F238E27FC236}">
                    <a16:creationId xmlns:a16="http://schemas.microsoft.com/office/drawing/2014/main" id="{40CBAD73-AC00-44B0-9561-2582E2560734}"/>
                  </a:ext>
                </a:extLst>
              </p:cNvPr>
              <p:cNvSpPr/>
              <p:nvPr/>
            </p:nvSpPr>
            <p:spPr>
              <a:xfrm rot="7410453">
                <a:off x="6310618" y="3892981"/>
                <a:ext cx="79252" cy="75389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327" extrusionOk="0">
                    <a:moveTo>
                      <a:pt x="640" y="1"/>
                    </a:moveTo>
                    <a:lnTo>
                      <a:pt x="366" y="24"/>
                    </a:lnTo>
                    <a:lnTo>
                      <a:pt x="229" y="69"/>
                    </a:lnTo>
                    <a:lnTo>
                      <a:pt x="92" y="161"/>
                    </a:lnTo>
                    <a:lnTo>
                      <a:pt x="0" y="367"/>
                    </a:lnTo>
                    <a:lnTo>
                      <a:pt x="69" y="710"/>
                    </a:lnTo>
                    <a:lnTo>
                      <a:pt x="480" y="1167"/>
                    </a:lnTo>
                    <a:lnTo>
                      <a:pt x="869" y="1327"/>
                    </a:lnTo>
                    <a:lnTo>
                      <a:pt x="1120" y="1327"/>
                    </a:lnTo>
                    <a:lnTo>
                      <a:pt x="1212" y="1258"/>
                    </a:lnTo>
                    <a:lnTo>
                      <a:pt x="1303" y="1190"/>
                    </a:lnTo>
                    <a:lnTo>
                      <a:pt x="1395" y="984"/>
                    </a:lnTo>
                    <a:lnTo>
                      <a:pt x="1349" y="618"/>
                    </a:lnTo>
                    <a:lnTo>
                      <a:pt x="1006" y="184"/>
                    </a:lnTo>
                    <a:lnTo>
                      <a:pt x="64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423;p38">
                <a:extLst>
                  <a:ext uri="{FF2B5EF4-FFF2-40B4-BE49-F238E27FC236}">
                    <a16:creationId xmlns:a16="http://schemas.microsoft.com/office/drawing/2014/main" id="{F38E3363-7171-4414-BF09-134B2C132F95}"/>
                  </a:ext>
                </a:extLst>
              </p:cNvPr>
              <p:cNvSpPr/>
              <p:nvPr/>
            </p:nvSpPr>
            <p:spPr>
              <a:xfrm rot="7410453">
                <a:off x="6236231" y="3939398"/>
                <a:ext cx="57209" cy="92262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1624" extrusionOk="0">
                    <a:moveTo>
                      <a:pt x="412" y="0"/>
                    </a:moveTo>
                    <a:lnTo>
                      <a:pt x="297" y="23"/>
                    </a:lnTo>
                    <a:lnTo>
                      <a:pt x="115" y="206"/>
                    </a:lnTo>
                    <a:lnTo>
                      <a:pt x="0" y="595"/>
                    </a:lnTo>
                    <a:lnTo>
                      <a:pt x="92" y="1212"/>
                    </a:lnTo>
                    <a:lnTo>
                      <a:pt x="297" y="1532"/>
                    </a:lnTo>
                    <a:lnTo>
                      <a:pt x="503" y="1624"/>
                    </a:lnTo>
                    <a:lnTo>
                      <a:pt x="617" y="1578"/>
                    </a:lnTo>
                    <a:lnTo>
                      <a:pt x="823" y="1463"/>
                    </a:lnTo>
                    <a:lnTo>
                      <a:pt x="1006" y="961"/>
                    </a:lnTo>
                    <a:lnTo>
                      <a:pt x="938" y="389"/>
                    </a:lnTo>
                    <a:lnTo>
                      <a:pt x="732" y="92"/>
                    </a:lnTo>
                    <a:lnTo>
                      <a:pt x="5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424;p38">
              <a:extLst>
                <a:ext uri="{FF2B5EF4-FFF2-40B4-BE49-F238E27FC236}">
                  <a16:creationId xmlns:a16="http://schemas.microsoft.com/office/drawing/2014/main" id="{F2F79FF1-3455-4EE2-976E-F1E14B43D07A}"/>
                </a:ext>
              </a:extLst>
            </p:cNvPr>
            <p:cNvGrpSpPr/>
            <p:nvPr/>
          </p:nvGrpSpPr>
          <p:grpSpPr>
            <a:xfrm>
              <a:off x="6199240" y="3439657"/>
              <a:ext cx="1132151" cy="2376234"/>
              <a:chOff x="6538713" y="2264777"/>
              <a:chExt cx="1699704" cy="3282511"/>
            </a:xfrm>
          </p:grpSpPr>
          <p:sp>
            <p:nvSpPr>
              <p:cNvPr id="43" name="Google Shape;425;p38">
                <a:extLst>
                  <a:ext uri="{FF2B5EF4-FFF2-40B4-BE49-F238E27FC236}">
                    <a16:creationId xmlns:a16="http://schemas.microsoft.com/office/drawing/2014/main" id="{456C8DC4-2EC7-449F-9437-E6EBB354EEEA}"/>
                  </a:ext>
                </a:extLst>
              </p:cNvPr>
              <p:cNvSpPr/>
              <p:nvPr/>
            </p:nvSpPr>
            <p:spPr>
              <a:xfrm>
                <a:off x="7147881" y="3154675"/>
                <a:ext cx="151730" cy="2392613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26;p38">
                <a:extLst>
                  <a:ext uri="{FF2B5EF4-FFF2-40B4-BE49-F238E27FC236}">
                    <a16:creationId xmlns:a16="http://schemas.microsoft.com/office/drawing/2014/main" id="{E1E6C34E-8D71-4136-91B2-670DA5B0E5FA}"/>
                  </a:ext>
                </a:extLst>
              </p:cNvPr>
              <p:cNvSpPr/>
              <p:nvPr/>
            </p:nvSpPr>
            <p:spPr>
              <a:xfrm rot="8229467">
                <a:off x="6795635" y="2505107"/>
                <a:ext cx="1185859" cy="1220911"/>
              </a:xfrm>
              <a:custGeom>
                <a:avLst/>
                <a:gdLst/>
                <a:ahLst/>
                <a:cxnLst/>
                <a:rect l="l" t="t" r="r" b="b"/>
                <a:pathLst>
                  <a:path w="20874" h="21491" extrusionOk="0">
                    <a:moveTo>
                      <a:pt x="15935" y="1"/>
                    </a:moveTo>
                    <a:lnTo>
                      <a:pt x="14952" y="161"/>
                    </a:lnTo>
                    <a:lnTo>
                      <a:pt x="13375" y="549"/>
                    </a:lnTo>
                    <a:lnTo>
                      <a:pt x="11477" y="1304"/>
                    </a:lnTo>
                    <a:lnTo>
                      <a:pt x="10837" y="1693"/>
                    </a:lnTo>
                    <a:lnTo>
                      <a:pt x="10586" y="1898"/>
                    </a:lnTo>
                    <a:lnTo>
                      <a:pt x="10174" y="2538"/>
                    </a:lnTo>
                    <a:lnTo>
                      <a:pt x="9763" y="3819"/>
                    </a:lnTo>
                    <a:lnTo>
                      <a:pt x="9465" y="6494"/>
                    </a:lnTo>
                    <a:lnTo>
                      <a:pt x="9465" y="7019"/>
                    </a:lnTo>
                    <a:lnTo>
                      <a:pt x="9443" y="6562"/>
                    </a:lnTo>
                    <a:lnTo>
                      <a:pt x="8871" y="4162"/>
                    </a:lnTo>
                    <a:lnTo>
                      <a:pt x="8277" y="2973"/>
                    </a:lnTo>
                    <a:lnTo>
                      <a:pt x="7751" y="2310"/>
                    </a:lnTo>
                    <a:lnTo>
                      <a:pt x="7431" y="2058"/>
                    </a:lnTo>
                    <a:lnTo>
                      <a:pt x="7065" y="1830"/>
                    </a:lnTo>
                    <a:lnTo>
                      <a:pt x="6242" y="1487"/>
                    </a:lnTo>
                    <a:lnTo>
                      <a:pt x="4847" y="1121"/>
                    </a:lnTo>
                    <a:lnTo>
                      <a:pt x="2881" y="984"/>
                    </a:lnTo>
                    <a:lnTo>
                      <a:pt x="1647" y="1098"/>
                    </a:lnTo>
                    <a:lnTo>
                      <a:pt x="1007" y="1258"/>
                    </a:lnTo>
                    <a:lnTo>
                      <a:pt x="778" y="1372"/>
                    </a:lnTo>
                    <a:lnTo>
                      <a:pt x="572" y="1510"/>
                    </a:lnTo>
                    <a:lnTo>
                      <a:pt x="252" y="2058"/>
                    </a:lnTo>
                    <a:lnTo>
                      <a:pt x="69" y="2881"/>
                    </a:lnTo>
                    <a:lnTo>
                      <a:pt x="1" y="3887"/>
                    </a:lnTo>
                    <a:lnTo>
                      <a:pt x="69" y="5579"/>
                    </a:lnTo>
                    <a:lnTo>
                      <a:pt x="389" y="7294"/>
                    </a:lnTo>
                    <a:lnTo>
                      <a:pt x="687" y="8300"/>
                    </a:lnTo>
                    <a:lnTo>
                      <a:pt x="869" y="8757"/>
                    </a:lnTo>
                    <a:lnTo>
                      <a:pt x="1098" y="9168"/>
                    </a:lnTo>
                    <a:lnTo>
                      <a:pt x="1807" y="9831"/>
                    </a:lnTo>
                    <a:lnTo>
                      <a:pt x="2698" y="10334"/>
                    </a:lnTo>
                    <a:lnTo>
                      <a:pt x="3704" y="10677"/>
                    </a:lnTo>
                    <a:lnTo>
                      <a:pt x="6128" y="11157"/>
                    </a:lnTo>
                    <a:lnTo>
                      <a:pt x="6745" y="11180"/>
                    </a:lnTo>
                    <a:lnTo>
                      <a:pt x="6219" y="11317"/>
                    </a:lnTo>
                    <a:lnTo>
                      <a:pt x="3636" y="12392"/>
                    </a:lnTo>
                    <a:lnTo>
                      <a:pt x="2470" y="13215"/>
                    </a:lnTo>
                    <a:lnTo>
                      <a:pt x="1875" y="13878"/>
                    </a:lnTo>
                    <a:lnTo>
                      <a:pt x="1715" y="14244"/>
                    </a:lnTo>
                    <a:lnTo>
                      <a:pt x="1555" y="14609"/>
                    </a:lnTo>
                    <a:lnTo>
                      <a:pt x="1395" y="15432"/>
                    </a:lnTo>
                    <a:lnTo>
                      <a:pt x="1350" y="16736"/>
                    </a:lnTo>
                    <a:lnTo>
                      <a:pt x="1578" y="18519"/>
                    </a:lnTo>
                    <a:lnTo>
                      <a:pt x="1990" y="20096"/>
                    </a:lnTo>
                    <a:lnTo>
                      <a:pt x="2218" y="20714"/>
                    </a:lnTo>
                    <a:lnTo>
                      <a:pt x="2287" y="20851"/>
                    </a:lnTo>
                    <a:lnTo>
                      <a:pt x="2515" y="21102"/>
                    </a:lnTo>
                    <a:lnTo>
                      <a:pt x="3041" y="21354"/>
                    </a:lnTo>
                    <a:lnTo>
                      <a:pt x="4070" y="21491"/>
                    </a:lnTo>
                    <a:lnTo>
                      <a:pt x="5305" y="21445"/>
                    </a:lnTo>
                    <a:lnTo>
                      <a:pt x="6653" y="21216"/>
                    </a:lnTo>
                    <a:lnTo>
                      <a:pt x="7979" y="20874"/>
                    </a:lnTo>
                    <a:lnTo>
                      <a:pt x="9145" y="20393"/>
                    </a:lnTo>
                    <a:lnTo>
                      <a:pt x="10060" y="19799"/>
                    </a:lnTo>
                    <a:lnTo>
                      <a:pt x="10357" y="19479"/>
                    </a:lnTo>
                    <a:lnTo>
                      <a:pt x="10586" y="19136"/>
                    </a:lnTo>
                    <a:lnTo>
                      <a:pt x="10929" y="18382"/>
                    </a:lnTo>
                    <a:lnTo>
                      <a:pt x="11134" y="17239"/>
                    </a:lnTo>
                    <a:lnTo>
                      <a:pt x="10929" y="15272"/>
                    </a:lnTo>
                    <a:lnTo>
                      <a:pt x="10814" y="14929"/>
                    </a:lnTo>
                    <a:lnTo>
                      <a:pt x="11134" y="15318"/>
                    </a:lnTo>
                    <a:lnTo>
                      <a:pt x="12872" y="17216"/>
                    </a:lnTo>
                    <a:lnTo>
                      <a:pt x="13924" y="18039"/>
                    </a:lnTo>
                    <a:lnTo>
                      <a:pt x="14587" y="18404"/>
                    </a:lnTo>
                    <a:lnTo>
                      <a:pt x="14907" y="18496"/>
                    </a:lnTo>
                    <a:lnTo>
                      <a:pt x="15227" y="18565"/>
                    </a:lnTo>
                    <a:lnTo>
                      <a:pt x="15958" y="18565"/>
                    </a:lnTo>
                    <a:lnTo>
                      <a:pt x="17147" y="18382"/>
                    </a:lnTo>
                    <a:lnTo>
                      <a:pt x="18725" y="17856"/>
                    </a:lnTo>
                    <a:lnTo>
                      <a:pt x="20028" y="17124"/>
                    </a:lnTo>
                    <a:lnTo>
                      <a:pt x="20462" y="16736"/>
                    </a:lnTo>
                    <a:lnTo>
                      <a:pt x="20622" y="16530"/>
                    </a:lnTo>
                    <a:lnTo>
                      <a:pt x="20828" y="15890"/>
                    </a:lnTo>
                    <a:lnTo>
                      <a:pt x="20874" y="15090"/>
                    </a:lnTo>
                    <a:lnTo>
                      <a:pt x="20736" y="14152"/>
                    </a:lnTo>
                    <a:lnTo>
                      <a:pt x="20439" y="13192"/>
                    </a:lnTo>
                    <a:lnTo>
                      <a:pt x="19982" y="12232"/>
                    </a:lnTo>
                    <a:lnTo>
                      <a:pt x="19388" y="11340"/>
                    </a:lnTo>
                    <a:lnTo>
                      <a:pt x="18610" y="10609"/>
                    </a:lnTo>
                    <a:lnTo>
                      <a:pt x="18176" y="10311"/>
                    </a:lnTo>
                    <a:lnTo>
                      <a:pt x="17719" y="10060"/>
                    </a:lnTo>
                    <a:lnTo>
                      <a:pt x="16850" y="9717"/>
                    </a:lnTo>
                    <a:lnTo>
                      <a:pt x="15707" y="9466"/>
                    </a:lnTo>
                    <a:lnTo>
                      <a:pt x="14564" y="9511"/>
                    </a:lnTo>
                    <a:lnTo>
                      <a:pt x="14414" y="9555"/>
                    </a:lnTo>
                    <a:lnTo>
                      <a:pt x="14414" y="9555"/>
                    </a:lnTo>
                    <a:lnTo>
                      <a:pt x="15410" y="9008"/>
                    </a:lnTo>
                    <a:lnTo>
                      <a:pt x="17010" y="7865"/>
                    </a:lnTo>
                    <a:lnTo>
                      <a:pt x="18107" y="6791"/>
                    </a:lnTo>
                    <a:lnTo>
                      <a:pt x="18702" y="6013"/>
                    </a:lnTo>
                    <a:lnTo>
                      <a:pt x="18907" y="5602"/>
                    </a:lnTo>
                    <a:lnTo>
                      <a:pt x="19067" y="5213"/>
                    </a:lnTo>
                    <a:lnTo>
                      <a:pt x="19227" y="4413"/>
                    </a:lnTo>
                    <a:lnTo>
                      <a:pt x="19182" y="3636"/>
                    </a:lnTo>
                    <a:lnTo>
                      <a:pt x="19022" y="2904"/>
                    </a:lnTo>
                    <a:lnTo>
                      <a:pt x="18587" y="1875"/>
                    </a:lnTo>
                    <a:lnTo>
                      <a:pt x="17856" y="755"/>
                    </a:lnTo>
                    <a:lnTo>
                      <a:pt x="17559" y="344"/>
                    </a:lnTo>
                    <a:lnTo>
                      <a:pt x="17376" y="184"/>
                    </a:lnTo>
                    <a:lnTo>
                      <a:pt x="1678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27;p38">
                <a:extLst>
                  <a:ext uri="{FF2B5EF4-FFF2-40B4-BE49-F238E27FC236}">
                    <a16:creationId xmlns:a16="http://schemas.microsoft.com/office/drawing/2014/main" id="{1FEEDAA9-3786-4A10-880C-0FEA8E045727}"/>
                  </a:ext>
                </a:extLst>
              </p:cNvPr>
              <p:cNvSpPr/>
              <p:nvPr/>
            </p:nvSpPr>
            <p:spPr>
              <a:xfrm rot="8229467">
                <a:off x="7395228" y="3132640"/>
                <a:ext cx="106576" cy="146798"/>
              </a:xfrm>
              <a:custGeom>
                <a:avLst/>
                <a:gdLst/>
                <a:ahLst/>
                <a:cxnLst/>
                <a:rect l="l" t="t" r="r" b="b"/>
                <a:pathLst>
                  <a:path w="1876" h="2584" extrusionOk="0">
                    <a:moveTo>
                      <a:pt x="961" y="0"/>
                    </a:moveTo>
                    <a:lnTo>
                      <a:pt x="755" y="23"/>
                    </a:lnTo>
                    <a:lnTo>
                      <a:pt x="412" y="297"/>
                    </a:lnTo>
                    <a:lnTo>
                      <a:pt x="160" y="709"/>
                    </a:lnTo>
                    <a:lnTo>
                      <a:pt x="23" y="1189"/>
                    </a:lnTo>
                    <a:lnTo>
                      <a:pt x="0" y="1692"/>
                    </a:lnTo>
                    <a:lnTo>
                      <a:pt x="92" y="2149"/>
                    </a:lnTo>
                    <a:lnTo>
                      <a:pt x="320" y="2469"/>
                    </a:lnTo>
                    <a:lnTo>
                      <a:pt x="686" y="2583"/>
                    </a:lnTo>
                    <a:lnTo>
                      <a:pt x="915" y="2561"/>
                    </a:lnTo>
                    <a:lnTo>
                      <a:pt x="1166" y="2469"/>
                    </a:lnTo>
                    <a:lnTo>
                      <a:pt x="1532" y="2172"/>
                    </a:lnTo>
                    <a:lnTo>
                      <a:pt x="1761" y="1783"/>
                    </a:lnTo>
                    <a:lnTo>
                      <a:pt x="1875" y="1326"/>
                    </a:lnTo>
                    <a:lnTo>
                      <a:pt x="1852" y="869"/>
                    </a:lnTo>
                    <a:lnTo>
                      <a:pt x="1738" y="457"/>
                    </a:lnTo>
                    <a:lnTo>
                      <a:pt x="1509" y="160"/>
                    </a:lnTo>
                    <a:lnTo>
                      <a:pt x="11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28;p38">
                <a:extLst>
                  <a:ext uri="{FF2B5EF4-FFF2-40B4-BE49-F238E27FC236}">
                    <a16:creationId xmlns:a16="http://schemas.microsoft.com/office/drawing/2014/main" id="{C575A0F6-8B4D-40D7-9A8A-D1A9F01F3379}"/>
                  </a:ext>
                </a:extLst>
              </p:cNvPr>
              <p:cNvSpPr/>
              <p:nvPr/>
            </p:nvSpPr>
            <p:spPr>
              <a:xfrm rot="8229467">
                <a:off x="7487138" y="3043160"/>
                <a:ext cx="70161" cy="98793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739" extrusionOk="0">
                    <a:moveTo>
                      <a:pt x="572" y="1"/>
                    </a:moveTo>
                    <a:lnTo>
                      <a:pt x="435" y="24"/>
                    </a:lnTo>
                    <a:lnTo>
                      <a:pt x="321" y="70"/>
                    </a:lnTo>
                    <a:lnTo>
                      <a:pt x="115" y="252"/>
                    </a:lnTo>
                    <a:lnTo>
                      <a:pt x="0" y="664"/>
                    </a:lnTo>
                    <a:lnTo>
                      <a:pt x="92" y="1304"/>
                    </a:lnTo>
                    <a:lnTo>
                      <a:pt x="366" y="1647"/>
                    </a:lnTo>
                    <a:lnTo>
                      <a:pt x="618" y="1738"/>
                    </a:lnTo>
                    <a:lnTo>
                      <a:pt x="755" y="1738"/>
                    </a:lnTo>
                    <a:lnTo>
                      <a:pt x="915" y="1693"/>
                    </a:lnTo>
                    <a:lnTo>
                      <a:pt x="1121" y="1510"/>
                    </a:lnTo>
                    <a:lnTo>
                      <a:pt x="1235" y="1098"/>
                    </a:lnTo>
                    <a:lnTo>
                      <a:pt x="1098" y="458"/>
                    </a:lnTo>
                    <a:lnTo>
                      <a:pt x="823" y="115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29;p38">
                <a:extLst>
                  <a:ext uri="{FF2B5EF4-FFF2-40B4-BE49-F238E27FC236}">
                    <a16:creationId xmlns:a16="http://schemas.microsoft.com/office/drawing/2014/main" id="{F6234C0A-EAFA-44DA-B3A8-B15C44A85488}"/>
                  </a:ext>
                </a:extLst>
              </p:cNvPr>
              <p:cNvSpPr/>
              <p:nvPr/>
            </p:nvSpPr>
            <p:spPr>
              <a:xfrm rot="8229467">
                <a:off x="7284760" y="3105097"/>
                <a:ext cx="89704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1579" h="1762" extrusionOk="0">
                    <a:moveTo>
                      <a:pt x="1144" y="1"/>
                    </a:moveTo>
                    <a:lnTo>
                      <a:pt x="824" y="24"/>
                    </a:lnTo>
                    <a:lnTo>
                      <a:pt x="390" y="321"/>
                    </a:lnTo>
                    <a:lnTo>
                      <a:pt x="1" y="961"/>
                    </a:lnTo>
                    <a:lnTo>
                      <a:pt x="1" y="1441"/>
                    </a:lnTo>
                    <a:lnTo>
                      <a:pt x="161" y="1670"/>
                    </a:lnTo>
                    <a:lnTo>
                      <a:pt x="321" y="1738"/>
                    </a:lnTo>
                    <a:lnTo>
                      <a:pt x="481" y="1761"/>
                    </a:lnTo>
                    <a:lnTo>
                      <a:pt x="801" y="1716"/>
                    </a:lnTo>
                    <a:lnTo>
                      <a:pt x="1235" y="1441"/>
                    </a:lnTo>
                    <a:lnTo>
                      <a:pt x="1578" y="824"/>
                    </a:lnTo>
                    <a:lnTo>
                      <a:pt x="1578" y="367"/>
                    </a:lnTo>
                    <a:lnTo>
                      <a:pt x="1441" y="138"/>
                    </a:lnTo>
                    <a:lnTo>
                      <a:pt x="1304" y="47"/>
                    </a:lnTo>
                    <a:lnTo>
                      <a:pt x="114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30;p38">
                <a:extLst>
                  <a:ext uri="{FF2B5EF4-FFF2-40B4-BE49-F238E27FC236}">
                    <a16:creationId xmlns:a16="http://schemas.microsoft.com/office/drawing/2014/main" id="{34B30DB6-2822-4196-BDB4-E8AA517E8DC8}"/>
                  </a:ext>
                </a:extLst>
              </p:cNvPr>
              <p:cNvSpPr/>
              <p:nvPr/>
            </p:nvSpPr>
            <p:spPr>
              <a:xfrm rot="8229467">
                <a:off x="7375306" y="3014356"/>
                <a:ext cx="70161" cy="91010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602" extrusionOk="0">
                    <a:moveTo>
                      <a:pt x="800" y="1"/>
                    </a:moveTo>
                    <a:lnTo>
                      <a:pt x="572" y="47"/>
                    </a:lnTo>
                    <a:lnTo>
                      <a:pt x="252" y="344"/>
                    </a:lnTo>
                    <a:lnTo>
                      <a:pt x="0" y="961"/>
                    </a:lnTo>
                    <a:lnTo>
                      <a:pt x="46" y="1373"/>
                    </a:lnTo>
                    <a:lnTo>
                      <a:pt x="229" y="1555"/>
                    </a:lnTo>
                    <a:lnTo>
                      <a:pt x="366" y="1601"/>
                    </a:lnTo>
                    <a:lnTo>
                      <a:pt x="526" y="1601"/>
                    </a:lnTo>
                    <a:lnTo>
                      <a:pt x="755" y="1533"/>
                    </a:lnTo>
                    <a:lnTo>
                      <a:pt x="1052" y="1258"/>
                    </a:lnTo>
                    <a:lnTo>
                      <a:pt x="1235" y="687"/>
                    </a:lnTo>
                    <a:lnTo>
                      <a:pt x="1166" y="298"/>
                    </a:lnTo>
                    <a:lnTo>
                      <a:pt x="1029" y="92"/>
                    </a:lnTo>
                    <a:lnTo>
                      <a:pt x="915" y="47"/>
                    </a:lnTo>
                    <a:lnTo>
                      <a:pt x="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24D15AB-DD9C-499A-A497-B83712392DAA}"/>
                </a:ext>
              </a:extLst>
            </p:cNvPr>
            <p:cNvGrpSpPr/>
            <p:nvPr/>
          </p:nvGrpSpPr>
          <p:grpSpPr>
            <a:xfrm>
              <a:off x="3598518" y="3985368"/>
              <a:ext cx="1160182" cy="1640101"/>
              <a:chOff x="3661206" y="3747825"/>
              <a:chExt cx="1097494" cy="1756341"/>
            </a:xfrm>
          </p:grpSpPr>
          <p:sp>
            <p:nvSpPr>
              <p:cNvPr id="15" name="Google Shape;402;p38">
                <a:extLst>
                  <a:ext uri="{FF2B5EF4-FFF2-40B4-BE49-F238E27FC236}">
                    <a16:creationId xmlns:a16="http://schemas.microsoft.com/office/drawing/2014/main" id="{67E901AE-B847-4F8E-A7FE-7C97DBF71119}"/>
                  </a:ext>
                </a:extLst>
              </p:cNvPr>
              <p:cNvSpPr/>
              <p:nvPr/>
            </p:nvSpPr>
            <p:spPr>
              <a:xfrm>
                <a:off x="4086411" y="4438940"/>
                <a:ext cx="138072" cy="1065226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16" name="Google Shape;431;p38">
                <a:extLst>
                  <a:ext uri="{FF2B5EF4-FFF2-40B4-BE49-F238E27FC236}">
                    <a16:creationId xmlns:a16="http://schemas.microsoft.com/office/drawing/2014/main" id="{5BFAE439-B2D7-411A-99B0-FF4AD1139F51}"/>
                  </a:ext>
                </a:extLst>
              </p:cNvPr>
              <p:cNvGrpSpPr/>
              <p:nvPr/>
            </p:nvGrpSpPr>
            <p:grpSpPr>
              <a:xfrm>
                <a:off x="3661206" y="3747825"/>
                <a:ext cx="1097494" cy="926116"/>
                <a:chOff x="-6676201" y="5237775"/>
                <a:chExt cx="992559" cy="979894"/>
              </a:xfrm>
            </p:grpSpPr>
            <p:sp>
              <p:nvSpPr>
                <p:cNvPr id="17" name="Google Shape;432;p38">
                  <a:extLst>
                    <a:ext uri="{FF2B5EF4-FFF2-40B4-BE49-F238E27FC236}">
                      <a16:creationId xmlns:a16="http://schemas.microsoft.com/office/drawing/2014/main" id="{603A9703-FEA6-4E05-95E3-EF28E854B041}"/>
                    </a:ext>
                  </a:extLst>
                </p:cNvPr>
                <p:cNvSpPr/>
                <p:nvPr/>
              </p:nvSpPr>
              <p:spPr>
                <a:xfrm>
                  <a:off x="-6676201" y="5237775"/>
                  <a:ext cx="992559" cy="979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94" h="35436" extrusionOk="0">
                      <a:moveTo>
                        <a:pt x="19067" y="0"/>
                      </a:moveTo>
                      <a:lnTo>
                        <a:pt x="17330" y="229"/>
                      </a:lnTo>
                      <a:lnTo>
                        <a:pt x="16187" y="595"/>
                      </a:lnTo>
                      <a:lnTo>
                        <a:pt x="15547" y="915"/>
                      </a:lnTo>
                      <a:lnTo>
                        <a:pt x="15272" y="1121"/>
                      </a:lnTo>
                      <a:lnTo>
                        <a:pt x="14998" y="1349"/>
                      </a:lnTo>
                      <a:lnTo>
                        <a:pt x="14632" y="1944"/>
                      </a:lnTo>
                      <a:lnTo>
                        <a:pt x="14381" y="2698"/>
                      </a:lnTo>
                      <a:lnTo>
                        <a:pt x="14266" y="3567"/>
                      </a:lnTo>
                      <a:lnTo>
                        <a:pt x="14266" y="5076"/>
                      </a:lnTo>
                      <a:lnTo>
                        <a:pt x="14586" y="7270"/>
                      </a:lnTo>
                      <a:lnTo>
                        <a:pt x="15387" y="10562"/>
                      </a:lnTo>
                      <a:lnTo>
                        <a:pt x="16415" y="13694"/>
                      </a:lnTo>
                      <a:lnTo>
                        <a:pt x="16552" y="14015"/>
                      </a:lnTo>
                      <a:lnTo>
                        <a:pt x="15318" y="13054"/>
                      </a:lnTo>
                      <a:lnTo>
                        <a:pt x="10105" y="9465"/>
                      </a:lnTo>
                      <a:lnTo>
                        <a:pt x="7865" y="8162"/>
                      </a:lnTo>
                      <a:lnTo>
                        <a:pt x="5785" y="7133"/>
                      </a:lnTo>
                      <a:lnTo>
                        <a:pt x="4436" y="6699"/>
                      </a:lnTo>
                      <a:lnTo>
                        <a:pt x="3681" y="6584"/>
                      </a:lnTo>
                      <a:lnTo>
                        <a:pt x="3361" y="6607"/>
                      </a:lnTo>
                      <a:lnTo>
                        <a:pt x="3064" y="6653"/>
                      </a:lnTo>
                      <a:lnTo>
                        <a:pt x="2492" y="6882"/>
                      </a:lnTo>
                      <a:lnTo>
                        <a:pt x="1989" y="7247"/>
                      </a:lnTo>
                      <a:lnTo>
                        <a:pt x="1555" y="7750"/>
                      </a:lnTo>
                      <a:lnTo>
                        <a:pt x="984" y="8711"/>
                      </a:lnTo>
                      <a:lnTo>
                        <a:pt x="435" y="10288"/>
                      </a:lnTo>
                      <a:lnTo>
                        <a:pt x="115" y="12094"/>
                      </a:lnTo>
                      <a:lnTo>
                        <a:pt x="0" y="13946"/>
                      </a:lnTo>
                      <a:lnTo>
                        <a:pt x="92" y="15775"/>
                      </a:lnTo>
                      <a:lnTo>
                        <a:pt x="389" y="17375"/>
                      </a:lnTo>
                      <a:lnTo>
                        <a:pt x="618" y="18038"/>
                      </a:lnTo>
                      <a:lnTo>
                        <a:pt x="778" y="18358"/>
                      </a:lnTo>
                      <a:lnTo>
                        <a:pt x="1235" y="18861"/>
                      </a:lnTo>
                      <a:lnTo>
                        <a:pt x="1898" y="19250"/>
                      </a:lnTo>
                      <a:lnTo>
                        <a:pt x="2744" y="19547"/>
                      </a:lnTo>
                      <a:lnTo>
                        <a:pt x="4184" y="19821"/>
                      </a:lnTo>
                      <a:lnTo>
                        <a:pt x="6425" y="19890"/>
                      </a:lnTo>
                      <a:lnTo>
                        <a:pt x="9831" y="19684"/>
                      </a:lnTo>
                      <a:lnTo>
                        <a:pt x="13146" y="19181"/>
                      </a:lnTo>
                      <a:lnTo>
                        <a:pt x="13512" y="19113"/>
                      </a:lnTo>
                      <a:lnTo>
                        <a:pt x="12369" y="19639"/>
                      </a:lnTo>
                      <a:lnTo>
                        <a:pt x="7979" y="22130"/>
                      </a:lnTo>
                      <a:lnTo>
                        <a:pt x="6265" y="23274"/>
                      </a:lnTo>
                      <a:lnTo>
                        <a:pt x="4847" y="24462"/>
                      </a:lnTo>
                      <a:lnTo>
                        <a:pt x="4093" y="25331"/>
                      </a:lnTo>
                      <a:lnTo>
                        <a:pt x="3796" y="25880"/>
                      </a:lnTo>
                      <a:lnTo>
                        <a:pt x="3704" y="26131"/>
                      </a:lnTo>
                      <a:lnTo>
                        <a:pt x="3658" y="26406"/>
                      </a:lnTo>
                      <a:lnTo>
                        <a:pt x="3681" y="26954"/>
                      </a:lnTo>
                      <a:lnTo>
                        <a:pt x="3956" y="27800"/>
                      </a:lnTo>
                      <a:lnTo>
                        <a:pt x="4756" y="28989"/>
                      </a:lnTo>
                      <a:lnTo>
                        <a:pt x="5899" y="30132"/>
                      </a:lnTo>
                      <a:lnTo>
                        <a:pt x="7293" y="31184"/>
                      </a:lnTo>
                      <a:lnTo>
                        <a:pt x="8779" y="32052"/>
                      </a:lnTo>
                      <a:lnTo>
                        <a:pt x="10265" y="32670"/>
                      </a:lnTo>
                      <a:lnTo>
                        <a:pt x="11637" y="32967"/>
                      </a:lnTo>
                      <a:lnTo>
                        <a:pt x="12209" y="32967"/>
                      </a:lnTo>
                      <a:lnTo>
                        <a:pt x="12506" y="32921"/>
                      </a:lnTo>
                      <a:lnTo>
                        <a:pt x="13077" y="32647"/>
                      </a:lnTo>
                      <a:lnTo>
                        <a:pt x="13946" y="31938"/>
                      </a:lnTo>
                      <a:lnTo>
                        <a:pt x="15089" y="30452"/>
                      </a:lnTo>
                      <a:lnTo>
                        <a:pt x="16187" y="28669"/>
                      </a:lnTo>
                      <a:lnTo>
                        <a:pt x="17604" y="25811"/>
                      </a:lnTo>
                      <a:lnTo>
                        <a:pt x="18793" y="22976"/>
                      </a:lnTo>
                      <a:lnTo>
                        <a:pt x="18907" y="22656"/>
                      </a:lnTo>
                      <a:lnTo>
                        <a:pt x="18953" y="23891"/>
                      </a:lnTo>
                      <a:lnTo>
                        <a:pt x="19410" y="28829"/>
                      </a:lnTo>
                      <a:lnTo>
                        <a:pt x="19730" y="30818"/>
                      </a:lnTo>
                      <a:lnTo>
                        <a:pt x="20187" y="32601"/>
                      </a:lnTo>
                      <a:lnTo>
                        <a:pt x="20599" y="33607"/>
                      </a:lnTo>
                      <a:lnTo>
                        <a:pt x="20919" y="34133"/>
                      </a:lnTo>
                      <a:lnTo>
                        <a:pt x="21079" y="34316"/>
                      </a:lnTo>
                      <a:lnTo>
                        <a:pt x="21491" y="34636"/>
                      </a:lnTo>
                      <a:lnTo>
                        <a:pt x="22611" y="35116"/>
                      </a:lnTo>
                      <a:lnTo>
                        <a:pt x="24074" y="35413"/>
                      </a:lnTo>
                      <a:lnTo>
                        <a:pt x="25766" y="35436"/>
                      </a:lnTo>
                      <a:lnTo>
                        <a:pt x="27572" y="35207"/>
                      </a:lnTo>
                      <a:lnTo>
                        <a:pt x="29378" y="34682"/>
                      </a:lnTo>
                      <a:lnTo>
                        <a:pt x="31093" y="33813"/>
                      </a:lnTo>
                      <a:lnTo>
                        <a:pt x="32259" y="32921"/>
                      </a:lnTo>
                      <a:lnTo>
                        <a:pt x="32944" y="32212"/>
                      </a:lnTo>
                      <a:lnTo>
                        <a:pt x="33264" y="31824"/>
                      </a:lnTo>
                      <a:lnTo>
                        <a:pt x="33539" y="31412"/>
                      </a:lnTo>
                      <a:lnTo>
                        <a:pt x="33813" y="30544"/>
                      </a:lnTo>
                      <a:lnTo>
                        <a:pt x="33790" y="29583"/>
                      </a:lnTo>
                      <a:lnTo>
                        <a:pt x="33493" y="28600"/>
                      </a:lnTo>
                      <a:lnTo>
                        <a:pt x="32990" y="27594"/>
                      </a:lnTo>
                      <a:lnTo>
                        <a:pt x="32281" y="26588"/>
                      </a:lnTo>
                      <a:lnTo>
                        <a:pt x="31001" y="25080"/>
                      </a:lnTo>
                      <a:lnTo>
                        <a:pt x="29035" y="23205"/>
                      </a:lnTo>
                      <a:lnTo>
                        <a:pt x="27069" y="21582"/>
                      </a:lnTo>
                      <a:lnTo>
                        <a:pt x="24737" y="19890"/>
                      </a:lnTo>
                      <a:lnTo>
                        <a:pt x="24348" y="19639"/>
                      </a:lnTo>
                      <a:lnTo>
                        <a:pt x="25377" y="19890"/>
                      </a:lnTo>
                      <a:lnTo>
                        <a:pt x="29607" y="20576"/>
                      </a:lnTo>
                      <a:lnTo>
                        <a:pt x="31344" y="20690"/>
                      </a:lnTo>
                      <a:lnTo>
                        <a:pt x="32944" y="20622"/>
                      </a:lnTo>
                      <a:lnTo>
                        <a:pt x="33905" y="20416"/>
                      </a:lnTo>
                      <a:lnTo>
                        <a:pt x="34430" y="20187"/>
                      </a:lnTo>
                      <a:lnTo>
                        <a:pt x="34636" y="20027"/>
                      </a:lnTo>
                      <a:lnTo>
                        <a:pt x="34819" y="19867"/>
                      </a:lnTo>
                      <a:lnTo>
                        <a:pt x="35139" y="19387"/>
                      </a:lnTo>
                      <a:lnTo>
                        <a:pt x="35528" y="18450"/>
                      </a:lnTo>
                      <a:lnTo>
                        <a:pt x="35825" y="16804"/>
                      </a:lnTo>
                      <a:lnTo>
                        <a:pt x="35894" y="14906"/>
                      </a:lnTo>
                      <a:lnTo>
                        <a:pt x="35711" y="12940"/>
                      </a:lnTo>
                      <a:lnTo>
                        <a:pt x="35299" y="11043"/>
                      </a:lnTo>
                      <a:lnTo>
                        <a:pt x="34636" y="9396"/>
                      </a:lnTo>
                      <a:lnTo>
                        <a:pt x="33973" y="8459"/>
                      </a:lnTo>
                      <a:lnTo>
                        <a:pt x="33447" y="8002"/>
                      </a:lnTo>
                      <a:lnTo>
                        <a:pt x="33173" y="7819"/>
                      </a:lnTo>
                      <a:lnTo>
                        <a:pt x="32876" y="7682"/>
                      </a:lnTo>
                      <a:lnTo>
                        <a:pt x="32190" y="7590"/>
                      </a:lnTo>
                      <a:lnTo>
                        <a:pt x="31436" y="7659"/>
                      </a:lnTo>
                      <a:lnTo>
                        <a:pt x="30635" y="7910"/>
                      </a:lnTo>
                      <a:lnTo>
                        <a:pt x="29332" y="8482"/>
                      </a:lnTo>
                      <a:lnTo>
                        <a:pt x="27572" y="9602"/>
                      </a:lnTo>
                      <a:lnTo>
                        <a:pt x="25057" y="11568"/>
                      </a:lnTo>
                      <a:lnTo>
                        <a:pt x="22794" y="13672"/>
                      </a:lnTo>
                      <a:lnTo>
                        <a:pt x="22565" y="13923"/>
                      </a:lnTo>
                      <a:lnTo>
                        <a:pt x="23182" y="12940"/>
                      </a:lnTo>
                      <a:lnTo>
                        <a:pt x="25354" y="8756"/>
                      </a:lnTo>
                      <a:lnTo>
                        <a:pt x="26109" y="6950"/>
                      </a:lnTo>
                      <a:lnTo>
                        <a:pt x="26635" y="5213"/>
                      </a:lnTo>
                      <a:lnTo>
                        <a:pt x="26817" y="4093"/>
                      </a:lnTo>
                      <a:lnTo>
                        <a:pt x="26795" y="3430"/>
                      </a:lnTo>
                      <a:lnTo>
                        <a:pt x="26749" y="3132"/>
                      </a:lnTo>
                      <a:lnTo>
                        <a:pt x="26657" y="2858"/>
                      </a:lnTo>
                      <a:lnTo>
                        <a:pt x="26383" y="2355"/>
                      </a:lnTo>
                      <a:lnTo>
                        <a:pt x="25949" y="1875"/>
                      </a:lnTo>
                      <a:lnTo>
                        <a:pt x="25377" y="1463"/>
                      </a:lnTo>
                      <a:lnTo>
                        <a:pt x="24371" y="915"/>
                      </a:lnTo>
                      <a:lnTo>
                        <a:pt x="22725" y="366"/>
                      </a:lnTo>
                      <a:lnTo>
                        <a:pt x="20896" y="69"/>
                      </a:lnTo>
                      <a:lnTo>
                        <a:pt x="1906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433;p38">
                  <a:extLst>
                    <a:ext uri="{FF2B5EF4-FFF2-40B4-BE49-F238E27FC236}">
                      <a16:creationId xmlns:a16="http://schemas.microsoft.com/office/drawing/2014/main" id="{AA16C862-A412-4602-8C2A-04E052BA05F5}"/>
                    </a:ext>
                  </a:extLst>
                </p:cNvPr>
                <p:cNvSpPr/>
                <p:nvPr/>
              </p:nvSpPr>
              <p:spPr>
                <a:xfrm>
                  <a:off x="-6290550" y="5610760"/>
                  <a:ext cx="275032" cy="251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6" h="9100" extrusionOk="0">
                      <a:moveTo>
                        <a:pt x="4504" y="1"/>
                      </a:moveTo>
                      <a:lnTo>
                        <a:pt x="3407" y="115"/>
                      </a:lnTo>
                      <a:lnTo>
                        <a:pt x="2721" y="321"/>
                      </a:lnTo>
                      <a:lnTo>
                        <a:pt x="2081" y="618"/>
                      </a:lnTo>
                      <a:lnTo>
                        <a:pt x="1509" y="1029"/>
                      </a:lnTo>
                      <a:lnTo>
                        <a:pt x="1006" y="1532"/>
                      </a:lnTo>
                      <a:lnTo>
                        <a:pt x="595" y="2150"/>
                      </a:lnTo>
                      <a:lnTo>
                        <a:pt x="275" y="2858"/>
                      </a:lnTo>
                      <a:lnTo>
                        <a:pt x="92" y="3681"/>
                      </a:lnTo>
                      <a:lnTo>
                        <a:pt x="46" y="4139"/>
                      </a:lnTo>
                      <a:lnTo>
                        <a:pt x="0" y="5030"/>
                      </a:lnTo>
                      <a:lnTo>
                        <a:pt x="252" y="6471"/>
                      </a:lnTo>
                      <a:lnTo>
                        <a:pt x="778" y="7499"/>
                      </a:lnTo>
                      <a:lnTo>
                        <a:pt x="1486" y="8208"/>
                      </a:lnTo>
                      <a:lnTo>
                        <a:pt x="2241" y="8665"/>
                      </a:lnTo>
                      <a:lnTo>
                        <a:pt x="2995" y="8917"/>
                      </a:lnTo>
                      <a:lnTo>
                        <a:pt x="3841" y="9031"/>
                      </a:lnTo>
                      <a:lnTo>
                        <a:pt x="3978" y="9031"/>
                      </a:lnTo>
                      <a:lnTo>
                        <a:pt x="4504" y="9100"/>
                      </a:lnTo>
                      <a:lnTo>
                        <a:pt x="5693" y="8963"/>
                      </a:lnTo>
                      <a:lnTo>
                        <a:pt x="6927" y="8528"/>
                      </a:lnTo>
                      <a:lnTo>
                        <a:pt x="8093" y="7842"/>
                      </a:lnTo>
                      <a:lnTo>
                        <a:pt x="9076" y="6928"/>
                      </a:lnTo>
                      <a:lnTo>
                        <a:pt x="9579" y="6128"/>
                      </a:lnTo>
                      <a:lnTo>
                        <a:pt x="9831" y="5533"/>
                      </a:lnTo>
                      <a:lnTo>
                        <a:pt x="9945" y="4916"/>
                      </a:lnTo>
                      <a:lnTo>
                        <a:pt x="9922" y="4276"/>
                      </a:lnTo>
                      <a:lnTo>
                        <a:pt x="9762" y="3613"/>
                      </a:lnTo>
                      <a:lnTo>
                        <a:pt x="9442" y="2904"/>
                      </a:lnTo>
                      <a:lnTo>
                        <a:pt x="9214" y="2561"/>
                      </a:lnTo>
                      <a:lnTo>
                        <a:pt x="8962" y="2218"/>
                      </a:lnTo>
                      <a:lnTo>
                        <a:pt x="8390" y="1601"/>
                      </a:lnTo>
                      <a:lnTo>
                        <a:pt x="7407" y="847"/>
                      </a:lnTo>
                      <a:lnTo>
                        <a:pt x="5990" y="229"/>
                      </a:lnTo>
                      <a:lnTo>
                        <a:pt x="450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" name="Google Shape;434;p38">
                  <a:extLst>
                    <a:ext uri="{FF2B5EF4-FFF2-40B4-BE49-F238E27FC236}">
                      <a16:creationId xmlns:a16="http://schemas.microsoft.com/office/drawing/2014/main" id="{CC44C773-3159-40E2-838A-57A0AB188B0F}"/>
                    </a:ext>
                  </a:extLst>
                </p:cNvPr>
                <p:cNvGrpSpPr/>
                <p:nvPr/>
              </p:nvGrpSpPr>
              <p:grpSpPr>
                <a:xfrm>
                  <a:off x="-6423949" y="5419207"/>
                  <a:ext cx="569624" cy="582288"/>
                  <a:chOff x="6318763" y="-2192768"/>
                  <a:chExt cx="569624" cy="582288"/>
                </a:xfrm>
              </p:grpSpPr>
              <p:sp>
                <p:nvSpPr>
                  <p:cNvPr id="20" name="Google Shape;435;p38">
                    <a:extLst>
                      <a:ext uri="{FF2B5EF4-FFF2-40B4-BE49-F238E27FC236}">
                        <a16:creationId xmlns:a16="http://schemas.microsoft.com/office/drawing/2014/main" id="{C06AD5D6-E31F-4D2A-990F-3E2154FCD463}"/>
                      </a:ext>
                    </a:extLst>
                  </p:cNvPr>
                  <p:cNvSpPr/>
                  <p:nvPr/>
                </p:nvSpPr>
                <p:spPr>
                  <a:xfrm>
                    <a:off x="6574168" y="-1985397"/>
                    <a:ext cx="19633" cy="581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0" h="2104" extrusionOk="0">
                        <a:moveTo>
                          <a:pt x="458" y="0"/>
                        </a:moveTo>
                        <a:lnTo>
                          <a:pt x="321" y="115"/>
                        </a:lnTo>
                        <a:lnTo>
                          <a:pt x="138" y="549"/>
                        </a:lnTo>
                        <a:lnTo>
                          <a:pt x="1" y="1349"/>
                        </a:lnTo>
                        <a:lnTo>
                          <a:pt x="23" y="1875"/>
                        </a:lnTo>
                        <a:lnTo>
                          <a:pt x="115" y="2058"/>
                        </a:lnTo>
                        <a:lnTo>
                          <a:pt x="183" y="2104"/>
                        </a:lnTo>
                        <a:lnTo>
                          <a:pt x="275" y="2081"/>
                        </a:lnTo>
                        <a:lnTo>
                          <a:pt x="412" y="1943"/>
                        </a:lnTo>
                        <a:lnTo>
                          <a:pt x="595" y="1532"/>
                        </a:lnTo>
                        <a:lnTo>
                          <a:pt x="709" y="800"/>
                        </a:lnTo>
                        <a:lnTo>
                          <a:pt x="641" y="183"/>
                        </a:lnTo>
                        <a:lnTo>
                          <a:pt x="526" y="23"/>
                        </a:lnTo>
                        <a:lnTo>
                          <a:pt x="458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" name="Google Shape;436;p38">
                    <a:extLst>
                      <a:ext uri="{FF2B5EF4-FFF2-40B4-BE49-F238E27FC236}">
                        <a16:creationId xmlns:a16="http://schemas.microsoft.com/office/drawing/2014/main" id="{F1041BDE-967B-4FD3-BEBC-53E80EA95C19}"/>
                      </a:ext>
                    </a:extLst>
                  </p:cNvPr>
                  <p:cNvSpPr/>
                  <p:nvPr/>
                </p:nvSpPr>
                <p:spPr>
                  <a:xfrm>
                    <a:off x="6610200" y="-1957578"/>
                    <a:ext cx="24058" cy="34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0" h="1235" extrusionOk="0">
                        <a:moveTo>
                          <a:pt x="755" y="0"/>
                        </a:moveTo>
                        <a:lnTo>
                          <a:pt x="618" y="23"/>
                        </a:lnTo>
                        <a:lnTo>
                          <a:pt x="412" y="252"/>
                        </a:lnTo>
                        <a:lnTo>
                          <a:pt x="69" y="983"/>
                        </a:lnTo>
                        <a:lnTo>
                          <a:pt x="1" y="1166"/>
                        </a:lnTo>
                        <a:lnTo>
                          <a:pt x="1" y="1235"/>
                        </a:lnTo>
                        <a:lnTo>
                          <a:pt x="92" y="1235"/>
                        </a:lnTo>
                        <a:lnTo>
                          <a:pt x="344" y="1075"/>
                        </a:lnTo>
                        <a:lnTo>
                          <a:pt x="687" y="663"/>
                        </a:lnTo>
                        <a:lnTo>
                          <a:pt x="869" y="229"/>
                        </a:lnTo>
                        <a:lnTo>
                          <a:pt x="801" y="69"/>
                        </a:lnTo>
                        <a:lnTo>
                          <a:pt x="75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" name="Google Shape;437;p38">
                    <a:extLst>
                      <a:ext uri="{FF2B5EF4-FFF2-40B4-BE49-F238E27FC236}">
                        <a16:creationId xmlns:a16="http://schemas.microsoft.com/office/drawing/2014/main" id="{743B5928-FF57-4B32-B454-603D9D518D49}"/>
                      </a:ext>
                    </a:extLst>
                  </p:cNvPr>
                  <p:cNvSpPr/>
                  <p:nvPr/>
                </p:nvSpPr>
                <p:spPr>
                  <a:xfrm>
                    <a:off x="6653200" y="-1905756"/>
                    <a:ext cx="39211" cy="189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8" h="687" extrusionOk="0">
                        <a:moveTo>
                          <a:pt x="1052" y="1"/>
                        </a:moveTo>
                        <a:lnTo>
                          <a:pt x="206" y="321"/>
                        </a:lnTo>
                        <a:lnTo>
                          <a:pt x="0" y="435"/>
                        </a:lnTo>
                        <a:lnTo>
                          <a:pt x="0" y="481"/>
                        </a:lnTo>
                        <a:lnTo>
                          <a:pt x="320" y="618"/>
                        </a:lnTo>
                        <a:lnTo>
                          <a:pt x="846" y="687"/>
                        </a:lnTo>
                        <a:lnTo>
                          <a:pt x="1189" y="595"/>
                        </a:lnTo>
                        <a:lnTo>
                          <a:pt x="1372" y="412"/>
                        </a:lnTo>
                        <a:lnTo>
                          <a:pt x="1418" y="298"/>
                        </a:lnTo>
                        <a:lnTo>
                          <a:pt x="1418" y="161"/>
                        </a:lnTo>
                        <a:lnTo>
                          <a:pt x="1349" y="24"/>
                        </a:lnTo>
                        <a:lnTo>
                          <a:pt x="1052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" name="Google Shape;438;p38">
                    <a:extLst>
                      <a:ext uri="{FF2B5EF4-FFF2-40B4-BE49-F238E27FC236}">
                        <a16:creationId xmlns:a16="http://schemas.microsoft.com/office/drawing/2014/main" id="{9E54B2CE-6761-4707-9102-8EF0FE6E8D8B}"/>
                      </a:ext>
                    </a:extLst>
                  </p:cNvPr>
                  <p:cNvSpPr/>
                  <p:nvPr/>
                </p:nvSpPr>
                <p:spPr>
                  <a:xfrm>
                    <a:off x="6492619" y="-1941788"/>
                    <a:ext cx="46816" cy="39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3" h="1419" extrusionOk="0">
                        <a:moveTo>
                          <a:pt x="138" y="1"/>
                        </a:moveTo>
                        <a:lnTo>
                          <a:pt x="0" y="92"/>
                        </a:lnTo>
                        <a:lnTo>
                          <a:pt x="0" y="206"/>
                        </a:lnTo>
                        <a:lnTo>
                          <a:pt x="69" y="481"/>
                        </a:lnTo>
                        <a:lnTo>
                          <a:pt x="549" y="1007"/>
                        </a:lnTo>
                        <a:lnTo>
                          <a:pt x="1166" y="1350"/>
                        </a:lnTo>
                        <a:lnTo>
                          <a:pt x="1532" y="1418"/>
                        </a:lnTo>
                        <a:lnTo>
                          <a:pt x="1669" y="1327"/>
                        </a:lnTo>
                        <a:lnTo>
                          <a:pt x="1692" y="1235"/>
                        </a:lnTo>
                        <a:lnTo>
                          <a:pt x="1669" y="984"/>
                        </a:lnTo>
                        <a:lnTo>
                          <a:pt x="1166" y="458"/>
                        </a:lnTo>
                        <a:lnTo>
                          <a:pt x="526" y="69"/>
                        </a:lnTo>
                        <a:lnTo>
                          <a:pt x="13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" name="Google Shape;439;p38">
                    <a:extLst>
                      <a:ext uri="{FF2B5EF4-FFF2-40B4-BE49-F238E27FC236}">
                        <a16:creationId xmlns:a16="http://schemas.microsoft.com/office/drawing/2014/main" id="{04F14E59-1456-4B65-9B9A-95C534EB2055}"/>
                      </a:ext>
                    </a:extLst>
                  </p:cNvPr>
                  <p:cNvSpPr/>
                  <p:nvPr/>
                </p:nvSpPr>
                <p:spPr>
                  <a:xfrm>
                    <a:off x="6636138" y="-1867816"/>
                    <a:ext cx="44908" cy="322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4" h="1167" extrusionOk="0">
                        <a:moveTo>
                          <a:pt x="137" y="1"/>
                        </a:moveTo>
                        <a:lnTo>
                          <a:pt x="23" y="92"/>
                        </a:lnTo>
                        <a:lnTo>
                          <a:pt x="0" y="229"/>
                        </a:lnTo>
                        <a:lnTo>
                          <a:pt x="251" y="641"/>
                        </a:lnTo>
                        <a:lnTo>
                          <a:pt x="709" y="1006"/>
                        </a:lnTo>
                        <a:lnTo>
                          <a:pt x="1257" y="1166"/>
                        </a:lnTo>
                        <a:lnTo>
                          <a:pt x="1509" y="1075"/>
                        </a:lnTo>
                        <a:lnTo>
                          <a:pt x="1600" y="1006"/>
                        </a:lnTo>
                        <a:lnTo>
                          <a:pt x="1623" y="824"/>
                        </a:lnTo>
                        <a:lnTo>
                          <a:pt x="1372" y="526"/>
                        </a:lnTo>
                        <a:lnTo>
                          <a:pt x="709" y="161"/>
                        </a:lnTo>
                        <a:lnTo>
                          <a:pt x="137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" name="Google Shape;440;p38">
                    <a:extLst>
                      <a:ext uri="{FF2B5EF4-FFF2-40B4-BE49-F238E27FC236}">
                        <a16:creationId xmlns:a16="http://schemas.microsoft.com/office/drawing/2014/main" id="{E6856669-6ECE-43C0-84B6-0DAC2AEA59BB}"/>
                      </a:ext>
                    </a:extLst>
                  </p:cNvPr>
                  <p:cNvSpPr/>
                  <p:nvPr/>
                </p:nvSpPr>
                <p:spPr>
                  <a:xfrm>
                    <a:off x="6538136" y="-1838089"/>
                    <a:ext cx="24694" cy="493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3" h="1784" extrusionOk="0">
                        <a:moveTo>
                          <a:pt x="755" y="0"/>
                        </a:moveTo>
                        <a:lnTo>
                          <a:pt x="618" y="23"/>
                        </a:lnTo>
                        <a:lnTo>
                          <a:pt x="366" y="366"/>
                        </a:lnTo>
                        <a:lnTo>
                          <a:pt x="69" y="1075"/>
                        </a:lnTo>
                        <a:lnTo>
                          <a:pt x="0" y="1555"/>
                        </a:lnTo>
                        <a:lnTo>
                          <a:pt x="69" y="1760"/>
                        </a:lnTo>
                        <a:lnTo>
                          <a:pt x="138" y="1783"/>
                        </a:lnTo>
                        <a:lnTo>
                          <a:pt x="320" y="1783"/>
                        </a:lnTo>
                        <a:lnTo>
                          <a:pt x="641" y="1417"/>
                        </a:lnTo>
                        <a:lnTo>
                          <a:pt x="846" y="846"/>
                        </a:lnTo>
                        <a:lnTo>
                          <a:pt x="892" y="252"/>
                        </a:lnTo>
                        <a:lnTo>
                          <a:pt x="823" y="69"/>
                        </a:lnTo>
                        <a:lnTo>
                          <a:pt x="75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" name="Google Shape;441;p38">
                    <a:extLst>
                      <a:ext uri="{FF2B5EF4-FFF2-40B4-BE49-F238E27FC236}">
                        <a16:creationId xmlns:a16="http://schemas.microsoft.com/office/drawing/2014/main" id="{278DB8BC-7AE4-4CDB-B76A-B9F299B9FED2}"/>
                      </a:ext>
                    </a:extLst>
                  </p:cNvPr>
                  <p:cNvSpPr/>
                  <p:nvPr/>
                </p:nvSpPr>
                <p:spPr>
                  <a:xfrm>
                    <a:off x="6601987" y="-1830512"/>
                    <a:ext cx="28482" cy="417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0" h="1510" extrusionOk="0">
                        <a:moveTo>
                          <a:pt x="115" y="0"/>
                        </a:moveTo>
                        <a:lnTo>
                          <a:pt x="0" y="115"/>
                        </a:lnTo>
                        <a:lnTo>
                          <a:pt x="23" y="480"/>
                        </a:lnTo>
                        <a:lnTo>
                          <a:pt x="343" y="1121"/>
                        </a:lnTo>
                        <a:lnTo>
                          <a:pt x="641" y="1441"/>
                        </a:lnTo>
                        <a:lnTo>
                          <a:pt x="823" y="1509"/>
                        </a:lnTo>
                        <a:lnTo>
                          <a:pt x="892" y="1464"/>
                        </a:lnTo>
                        <a:lnTo>
                          <a:pt x="984" y="1303"/>
                        </a:lnTo>
                        <a:lnTo>
                          <a:pt x="1029" y="892"/>
                        </a:lnTo>
                        <a:lnTo>
                          <a:pt x="892" y="458"/>
                        </a:lnTo>
                        <a:lnTo>
                          <a:pt x="526" y="115"/>
                        </a:lnTo>
                        <a:lnTo>
                          <a:pt x="252" y="23"/>
                        </a:lnTo>
                        <a:lnTo>
                          <a:pt x="11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" name="Google Shape;442;p38">
                    <a:extLst>
                      <a:ext uri="{FF2B5EF4-FFF2-40B4-BE49-F238E27FC236}">
                        <a16:creationId xmlns:a16="http://schemas.microsoft.com/office/drawing/2014/main" id="{0583A76D-03A2-4EEF-88B7-5CE5184F7B73}"/>
                      </a:ext>
                    </a:extLst>
                  </p:cNvPr>
                  <p:cNvSpPr/>
                  <p:nvPr/>
                </p:nvSpPr>
                <p:spPr>
                  <a:xfrm>
                    <a:off x="6485042" y="-1865300"/>
                    <a:ext cx="38575" cy="34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5" h="1236" extrusionOk="0">
                        <a:moveTo>
                          <a:pt x="1166" y="1"/>
                        </a:moveTo>
                        <a:lnTo>
                          <a:pt x="777" y="161"/>
                        </a:lnTo>
                        <a:lnTo>
                          <a:pt x="229" y="573"/>
                        </a:lnTo>
                        <a:lnTo>
                          <a:pt x="0" y="915"/>
                        </a:lnTo>
                        <a:lnTo>
                          <a:pt x="0" y="1075"/>
                        </a:lnTo>
                        <a:lnTo>
                          <a:pt x="69" y="1144"/>
                        </a:lnTo>
                        <a:lnTo>
                          <a:pt x="274" y="1236"/>
                        </a:lnTo>
                        <a:lnTo>
                          <a:pt x="732" y="1053"/>
                        </a:lnTo>
                        <a:lnTo>
                          <a:pt x="1166" y="664"/>
                        </a:lnTo>
                        <a:lnTo>
                          <a:pt x="1395" y="230"/>
                        </a:lnTo>
                        <a:lnTo>
                          <a:pt x="1372" y="70"/>
                        </a:lnTo>
                        <a:lnTo>
                          <a:pt x="1349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" name="Google Shape;443;p38">
                    <a:extLst>
                      <a:ext uri="{FF2B5EF4-FFF2-40B4-BE49-F238E27FC236}">
                        <a16:creationId xmlns:a16="http://schemas.microsoft.com/office/drawing/2014/main" id="{0B0A98A4-AB88-42A1-A0AA-EF9A30EAE81C}"/>
                      </a:ext>
                    </a:extLst>
                  </p:cNvPr>
                  <p:cNvSpPr/>
                  <p:nvPr/>
                </p:nvSpPr>
                <p:spPr>
                  <a:xfrm>
                    <a:off x="6507800" y="-2192768"/>
                    <a:ext cx="51848" cy="1764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75" h="6380" extrusionOk="0">
                        <a:moveTo>
                          <a:pt x="252" y="1"/>
                        </a:moveTo>
                        <a:lnTo>
                          <a:pt x="114" y="115"/>
                        </a:lnTo>
                        <a:lnTo>
                          <a:pt x="0" y="526"/>
                        </a:lnTo>
                        <a:lnTo>
                          <a:pt x="46" y="1967"/>
                        </a:lnTo>
                        <a:lnTo>
                          <a:pt x="549" y="4482"/>
                        </a:lnTo>
                        <a:lnTo>
                          <a:pt x="1097" y="5899"/>
                        </a:lnTo>
                        <a:lnTo>
                          <a:pt x="1372" y="6288"/>
                        </a:lnTo>
                        <a:lnTo>
                          <a:pt x="1555" y="6379"/>
                        </a:lnTo>
                        <a:lnTo>
                          <a:pt x="1623" y="6356"/>
                        </a:lnTo>
                        <a:lnTo>
                          <a:pt x="1783" y="6265"/>
                        </a:lnTo>
                        <a:lnTo>
                          <a:pt x="1875" y="5670"/>
                        </a:lnTo>
                        <a:lnTo>
                          <a:pt x="1738" y="4230"/>
                        </a:lnTo>
                        <a:lnTo>
                          <a:pt x="1143" y="1944"/>
                        </a:lnTo>
                        <a:lnTo>
                          <a:pt x="526" y="229"/>
                        </a:lnTo>
                        <a:lnTo>
                          <a:pt x="343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" name="Google Shape;444;p38">
                    <a:extLst>
                      <a:ext uri="{FF2B5EF4-FFF2-40B4-BE49-F238E27FC236}">
                        <a16:creationId xmlns:a16="http://schemas.microsoft.com/office/drawing/2014/main" id="{7965B5BE-2FA0-428F-B6C5-DAD9FC5DDEB1}"/>
                      </a:ext>
                    </a:extLst>
                  </p:cNvPr>
                  <p:cNvSpPr/>
                  <p:nvPr/>
                </p:nvSpPr>
                <p:spPr>
                  <a:xfrm>
                    <a:off x="6648776" y="-2143462"/>
                    <a:ext cx="55028" cy="1422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0" h="5145" extrusionOk="0">
                        <a:moveTo>
                          <a:pt x="1829" y="1"/>
                        </a:moveTo>
                        <a:lnTo>
                          <a:pt x="1623" y="229"/>
                        </a:lnTo>
                        <a:lnTo>
                          <a:pt x="1075" y="1281"/>
                        </a:lnTo>
                        <a:lnTo>
                          <a:pt x="297" y="3316"/>
                        </a:lnTo>
                        <a:lnTo>
                          <a:pt x="0" y="4596"/>
                        </a:lnTo>
                        <a:lnTo>
                          <a:pt x="0" y="5076"/>
                        </a:lnTo>
                        <a:lnTo>
                          <a:pt x="92" y="5145"/>
                        </a:lnTo>
                        <a:lnTo>
                          <a:pt x="206" y="5145"/>
                        </a:lnTo>
                        <a:lnTo>
                          <a:pt x="503" y="4802"/>
                        </a:lnTo>
                        <a:lnTo>
                          <a:pt x="1029" y="3819"/>
                        </a:lnTo>
                        <a:lnTo>
                          <a:pt x="1669" y="2013"/>
                        </a:lnTo>
                        <a:lnTo>
                          <a:pt x="1943" y="801"/>
                        </a:lnTo>
                        <a:lnTo>
                          <a:pt x="1989" y="229"/>
                        </a:lnTo>
                        <a:lnTo>
                          <a:pt x="1943" y="69"/>
                        </a:lnTo>
                        <a:lnTo>
                          <a:pt x="1921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" name="Google Shape;445;p38">
                    <a:extLst>
                      <a:ext uri="{FF2B5EF4-FFF2-40B4-BE49-F238E27FC236}">
                        <a16:creationId xmlns:a16="http://schemas.microsoft.com/office/drawing/2014/main" id="{51886F0E-F77F-4DF0-960C-44C14E3F4910}"/>
                      </a:ext>
                    </a:extLst>
                  </p:cNvPr>
                  <p:cNvSpPr/>
                  <p:nvPr/>
                </p:nvSpPr>
                <p:spPr>
                  <a:xfrm>
                    <a:off x="6589349" y="-2106158"/>
                    <a:ext cx="30362" cy="98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8" h="3568" extrusionOk="0">
                        <a:moveTo>
                          <a:pt x="480" y="1"/>
                        </a:moveTo>
                        <a:lnTo>
                          <a:pt x="275" y="252"/>
                        </a:lnTo>
                        <a:lnTo>
                          <a:pt x="46" y="1029"/>
                        </a:lnTo>
                        <a:lnTo>
                          <a:pt x="0" y="2424"/>
                        </a:lnTo>
                        <a:lnTo>
                          <a:pt x="137" y="3247"/>
                        </a:lnTo>
                        <a:lnTo>
                          <a:pt x="320" y="3544"/>
                        </a:lnTo>
                        <a:lnTo>
                          <a:pt x="435" y="3567"/>
                        </a:lnTo>
                        <a:lnTo>
                          <a:pt x="549" y="3521"/>
                        </a:lnTo>
                        <a:lnTo>
                          <a:pt x="755" y="3247"/>
                        </a:lnTo>
                        <a:lnTo>
                          <a:pt x="983" y="2470"/>
                        </a:lnTo>
                        <a:lnTo>
                          <a:pt x="1098" y="1189"/>
                        </a:lnTo>
                        <a:lnTo>
                          <a:pt x="960" y="389"/>
                        </a:lnTo>
                        <a:lnTo>
                          <a:pt x="778" y="69"/>
                        </a:lnTo>
                        <a:lnTo>
                          <a:pt x="640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" name="Google Shape;446;p38">
                    <a:extLst>
                      <a:ext uri="{FF2B5EF4-FFF2-40B4-BE49-F238E27FC236}">
                        <a16:creationId xmlns:a16="http://schemas.microsoft.com/office/drawing/2014/main" id="{020C6DDF-C59F-4D94-9962-1CC0ABC08ABC}"/>
                      </a:ext>
                    </a:extLst>
                  </p:cNvPr>
                  <p:cNvSpPr/>
                  <p:nvPr/>
                </p:nvSpPr>
                <p:spPr>
                  <a:xfrm>
                    <a:off x="6708838" y="-2080247"/>
                    <a:ext cx="134668" cy="1233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70" h="4460" extrusionOk="0">
                        <a:moveTo>
                          <a:pt x="4550" y="1"/>
                        </a:moveTo>
                        <a:lnTo>
                          <a:pt x="4115" y="138"/>
                        </a:lnTo>
                        <a:lnTo>
                          <a:pt x="2904" y="961"/>
                        </a:lnTo>
                        <a:lnTo>
                          <a:pt x="1120" y="2676"/>
                        </a:lnTo>
                        <a:lnTo>
                          <a:pt x="206" y="3819"/>
                        </a:lnTo>
                        <a:lnTo>
                          <a:pt x="0" y="4208"/>
                        </a:lnTo>
                        <a:lnTo>
                          <a:pt x="0" y="4390"/>
                        </a:lnTo>
                        <a:lnTo>
                          <a:pt x="46" y="4413"/>
                        </a:lnTo>
                        <a:lnTo>
                          <a:pt x="183" y="4459"/>
                        </a:lnTo>
                        <a:lnTo>
                          <a:pt x="755" y="4253"/>
                        </a:lnTo>
                        <a:lnTo>
                          <a:pt x="1966" y="3476"/>
                        </a:lnTo>
                        <a:lnTo>
                          <a:pt x="3749" y="1944"/>
                        </a:lnTo>
                        <a:lnTo>
                          <a:pt x="4664" y="847"/>
                        </a:lnTo>
                        <a:lnTo>
                          <a:pt x="4847" y="413"/>
                        </a:lnTo>
                        <a:lnTo>
                          <a:pt x="4870" y="184"/>
                        </a:lnTo>
                        <a:lnTo>
                          <a:pt x="4824" y="115"/>
                        </a:lnTo>
                        <a:lnTo>
                          <a:pt x="4755" y="47"/>
                        </a:lnTo>
                        <a:lnTo>
                          <a:pt x="4550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" name="Google Shape;447;p38">
                    <a:extLst>
                      <a:ext uri="{FF2B5EF4-FFF2-40B4-BE49-F238E27FC236}">
                        <a16:creationId xmlns:a16="http://schemas.microsoft.com/office/drawing/2014/main" id="{20144909-AD7E-4C02-8E0E-4C01BC12EB8A}"/>
                      </a:ext>
                    </a:extLst>
                  </p:cNvPr>
                  <p:cNvSpPr/>
                  <p:nvPr/>
                </p:nvSpPr>
                <p:spPr>
                  <a:xfrm>
                    <a:off x="6738538" y="-1989186"/>
                    <a:ext cx="113182" cy="550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93" h="1990" extrusionOk="0">
                        <a:moveTo>
                          <a:pt x="3727" y="0"/>
                        </a:moveTo>
                        <a:lnTo>
                          <a:pt x="2721" y="229"/>
                        </a:lnTo>
                        <a:lnTo>
                          <a:pt x="1052" y="983"/>
                        </a:lnTo>
                        <a:lnTo>
                          <a:pt x="184" y="1555"/>
                        </a:lnTo>
                        <a:lnTo>
                          <a:pt x="1" y="1760"/>
                        </a:lnTo>
                        <a:lnTo>
                          <a:pt x="1" y="1875"/>
                        </a:lnTo>
                        <a:lnTo>
                          <a:pt x="46" y="1920"/>
                        </a:lnTo>
                        <a:lnTo>
                          <a:pt x="184" y="1966"/>
                        </a:lnTo>
                        <a:lnTo>
                          <a:pt x="641" y="1989"/>
                        </a:lnTo>
                        <a:lnTo>
                          <a:pt x="1555" y="1806"/>
                        </a:lnTo>
                        <a:lnTo>
                          <a:pt x="2927" y="1326"/>
                        </a:lnTo>
                        <a:lnTo>
                          <a:pt x="3727" y="800"/>
                        </a:lnTo>
                        <a:lnTo>
                          <a:pt x="4024" y="457"/>
                        </a:lnTo>
                        <a:lnTo>
                          <a:pt x="4093" y="252"/>
                        </a:lnTo>
                        <a:lnTo>
                          <a:pt x="4093" y="183"/>
                        </a:lnTo>
                        <a:lnTo>
                          <a:pt x="4001" y="69"/>
                        </a:lnTo>
                        <a:lnTo>
                          <a:pt x="372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" name="Google Shape;448;p38">
                    <a:extLst>
                      <a:ext uri="{FF2B5EF4-FFF2-40B4-BE49-F238E27FC236}">
                        <a16:creationId xmlns:a16="http://schemas.microsoft.com/office/drawing/2014/main" id="{23891E8D-4C92-4A4E-9B8B-4E3D9DBD04CE}"/>
                      </a:ext>
                    </a:extLst>
                  </p:cNvPr>
                  <p:cNvSpPr/>
                  <p:nvPr/>
                </p:nvSpPr>
                <p:spPr>
                  <a:xfrm>
                    <a:off x="6748023" y="-1908909"/>
                    <a:ext cx="140364" cy="284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76" h="1030" extrusionOk="0">
                        <a:moveTo>
                          <a:pt x="1647" y="1"/>
                        </a:moveTo>
                        <a:lnTo>
                          <a:pt x="458" y="69"/>
                        </a:lnTo>
                        <a:lnTo>
                          <a:pt x="46" y="206"/>
                        </a:lnTo>
                        <a:lnTo>
                          <a:pt x="1" y="298"/>
                        </a:lnTo>
                        <a:lnTo>
                          <a:pt x="46" y="389"/>
                        </a:lnTo>
                        <a:lnTo>
                          <a:pt x="458" y="572"/>
                        </a:lnTo>
                        <a:lnTo>
                          <a:pt x="1509" y="846"/>
                        </a:lnTo>
                        <a:lnTo>
                          <a:pt x="3338" y="1029"/>
                        </a:lnTo>
                        <a:lnTo>
                          <a:pt x="4481" y="984"/>
                        </a:lnTo>
                        <a:lnTo>
                          <a:pt x="4962" y="824"/>
                        </a:lnTo>
                        <a:lnTo>
                          <a:pt x="5053" y="686"/>
                        </a:lnTo>
                        <a:lnTo>
                          <a:pt x="5076" y="618"/>
                        </a:lnTo>
                        <a:lnTo>
                          <a:pt x="5030" y="503"/>
                        </a:lnTo>
                        <a:lnTo>
                          <a:pt x="4733" y="321"/>
                        </a:lnTo>
                        <a:lnTo>
                          <a:pt x="3636" y="92"/>
                        </a:lnTo>
                        <a:lnTo>
                          <a:pt x="1647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" name="Google Shape;449;p38">
                    <a:extLst>
                      <a:ext uri="{FF2B5EF4-FFF2-40B4-BE49-F238E27FC236}">
                        <a16:creationId xmlns:a16="http://schemas.microsoft.com/office/drawing/2014/main" id="{FFEC47D2-C2DF-40AC-B545-EFDE1FF5321A}"/>
                      </a:ext>
                    </a:extLst>
                  </p:cNvPr>
                  <p:cNvSpPr/>
                  <p:nvPr/>
                </p:nvSpPr>
                <p:spPr>
                  <a:xfrm>
                    <a:off x="6337097" y="-1813450"/>
                    <a:ext cx="106849" cy="942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64" h="3408" extrusionOk="0">
                        <a:moveTo>
                          <a:pt x="3773" y="1"/>
                        </a:moveTo>
                        <a:lnTo>
                          <a:pt x="3361" y="92"/>
                        </a:lnTo>
                        <a:lnTo>
                          <a:pt x="2401" y="686"/>
                        </a:lnTo>
                        <a:lnTo>
                          <a:pt x="915" y="1921"/>
                        </a:lnTo>
                        <a:lnTo>
                          <a:pt x="183" y="2813"/>
                        </a:lnTo>
                        <a:lnTo>
                          <a:pt x="0" y="3224"/>
                        </a:lnTo>
                        <a:lnTo>
                          <a:pt x="69" y="3338"/>
                        </a:lnTo>
                        <a:lnTo>
                          <a:pt x="206" y="3407"/>
                        </a:lnTo>
                        <a:lnTo>
                          <a:pt x="640" y="3293"/>
                        </a:lnTo>
                        <a:lnTo>
                          <a:pt x="1578" y="2744"/>
                        </a:lnTo>
                        <a:lnTo>
                          <a:pt x="2950" y="1555"/>
                        </a:lnTo>
                        <a:lnTo>
                          <a:pt x="3658" y="686"/>
                        </a:lnTo>
                        <a:lnTo>
                          <a:pt x="3864" y="229"/>
                        </a:lnTo>
                        <a:lnTo>
                          <a:pt x="3841" y="92"/>
                        </a:lnTo>
                        <a:lnTo>
                          <a:pt x="3773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" name="Google Shape;450;p38">
                    <a:extLst>
                      <a:ext uri="{FF2B5EF4-FFF2-40B4-BE49-F238E27FC236}">
                        <a16:creationId xmlns:a16="http://schemas.microsoft.com/office/drawing/2014/main" id="{B82153D7-758D-43A4-BC83-31FE973C58FC}"/>
                      </a:ext>
                    </a:extLst>
                  </p:cNvPr>
                  <p:cNvSpPr/>
                  <p:nvPr/>
                </p:nvSpPr>
                <p:spPr>
                  <a:xfrm>
                    <a:off x="6464800" y="-1731265"/>
                    <a:ext cx="48696" cy="1195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1" h="4322" extrusionOk="0">
                        <a:moveTo>
                          <a:pt x="1441" y="1"/>
                        </a:moveTo>
                        <a:lnTo>
                          <a:pt x="1121" y="206"/>
                        </a:lnTo>
                        <a:lnTo>
                          <a:pt x="641" y="1029"/>
                        </a:lnTo>
                        <a:lnTo>
                          <a:pt x="115" y="2630"/>
                        </a:lnTo>
                        <a:lnTo>
                          <a:pt x="0" y="3704"/>
                        </a:lnTo>
                        <a:lnTo>
                          <a:pt x="92" y="4162"/>
                        </a:lnTo>
                        <a:lnTo>
                          <a:pt x="206" y="4276"/>
                        </a:lnTo>
                        <a:lnTo>
                          <a:pt x="343" y="4322"/>
                        </a:lnTo>
                        <a:lnTo>
                          <a:pt x="663" y="4093"/>
                        </a:lnTo>
                        <a:lnTo>
                          <a:pt x="1144" y="3270"/>
                        </a:lnTo>
                        <a:lnTo>
                          <a:pt x="1646" y="1715"/>
                        </a:lnTo>
                        <a:lnTo>
                          <a:pt x="1761" y="664"/>
                        </a:lnTo>
                        <a:lnTo>
                          <a:pt x="1669" y="184"/>
                        </a:lnTo>
                        <a:lnTo>
                          <a:pt x="1555" y="46"/>
                        </a:lnTo>
                        <a:lnTo>
                          <a:pt x="1441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" name="Google Shape;451;p38">
                    <a:extLst>
                      <a:ext uri="{FF2B5EF4-FFF2-40B4-BE49-F238E27FC236}">
                        <a16:creationId xmlns:a16="http://schemas.microsoft.com/office/drawing/2014/main" id="{963A8E1A-A10C-4DE5-B677-5A705C7DA77E}"/>
                      </a:ext>
                    </a:extLst>
                  </p:cNvPr>
                  <p:cNvSpPr/>
                  <p:nvPr/>
                </p:nvSpPr>
                <p:spPr>
                  <a:xfrm>
                    <a:off x="6393980" y="-1756540"/>
                    <a:ext cx="71482" cy="929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5" h="3361" extrusionOk="0">
                        <a:moveTo>
                          <a:pt x="2401" y="0"/>
                        </a:moveTo>
                        <a:lnTo>
                          <a:pt x="2058" y="69"/>
                        </a:lnTo>
                        <a:lnTo>
                          <a:pt x="1395" y="617"/>
                        </a:lnTo>
                        <a:lnTo>
                          <a:pt x="458" y="1829"/>
                        </a:lnTo>
                        <a:lnTo>
                          <a:pt x="47" y="2721"/>
                        </a:lnTo>
                        <a:lnTo>
                          <a:pt x="1" y="3132"/>
                        </a:lnTo>
                        <a:lnTo>
                          <a:pt x="70" y="3269"/>
                        </a:lnTo>
                        <a:lnTo>
                          <a:pt x="184" y="3361"/>
                        </a:lnTo>
                        <a:lnTo>
                          <a:pt x="550" y="3269"/>
                        </a:lnTo>
                        <a:lnTo>
                          <a:pt x="1213" y="2721"/>
                        </a:lnTo>
                        <a:lnTo>
                          <a:pt x="2127" y="1532"/>
                        </a:lnTo>
                        <a:lnTo>
                          <a:pt x="2539" y="663"/>
                        </a:lnTo>
                        <a:lnTo>
                          <a:pt x="2584" y="229"/>
                        </a:lnTo>
                        <a:lnTo>
                          <a:pt x="2516" y="92"/>
                        </a:lnTo>
                        <a:lnTo>
                          <a:pt x="240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" name="Google Shape;452;p38">
                    <a:extLst>
                      <a:ext uri="{FF2B5EF4-FFF2-40B4-BE49-F238E27FC236}">
                        <a16:creationId xmlns:a16="http://schemas.microsoft.com/office/drawing/2014/main" id="{B7773986-50E4-4042-8BE9-36BB3C74CA77}"/>
                      </a:ext>
                    </a:extLst>
                  </p:cNvPr>
                  <p:cNvSpPr/>
                  <p:nvPr/>
                </p:nvSpPr>
                <p:spPr>
                  <a:xfrm>
                    <a:off x="6620321" y="-1738206"/>
                    <a:ext cx="26574" cy="109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1" h="3956" extrusionOk="0">
                        <a:moveTo>
                          <a:pt x="275" y="0"/>
                        </a:moveTo>
                        <a:lnTo>
                          <a:pt x="138" y="206"/>
                        </a:lnTo>
                        <a:lnTo>
                          <a:pt x="0" y="1006"/>
                        </a:lnTo>
                        <a:lnTo>
                          <a:pt x="23" y="2538"/>
                        </a:lnTo>
                        <a:lnTo>
                          <a:pt x="206" y="3521"/>
                        </a:lnTo>
                        <a:lnTo>
                          <a:pt x="412" y="3887"/>
                        </a:lnTo>
                        <a:lnTo>
                          <a:pt x="549" y="3955"/>
                        </a:lnTo>
                        <a:lnTo>
                          <a:pt x="663" y="3932"/>
                        </a:lnTo>
                        <a:lnTo>
                          <a:pt x="846" y="3681"/>
                        </a:lnTo>
                        <a:lnTo>
                          <a:pt x="961" y="2926"/>
                        </a:lnTo>
                        <a:lnTo>
                          <a:pt x="869" y="1555"/>
                        </a:lnTo>
                        <a:lnTo>
                          <a:pt x="595" y="366"/>
                        </a:lnTo>
                        <a:lnTo>
                          <a:pt x="389" y="69"/>
                        </a:lnTo>
                        <a:lnTo>
                          <a:pt x="27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" name="Google Shape;453;p38">
                    <a:extLst>
                      <a:ext uri="{FF2B5EF4-FFF2-40B4-BE49-F238E27FC236}">
                        <a16:creationId xmlns:a16="http://schemas.microsoft.com/office/drawing/2014/main" id="{D4E9C35E-0F10-4913-BD09-A2BCC0D64DA5}"/>
                      </a:ext>
                    </a:extLst>
                  </p:cNvPr>
                  <p:cNvSpPr/>
                  <p:nvPr/>
                </p:nvSpPr>
                <p:spPr>
                  <a:xfrm>
                    <a:off x="6674051" y="-1759084"/>
                    <a:ext cx="69574" cy="1486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16" h="5374" extrusionOk="0">
                        <a:moveTo>
                          <a:pt x="115" y="1"/>
                        </a:moveTo>
                        <a:lnTo>
                          <a:pt x="24" y="92"/>
                        </a:lnTo>
                        <a:lnTo>
                          <a:pt x="1" y="412"/>
                        </a:lnTo>
                        <a:lnTo>
                          <a:pt x="229" y="1578"/>
                        </a:lnTo>
                        <a:lnTo>
                          <a:pt x="961" y="3613"/>
                        </a:lnTo>
                        <a:lnTo>
                          <a:pt x="1647" y="4847"/>
                        </a:lnTo>
                        <a:lnTo>
                          <a:pt x="2081" y="5305"/>
                        </a:lnTo>
                        <a:lnTo>
                          <a:pt x="2264" y="5373"/>
                        </a:lnTo>
                        <a:lnTo>
                          <a:pt x="2355" y="5373"/>
                        </a:lnTo>
                        <a:lnTo>
                          <a:pt x="2470" y="5259"/>
                        </a:lnTo>
                        <a:lnTo>
                          <a:pt x="2516" y="4939"/>
                        </a:lnTo>
                        <a:lnTo>
                          <a:pt x="2264" y="3796"/>
                        </a:lnTo>
                        <a:lnTo>
                          <a:pt x="1441" y="1807"/>
                        </a:lnTo>
                        <a:lnTo>
                          <a:pt x="732" y="595"/>
                        </a:lnTo>
                        <a:lnTo>
                          <a:pt x="344" y="92"/>
                        </a:lnTo>
                        <a:lnTo>
                          <a:pt x="184" y="24"/>
                        </a:lnTo>
                        <a:lnTo>
                          <a:pt x="115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" name="Google Shape;454;p38">
                    <a:extLst>
                      <a:ext uri="{FF2B5EF4-FFF2-40B4-BE49-F238E27FC236}">
                        <a16:creationId xmlns:a16="http://schemas.microsoft.com/office/drawing/2014/main" id="{C80F7C52-6237-4C3B-9A1E-4873CBE5C52C}"/>
                      </a:ext>
                    </a:extLst>
                  </p:cNvPr>
                  <p:cNvSpPr/>
                  <p:nvPr/>
                </p:nvSpPr>
                <p:spPr>
                  <a:xfrm>
                    <a:off x="6711991" y="-1792572"/>
                    <a:ext cx="103697" cy="1005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50" h="3636" extrusionOk="0">
                        <a:moveTo>
                          <a:pt x="183" y="0"/>
                        </a:moveTo>
                        <a:lnTo>
                          <a:pt x="92" y="23"/>
                        </a:lnTo>
                        <a:lnTo>
                          <a:pt x="0" y="114"/>
                        </a:lnTo>
                        <a:lnTo>
                          <a:pt x="46" y="412"/>
                        </a:lnTo>
                        <a:lnTo>
                          <a:pt x="595" y="1303"/>
                        </a:lnTo>
                        <a:lnTo>
                          <a:pt x="1921" y="2698"/>
                        </a:lnTo>
                        <a:lnTo>
                          <a:pt x="2950" y="3429"/>
                        </a:lnTo>
                        <a:lnTo>
                          <a:pt x="3453" y="3635"/>
                        </a:lnTo>
                        <a:lnTo>
                          <a:pt x="3635" y="3567"/>
                        </a:lnTo>
                        <a:lnTo>
                          <a:pt x="3750" y="3475"/>
                        </a:lnTo>
                        <a:lnTo>
                          <a:pt x="3704" y="3064"/>
                        </a:lnTo>
                        <a:lnTo>
                          <a:pt x="3178" y="2218"/>
                        </a:lnTo>
                        <a:lnTo>
                          <a:pt x="1921" y="937"/>
                        </a:lnTo>
                        <a:lnTo>
                          <a:pt x="938" y="252"/>
                        </a:lnTo>
                        <a:lnTo>
                          <a:pt x="38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" name="Google Shape;455;p38">
                    <a:extLst>
                      <a:ext uri="{FF2B5EF4-FFF2-40B4-BE49-F238E27FC236}">
                        <a16:creationId xmlns:a16="http://schemas.microsoft.com/office/drawing/2014/main" id="{F0BAE73D-DEF0-4507-B344-C0BB21ED3FC6}"/>
                      </a:ext>
                    </a:extLst>
                  </p:cNvPr>
                  <p:cNvSpPr/>
                  <p:nvPr/>
                </p:nvSpPr>
                <p:spPr>
                  <a:xfrm>
                    <a:off x="6321280" y="-1894363"/>
                    <a:ext cx="123302" cy="303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9" h="1098" extrusionOk="0">
                        <a:moveTo>
                          <a:pt x="2904" y="0"/>
                        </a:moveTo>
                        <a:lnTo>
                          <a:pt x="1167" y="206"/>
                        </a:lnTo>
                        <a:lnTo>
                          <a:pt x="229" y="480"/>
                        </a:lnTo>
                        <a:lnTo>
                          <a:pt x="24" y="640"/>
                        </a:lnTo>
                        <a:lnTo>
                          <a:pt x="1" y="755"/>
                        </a:lnTo>
                        <a:lnTo>
                          <a:pt x="47" y="823"/>
                        </a:lnTo>
                        <a:lnTo>
                          <a:pt x="161" y="938"/>
                        </a:lnTo>
                        <a:lnTo>
                          <a:pt x="641" y="1075"/>
                        </a:lnTo>
                        <a:lnTo>
                          <a:pt x="1670" y="1098"/>
                        </a:lnTo>
                        <a:lnTo>
                          <a:pt x="3247" y="846"/>
                        </a:lnTo>
                        <a:lnTo>
                          <a:pt x="4139" y="572"/>
                        </a:lnTo>
                        <a:lnTo>
                          <a:pt x="4436" y="366"/>
                        </a:lnTo>
                        <a:lnTo>
                          <a:pt x="4459" y="252"/>
                        </a:lnTo>
                        <a:lnTo>
                          <a:pt x="4413" y="160"/>
                        </a:lnTo>
                        <a:lnTo>
                          <a:pt x="3979" y="46"/>
                        </a:lnTo>
                        <a:lnTo>
                          <a:pt x="2904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" name="Google Shape;456;p38">
                    <a:extLst>
                      <a:ext uri="{FF2B5EF4-FFF2-40B4-BE49-F238E27FC236}">
                        <a16:creationId xmlns:a16="http://schemas.microsoft.com/office/drawing/2014/main" id="{F2351891-EFB2-46B5-A8A2-00559F359FE9}"/>
                      </a:ext>
                    </a:extLst>
                  </p:cNvPr>
                  <p:cNvSpPr/>
                  <p:nvPr/>
                </p:nvSpPr>
                <p:spPr>
                  <a:xfrm>
                    <a:off x="6325068" y="-2034703"/>
                    <a:ext cx="135331" cy="859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94" h="3110" extrusionOk="0">
                        <a:moveTo>
                          <a:pt x="367" y="0"/>
                        </a:moveTo>
                        <a:lnTo>
                          <a:pt x="138" y="46"/>
                        </a:lnTo>
                        <a:lnTo>
                          <a:pt x="47" y="69"/>
                        </a:lnTo>
                        <a:lnTo>
                          <a:pt x="1" y="183"/>
                        </a:lnTo>
                        <a:lnTo>
                          <a:pt x="138" y="457"/>
                        </a:lnTo>
                        <a:lnTo>
                          <a:pt x="1007" y="1257"/>
                        </a:lnTo>
                        <a:lnTo>
                          <a:pt x="2836" y="2423"/>
                        </a:lnTo>
                        <a:lnTo>
                          <a:pt x="4093" y="2995"/>
                        </a:lnTo>
                        <a:lnTo>
                          <a:pt x="4688" y="3109"/>
                        </a:lnTo>
                        <a:lnTo>
                          <a:pt x="4825" y="3041"/>
                        </a:lnTo>
                        <a:lnTo>
                          <a:pt x="4893" y="2926"/>
                        </a:lnTo>
                        <a:lnTo>
                          <a:pt x="4711" y="2538"/>
                        </a:lnTo>
                        <a:lnTo>
                          <a:pt x="3910" y="1783"/>
                        </a:lnTo>
                        <a:lnTo>
                          <a:pt x="2264" y="686"/>
                        </a:lnTo>
                        <a:lnTo>
                          <a:pt x="1030" y="137"/>
                        </a:lnTo>
                        <a:lnTo>
                          <a:pt x="36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" name="Google Shape;457;p38">
                    <a:extLst>
                      <a:ext uri="{FF2B5EF4-FFF2-40B4-BE49-F238E27FC236}">
                        <a16:creationId xmlns:a16="http://schemas.microsoft.com/office/drawing/2014/main" id="{6E39475C-B2E5-43F4-867A-D072BE09E845}"/>
                      </a:ext>
                    </a:extLst>
                  </p:cNvPr>
                  <p:cNvSpPr/>
                  <p:nvPr/>
                </p:nvSpPr>
                <p:spPr>
                  <a:xfrm>
                    <a:off x="6318763" y="-1955698"/>
                    <a:ext cx="128999" cy="3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5" h="1373" extrusionOk="0">
                        <a:moveTo>
                          <a:pt x="435" y="1"/>
                        </a:moveTo>
                        <a:lnTo>
                          <a:pt x="46" y="138"/>
                        </a:lnTo>
                        <a:lnTo>
                          <a:pt x="0" y="275"/>
                        </a:lnTo>
                        <a:lnTo>
                          <a:pt x="23" y="412"/>
                        </a:lnTo>
                        <a:lnTo>
                          <a:pt x="389" y="687"/>
                        </a:lnTo>
                        <a:lnTo>
                          <a:pt x="1464" y="1052"/>
                        </a:lnTo>
                        <a:lnTo>
                          <a:pt x="3270" y="1350"/>
                        </a:lnTo>
                        <a:lnTo>
                          <a:pt x="4298" y="1372"/>
                        </a:lnTo>
                        <a:lnTo>
                          <a:pt x="4641" y="1281"/>
                        </a:lnTo>
                        <a:lnTo>
                          <a:pt x="4664" y="1190"/>
                        </a:lnTo>
                        <a:lnTo>
                          <a:pt x="4596" y="1075"/>
                        </a:lnTo>
                        <a:lnTo>
                          <a:pt x="4184" y="824"/>
                        </a:lnTo>
                        <a:lnTo>
                          <a:pt x="3132" y="435"/>
                        </a:lnTo>
                        <a:lnTo>
                          <a:pt x="1441" y="46"/>
                        </a:lnTo>
                        <a:lnTo>
                          <a:pt x="435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9" name="Google Shape;458;p38">
              <a:extLst>
                <a:ext uri="{FF2B5EF4-FFF2-40B4-BE49-F238E27FC236}">
                  <a16:creationId xmlns:a16="http://schemas.microsoft.com/office/drawing/2014/main" id="{7A976666-E638-43A0-A743-4180E5A065D5}"/>
                </a:ext>
              </a:extLst>
            </p:cNvPr>
            <p:cNvGrpSpPr/>
            <p:nvPr/>
          </p:nvGrpSpPr>
          <p:grpSpPr>
            <a:xfrm>
              <a:off x="6988666" y="3780833"/>
              <a:ext cx="1742513" cy="1635719"/>
              <a:chOff x="6953367" y="3393788"/>
              <a:chExt cx="2245886" cy="2243811"/>
            </a:xfrm>
          </p:grpSpPr>
          <p:sp>
            <p:nvSpPr>
              <p:cNvPr id="10" name="Google Shape;459;p38">
                <a:extLst>
                  <a:ext uri="{FF2B5EF4-FFF2-40B4-BE49-F238E27FC236}">
                    <a16:creationId xmlns:a16="http://schemas.microsoft.com/office/drawing/2014/main" id="{EA8E567D-DB15-4B99-A26E-3D6321F7089A}"/>
                  </a:ext>
                </a:extLst>
              </p:cNvPr>
              <p:cNvSpPr/>
              <p:nvPr/>
            </p:nvSpPr>
            <p:spPr>
              <a:xfrm rot="8229467">
                <a:off x="7272330" y="3731199"/>
                <a:ext cx="1607960" cy="1568988"/>
              </a:xfrm>
              <a:custGeom>
                <a:avLst/>
                <a:gdLst/>
                <a:ahLst/>
                <a:cxnLst/>
                <a:rect l="l" t="t" r="r" b="b"/>
                <a:pathLst>
                  <a:path w="28304" h="27618" extrusionOk="0">
                    <a:moveTo>
                      <a:pt x="6150" y="0"/>
                    </a:moveTo>
                    <a:lnTo>
                      <a:pt x="4664" y="69"/>
                    </a:lnTo>
                    <a:lnTo>
                      <a:pt x="3361" y="274"/>
                    </a:lnTo>
                    <a:lnTo>
                      <a:pt x="2332" y="617"/>
                    </a:lnTo>
                    <a:lnTo>
                      <a:pt x="1966" y="823"/>
                    </a:lnTo>
                    <a:lnTo>
                      <a:pt x="1669" y="1075"/>
                    </a:lnTo>
                    <a:lnTo>
                      <a:pt x="1166" y="1738"/>
                    </a:lnTo>
                    <a:lnTo>
                      <a:pt x="778" y="2606"/>
                    </a:lnTo>
                    <a:lnTo>
                      <a:pt x="526" y="3612"/>
                    </a:lnTo>
                    <a:lnTo>
                      <a:pt x="366" y="4755"/>
                    </a:lnTo>
                    <a:lnTo>
                      <a:pt x="343" y="5990"/>
                    </a:lnTo>
                    <a:lnTo>
                      <a:pt x="457" y="7887"/>
                    </a:lnTo>
                    <a:lnTo>
                      <a:pt x="686" y="9145"/>
                    </a:lnTo>
                    <a:lnTo>
                      <a:pt x="778" y="9465"/>
                    </a:lnTo>
                    <a:lnTo>
                      <a:pt x="1052" y="10036"/>
                    </a:lnTo>
                    <a:lnTo>
                      <a:pt x="1738" y="10814"/>
                    </a:lnTo>
                    <a:lnTo>
                      <a:pt x="3018" y="11705"/>
                    </a:lnTo>
                    <a:lnTo>
                      <a:pt x="4550" y="12414"/>
                    </a:lnTo>
                    <a:lnTo>
                      <a:pt x="6950" y="13191"/>
                    </a:lnTo>
                    <a:lnTo>
                      <a:pt x="9351" y="13717"/>
                    </a:lnTo>
                    <a:lnTo>
                      <a:pt x="9716" y="13786"/>
                    </a:lnTo>
                    <a:lnTo>
                      <a:pt x="9031" y="13900"/>
                    </a:lnTo>
                    <a:lnTo>
                      <a:pt x="5578" y="14632"/>
                    </a:lnTo>
                    <a:lnTo>
                      <a:pt x="4115" y="15066"/>
                    </a:lnTo>
                    <a:lnTo>
                      <a:pt x="2766" y="15638"/>
                    </a:lnTo>
                    <a:lnTo>
                      <a:pt x="1669" y="16323"/>
                    </a:lnTo>
                    <a:lnTo>
                      <a:pt x="1258" y="16735"/>
                    </a:lnTo>
                    <a:lnTo>
                      <a:pt x="938" y="17146"/>
                    </a:lnTo>
                    <a:lnTo>
                      <a:pt x="435" y="18084"/>
                    </a:lnTo>
                    <a:lnTo>
                      <a:pt x="137" y="19067"/>
                    </a:lnTo>
                    <a:lnTo>
                      <a:pt x="0" y="20118"/>
                    </a:lnTo>
                    <a:lnTo>
                      <a:pt x="23" y="21742"/>
                    </a:lnTo>
                    <a:lnTo>
                      <a:pt x="412" y="24005"/>
                    </a:lnTo>
                    <a:lnTo>
                      <a:pt x="663" y="25125"/>
                    </a:lnTo>
                    <a:lnTo>
                      <a:pt x="732" y="25377"/>
                    </a:lnTo>
                    <a:lnTo>
                      <a:pt x="1029" y="25834"/>
                    </a:lnTo>
                    <a:lnTo>
                      <a:pt x="1486" y="26177"/>
                    </a:lnTo>
                    <a:lnTo>
                      <a:pt x="2058" y="26451"/>
                    </a:lnTo>
                    <a:lnTo>
                      <a:pt x="3087" y="26680"/>
                    </a:lnTo>
                    <a:lnTo>
                      <a:pt x="4778" y="26726"/>
                    </a:lnTo>
                    <a:lnTo>
                      <a:pt x="6630" y="26474"/>
                    </a:lnTo>
                    <a:lnTo>
                      <a:pt x="8505" y="25971"/>
                    </a:lnTo>
                    <a:lnTo>
                      <a:pt x="10242" y="25308"/>
                    </a:lnTo>
                    <a:lnTo>
                      <a:pt x="11683" y="24462"/>
                    </a:lnTo>
                    <a:lnTo>
                      <a:pt x="12231" y="24005"/>
                    </a:lnTo>
                    <a:lnTo>
                      <a:pt x="12711" y="23525"/>
                    </a:lnTo>
                    <a:lnTo>
                      <a:pt x="13420" y="22496"/>
                    </a:lnTo>
                    <a:lnTo>
                      <a:pt x="13854" y="21467"/>
                    </a:lnTo>
                    <a:lnTo>
                      <a:pt x="14106" y="20484"/>
                    </a:lnTo>
                    <a:lnTo>
                      <a:pt x="14197" y="19181"/>
                    </a:lnTo>
                    <a:lnTo>
                      <a:pt x="14083" y="18084"/>
                    </a:lnTo>
                    <a:lnTo>
                      <a:pt x="14060" y="17992"/>
                    </a:lnTo>
                    <a:lnTo>
                      <a:pt x="14266" y="18564"/>
                    </a:lnTo>
                    <a:lnTo>
                      <a:pt x="15661" y="21902"/>
                    </a:lnTo>
                    <a:lnTo>
                      <a:pt x="16941" y="24599"/>
                    </a:lnTo>
                    <a:lnTo>
                      <a:pt x="17650" y="25880"/>
                    </a:lnTo>
                    <a:lnTo>
                      <a:pt x="18015" y="26451"/>
                    </a:lnTo>
                    <a:lnTo>
                      <a:pt x="18884" y="27228"/>
                    </a:lnTo>
                    <a:lnTo>
                      <a:pt x="19867" y="27571"/>
                    </a:lnTo>
                    <a:lnTo>
                      <a:pt x="20942" y="27617"/>
                    </a:lnTo>
                    <a:lnTo>
                      <a:pt x="22702" y="27297"/>
                    </a:lnTo>
                    <a:lnTo>
                      <a:pt x="25080" y="26474"/>
                    </a:lnTo>
                    <a:lnTo>
                      <a:pt x="26223" y="26131"/>
                    </a:lnTo>
                    <a:lnTo>
                      <a:pt x="26474" y="26040"/>
                    </a:lnTo>
                    <a:lnTo>
                      <a:pt x="26931" y="25788"/>
                    </a:lnTo>
                    <a:lnTo>
                      <a:pt x="27297" y="25400"/>
                    </a:lnTo>
                    <a:lnTo>
                      <a:pt x="27572" y="24919"/>
                    </a:lnTo>
                    <a:lnTo>
                      <a:pt x="27823" y="24074"/>
                    </a:lnTo>
                    <a:lnTo>
                      <a:pt x="27892" y="22679"/>
                    </a:lnTo>
                    <a:lnTo>
                      <a:pt x="27663" y="21147"/>
                    </a:lnTo>
                    <a:lnTo>
                      <a:pt x="27206" y="19570"/>
                    </a:lnTo>
                    <a:lnTo>
                      <a:pt x="26543" y="18038"/>
                    </a:lnTo>
                    <a:lnTo>
                      <a:pt x="25697" y="16666"/>
                    </a:lnTo>
                    <a:lnTo>
                      <a:pt x="25240" y="16072"/>
                    </a:lnTo>
                    <a:lnTo>
                      <a:pt x="25011" y="15866"/>
                    </a:lnTo>
                    <a:lnTo>
                      <a:pt x="24394" y="15500"/>
                    </a:lnTo>
                    <a:lnTo>
                      <a:pt x="23114" y="15089"/>
                    </a:lnTo>
                    <a:lnTo>
                      <a:pt x="20096" y="14609"/>
                    </a:lnTo>
                    <a:lnTo>
                      <a:pt x="18678" y="14426"/>
                    </a:lnTo>
                    <a:lnTo>
                      <a:pt x="19387" y="14312"/>
                    </a:lnTo>
                    <a:lnTo>
                      <a:pt x="21376" y="13923"/>
                    </a:lnTo>
                    <a:lnTo>
                      <a:pt x="23571" y="13329"/>
                    </a:lnTo>
                    <a:lnTo>
                      <a:pt x="24988" y="12757"/>
                    </a:lnTo>
                    <a:lnTo>
                      <a:pt x="25720" y="12323"/>
                    </a:lnTo>
                    <a:lnTo>
                      <a:pt x="25971" y="12094"/>
                    </a:lnTo>
                    <a:lnTo>
                      <a:pt x="26520" y="11522"/>
                    </a:lnTo>
                    <a:lnTo>
                      <a:pt x="27343" y="10265"/>
                    </a:lnTo>
                    <a:lnTo>
                      <a:pt x="27892" y="8939"/>
                    </a:lnTo>
                    <a:lnTo>
                      <a:pt x="28189" y="7590"/>
                    </a:lnTo>
                    <a:lnTo>
                      <a:pt x="28303" y="6241"/>
                    </a:lnTo>
                    <a:lnTo>
                      <a:pt x="28235" y="4984"/>
                    </a:lnTo>
                    <a:lnTo>
                      <a:pt x="28006" y="3818"/>
                    </a:lnTo>
                    <a:lnTo>
                      <a:pt x="27686" y="2835"/>
                    </a:lnTo>
                    <a:lnTo>
                      <a:pt x="27480" y="2423"/>
                    </a:lnTo>
                    <a:lnTo>
                      <a:pt x="27229" y="2058"/>
                    </a:lnTo>
                    <a:lnTo>
                      <a:pt x="26360" y="1372"/>
                    </a:lnTo>
                    <a:lnTo>
                      <a:pt x="25125" y="823"/>
                    </a:lnTo>
                    <a:lnTo>
                      <a:pt x="23616" y="435"/>
                    </a:lnTo>
                    <a:lnTo>
                      <a:pt x="21970" y="297"/>
                    </a:lnTo>
                    <a:lnTo>
                      <a:pt x="20279" y="412"/>
                    </a:lnTo>
                    <a:lnTo>
                      <a:pt x="18633" y="846"/>
                    </a:lnTo>
                    <a:lnTo>
                      <a:pt x="17512" y="1418"/>
                    </a:lnTo>
                    <a:lnTo>
                      <a:pt x="16827" y="1921"/>
                    </a:lnTo>
                    <a:lnTo>
                      <a:pt x="16529" y="2195"/>
                    </a:lnTo>
                    <a:lnTo>
                      <a:pt x="16049" y="2721"/>
                    </a:lnTo>
                    <a:lnTo>
                      <a:pt x="15272" y="3864"/>
                    </a:lnTo>
                    <a:lnTo>
                      <a:pt x="14700" y="5121"/>
                    </a:lnTo>
                    <a:lnTo>
                      <a:pt x="14312" y="6379"/>
                    </a:lnTo>
                    <a:lnTo>
                      <a:pt x="13992" y="8208"/>
                    </a:lnTo>
                    <a:lnTo>
                      <a:pt x="13969" y="10082"/>
                    </a:lnTo>
                    <a:lnTo>
                      <a:pt x="14060" y="10562"/>
                    </a:lnTo>
                    <a:lnTo>
                      <a:pt x="13763" y="9099"/>
                    </a:lnTo>
                    <a:lnTo>
                      <a:pt x="13054" y="5190"/>
                    </a:lnTo>
                    <a:lnTo>
                      <a:pt x="12528" y="3315"/>
                    </a:lnTo>
                    <a:lnTo>
                      <a:pt x="12094" y="2286"/>
                    </a:lnTo>
                    <a:lnTo>
                      <a:pt x="11843" y="1875"/>
                    </a:lnTo>
                    <a:lnTo>
                      <a:pt x="11683" y="1669"/>
                    </a:lnTo>
                    <a:lnTo>
                      <a:pt x="11271" y="1280"/>
                    </a:lnTo>
                    <a:lnTo>
                      <a:pt x="10494" y="800"/>
                    </a:lnTo>
                    <a:lnTo>
                      <a:pt x="9168" y="343"/>
                    </a:lnTo>
                    <a:lnTo>
                      <a:pt x="7705" y="69"/>
                    </a:lnTo>
                    <a:lnTo>
                      <a:pt x="615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" name="Google Shape;460;p38">
                <a:extLst>
                  <a:ext uri="{FF2B5EF4-FFF2-40B4-BE49-F238E27FC236}">
                    <a16:creationId xmlns:a16="http://schemas.microsoft.com/office/drawing/2014/main" id="{91D7FB4A-8A19-4748-A014-C18A908FDE28}"/>
                  </a:ext>
                </a:extLst>
              </p:cNvPr>
              <p:cNvSpPr/>
              <p:nvPr/>
            </p:nvSpPr>
            <p:spPr>
              <a:xfrm rot="8229467">
                <a:off x="8060594" y="4527137"/>
                <a:ext cx="115666" cy="180600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3179" extrusionOk="0">
                    <a:moveTo>
                      <a:pt x="1258" y="0"/>
                    </a:moveTo>
                    <a:lnTo>
                      <a:pt x="847" y="160"/>
                    </a:lnTo>
                    <a:lnTo>
                      <a:pt x="504" y="503"/>
                    </a:lnTo>
                    <a:lnTo>
                      <a:pt x="229" y="1006"/>
                    </a:lnTo>
                    <a:lnTo>
                      <a:pt x="46" y="1578"/>
                    </a:lnTo>
                    <a:lnTo>
                      <a:pt x="1" y="2149"/>
                    </a:lnTo>
                    <a:lnTo>
                      <a:pt x="69" y="2652"/>
                    </a:lnTo>
                    <a:lnTo>
                      <a:pt x="298" y="3018"/>
                    </a:lnTo>
                    <a:lnTo>
                      <a:pt x="481" y="3132"/>
                    </a:lnTo>
                    <a:lnTo>
                      <a:pt x="664" y="3178"/>
                    </a:lnTo>
                    <a:lnTo>
                      <a:pt x="1052" y="3041"/>
                    </a:lnTo>
                    <a:lnTo>
                      <a:pt x="1418" y="2675"/>
                    </a:lnTo>
                    <a:lnTo>
                      <a:pt x="1738" y="2172"/>
                    </a:lnTo>
                    <a:lnTo>
                      <a:pt x="1944" y="1578"/>
                    </a:lnTo>
                    <a:lnTo>
                      <a:pt x="2035" y="1006"/>
                    </a:lnTo>
                    <a:lnTo>
                      <a:pt x="1967" y="480"/>
                    </a:lnTo>
                    <a:lnTo>
                      <a:pt x="1715" y="137"/>
                    </a:lnTo>
                    <a:lnTo>
                      <a:pt x="1510" y="46"/>
                    </a:lnTo>
                    <a:lnTo>
                      <a:pt x="125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461;p38">
                <a:extLst>
                  <a:ext uri="{FF2B5EF4-FFF2-40B4-BE49-F238E27FC236}">
                    <a16:creationId xmlns:a16="http://schemas.microsoft.com/office/drawing/2014/main" id="{EC3596FB-7D9E-43E4-A9A1-A27F04379142}"/>
                  </a:ext>
                </a:extLst>
              </p:cNvPr>
              <p:cNvSpPr/>
              <p:nvPr/>
            </p:nvSpPr>
            <p:spPr>
              <a:xfrm rot="8229467">
                <a:off x="7943582" y="4562460"/>
                <a:ext cx="113053" cy="122142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2150" extrusionOk="0">
                    <a:moveTo>
                      <a:pt x="1167" y="0"/>
                    </a:moveTo>
                    <a:lnTo>
                      <a:pt x="778" y="229"/>
                    </a:lnTo>
                    <a:lnTo>
                      <a:pt x="435" y="572"/>
                    </a:lnTo>
                    <a:lnTo>
                      <a:pt x="161" y="983"/>
                    </a:lnTo>
                    <a:lnTo>
                      <a:pt x="1" y="1417"/>
                    </a:lnTo>
                    <a:lnTo>
                      <a:pt x="1" y="1806"/>
                    </a:lnTo>
                    <a:lnTo>
                      <a:pt x="161" y="2058"/>
                    </a:lnTo>
                    <a:lnTo>
                      <a:pt x="344" y="2126"/>
                    </a:lnTo>
                    <a:lnTo>
                      <a:pt x="527" y="2149"/>
                    </a:lnTo>
                    <a:lnTo>
                      <a:pt x="915" y="2080"/>
                    </a:lnTo>
                    <a:lnTo>
                      <a:pt x="1464" y="1760"/>
                    </a:lnTo>
                    <a:lnTo>
                      <a:pt x="1853" y="1280"/>
                    </a:lnTo>
                    <a:lnTo>
                      <a:pt x="1990" y="937"/>
                    </a:lnTo>
                    <a:lnTo>
                      <a:pt x="1990" y="572"/>
                    </a:lnTo>
                    <a:lnTo>
                      <a:pt x="1853" y="252"/>
                    </a:lnTo>
                    <a:lnTo>
                      <a:pt x="1693" y="114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462;p38">
                <a:extLst>
                  <a:ext uri="{FF2B5EF4-FFF2-40B4-BE49-F238E27FC236}">
                    <a16:creationId xmlns:a16="http://schemas.microsoft.com/office/drawing/2014/main" id="{8989A6D1-565E-4986-9009-B625A3CD5C08}"/>
                  </a:ext>
                </a:extLst>
              </p:cNvPr>
              <p:cNvSpPr/>
              <p:nvPr/>
            </p:nvSpPr>
            <p:spPr>
              <a:xfrm rot="8229467">
                <a:off x="8146313" y="4422210"/>
                <a:ext cx="84477" cy="155944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2745" extrusionOk="0">
                    <a:moveTo>
                      <a:pt x="412" y="1"/>
                    </a:moveTo>
                    <a:lnTo>
                      <a:pt x="137" y="184"/>
                    </a:lnTo>
                    <a:lnTo>
                      <a:pt x="23" y="550"/>
                    </a:lnTo>
                    <a:lnTo>
                      <a:pt x="0" y="1030"/>
                    </a:lnTo>
                    <a:lnTo>
                      <a:pt x="137" y="1853"/>
                    </a:lnTo>
                    <a:lnTo>
                      <a:pt x="457" y="2516"/>
                    </a:lnTo>
                    <a:lnTo>
                      <a:pt x="732" y="2721"/>
                    </a:lnTo>
                    <a:lnTo>
                      <a:pt x="892" y="2744"/>
                    </a:lnTo>
                    <a:lnTo>
                      <a:pt x="1052" y="2699"/>
                    </a:lnTo>
                    <a:lnTo>
                      <a:pt x="1280" y="2493"/>
                    </a:lnTo>
                    <a:lnTo>
                      <a:pt x="1486" y="1944"/>
                    </a:lnTo>
                    <a:lnTo>
                      <a:pt x="1395" y="1007"/>
                    </a:lnTo>
                    <a:lnTo>
                      <a:pt x="1097" y="390"/>
                    </a:lnTo>
                    <a:lnTo>
                      <a:pt x="800" y="115"/>
                    </a:lnTo>
                    <a:lnTo>
                      <a:pt x="594" y="47"/>
                    </a:lnTo>
                    <a:lnTo>
                      <a:pt x="4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463;p38">
                <a:extLst>
                  <a:ext uri="{FF2B5EF4-FFF2-40B4-BE49-F238E27FC236}">
                    <a16:creationId xmlns:a16="http://schemas.microsoft.com/office/drawing/2014/main" id="{9CAC6DAE-D032-4CBA-9B23-BBE7D591581E}"/>
                  </a:ext>
                </a:extLst>
              </p:cNvPr>
              <p:cNvSpPr/>
              <p:nvPr/>
            </p:nvSpPr>
            <p:spPr>
              <a:xfrm rot="8229467">
                <a:off x="8001499" y="4427351"/>
                <a:ext cx="70161" cy="90953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601" extrusionOk="0">
                    <a:moveTo>
                      <a:pt x="641" y="0"/>
                    </a:moveTo>
                    <a:lnTo>
                      <a:pt x="389" y="69"/>
                    </a:lnTo>
                    <a:lnTo>
                      <a:pt x="138" y="389"/>
                    </a:lnTo>
                    <a:lnTo>
                      <a:pt x="0" y="1029"/>
                    </a:lnTo>
                    <a:lnTo>
                      <a:pt x="138" y="1418"/>
                    </a:lnTo>
                    <a:lnTo>
                      <a:pt x="343" y="1578"/>
                    </a:lnTo>
                    <a:lnTo>
                      <a:pt x="481" y="1601"/>
                    </a:lnTo>
                    <a:lnTo>
                      <a:pt x="641" y="1601"/>
                    </a:lnTo>
                    <a:lnTo>
                      <a:pt x="892" y="1509"/>
                    </a:lnTo>
                    <a:lnTo>
                      <a:pt x="1143" y="1212"/>
                    </a:lnTo>
                    <a:lnTo>
                      <a:pt x="1235" y="663"/>
                    </a:lnTo>
                    <a:lnTo>
                      <a:pt x="1075" y="275"/>
                    </a:lnTo>
                    <a:lnTo>
                      <a:pt x="892" y="92"/>
                    </a:lnTo>
                    <a:lnTo>
                      <a:pt x="755" y="46"/>
                    </a:lnTo>
                    <a:lnTo>
                      <a:pt x="64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8858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6DF4F22-1E65-85DB-DCC8-ECBF667B3933}"/>
              </a:ext>
            </a:extLst>
          </p:cNvPr>
          <p:cNvSpPr/>
          <p:nvPr/>
        </p:nvSpPr>
        <p:spPr>
          <a:xfrm>
            <a:off x="2029097" y="546003"/>
            <a:ext cx="5009321" cy="12563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028F7B-2945-9EC4-ED98-F3566FD9C89D}"/>
              </a:ext>
            </a:extLst>
          </p:cNvPr>
          <p:cNvSpPr txBox="1"/>
          <p:nvPr/>
        </p:nvSpPr>
        <p:spPr>
          <a:xfrm>
            <a:off x="1637969" y="1802309"/>
            <a:ext cx="5888428" cy="769441"/>
          </a:xfrm>
          <a:prstGeom prst="rect">
            <a:avLst/>
          </a:prstGeom>
          <a:noFill/>
          <a:ln>
            <a:solidFill>
              <a:schemeClr val="bg2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2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2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2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2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91140BC0-CB11-4B55-9B01-A695E4F1F2A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9097" y="3359037"/>
            <a:ext cx="4876800" cy="182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30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rtoon bee with sign">
            <a:extLst>
              <a:ext uri="{FF2B5EF4-FFF2-40B4-BE49-F238E27FC236}">
                <a16:creationId xmlns:a16="http://schemas.microsoft.com/office/drawing/2014/main" id="{0A3E7388-88A6-A696-04F7-531BD529B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6" y="1114795"/>
            <a:ext cx="7929257" cy="3807062"/>
          </a:xfrm>
          <a:prstGeom prst="rect">
            <a:avLst/>
          </a:prstGeom>
        </p:spPr>
      </p:pic>
      <p:sp>
        <p:nvSpPr>
          <p:cNvPr id="640" name="Google Shape;640;p42"/>
          <p:cNvSpPr/>
          <p:nvPr/>
        </p:nvSpPr>
        <p:spPr>
          <a:xfrm>
            <a:off x="6701071" y="609083"/>
            <a:ext cx="1211396" cy="966953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42"/>
          <p:cNvSpPr/>
          <p:nvPr/>
        </p:nvSpPr>
        <p:spPr>
          <a:xfrm>
            <a:off x="1585050" y="752575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463040" y="345354"/>
            <a:ext cx="6774180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3EDC8FF-2C52-ABBB-6C7D-00B72F4FEA1C}"/>
              </a:ext>
            </a:extLst>
          </p:cNvPr>
          <p:cNvSpPr/>
          <p:nvPr/>
        </p:nvSpPr>
        <p:spPr>
          <a:xfrm>
            <a:off x="4638502" y="1938256"/>
            <a:ext cx="3017520" cy="194695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endParaRPr lang="en-US" sz="2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353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D89416-A3E7-CAEE-AA40-E75CD0D8F8E2}"/>
              </a:ext>
            </a:extLst>
          </p:cNvPr>
          <p:cNvSpPr/>
          <p:nvPr/>
        </p:nvSpPr>
        <p:spPr>
          <a:xfrm>
            <a:off x="2174681" y="551036"/>
            <a:ext cx="5057030" cy="1144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Dấu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nhắc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lại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Agency FB" panose="020B0503020202020204" pitchFamily="34" charset="0"/>
              </a:rPr>
              <a:t>(</a:t>
            </a:r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MusiQwik" panose="02000000000000000000" pitchFamily="2" charset="0"/>
              </a:rPr>
              <a:t>(  )</a:t>
            </a:r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Agency FB" panose="020B0503020202020204" pitchFamily="34" charset="0"/>
              </a:rPr>
              <a:t>)</a:t>
            </a: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4000" dirty="0">
              <a:solidFill>
                <a:schemeClr val="bg2">
                  <a:lumMod val="50000"/>
                </a:schemeClr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Picture 25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1A87D784-BD23-25C0-C22B-4B88B7D809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63" t="29482" r="8363" b="57756"/>
          <a:stretch/>
        </p:blipFill>
        <p:spPr>
          <a:xfrm>
            <a:off x="1614114" y="1228418"/>
            <a:ext cx="6543924" cy="1702571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6F274166-A536-AEE8-A979-9E10C27A64DF}"/>
              </a:ext>
            </a:extLst>
          </p:cNvPr>
          <p:cNvSpPr/>
          <p:nvPr/>
        </p:nvSpPr>
        <p:spPr>
          <a:xfrm>
            <a:off x="2606040" y="3140766"/>
            <a:ext cx="5057030" cy="1014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 descr="Reading cartoon bee">
            <a:extLst>
              <a:ext uri="{FF2B5EF4-FFF2-40B4-BE49-F238E27FC236}">
                <a16:creationId xmlns:a16="http://schemas.microsoft.com/office/drawing/2014/main" id="{374283F1-9F0A-0B78-8685-92B22DF22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9148" y="1824866"/>
            <a:ext cx="2250220" cy="331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026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D89416-A3E7-CAEE-AA40-E75CD0D8F8E2}"/>
              </a:ext>
            </a:extLst>
          </p:cNvPr>
          <p:cNvSpPr/>
          <p:nvPr/>
        </p:nvSpPr>
        <p:spPr>
          <a:xfrm>
            <a:off x="1908313" y="445273"/>
            <a:ext cx="5057030" cy="1144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Dấu</a:t>
            </a:r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quay </a:t>
            </a:r>
            <a:r>
              <a:rPr lang="en-US" sz="4000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lại</a:t>
            </a:r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( segno ) </a:t>
            </a: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4000" dirty="0">
              <a:solidFill>
                <a:schemeClr val="bg2">
                  <a:lumMod val="50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F274166-A536-AEE8-A979-9E10C27A64DF}"/>
              </a:ext>
            </a:extLst>
          </p:cNvPr>
          <p:cNvSpPr/>
          <p:nvPr/>
        </p:nvSpPr>
        <p:spPr>
          <a:xfrm>
            <a:off x="1559969" y="3340305"/>
            <a:ext cx="6782841" cy="1021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9B346119-EEB4-891E-6FB1-71A0BB7F7C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16" t="48443" r="7930" b="38753"/>
          <a:stretch/>
        </p:blipFill>
        <p:spPr>
          <a:xfrm>
            <a:off x="1653871" y="1518699"/>
            <a:ext cx="5836257" cy="1423284"/>
          </a:xfrm>
          <a:prstGeom prst="rect">
            <a:avLst/>
          </a:prstGeom>
        </p:spPr>
      </p:pic>
      <p:pic>
        <p:nvPicPr>
          <p:cNvPr id="19" name="Picture 18" descr="Cartoon bee with pointer">
            <a:extLst>
              <a:ext uri="{FF2B5EF4-FFF2-40B4-BE49-F238E27FC236}">
                <a16:creationId xmlns:a16="http://schemas.microsoft.com/office/drawing/2014/main" id="{B87D5634-70E9-FD74-C541-DE83C53BD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5986">
            <a:off x="0" y="1868555"/>
            <a:ext cx="1582309" cy="312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15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1896;p68">
            <a:extLst>
              <a:ext uri="{FF2B5EF4-FFF2-40B4-BE49-F238E27FC236}">
                <a16:creationId xmlns:a16="http://schemas.microsoft.com/office/drawing/2014/main" id="{FF239709-F947-4358-9363-8B56B125FD4F}"/>
              </a:ext>
            </a:extLst>
          </p:cNvPr>
          <p:cNvSpPr/>
          <p:nvPr/>
        </p:nvSpPr>
        <p:spPr>
          <a:xfrm rot="1456916">
            <a:off x="306310" y="1647345"/>
            <a:ext cx="459275" cy="331478"/>
          </a:xfrm>
          <a:custGeom>
            <a:avLst/>
            <a:gdLst/>
            <a:ahLst/>
            <a:cxnLst/>
            <a:rect l="l" t="t" r="r" b="b"/>
            <a:pathLst>
              <a:path w="4972" h="4199" extrusionOk="0">
                <a:moveTo>
                  <a:pt x="3546" y="1"/>
                </a:moveTo>
                <a:cubicBezTo>
                  <a:pt x="3496" y="1"/>
                  <a:pt x="3446" y="4"/>
                  <a:pt x="3396" y="10"/>
                </a:cubicBezTo>
                <a:cubicBezTo>
                  <a:pt x="3212" y="31"/>
                  <a:pt x="3028" y="85"/>
                  <a:pt x="2869" y="184"/>
                </a:cubicBezTo>
                <a:cubicBezTo>
                  <a:pt x="2735" y="269"/>
                  <a:pt x="2593" y="400"/>
                  <a:pt x="2430" y="400"/>
                </a:cubicBezTo>
                <a:cubicBezTo>
                  <a:pt x="2419" y="400"/>
                  <a:pt x="2408" y="399"/>
                  <a:pt x="2397" y="398"/>
                </a:cubicBezTo>
                <a:cubicBezTo>
                  <a:pt x="2395" y="398"/>
                  <a:pt x="2393" y="397"/>
                  <a:pt x="2390" y="397"/>
                </a:cubicBezTo>
                <a:cubicBezTo>
                  <a:pt x="2234" y="375"/>
                  <a:pt x="2102" y="263"/>
                  <a:pt x="1955" y="211"/>
                </a:cubicBezTo>
                <a:cubicBezTo>
                  <a:pt x="1788" y="151"/>
                  <a:pt x="1610" y="113"/>
                  <a:pt x="1433" y="112"/>
                </a:cubicBezTo>
                <a:cubicBezTo>
                  <a:pt x="1429" y="112"/>
                  <a:pt x="1425" y="112"/>
                  <a:pt x="1421" y="112"/>
                </a:cubicBezTo>
                <a:cubicBezTo>
                  <a:pt x="1122" y="112"/>
                  <a:pt x="832" y="214"/>
                  <a:pt x="601" y="414"/>
                </a:cubicBezTo>
                <a:cubicBezTo>
                  <a:pt x="115" y="837"/>
                  <a:pt x="1" y="1571"/>
                  <a:pt x="199" y="2182"/>
                </a:cubicBezTo>
                <a:cubicBezTo>
                  <a:pt x="373" y="2716"/>
                  <a:pt x="851" y="3120"/>
                  <a:pt x="1273" y="3438"/>
                </a:cubicBezTo>
                <a:cubicBezTo>
                  <a:pt x="1602" y="3684"/>
                  <a:pt x="1934" y="3938"/>
                  <a:pt x="2301" y="4118"/>
                </a:cubicBezTo>
                <a:cubicBezTo>
                  <a:pt x="2415" y="4175"/>
                  <a:pt x="2516" y="4199"/>
                  <a:pt x="2609" y="4199"/>
                </a:cubicBezTo>
                <a:cubicBezTo>
                  <a:pt x="2837" y="4199"/>
                  <a:pt x="3019" y="4052"/>
                  <a:pt x="3249" y="3873"/>
                </a:cubicBezTo>
                <a:cubicBezTo>
                  <a:pt x="3477" y="3696"/>
                  <a:pt x="3689" y="3497"/>
                  <a:pt x="3902" y="3300"/>
                </a:cubicBezTo>
                <a:cubicBezTo>
                  <a:pt x="4287" y="2940"/>
                  <a:pt x="4721" y="2488"/>
                  <a:pt x="4839" y="1938"/>
                </a:cubicBezTo>
                <a:cubicBezTo>
                  <a:pt x="4972" y="1311"/>
                  <a:pt x="4782" y="594"/>
                  <a:pt x="4253" y="222"/>
                </a:cubicBezTo>
                <a:cubicBezTo>
                  <a:pt x="4043" y="75"/>
                  <a:pt x="3796" y="1"/>
                  <a:pt x="3546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001C69-3DEC-60BD-FC0D-72CFAF6F5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998" y="257503"/>
            <a:ext cx="7713600" cy="575400"/>
          </a:xfrm>
        </p:spPr>
        <p:txBody>
          <a:bodyPr/>
          <a:lstStyle/>
          <a:p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CHỦ ĐỀ 3: THẦY CÔ VÀ MÁI TR</a:t>
            </a:r>
            <a:r>
              <a:rPr lang="vi-VN" sz="3000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ỜNG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F28303-6B9D-A301-763D-C1C863FB444B}"/>
              </a:ext>
            </a:extLst>
          </p:cNvPr>
          <p:cNvSpPr/>
          <p:nvPr/>
        </p:nvSpPr>
        <p:spPr>
          <a:xfrm>
            <a:off x="0" y="4436828"/>
            <a:ext cx="9144000" cy="70667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E90190-F4A4-8688-0C09-23E120089F03}"/>
              </a:ext>
            </a:extLst>
          </p:cNvPr>
          <p:cNvSpPr/>
          <p:nvPr/>
        </p:nvSpPr>
        <p:spPr>
          <a:xfrm>
            <a:off x="517427" y="1531576"/>
            <a:ext cx="3419061" cy="551627"/>
          </a:xfrm>
          <a:custGeom>
            <a:avLst/>
            <a:gdLst>
              <a:gd name="connsiteX0" fmla="*/ 0 w 3419061"/>
              <a:gd name="connsiteY0" fmla="*/ 0 h 551627"/>
              <a:gd name="connsiteX1" fmla="*/ 467272 w 3419061"/>
              <a:gd name="connsiteY1" fmla="*/ 0 h 551627"/>
              <a:gd name="connsiteX2" fmla="*/ 1071306 w 3419061"/>
              <a:gd name="connsiteY2" fmla="*/ 0 h 551627"/>
              <a:gd name="connsiteX3" fmla="*/ 1538577 w 3419061"/>
              <a:gd name="connsiteY3" fmla="*/ 0 h 551627"/>
              <a:gd name="connsiteX4" fmla="*/ 2040040 w 3419061"/>
              <a:gd name="connsiteY4" fmla="*/ 0 h 551627"/>
              <a:gd name="connsiteX5" fmla="*/ 2678264 w 3419061"/>
              <a:gd name="connsiteY5" fmla="*/ 0 h 551627"/>
              <a:gd name="connsiteX6" fmla="*/ 3419061 w 3419061"/>
              <a:gd name="connsiteY6" fmla="*/ 0 h 551627"/>
              <a:gd name="connsiteX7" fmla="*/ 3419061 w 3419061"/>
              <a:gd name="connsiteY7" fmla="*/ 551627 h 551627"/>
              <a:gd name="connsiteX8" fmla="*/ 2917599 w 3419061"/>
              <a:gd name="connsiteY8" fmla="*/ 551627 h 551627"/>
              <a:gd name="connsiteX9" fmla="*/ 2450327 w 3419061"/>
              <a:gd name="connsiteY9" fmla="*/ 551627 h 551627"/>
              <a:gd name="connsiteX10" fmla="*/ 1983055 w 3419061"/>
              <a:gd name="connsiteY10" fmla="*/ 551627 h 551627"/>
              <a:gd name="connsiteX11" fmla="*/ 1515784 w 3419061"/>
              <a:gd name="connsiteY11" fmla="*/ 551627 h 551627"/>
              <a:gd name="connsiteX12" fmla="*/ 1048512 w 3419061"/>
              <a:gd name="connsiteY12" fmla="*/ 551627 h 551627"/>
              <a:gd name="connsiteX13" fmla="*/ 547050 w 3419061"/>
              <a:gd name="connsiteY13" fmla="*/ 551627 h 551627"/>
              <a:gd name="connsiteX14" fmla="*/ 0 w 3419061"/>
              <a:gd name="connsiteY14" fmla="*/ 551627 h 551627"/>
              <a:gd name="connsiteX15" fmla="*/ 0 w 3419061"/>
              <a:gd name="connsiteY15" fmla="*/ 0 h 55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19061" h="551627" extrusionOk="0">
                <a:moveTo>
                  <a:pt x="0" y="0"/>
                </a:moveTo>
                <a:cubicBezTo>
                  <a:pt x="96581" y="-16922"/>
                  <a:pt x="242964" y="37449"/>
                  <a:pt x="467272" y="0"/>
                </a:cubicBezTo>
                <a:cubicBezTo>
                  <a:pt x="691580" y="-37449"/>
                  <a:pt x="948992" y="43121"/>
                  <a:pt x="1071306" y="0"/>
                </a:cubicBezTo>
                <a:cubicBezTo>
                  <a:pt x="1193620" y="-43121"/>
                  <a:pt x="1403948" y="37577"/>
                  <a:pt x="1538577" y="0"/>
                </a:cubicBezTo>
                <a:cubicBezTo>
                  <a:pt x="1673206" y="-37577"/>
                  <a:pt x="1791669" y="54040"/>
                  <a:pt x="2040040" y="0"/>
                </a:cubicBezTo>
                <a:cubicBezTo>
                  <a:pt x="2288411" y="-54040"/>
                  <a:pt x="2486759" y="24210"/>
                  <a:pt x="2678264" y="0"/>
                </a:cubicBezTo>
                <a:cubicBezTo>
                  <a:pt x="2869769" y="-24210"/>
                  <a:pt x="3139381" y="7223"/>
                  <a:pt x="3419061" y="0"/>
                </a:cubicBezTo>
                <a:cubicBezTo>
                  <a:pt x="3435716" y="211272"/>
                  <a:pt x="3384938" y="342011"/>
                  <a:pt x="3419061" y="551627"/>
                </a:cubicBezTo>
                <a:cubicBezTo>
                  <a:pt x="3197022" y="597457"/>
                  <a:pt x="3036499" y="530293"/>
                  <a:pt x="2917599" y="551627"/>
                </a:cubicBezTo>
                <a:cubicBezTo>
                  <a:pt x="2798699" y="572961"/>
                  <a:pt x="2587861" y="510625"/>
                  <a:pt x="2450327" y="551627"/>
                </a:cubicBezTo>
                <a:cubicBezTo>
                  <a:pt x="2312793" y="592629"/>
                  <a:pt x="2113721" y="546238"/>
                  <a:pt x="1983055" y="551627"/>
                </a:cubicBezTo>
                <a:cubicBezTo>
                  <a:pt x="1852389" y="557016"/>
                  <a:pt x="1721939" y="515846"/>
                  <a:pt x="1515784" y="551627"/>
                </a:cubicBezTo>
                <a:cubicBezTo>
                  <a:pt x="1309629" y="587408"/>
                  <a:pt x="1263732" y="495611"/>
                  <a:pt x="1048512" y="551627"/>
                </a:cubicBezTo>
                <a:cubicBezTo>
                  <a:pt x="833292" y="607643"/>
                  <a:pt x="688736" y="510972"/>
                  <a:pt x="547050" y="551627"/>
                </a:cubicBezTo>
                <a:cubicBezTo>
                  <a:pt x="405364" y="592282"/>
                  <a:pt x="110878" y="527396"/>
                  <a:pt x="0" y="551627"/>
                </a:cubicBezTo>
                <a:cubicBezTo>
                  <a:pt x="-17339" y="324954"/>
                  <a:pt x="63134" y="244760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57359397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 hát bài: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vi-VN" sz="2000" i="1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ơn thầy cô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F89A3EA-B4A5-7383-9408-DD11BCD072BE}"/>
              </a:ext>
            </a:extLst>
          </p:cNvPr>
          <p:cNvSpPr/>
          <p:nvPr/>
        </p:nvSpPr>
        <p:spPr>
          <a:xfrm>
            <a:off x="239343" y="1555945"/>
            <a:ext cx="556591" cy="493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0E1638-2F77-7A42-D900-9AA14752C298}"/>
              </a:ext>
            </a:extLst>
          </p:cNvPr>
          <p:cNvSpPr/>
          <p:nvPr/>
        </p:nvSpPr>
        <p:spPr>
          <a:xfrm>
            <a:off x="6766184" y="985584"/>
            <a:ext cx="556591" cy="493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2">
                    <a:lumMod val="75000"/>
                  </a:schemeClr>
                </a:solidFill>
              </a:rPr>
              <a:t>12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196F90B-2C21-9927-E98A-93C201D5260D}"/>
              </a:ext>
            </a:extLst>
          </p:cNvPr>
          <p:cNvSpPr/>
          <p:nvPr/>
        </p:nvSpPr>
        <p:spPr>
          <a:xfrm>
            <a:off x="794829" y="2829474"/>
            <a:ext cx="3126381" cy="1001805"/>
          </a:xfrm>
          <a:custGeom>
            <a:avLst/>
            <a:gdLst>
              <a:gd name="connsiteX0" fmla="*/ 0 w 3126381"/>
              <a:gd name="connsiteY0" fmla="*/ 0 h 1001805"/>
              <a:gd name="connsiteX1" fmla="*/ 489800 w 3126381"/>
              <a:gd name="connsiteY1" fmla="*/ 0 h 1001805"/>
              <a:gd name="connsiteX2" fmla="*/ 948336 w 3126381"/>
              <a:gd name="connsiteY2" fmla="*/ 0 h 1001805"/>
              <a:gd name="connsiteX3" fmla="*/ 1438135 w 3126381"/>
              <a:gd name="connsiteY3" fmla="*/ 0 h 1001805"/>
              <a:gd name="connsiteX4" fmla="*/ 1896671 w 3126381"/>
              <a:gd name="connsiteY4" fmla="*/ 0 h 1001805"/>
              <a:gd name="connsiteX5" fmla="*/ 2417735 w 3126381"/>
              <a:gd name="connsiteY5" fmla="*/ 0 h 1001805"/>
              <a:gd name="connsiteX6" fmla="*/ 3126381 w 3126381"/>
              <a:gd name="connsiteY6" fmla="*/ 0 h 1001805"/>
              <a:gd name="connsiteX7" fmla="*/ 3126381 w 3126381"/>
              <a:gd name="connsiteY7" fmla="*/ 500903 h 1001805"/>
              <a:gd name="connsiteX8" fmla="*/ 3126381 w 3126381"/>
              <a:gd name="connsiteY8" fmla="*/ 1001805 h 1001805"/>
              <a:gd name="connsiteX9" fmla="*/ 2699109 w 3126381"/>
              <a:gd name="connsiteY9" fmla="*/ 1001805 h 1001805"/>
              <a:gd name="connsiteX10" fmla="*/ 2240573 w 3126381"/>
              <a:gd name="connsiteY10" fmla="*/ 1001805 h 1001805"/>
              <a:gd name="connsiteX11" fmla="*/ 1656982 w 3126381"/>
              <a:gd name="connsiteY11" fmla="*/ 1001805 h 1001805"/>
              <a:gd name="connsiteX12" fmla="*/ 1104655 w 3126381"/>
              <a:gd name="connsiteY12" fmla="*/ 1001805 h 1001805"/>
              <a:gd name="connsiteX13" fmla="*/ 646119 w 3126381"/>
              <a:gd name="connsiteY13" fmla="*/ 1001805 h 1001805"/>
              <a:gd name="connsiteX14" fmla="*/ 0 w 3126381"/>
              <a:gd name="connsiteY14" fmla="*/ 1001805 h 1001805"/>
              <a:gd name="connsiteX15" fmla="*/ 0 w 3126381"/>
              <a:gd name="connsiteY15" fmla="*/ 480866 h 1001805"/>
              <a:gd name="connsiteX16" fmla="*/ 0 w 3126381"/>
              <a:gd name="connsiteY16" fmla="*/ 0 h 100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126381" h="1001805" extrusionOk="0">
                <a:moveTo>
                  <a:pt x="0" y="0"/>
                </a:moveTo>
                <a:cubicBezTo>
                  <a:pt x="113573" y="-42019"/>
                  <a:pt x="285131" y="1149"/>
                  <a:pt x="489800" y="0"/>
                </a:cubicBezTo>
                <a:cubicBezTo>
                  <a:pt x="694469" y="-1149"/>
                  <a:pt x="782385" y="19846"/>
                  <a:pt x="948336" y="0"/>
                </a:cubicBezTo>
                <a:cubicBezTo>
                  <a:pt x="1114287" y="-19846"/>
                  <a:pt x="1205015" y="47239"/>
                  <a:pt x="1438135" y="0"/>
                </a:cubicBezTo>
                <a:cubicBezTo>
                  <a:pt x="1671255" y="-47239"/>
                  <a:pt x="1734997" y="6821"/>
                  <a:pt x="1896671" y="0"/>
                </a:cubicBezTo>
                <a:cubicBezTo>
                  <a:pt x="2058345" y="-6821"/>
                  <a:pt x="2290566" y="4260"/>
                  <a:pt x="2417735" y="0"/>
                </a:cubicBezTo>
                <a:cubicBezTo>
                  <a:pt x="2544904" y="-4260"/>
                  <a:pt x="2781378" y="46821"/>
                  <a:pt x="3126381" y="0"/>
                </a:cubicBezTo>
                <a:cubicBezTo>
                  <a:pt x="3148621" y="121897"/>
                  <a:pt x="3078762" y="325421"/>
                  <a:pt x="3126381" y="500903"/>
                </a:cubicBezTo>
                <a:cubicBezTo>
                  <a:pt x="3174000" y="676385"/>
                  <a:pt x="3098751" y="860805"/>
                  <a:pt x="3126381" y="1001805"/>
                </a:cubicBezTo>
                <a:cubicBezTo>
                  <a:pt x="2913735" y="1036045"/>
                  <a:pt x="2844467" y="1001008"/>
                  <a:pt x="2699109" y="1001805"/>
                </a:cubicBezTo>
                <a:cubicBezTo>
                  <a:pt x="2553751" y="1002602"/>
                  <a:pt x="2367291" y="970532"/>
                  <a:pt x="2240573" y="1001805"/>
                </a:cubicBezTo>
                <a:cubicBezTo>
                  <a:pt x="2113855" y="1033078"/>
                  <a:pt x="1783939" y="940453"/>
                  <a:pt x="1656982" y="1001805"/>
                </a:cubicBezTo>
                <a:cubicBezTo>
                  <a:pt x="1530025" y="1063157"/>
                  <a:pt x="1367180" y="970743"/>
                  <a:pt x="1104655" y="1001805"/>
                </a:cubicBezTo>
                <a:cubicBezTo>
                  <a:pt x="842130" y="1032867"/>
                  <a:pt x="796400" y="984404"/>
                  <a:pt x="646119" y="1001805"/>
                </a:cubicBezTo>
                <a:cubicBezTo>
                  <a:pt x="495838" y="1019206"/>
                  <a:pt x="301909" y="965161"/>
                  <a:pt x="0" y="1001805"/>
                </a:cubicBezTo>
                <a:cubicBezTo>
                  <a:pt x="-60725" y="836139"/>
                  <a:pt x="28512" y="628591"/>
                  <a:pt x="0" y="480866"/>
                </a:cubicBezTo>
                <a:cubicBezTo>
                  <a:pt x="-28512" y="333141"/>
                  <a:pt x="4080" y="154333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69101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5250" lv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231F20"/>
              </a:buClr>
              <a:buSzPts val="1300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Lí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thuyết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âm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nhạc</a:t>
            </a:r>
            <a:r>
              <a:rPr lang="vi-VN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Dấu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nhắc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lại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dấu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quay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lại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khung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thay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đổi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 </a:t>
            </a:r>
            <a:r>
              <a:rPr lang="vi-VN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Đọc nhạc: </a:t>
            </a:r>
            <a:r>
              <a:rPr lang="vi-VN" sz="2000" i="1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Bài đọc nhạc số 2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B40F9E6-90AC-10AA-A8BF-CDFD3D1D30D9}"/>
              </a:ext>
            </a:extLst>
          </p:cNvPr>
          <p:cNvSpPr/>
          <p:nvPr/>
        </p:nvSpPr>
        <p:spPr>
          <a:xfrm>
            <a:off x="4785233" y="1631354"/>
            <a:ext cx="4193802" cy="967291"/>
          </a:xfrm>
          <a:custGeom>
            <a:avLst/>
            <a:gdLst>
              <a:gd name="connsiteX0" fmla="*/ 0 w 4193802"/>
              <a:gd name="connsiteY0" fmla="*/ 0 h 967291"/>
              <a:gd name="connsiteX1" fmla="*/ 599115 w 4193802"/>
              <a:gd name="connsiteY1" fmla="*/ 0 h 967291"/>
              <a:gd name="connsiteX2" fmla="*/ 1198229 w 4193802"/>
              <a:gd name="connsiteY2" fmla="*/ 0 h 967291"/>
              <a:gd name="connsiteX3" fmla="*/ 1839282 w 4193802"/>
              <a:gd name="connsiteY3" fmla="*/ 0 h 967291"/>
              <a:gd name="connsiteX4" fmla="*/ 2480334 w 4193802"/>
              <a:gd name="connsiteY4" fmla="*/ 0 h 967291"/>
              <a:gd name="connsiteX5" fmla="*/ 3037511 w 4193802"/>
              <a:gd name="connsiteY5" fmla="*/ 0 h 967291"/>
              <a:gd name="connsiteX6" fmla="*/ 3552749 w 4193802"/>
              <a:gd name="connsiteY6" fmla="*/ 0 h 967291"/>
              <a:gd name="connsiteX7" fmla="*/ 4193802 w 4193802"/>
              <a:gd name="connsiteY7" fmla="*/ 0 h 967291"/>
              <a:gd name="connsiteX8" fmla="*/ 4193802 w 4193802"/>
              <a:gd name="connsiteY8" fmla="*/ 464300 h 967291"/>
              <a:gd name="connsiteX9" fmla="*/ 4193802 w 4193802"/>
              <a:gd name="connsiteY9" fmla="*/ 967291 h 967291"/>
              <a:gd name="connsiteX10" fmla="*/ 3720501 w 4193802"/>
              <a:gd name="connsiteY10" fmla="*/ 967291 h 967291"/>
              <a:gd name="connsiteX11" fmla="*/ 3121387 w 4193802"/>
              <a:gd name="connsiteY11" fmla="*/ 967291 h 967291"/>
              <a:gd name="connsiteX12" fmla="*/ 2648086 w 4193802"/>
              <a:gd name="connsiteY12" fmla="*/ 967291 h 967291"/>
              <a:gd name="connsiteX13" fmla="*/ 2048972 w 4193802"/>
              <a:gd name="connsiteY13" fmla="*/ 967291 h 967291"/>
              <a:gd name="connsiteX14" fmla="*/ 1365981 w 4193802"/>
              <a:gd name="connsiteY14" fmla="*/ 967291 h 967291"/>
              <a:gd name="connsiteX15" fmla="*/ 724929 w 4193802"/>
              <a:gd name="connsiteY15" fmla="*/ 967291 h 967291"/>
              <a:gd name="connsiteX16" fmla="*/ 0 w 4193802"/>
              <a:gd name="connsiteY16" fmla="*/ 967291 h 967291"/>
              <a:gd name="connsiteX17" fmla="*/ 0 w 4193802"/>
              <a:gd name="connsiteY17" fmla="*/ 502991 h 967291"/>
              <a:gd name="connsiteX18" fmla="*/ 0 w 4193802"/>
              <a:gd name="connsiteY18" fmla="*/ 0 h 96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93802" h="967291" extrusionOk="0">
                <a:moveTo>
                  <a:pt x="0" y="0"/>
                </a:moveTo>
                <a:cubicBezTo>
                  <a:pt x="160098" y="-4006"/>
                  <a:pt x="352162" y="58825"/>
                  <a:pt x="599115" y="0"/>
                </a:cubicBezTo>
                <a:cubicBezTo>
                  <a:pt x="846069" y="-58825"/>
                  <a:pt x="910495" y="26861"/>
                  <a:pt x="1198229" y="0"/>
                </a:cubicBezTo>
                <a:cubicBezTo>
                  <a:pt x="1485963" y="-26861"/>
                  <a:pt x="1709349" y="40909"/>
                  <a:pt x="1839282" y="0"/>
                </a:cubicBezTo>
                <a:cubicBezTo>
                  <a:pt x="1969215" y="-40909"/>
                  <a:pt x="2203408" y="6726"/>
                  <a:pt x="2480334" y="0"/>
                </a:cubicBezTo>
                <a:cubicBezTo>
                  <a:pt x="2757260" y="-6726"/>
                  <a:pt x="2885454" y="64186"/>
                  <a:pt x="3037511" y="0"/>
                </a:cubicBezTo>
                <a:cubicBezTo>
                  <a:pt x="3189568" y="-64186"/>
                  <a:pt x="3397189" y="10072"/>
                  <a:pt x="3552749" y="0"/>
                </a:cubicBezTo>
                <a:cubicBezTo>
                  <a:pt x="3708309" y="-10072"/>
                  <a:pt x="3964373" y="36026"/>
                  <a:pt x="4193802" y="0"/>
                </a:cubicBezTo>
                <a:cubicBezTo>
                  <a:pt x="4195230" y="177527"/>
                  <a:pt x="4167613" y="364592"/>
                  <a:pt x="4193802" y="464300"/>
                </a:cubicBezTo>
                <a:cubicBezTo>
                  <a:pt x="4219991" y="564008"/>
                  <a:pt x="4159427" y="719170"/>
                  <a:pt x="4193802" y="967291"/>
                </a:cubicBezTo>
                <a:cubicBezTo>
                  <a:pt x="4059966" y="979497"/>
                  <a:pt x="3847224" y="934369"/>
                  <a:pt x="3720501" y="967291"/>
                </a:cubicBezTo>
                <a:cubicBezTo>
                  <a:pt x="3593778" y="1000213"/>
                  <a:pt x="3356619" y="910093"/>
                  <a:pt x="3121387" y="967291"/>
                </a:cubicBezTo>
                <a:cubicBezTo>
                  <a:pt x="2886155" y="1024489"/>
                  <a:pt x="2753426" y="928212"/>
                  <a:pt x="2648086" y="967291"/>
                </a:cubicBezTo>
                <a:cubicBezTo>
                  <a:pt x="2542746" y="1006370"/>
                  <a:pt x="2338019" y="964599"/>
                  <a:pt x="2048972" y="967291"/>
                </a:cubicBezTo>
                <a:cubicBezTo>
                  <a:pt x="1759925" y="969983"/>
                  <a:pt x="1656700" y="940730"/>
                  <a:pt x="1365981" y="967291"/>
                </a:cubicBezTo>
                <a:cubicBezTo>
                  <a:pt x="1075262" y="993852"/>
                  <a:pt x="945655" y="919549"/>
                  <a:pt x="724929" y="967291"/>
                </a:cubicBezTo>
                <a:cubicBezTo>
                  <a:pt x="504203" y="1015033"/>
                  <a:pt x="216021" y="883773"/>
                  <a:pt x="0" y="967291"/>
                </a:cubicBezTo>
                <a:cubicBezTo>
                  <a:pt x="-28777" y="743795"/>
                  <a:pt x="40276" y="702376"/>
                  <a:pt x="0" y="502991"/>
                </a:cubicBezTo>
                <a:cubicBezTo>
                  <a:pt x="-40276" y="303606"/>
                  <a:pt x="38248" y="107042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6038856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5250" lv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231F20"/>
              </a:buClr>
              <a:buSzPts val="1300"/>
            </a:pPr>
            <a:r>
              <a:rPr lang="en-GB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 T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ea typeface="Times New Roman" panose="02020603050405020304" pitchFamily="18" charset="0"/>
              </a:rPr>
              <a:t>TÂN</a:t>
            </a:r>
            <a:r>
              <a:rPr lang="vi-VN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: Giới thiệu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loại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ca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khúc</a:t>
            </a:r>
            <a:endParaRPr lang="en-US" sz="2000" dirty="0">
              <a:solidFill>
                <a:schemeClr val="accent6">
                  <a:lumMod val="50000"/>
                </a:schemeClr>
              </a:solidFill>
              <a:effectLst/>
              <a:latin typeface="Bahnschrift Condensed" panose="020B0502040204020203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 </a:t>
            </a:r>
            <a:r>
              <a:rPr lang="vi-VN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Ôn </a:t>
            </a:r>
            <a:r>
              <a:rPr lang="vi-VN" sz="2000" i="1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Bài đọc nhạc số 2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 </a:t>
            </a:r>
            <a:r>
              <a:rPr lang="vi-VN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Ôn bài hát: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Nhớ</a:t>
            </a:r>
            <a:r>
              <a:rPr lang="vi-VN" sz="2000" i="1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</a:rPr>
              <a:t> ơn thầy cô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AE11C8A-6140-7495-A7ED-D79D488E6B01}"/>
              </a:ext>
            </a:extLst>
          </p:cNvPr>
          <p:cNvSpPr/>
          <p:nvPr/>
        </p:nvSpPr>
        <p:spPr>
          <a:xfrm>
            <a:off x="4461192" y="2853430"/>
            <a:ext cx="2810828" cy="456322"/>
          </a:xfrm>
          <a:custGeom>
            <a:avLst/>
            <a:gdLst>
              <a:gd name="connsiteX0" fmla="*/ 0 w 2810828"/>
              <a:gd name="connsiteY0" fmla="*/ 0 h 456322"/>
              <a:gd name="connsiteX1" fmla="*/ 534057 w 2810828"/>
              <a:gd name="connsiteY1" fmla="*/ 0 h 456322"/>
              <a:gd name="connsiteX2" fmla="*/ 1124331 w 2810828"/>
              <a:gd name="connsiteY2" fmla="*/ 0 h 456322"/>
              <a:gd name="connsiteX3" fmla="*/ 1742713 w 2810828"/>
              <a:gd name="connsiteY3" fmla="*/ 0 h 456322"/>
              <a:gd name="connsiteX4" fmla="*/ 2276771 w 2810828"/>
              <a:gd name="connsiteY4" fmla="*/ 0 h 456322"/>
              <a:gd name="connsiteX5" fmla="*/ 2810828 w 2810828"/>
              <a:gd name="connsiteY5" fmla="*/ 0 h 456322"/>
              <a:gd name="connsiteX6" fmla="*/ 2810828 w 2810828"/>
              <a:gd name="connsiteY6" fmla="*/ 456322 h 456322"/>
              <a:gd name="connsiteX7" fmla="*/ 2332987 w 2810828"/>
              <a:gd name="connsiteY7" fmla="*/ 456322 h 456322"/>
              <a:gd name="connsiteX8" fmla="*/ 1770822 w 2810828"/>
              <a:gd name="connsiteY8" fmla="*/ 456322 h 456322"/>
              <a:gd name="connsiteX9" fmla="*/ 1264873 w 2810828"/>
              <a:gd name="connsiteY9" fmla="*/ 456322 h 456322"/>
              <a:gd name="connsiteX10" fmla="*/ 674599 w 2810828"/>
              <a:gd name="connsiteY10" fmla="*/ 456322 h 456322"/>
              <a:gd name="connsiteX11" fmla="*/ 0 w 2810828"/>
              <a:gd name="connsiteY11" fmla="*/ 456322 h 456322"/>
              <a:gd name="connsiteX12" fmla="*/ 0 w 2810828"/>
              <a:gd name="connsiteY12" fmla="*/ 0 h 456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10828" h="456322" extrusionOk="0">
                <a:moveTo>
                  <a:pt x="0" y="0"/>
                </a:moveTo>
                <a:cubicBezTo>
                  <a:pt x="158177" y="-4607"/>
                  <a:pt x="324932" y="58254"/>
                  <a:pt x="534057" y="0"/>
                </a:cubicBezTo>
                <a:cubicBezTo>
                  <a:pt x="743182" y="-58254"/>
                  <a:pt x="976142" y="172"/>
                  <a:pt x="1124331" y="0"/>
                </a:cubicBezTo>
                <a:cubicBezTo>
                  <a:pt x="1272520" y="-172"/>
                  <a:pt x="1535979" y="45608"/>
                  <a:pt x="1742713" y="0"/>
                </a:cubicBezTo>
                <a:cubicBezTo>
                  <a:pt x="1949447" y="-45608"/>
                  <a:pt x="2045937" y="42658"/>
                  <a:pt x="2276771" y="0"/>
                </a:cubicBezTo>
                <a:cubicBezTo>
                  <a:pt x="2507605" y="-42658"/>
                  <a:pt x="2546411" y="13524"/>
                  <a:pt x="2810828" y="0"/>
                </a:cubicBezTo>
                <a:cubicBezTo>
                  <a:pt x="2813967" y="177429"/>
                  <a:pt x="2791220" y="329523"/>
                  <a:pt x="2810828" y="456322"/>
                </a:cubicBezTo>
                <a:cubicBezTo>
                  <a:pt x="2655978" y="510510"/>
                  <a:pt x="2493755" y="456185"/>
                  <a:pt x="2332987" y="456322"/>
                </a:cubicBezTo>
                <a:cubicBezTo>
                  <a:pt x="2172219" y="456459"/>
                  <a:pt x="2036885" y="396931"/>
                  <a:pt x="1770822" y="456322"/>
                </a:cubicBezTo>
                <a:cubicBezTo>
                  <a:pt x="1504760" y="515713"/>
                  <a:pt x="1383062" y="414198"/>
                  <a:pt x="1264873" y="456322"/>
                </a:cubicBezTo>
                <a:cubicBezTo>
                  <a:pt x="1146684" y="498446"/>
                  <a:pt x="915384" y="386384"/>
                  <a:pt x="674599" y="456322"/>
                </a:cubicBezTo>
                <a:cubicBezTo>
                  <a:pt x="433814" y="526260"/>
                  <a:pt x="197944" y="446070"/>
                  <a:pt x="0" y="456322"/>
                </a:cubicBezTo>
                <a:cubicBezTo>
                  <a:pt x="-686" y="254778"/>
                  <a:pt x="32583" y="210430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27726741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effectLst/>
                <a:latin typeface="Bahnschrift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1" name="Google Shape;3541;p80">
            <a:extLst>
              <a:ext uri="{FF2B5EF4-FFF2-40B4-BE49-F238E27FC236}">
                <a16:creationId xmlns:a16="http://schemas.microsoft.com/office/drawing/2014/main" id="{B41F26AD-8F6D-7999-5589-F2E9F8BB03D5}"/>
              </a:ext>
            </a:extLst>
          </p:cNvPr>
          <p:cNvGrpSpPr/>
          <p:nvPr/>
        </p:nvGrpSpPr>
        <p:grpSpPr>
          <a:xfrm>
            <a:off x="3798475" y="4550797"/>
            <a:ext cx="1822046" cy="575626"/>
            <a:chOff x="2700100" y="4201800"/>
            <a:chExt cx="1951425" cy="616500"/>
          </a:xfrm>
        </p:grpSpPr>
        <p:sp>
          <p:nvSpPr>
            <p:cNvPr id="32" name="Google Shape;3542;p80">
              <a:extLst>
                <a:ext uri="{FF2B5EF4-FFF2-40B4-BE49-F238E27FC236}">
                  <a16:creationId xmlns:a16="http://schemas.microsoft.com/office/drawing/2014/main" id="{3CAACBB4-10DE-C0EF-7153-AE83957384BE}"/>
                </a:ext>
              </a:extLst>
            </p:cNvPr>
            <p:cNvSpPr/>
            <p:nvPr/>
          </p:nvSpPr>
          <p:spPr>
            <a:xfrm>
              <a:off x="3688725" y="4598125"/>
              <a:ext cx="158075" cy="220175"/>
            </a:xfrm>
            <a:custGeom>
              <a:avLst/>
              <a:gdLst/>
              <a:ahLst/>
              <a:cxnLst/>
              <a:rect l="l" t="t" r="r" b="b"/>
              <a:pathLst>
                <a:path w="6323" h="8807" extrusionOk="0">
                  <a:moveTo>
                    <a:pt x="2732" y="1"/>
                  </a:moveTo>
                  <a:cubicBezTo>
                    <a:pt x="2605" y="1"/>
                    <a:pt x="2484" y="17"/>
                    <a:pt x="2371" y="51"/>
                  </a:cubicBezTo>
                  <a:cubicBezTo>
                    <a:pt x="2371" y="51"/>
                    <a:pt x="3465" y="2057"/>
                    <a:pt x="3830" y="2544"/>
                  </a:cubicBezTo>
                  <a:cubicBezTo>
                    <a:pt x="3830" y="2544"/>
                    <a:pt x="1429" y="4550"/>
                    <a:pt x="0" y="5097"/>
                  </a:cubicBezTo>
                  <a:cubicBezTo>
                    <a:pt x="0" y="5097"/>
                    <a:pt x="1034" y="6191"/>
                    <a:pt x="1824" y="6738"/>
                  </a:cubicBezTo>
                  <a:cubicBezTo>
                    <a:pt x="1824" y="6738"/>
                    <a:pt x="2402" y="6404"/>
                    <a:pt x="2675" y="5887"/>
                  </a:cubicBezTo>
                  <a:cubicBezTo>
                    <a:pt x="2707" y="5833"/>
                    <a:pt x="2733" y="5808"/>
                    <a:pt x="2752" y="5808"/>
                  </a:cubicBezTo>
                  <a:cubicBezTo>
                    <a:pt x="2918" y="5808"/>
                    <a:pt x="2675" y="7559"/>
                    <a:pt x="2675" y="7559"/>
                  </a:cubicBezTo>
                  <a:cubicBezTo>
                    <a:pt x="2675" y="7559"/>
                    <a:pt x="3344" y="8471"/>
                    <a:pt x="4620" y="8744"/>
                  </a:cubicBezTo>
                  <a:cubicBezTo>
                    <a:pt x="4799" y="8788"/>
                    <a:pt x="4960" y="8807"/>
                    <a:pt x="5107" y="8807"/>
                  </a:cubicBezTo>
                  <a:cubicBezTo>
                    <a:pt x="5988" y="8807"/>
                    <a:pt x="6323" y="8137"/>
                    <a:pt x="6323" y="8137"/>
                  </a:cubicBezTo>
                  <a:cubicBezTo>
                    <a:pt x="6323" y="8137"/>
                    <a:pt x="5776" y="4945"/>
                    <a:pt x="5897" y="3304"/>
                  </a:cubicBezTo>
                  <a:cubicBezTo>
                    <a:pt x="6008" y="1804"/>
                    <a:pt x="4065" y="1"/>
                    <a:pt x="2732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543;p80">
              <a:extLst>
                <a:ext uri="{FF2B5EF4-FFF2-40B4-BE49-F238E27FC236}">
                  <a16:creationId xmlns:a16="http://schemas.microsoft.com/office/drawing/2014/main" id="{29D16729-E0D4-9B1C-0AE0-4B1314BD6692}"/>
                </a:ext>
              </a:extLst>
            </p:cNvPr>
            <p:cNvSpPr/>
            <p:nvPr/>
          </p:nvSpPr>
          <p:spPr>
            <a:xfrm>
              <a:off x="3760900" y="4635875"/>
              <a:ext cx="91975" cy="58950"/>
            </a:xfrm>
            <a:custGeom>
              <a:avLst/>
              <a:gdLst/>
              <a:ahLst/>
              <a:cxnLst/>
              <a:rect l="l" t="t" r="r" b="b"/>
              <a:pathLst>
                <a:path w="3679" h="2358" extrusionOk="0">
                  <a:moveTo>
                    <a:pt x="822" y="0"/>
                  </a:moveTo>
                  <a:cubicBezTo>
                    <a:pt x="822" y="0"/>
                    <a:pt x="1" y="396"/>
                    <a:pt x="1338" y="1520"/>
                  </a:cubicBezTo>
                  <a:cubicBezTo>
                    <a:pt x="2025" y="2111"/>
                    <a:pt x="2636" y="2358"/>
                    <a:pt x="3061" y="2358"/>
                  </a:cubicBezTo>
                  <a:cubicBezTo>
                    <a:pt x="3446" y="2358"/>
                    <a:pt x="3679" y="2156"/>
                    <a:pt x="3679" y="1824"/>
                  </a:cubicBezTo>
                  <a:cubicBezTo>
                    <a:pt x="3648" y="1155"/>
                    <a:pt x="822" y="0"/>
                    <a:pt x="822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544;p80">
              <a:extLst>
                <a:ext uri="{FF2B5EF4-FFF2-40B4-BE49-F238E27FC236}">
                  <a16:creationId xmlns:a16="http://schemas.microsoft.com/office/drawing/2014/main" id="{3E3A9D67-180D-46DB-2625-1E7FA200F40B}"/>
                </a:ext>
              </a:extLst>
            </p:cNvPr>
            <p:cNvSpPr/>
            <p:nvPr/>
          </p:nvSpPr>
          <p:spPr>
            <a:xfrm>
              <a:off x="4150725" y="4517325"/>
              <a:ext cx="171000" cy="230450"/>
            </a:xfrm>
            <a:custGeom>
              <a:avLst/>
              <a:gdLst/>
              <a:ahLst/>
              <a:cxnLst/>
              <a:rect l="l" t="t" r="r" b="b"/>
              <a:pathLst>
                <a:path w="6840" h="9218" extrusionOk="0">
                  <a:moveTo>
                    <a:pt x="2858" y="1"/>
                  </a:moveTo>
                  <a:cubicBezTo>
                    <a:pt x="1490" y="31"/>
                    <a:pt x="1" y="2736"/>
                    <a:pt x="670" y="4226"/>
                  </a:cubicBezTo>
                  <a:cubicBezTo>
                    <a:pt x="1338" y="5745"/>
                    <a:pt x="1885" y="8907"/>
                    <a:pt x="1885" y="8907"/>
                  </a:cubicBezTo>
                  <a:cubicBezTo>
                    <a:pt x="1885" y="8907"/>
                    <a:pt x="2210" y="9217"/>
                    <a:pt x="2759" y="9217"/>
                  </a:cubicBezTo>
                  <a:cubicBezTo>
                    <a:pt x="3034" y="9217"/>
                    <a:pt x="3365" y="9140"/>
                    <a:pt x="3740" y="8907"/>
                  </a:cubicBezTo>
                  <a:cubicBezTo>
                    <a:pt x="4834" y="8238"/>
                    <a:pt x="5138" y="7144"/>
                    <a:pt x="5138" y="7144"/>
                  </a:cubicBezTo>
                  <a:cubicBezTo>
                    <a:pt x="5138" y="7144"/>
                    <a:pt x="4274" y="5517"/>
                    <a:pt x="4474" y="5517"/>
                  </a:cubicBezTo>
                  <a:cubicBezTo>
                    <a:pt x="4493" y="5517"/>
                    <a:pt x="4521" y="5532"/>
                    <a:pt x="4560" y="5563"/>
                  </a:cubicBezTo>
                  <a:cubicBezTo>
                    <a:pt x="4986" y="5958"/>
                    <a:pt x="5655" y="6110"/>
                    <a:pt x="5655" y="6110"/>
                  </a:cubicBezTo>
                  <a:cubicBezTo>
                    <a:pt x="6202" y="5289"/>
                    <a:pt x="6840" y="3922"/>
                    <a:pt x="6840" y="3922"/>
                  </a:cubicBezTo>
                  <a:cubicBezTo>
                    <a:pt x="5290" y="3891"/>
                    <a:pt x="2341" y="2827"/>
                    <a:pt x="2341" y="2827"/>
                  </a:cubicBezTo>
                  <a:cubicBezTo>
                    <a:pt x="2524" y="2250"/>
                    <a:pt x="2858" y="1"/>
                    <a:pt x="2858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45;p80">
              <a:extLst>
                <a:ext uri="{FF2B5EF4-FFF2-40B4-BE49-F238E27FC236}">
                  <a16:creationId xmlns:a16="http://schemas.microsoft.com/office/drawing/2014/main" id="{2068E424-C939-0B48-3843-88005925F6FE}"/>
                </a:ext>
              </a:extLst>
            </p:cNvPr>
            <p:cNvSpPr/>
            <p:nvPr/>
          </p:nvSpPr>
          <p:spPr>
            <a:xfrm>
              <a:off x="4146175" y="4562150"/>
              <a:ext cx="79825" cy="76125"/>
            </a:xfrm>
            <a:custGeom>
              <a:avLst/>
              <a:gdLst/>
              <a:ahLst/>
              <a:cxnLst/>
              <a:rect l="l" t="t" r="r" b="b"/>
              <a:pathLst>
                <a:path w="3193" h="3045" extrusionOk="0">
                  <a:moveTo>
                    <a:pt x="2280" y="1"/>
                  </a:moveTo>
                  <a:cubicBezTo>
                    <a:pt x="2280" y="1"/>
                    <a:pt x="1" y="2037"/>
                    <a:pt x="244" y="2706"/>
                  </a:cubicBezTo>
                  <a:cubicBezTo>
                    <a:pt x="317" y="2925"/>
                    <a:pt x="487" y="3044"/>
                    <a:pt x="713" y="3044"/>
                  </a:cubicBezTo>
                  <a:cubicBezTo>
                    <a:pt x="1145" y="3044"/>
                    <a:pt x="1782" y="2610"/>
                    <a:pt x="2341" y="1612"/>
                  </a:cubicBezTo>
                  <a:cubicBezTo>
                    <a:pt x="3192" y="92"/>
                    <a:pt x="2280" y="1"/>
                    <a:pt x="2280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546;p80">
              <a:extLst>
                <a:ext uri="{FF2B5EF4-FFF2-40B4-BE49-F238E27FC236}">
                  <a16:creationId xmlns:a16="http://schemas.microsoft.com/office/drawing/2014/main" id="{E1D99888-6CD3-A02C-4393-8A1378C44FB2}"/>
                </a:ext>
              </a:extLst>
            </p:cNvPr>
            <p:cNvSpPr/>
            <p:nvPr/>
          </p:nvSpPr>
          <p:spPr>
            <a:xfrm>
              <a:off x="3664400" y="4559150"/>
              <a:ext cx="103375" cy="63275"/>
            </a:xfrm>
            <a:custGeom>
              <a:avLst/>
              <a:gdLst/>
              <a:ahLst/>
              <a:cxnLst/>
              <a:rect l="l" t="t" r="r" b="b"/>
              <a:pathLst>
                <a:path w="4135" h="2531" extrusionOk="0">
                  <a:moveTo>
                    <a:pt x="2665" y="1"/>
                  </a:moveTo>
                  <a:cubicBezTo>
                    <a:pt x="1684" y="1"/>
                    <a:pt x="718" y="376"/>
                    <a:pt x="1" y="1094"/>
                  </a:cubicBezTo>
                  <a:cubicBezTo>
                    <a:pt x="260" y="1851"/>
                    <a:pt x="977" y="2531"/>
                    <a:pt x="2083" y="2531"/>
                  </a:cubicBezTo>
                  <a:cubicBezTo>
                    <a:pt x="2663" y="2531"/>
                    <a:pt x="3350" y="2344"/>
                    <a:pt x="4134" y="1884"/>
                  </a:cubicBezTo>
                  <a:lnTo>
                    <a:pt x="3831" y="182"/>
                  </a:lnTo>
                  <a:cubicBezTo>
                    <a:pt x="3450" y="61"/>
                    <a:pt x="3056" y="1"/>
                    <a:pt x="2665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547;p80">
              <a:extLst>
                <a:ext uri="{FF2B5EF4-FFF2-40B4-BE49-F238E27FC236}">
                  <a16:creationId xmlns:a16="http://schemas.microsoft.com/office/drawing/2014/main" id="{5E1D7E3E-4DAB-56CA-504F-B87A4847FFB7}"/>
                </a:ext>
              </a:extLst>
            </p:cNvPr>
            <p:cNvSpPr/>
            <p:nvPr/>
          </p:nvSpPr>
          <p:spPr>
            <a:xfrm>
              <a:off x="3658325" y="4525425"/>
              <a:ext cx="101850" cy="61075"/>
            </a:xfrm>
            <a:custGeom>
              <a:avLst/>
              <a:gdLst/>
              <a:ahLst/>
              <a:cxnLst/>
              <a:rect l="l" t="t" r="r" b="b"/>
              <a:pathLst>
                <a:path w="4074" h="2443" extrusionOk="0">
                  <a:moveTo>
                    <a:pt x="2301" y="0"/>
                  </a:moveTo>
                  <a:cubicBezTo>
                    <a:pt x="1773" y="0"/>
                    <a:pt x="1180" y="140"/>
                    <a:pt x="639" y="588"/>
                  </a:cubicBezTo>
                  <a:cubicBezTo>
                    <a:pt x="122" y="1044"/>
                    <a:pt x="1" y="1774"/>
                    <a:pt x="244" y="2443"/>
                  </a:cubicBezTo>
                  <a:cubicBezTo>
                    <a:pt x="961" y="1725"/>
                    <a:pt x="1927" y="1350"/>
                    <a:pt x="2908" y="1350"/>
                  </a:cubicBezTo>
                  <a:cubicBezTo>
                    <a:pt x="3299" y="1350"/>
                    <a:pt x="3693" y="1410"/>
                    <a:pt x="4074" y="1531"/>
                  </a:cubicBezTo>
                  <a:lnTo>
                    <a:pt x="3861" y="376"/>
                  </a:lnTo>
                  <a:cubicBezTo>
                    <a:pt x="3861" y="376"/>
                    <a:pt x="3168" y="0"/>
                    <a:pt x="2301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548;p80">
              <a:extLst>
                <a:ext uri="{FF2B5EF4-FFF2-40B4-BE49-F238E27FC236}">
                  <a16:creationId xmlns:a16="http://schemas.microsoft.com/office/drawing/2014/main" id="{14786AE6-1670-243C-A02D-304A1210A5D5}"/>
                </a:ext>
              </a:extLst>
            </p:cNvPr>
            <p:cNvSpPr/>
            <p:nvPr/>
          </p:nvSpPr>
          <p:spPr>
            <a:xfrm>
              <a:off x="3691000" y="4562200"/>
              <a:ext cx="68100" cy="46200"/>
            </a:xfrm>
            <a:custGeom>
              <a:avLst/>
              <a:gdLst/>
              <a:ahLst/>
              <a:cxnLst/>
              <a:rect l="l" t="t" r="r" b="b"/>
              <a:pathLst>
                <a:path w="2724" h="1848" extrusionOk="0">
                  <a:moveTo>
                    <a:pt x="1329" y="0"/>
                  </a:moveTo>
                  <a:cubicBezTo>
                    <a:pt x="886" y="0"/>
                    <a:pt x="421" y="188"/>
                    <a:pt x="31" y="364"/>
                  </a:cubicBezTo>
                  <a:cubicBezTo>
                    <a:pt x="1" y="364"/>
                    <a:pt x="31" y="394"/>
                    <a:pt x="61" y="394"/>
                  </a:cubicBezTo>
                  <a:cubicBezTo>
                    <a:pt x="468" y="320"/>
                    <a:pt x="931" y="123"/>
                    <a:pt x="1354" y="123"/>
                  </a:cubicBezTo>
                  <a:cubicBezTo>
                    <a:pt x="1627" y="123"/>
                    <a:pt x="1883" y="205"/>
                    <a:pt x="2098" y="455"/>
                  </a:cubicBezTo>
                  <a:cubicBezTo>
                    <a:pt x="2432" y="820"/>
                    <a:pt x="2493" y="1336"/>
                    <a:pt x="2584" y="1792"/>
                  </a:cubicBezTo>
                  <a:cubicBezTo>
                    <a:pt x="2597" y="1830"/>
                    <a:pt x="2626" y="1847"/>
                    <a:pt x="2652" y="1847"/>
                  </a:cubicBezTo>
                  <a:cubicBezTo>
                    <a:pt x="2690" y="1847"/>
                    <a:pt x="2723" y="1815"/>
                    <a:pt x="2706" y="1762"/>
                  </a:cubicBezTo>
                  <a:cubicBezTo>
                    <a:pt x="2645" y="1215"/>
                    <a:pt x="2523" y="546"/>
                    <a:pt x="2037" y="212"/>
                  </a:cubicBezTo>
                  <a:cubicBezTo>
                    <a:pt x="1819" y="59"/>
                    <a:pt x="1577" y="0"/>
                    <a:pt x="132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549;p80">
              <a:extLst>
                <a:ext uri="{FF2B5EF4-FFF2-40B4-BE49-F238E27FC236}">
                  <a16:creationId xmlns:a16="http://schemas.microsoft.com/office/drawing/2014/main" id="{6695F673-D7AE-8313-DE1B-825B3CE70538}"/>
                </a:ext>
              </a:extLst>
            </p:cNvPr>
            <p:cNvSpPr/>
            <p:nvPr/>
          </p:nvSpPr>
          <p:spPr>
            <a:xfrm>
              <a:off x="3720025" y="4575050"/>
              <a:ext cx="36900" cy="17375"/>
            </a:xfrm>
            <a:custGeom>
              <a:avLst/>
              <a:gdLst/>
              <a:ahLst/>
              <a:cxnLst/>
              <a:rect l="l" t="t" r="r" b="b"/>
              <a:pathLst>
                <a:path w="1476" h="695" extrusionOk="0">
                  <a:moveTo>
                    <a:pt x="528" y="1"/>
                  </a:moveTo>
                  <a:cubicBezTo>
                    <a:pt x="352" y="1"/>
                    <a:pt x="178" y="71"/>
                    <a:pt x="25" y="245"/>
                  </a:cubicBezTo>
                  <a:cubicBezTo>
                    <a:pt x="0" y="294"/>
                    <a:pt x="16" y="344"/>
                    <a:pt x="56" y="344"/>
                  </a:cubicBezTo>
                  <a:cubicBezTo>
                    <a:pt x="64" y="344"/>
                    <a:pt x="75" y="342"/>
                    <a:pt x="86" y="336"/>
                  </a:cubicBezTo>
                  <a:cubicBezTo>
                    <a:pt x="234" y="225"/>
                    <a:pt x="371" y="159"/>
                    <a:pt x="525" y="159"/>
                  </a:cubicBezTo>
                  <a:cubicBezTo>
                    <a:pt x="623" y="159"/>
                    <a:pt x="727" y="186"/>
                    <a:pt x="846" y="245"/>
                  </a:cubicBezTo>
                  <a:cubicBezTo>
                    <a:pt x="1028" y="336"/>
                    <a:pt x="1150" y="518"/>
                    <a:pt x="1332" y="670"/>
                  </a:cubicBezTo>
                  <a:cubicBezTo>
                    <a:pt x="1349" y="687"/>
                    <a:pt x="1368" y="695"/>
                    <a:pt x="1387" y="695"/>
                  </a:cubicBezTo>
                  <a:cubicBezTo>
                    <a:pt x="1434" y="695"/>
                    <a:pt x="1475" y="645"/>
                    <a:pt x="1454" y="579"/>
                  </a:cubicBezTo>
                  <a:cubicBezTo>
                    <a:pt x="1232" y="276"/>
                    <a:pt x="876" y="1"/>
                    <a:pt x="528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550;p80">
              <a:extLst>
                <a:ext uri="{FF2B5EF4-FFF2-40B4-BE49-F238E27FC236}">
                  <a16:creationId xmlns:a16="http://schemas.microsoft.com/office/drawing/2014/main" id="{4DB8A807-4271-CABC-008C-C682000666A3}"/>
                </a:ext>
              </a:extLst>
            </p:cNvPr>
            <p:cNvSpPr/>
            <p:nvPr/>
          </p:nvSpPr>
          <p:spPr>
            <a:xfrm>
              <a:off x="4199375" y="4467400"/>
              <a:ext cx="97950" cy="65075"/>
            </a:xfrm>
            <a:custGeom>
              <a:avLst/>
              <a:gdLst/>
              <a:ahLst/>
              <a:cxnLst/>
              <a:rect l="l" t="t" r="r" b="b"/>
              <a:pathLst>
                <a:path w="3918" h="2603" extrusionOk="0">
                  <a:moveTo>
                    <a:pt x="2311" y="0"/>
                  </a:moveTo>
                  <a:cubicBezTo>
                    <a:pt x="1484" y="0"/>
                    <a:pt x="664" y="278"/>
                    <a:pt x="0" y="812"/>
                  </a:cubicBezTo>
                  <a:lnTo>
                    <a:pt x="304" y="2514"/>
                  </a:lnTo>
                  <a:cubicBezTo>
                    <a:pt x="647" y="2575"/>
                    <a:pt x="962" y="2603"/>
                    <a:pt x="1251" y="2603"/>
                  </a:cubicBezTo>
                  <a:cubicBezTo>
                    <a:pt x="3143" y="2603"/>
                    <a:pt x="3917" y="1411"/>
                    <a:pt x="3891" y="356"/>
                  </a:cubicBezTo>
                  <a:cubicBezTo>
                    <a:pt x="3388" y="117"/>
                    <a:pt x="2848" y="0"/>
                    <a:pt x="231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551;p80">
              <a:extLst>
                <a:ext uri="{FF2B5EF4-FFF2-40B4-BE49-F238E27FC236}">
                  <a16:creationId xmlns:a16="http://schemas.microsoft.com/office/drawing/2014/main" id="{29ADBC7F-8296-6B24-E11C-638D8882A60F}"/>
                </a:ext>
              </a:extLst>
            </p:cNvPr>
            <p:cNvSpPr/>
            <p:nvPr/>
          </p:nvSpPr>
          <p:spPr>
            <a:xfrm>
              <a:off x="4194050" y="4432375"/>
              <a:ext cx="102600" cy="55350"/>
            </a:xfrm>
            <a:custGeom>
              <a:avLst/>
              <a:gdLst/>
              <a:ahLst/>
              <a:cxnLst/>
              <a:rect l="l" t="t" r="r" b="b"/>
              <a:pathLst>
                <a:path w="4104" h="2214" extrusionOk="0">
                  <a:moveTo>
                    <a:pt x="2256" y="0"/>
                  </a:moveTo>
                  <a:cubicBezTo>
                    <a:pt x="944" y="0"/>
                    <a:pt x="0" y="1028"/>
                    <a:pt x="0" y="1028"/>
                  </a:cubicBezTo>
                  <a:lnTo>
                    <a:pt x="213" y="2213"/>
                  </a:lnTo>
                  <a:cubicBezTo>
                    <a:pt x="877" y="1679"/>
                    <a:pt x="1697" y="1401"/>
                    <a:pt x="2524" y="1401"/>
                  </a:cubicBezTo>
                  <a:cubicBezTo>
                    <a:pt x="3061" y="1401"/>
                    <a:pt x="3601" y="1518"/>
                    <a:pt x="4104" y="1757"/>
                  </a:cubicBezTo>
                  <a:cubicBezTo>
                    <a:pt x="4104" y="1058"/>
                    <a:pt x="3739" y="389"/>
                    <a:pt x="3101" y="146"/>
                  </a:cubicBezTo>
                  <a:cubicBezTo>
                    <a:pt x="2807" y="43"/>
                    <a:pt x="2524" y="0"/>
                    <a:pt x="225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552;p80">
              <a:extLst>
                <a:ext uri="{FF2B5EF4-FFF2-40B4-BE49-F238E27FC236}">
                  <a16:creationId xmlns:a16="http://schemas.microsoft.com/office/drawing/2014/main" id="{7834247B-9F7F-3C64-991E-27D4B5C5E6A9}"/>
                </a:ext>
              </a:extLst>
            </p:cNvPr>
            <p:cNvSpPr/>
            <p:nvPr/>
          </p:nvSpPr>
          <p:spPr>
            <a:xfrm>
              <a:off x="4209250" y="4470650"/>
              <a:ext cx="57025" cy="57950"/>
            </a:xfrm>
            <a:custGeom>
              <a:avLst/>
              <a:gdLst/>
              <a:ahLst/>
              <a:cxnLst/>
              <a:rect l="l" t="t" r="r" b="b"/>
              <a:pathLst>
                <a:path w="2281" h="2318" extrusionOk="0">
                  <a:moveTo>
                    <a:pt x="1815" y="1"/>
                  </a:moveTo>
                  <a:cubicBezTo>
                    <a:pt x="1256" y="1"/>
                    <a:pt x="639" y="89"/>
                    <a:pt x="304" y="591"/>
                  </a:cubicBezTo>
                  <a:cubicBezTo>
                    <a:pt x="0" y="1077"/>
                    <a:pt x="92" y="1716"/>
                    <a:pt x="213" y="2263"/>
                  </a:cubicBezTo>
                  <a:cubicBezTo>
                    <a:pt x="226" y="2301"/>
                    <a:pt x="255" y="2318"/>
                    <a:pt x="284" y="2318"/>
                  </a:cubicBezTo>
                  <a:cubicBezTo>
                    <a:pt x="324" y="2318"/>
                    <a:pt x="365" y="2285"/>
                    <a:pt x="365" y="2232"/>
                  </a:cubicBezTo>
                  <a:cubicBezTo>
                    <a:pt x="274" y="1746"/>
                    <a:pt x="122" y="1138"/>
                    <a:pt x="396" y="682"/>
                  </a:cubicBezTo>
                  <a:cubicBezTo>
                    <a:pt x="760" y="13"/>
                    <a:pt x="1642" y="165"/>
                    <a:pt x="2280" y="74"/>
                  </a:cubicBezTo>
                  <a:cubicBezTo>
                    <a:pt x="2280" y="44"/>
                    <a:pt x="2280" y="13"/>
                    <a:pt x="2250" y="13"/>
                  </a:cubicBezTo>
                  <a:cubicBezTo>
                    <a:pt x="2114" y="7"/>
                    <a:pt x="1966" y="1"/>
                    <a:pt x="181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553;p80">
              <a:extLst>
                <a:ext uri="{FF2B5EF4-FFF2-40B4-BE49-F238E27FC236}">
                  <a16:creationId xmlns:a16="http://schemas.microsoft.com/office/drawing/2014/main" id="{1F88EA63-738C-3E0B-0204-2402759CD48F}"/>
                </a:ext>
              </a:extLst>
            </p:cNvPr>
            <p:cNvSpPr/>
            <p:nvPr/>
          </p:nvSpPr>
          <p:spPr>
            <a:xfrm>
              <a:off x="4211000" y="4488175"/>
              <a:ext cx="32475" cy="24500"/>
            </a:xfrm>
            <a:custGeom>
              <a:avLst/>
              <a:gdLst/>
              <a:ahLst/>
              <a:cxnLst/>
              <a:rect l="l" t="t" r="r" b="b"/>
              <a:pathLst>
                <a:path w="1299" h="980" extrusionOk="0">
                  <a:moveTo>
                    <a:pt x="901" y="1"/>
                  </a:moveTo>
                  <a:cubicBezTo>
                    <a:pt x="469" y="1"/>
                    <a:pt x="141" y="438"/>
                    <a:pt x="22" y="893"/>
                  </a:cubicBezTo>
                  <a:cubicBezTo>
                    <a:pt x="0" y="936"/>
                    <a:pt x="55" y="979"/>
                    <a:pt x="110" y="979"/>
                  </a:cubicBezTo>
                  <a:cubicBezTo>
                    <a:pt x="133" y="979"/>
                    <a:pt x="156" y="972"/>
                    <a:pt x="174" y="954"/>
                  </a:cubicBezTo>
                  <a:cubicBezTo>
                    <a:pt x="295" y="741"/>
                    <a:pt x="326" y="528"/>
                    <a:pt x="508" y="346"/>
                  </a:cubicBezTo>
                  <a:cubicBezTo>
                    <a:pt x="621" y="195"/>
                    <a:pt x="758" y="138"/>
                    <a:pt x="910" y="138"/>
                  </a:cubicBezTo>
                  <a:cubicBezTo>
                    <a:pt x="1004" y="138"/>
                    <a:pt x="1103" y="159"/>
                    <a:pt x="1207" y="194"/>
                  </a:cubicBezTo>
                  <a:cubicBezTo>
                    <a:pt x="1268" y="194"/>
                    <a:pt x="1298" y="133"/>
                    <a:pt x="1268" y="103"/>
                  </a:cubicBezTo>
                  <a:cubicBezTo>
                    <a:pt x="1139" y="32"/>
                    <a:pt x="1016" y="1"/>
                    <a:pt x="90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554;p80">
              <a:extLst>
                <a:ext uri="{FF2B5EF4-FFF2-40B4-BE49-F238E27FC236}">
                  <a16:creationId xmlns:a16="http://schemas.microsoft.com/office/drawing/2014/main" id="{C8C264D1-94C4-B321-5633-5E0501C88931}"/>
                </a:ext>
              </a:extLst>
            </p:cNvPr>
            <p:cNvSpPr/>
            <p:nvPr/>
          </p:nvSpPr>
          <p:spPr>
            <a:xfrm>
              <a:off x="3703900" y="4263800"/>
              <a:ext cx="510700" cy="442300"/>
            </a:xfrm>
            <a:custGeom>
              <a:avLst/>
              <a:gdLst/>
              <a:ahLst/>
              <a:cxnLst/>
              <a:rect l="l" t="t" r="r" b="b"/>
              <a:pathLst>
                <a:path w="20428" h="17692" extrusionOk="0">
                  <a:moveTo>
                    <a:pt x="9368" y="1"/>
                  </a:moveTo>
                  <a:cubicBezTo>
                    <a:pt x="4824" y="1"/>
                    <a:pt x="0" y="1843"/>
                    <a:pt x="1673" y="10263"/>
                  </a:cubicBezTo>
                  <a:cubicBezTo>
                    <a:pt x="1673" y="10263"/>
                    <a:pt x="2159" y="13607"/>
                    <a:pt x="3254" y="15096"/>
                  </a:cubicBezTo>
                  <a:cubicBezTo>
                    <a:pt x="4216" y="16444"/>
                    <a:pt x="6772" y="17692"/>
                    <a:pt x="9907" y="17692"/>
                  </a:cubicBezTo>
                  <a:cubicBezTo>
                    <a:pt x="10236" y="17692"/>
                    <a:pt x="10572" y="17678"/>
                    <a:pt x="10913" y="17649"/>
                  </a:cubicBezTo>
                  <a:cubicBezTo>
                    <a:pt x="14530" y="17376"/>
                    <a:pt x="19059" y="15370"/>
                    <a:pt x="19698" y="12604"/>
                  </a:cubicBezTo>
                  <a:cubicBezTo>
                    <a:pt x="20306" y="9838"/>
                    <a:pt x="20427" y="8014"/>
                    <a:pt x="19637" y="5430"/>
                  </a:cubicBezTo>
                  <a:cubicBezTo>
                    <a:pt x="18847" y="2877"/>
                    <a:pt x="18512" y="1722"/>
                    <a:pt x="15868" y="993"/>
                  </a:cubicBezTo>
                  <a:cubicBezTo>
                    <a:pt x="14870" y="703"/>
                    <a:pt x="12172" y="1"/>
                    <a:pt x="936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555;p80">
              <a:extLst>
                <a:ext uri="{FF2B5EF4-FFF2-40B4-BE49-F238E27FC236}">
                  <a16:creationId xmlns:a16="http://schemas.microsoft.com/office/drawing/2014/main" id="{5EC4CB9D-9D11-0BA3-22DB-352717D24D00}"/>
                </a:ext>
              </a:extLst>
            </p:cNvPr>
            <p:cNvSpPr/>
            <p:nvPr/>
          </p:nvSpPr>
          <p:spPr>
            <a:xfrm>
              <a:off x="3809550" y="4432225"/>
              <a:ext cx="38775" cy="38325"/>
            </a:xfrm>
            <a:custGeom>
              <a:avLst/>
              <a:gdLst/>
              <a:ahLst/>
              <a:cxnLst/>
              <a:rect l="l" t="t" r="r" b="b"/>
              <a:pathLst>
                <a:path w="1551" h="1533" extrusionOk="0">
                  <a:moveTo>
                    <a:pt x="1459" y="0"/>
                  </a:moveTo>
                  <a:cubicBezTo>
                    <a:pt x="851" y="92"/>
                    <a:pt x="31" y="851"/>
                    <a:pt x="0" y="1490"/>
                  </a:cubicBezTo>
                  <a:cubicBezTo>
                    <a:pt x="0" y="1511"/>
                    <a:pt x="31" y="1533"/>
                    <a:pt x="59" y="1533"/>
                  </a:cubicBezTo>
                  <a:cubicBezTo>
                    <a:pt x="71" y="1533"/>
                    <a:pt x="83" y="1529"/>
                    <a:pt x="91" y="1520"/>
                  </a:cubicBezTo>
                  <a:cubicBezTo>
                    <a:pt x="395" y="851"/>
                    <a:pt x="821" y="426"/>
                    <a:pt x="1490" y="152"/>
                  </a:cubicBezTo>
                  <a:cubicBezTo>
                    <a:pt x="1550" y="122"/>
                    <a:pt x="1550" y="0"/>
                    <a:pt x="14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556;p80">
              <a:extLst>
                <a:ext uri="{FF2B5EF4-FFF2-40B4-BE49-F238E27FC236}">
                  <a16:creationId xmlns:a16="http://schemas.microsoft.com/office/drawing/2014/main" id="{46529B15-EF67-3D6A-92F4-9804D72986D4}"/>
                </a:ext>
              </a:extLst>
            </p:cNvPr>
            <p:cNvSpPr/>
            <p:nvPr/>
          </p:nvSpPr>
          <p:spPr>
            <a:xfrm>
              <a:off x="4065625" y="4386650"/>
              <a:ext cx="51325" cy="16300"/>
            </a:xfrm>
            <a:custGeom>
              <a:avLst/>
              <a:gdLst/>
              <a:ahLst/>
              <a:cxnLst/>
              <a:rect l="l" t="t" r="r" b="b"/>
              <a:pathLst>
                <a:path w="2053" h="652" extrusionOk="0">
                  <a:moveTo>
                    <a:pt x="601" y="1"/>
                  </a:moveTo>
                  <a:cubicBezTo>
                    <a:pt x="405" y="1"/>
                    <a:pt x="219" y="29"/>
                    <a:pt x="61" y="91"/>
                  </a:cubicBezTo>
                  <a:cubicBezTo>
                    <a:pt x="1" y="121"/>
                    <a:pt x="1" y="212"/>
                    <a:pt x="61" y="212"/>
                  </a:cubicBezTo>
                  <a:cubicBezTo>
                    <a:pt x="700" y="243"/>
                    <a:pt x="1308" y="243"/>
                    <a:pt x="1824" y="638"/>
                  </a:cubicBezTo>
                  <a:cubicBezTo>
                    <a:pt x="1844" y="648"/>
                    <a:pt x="1863" y="652"/>
                    <a:pt x="1882" y="652"/>
                  </a:cubicBezTo>
                  <a:cubicBezTo>
                    <a:pt x="1979" y="652"/>
                    <a:pt x="2053" y="532"/>
                    <a:pt x="1976" y="456"/>
                  </a:cubicBezTo>
                  <a:cubicBezTo>
                    <a:pt x="1630" y="174"/>
                    <a:pt x="1084" y="1"/>
                    <a:pt x="60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557;p80">
              <a:extLst>
                <a:ext uri="{FF2B5EF4-FFF2-40B4-BE49-F238E27FC236}">
                  <a16:creationId xmlns:a16="http://schemas.microsoft.com/office/drawing/2014/main" id="{7E0D0BDE-51FB-F9C2-1B1B-E03B330C6343}"/>
                </a:ext>
              </a:extLst>
            </p:cNvPr>
            <p:cNvSpPr/>
            <p:nvPr/>
          </p:nvSpPr>
          <p:spPr>
            <a:xfrm>
              <a:off x="3824750" y="4570675"/>
              <a:ext cx="95000" cy="83300"/>
            </a:xfrm>
            <a:custGeom>
              <a:avLst/>
              <a:gdLst/>
              <a:ahLst/>
              <a:cxnLst/>
              <a:rect l="l" t="t" r="r" b="b"/>
              <a:pathLst>
                <a:path w="3800" h="3332" extrusionOk="0">
                  <a:moveTo>
                    <a:pt x="1943" y="0"/>
                  </a:moveTo>
                  <a:cubicBezTo>
                    <a:pt x="1843" y="0"/>
                    <a:pt x="1743" y="8"/>
                    <a:pt x="1642" y="25"/>
                  </a:cubicBezTo>
                  <a:cubicBezTo>
                    <a:pt x="669" y="207"/>
                    <a:pt x="0" y="1058"/>
                    <a:pt x="183" y="1970"/>
                  </a:cubicBezTo>
                  <a:cubicBezTo>
                    <a:pt x="318" y="2784"/>
                    <a:pt x="1059" y="3332"/>
                    <a:pt x="1887" y="3332"/>
                  </a:cubicBezTo>
                  <a:cubicBezTo>
                    <a:pt x="1987" y="3332"/>
                    <a:pt x="2088" y="3324"/>
                    <a:pt x="2189" y="3307"/>
                  </a:cubicBezTo>
                  <a:cubicBezTo>
                    <a:pt x="3161" y="3125"/>
                    <a:pt x="3800" y="2274"/>
                    <a:pt x="3648" y="1362"/>
                  </a:cubicBezTo>
                  <a:cubicBezTo>
                    <a:pt x="3512" y="548"/>
                    <a:pt x="2771" y="0"/>
                    <a:pt x="1943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558;p80">
              <a:extLst>
                <a:ext uri="{FF2B5EF4-FFF2-40B4-BE49-F238E27FC236}">
                  <a16:creationId xmlns:a16="http://schemas.microsoft.com/office/drawing/2014/main" id="{9D912B30-46A2-A802-3A48-DB7A5F7A38B5}"/>
                </a:ext>
              </a:extLst>
            </p:cNvPr>
            <p:cNvSpPr/>
            <p:nvPr/>
          </p:nvSpPr>
          <p:spPr>
            <a:xfrm>
              <a:off x="4063350" y="4529425"/>
              <a:ext cx="95000" cy="82975"/>
            </a:xfrm>
            <a:custGeom>
              <a:avLst/>
              <a:gdLst/>
              <a:ahLst/>
              <a:cxnLst/>
              <a:rect l="l" t="t" r="r" b="b"/>
              <a:pathLst>
                <a:path w="3800" h="3319" extrusionOk="0">
                  <a:moveTo>
                    <a:pt x="1958" y="1"/>
                  </a:moveTo>
                  <a:cubicBezTo>
                    <a:pt x="1844" y="1"/>
                    <a:pt x="1728" y="11"/>
                    <a:pt x="1611" y="33"/>
                  </a:cubicBezTo>
                  <a:cubicBezTo>
                    <a:pt x="669" y="185"/>
                    <a:pt x="0" y="1067"/>
                    <a:pt x="152" y="1948"/>
                  </a:cubicBezTo>
                  <a:cubicBezTo>
                    <a:pt x="313" y="2751"/>
                    <a:pt x="1015" y="3318"/>
                    <a:pt x="1844" y="3318"/>
                  </a:cubicBezTo>
                  <a:cubicBezTo>
                    <a:pt x="1957" y="3318"/>
                    <a:pt x="2072" y="3308"/>
                    <a:pt x="2189" y="3286"/>
                  </a:cubicBezTo>
                  <a:cubicBezTo>
                    <a:pt x="3162" y="3134"/>
                    <a:pt x="3800" y="2252"/>
                    <a:pt x="3648" y="1340"/>
                  </a:cubicBezTo>
                  <a:cubicBezTo>
                    <a:pt x="3514" y="565"/>
                    <a:pt x="2792" y="1"/>
                    <a:pt x="1958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559;p80">
              <a:extLst>
                <a:ext uri="{FF2B5EF4-FFF2-40B4-BE49-F238E27FC236}">
                  <a16:creationId xmlns:a16="http://schemas.microsoft.com/office/drawing/2014/main" id="{6C70712B-9335-D30C-960A-F983BDCCCCD3}"/>
                </a:ext>
              </a:extLst>
            </p:cNvPr>
            <p:cNvSpPr/>
            <p:nvPr/>
          </p:nvSpPr>
          <p:spPr>
            <a:xfrm>
              <a:off x="3956200" y="4562350"/>
              <a:ext cx="42575" cy="23475"/>
            </a:xfrm>
            <a:custGeom>
              <a:avLst/>
              <a:gdLst/>
              <a:ahLst/>
              <a:cxnLst/>
              <a:rect l="l" t="t" r="r" b="b"/>
              <a:pathLst>
                <a:path w="1703" h="939" extrusionOk="0">
                  <a:moveTo>
                    <a:pt x="46" y="1"/>
                  </a:moveTo>
                  <a:cubicBezTo>
                    <a:pt x="23" y="1"/>
                    <a:pt x="1" y="8"/>
                    <a:pt x="1" y="23"/>
                  </a:cubicBezTo>
                  <a:cubicBezTo>
                    <a:pt x="29" y="754"/>
                    <a:pt x="861" y="939"/>
                    <a:pt x="1467" y="939"/>
                  </a:cubicBezTo>
                  <a:cubicBezTo>
                    <a:pt x="1517" y="939"/>
                    <a:pt x="1565" y="938"/>
                    <a:pt x="1612" y="935"/>
                  </a:cubicBezTo>
                  <a:cubicBezTo>
                    <a:pt x="1703" y="935"/>
                    <a:pt x="1703" y="814"/>
                    <a:pt x="1612" y="814"/>
                  </a:cubicBezTo>
                  <a:cubicBezTo>
                    <a:pt x="973" y="722"/>
                    <a:pt x="365" y="692"/>
                    <a:pt x="92" y="23"/>
                  </a:cubicBezTo>
                  <a:cubicBezTo>
                    <a:pt x="92" y="8"/>
                    <a:pt x="69" y="1"/>
                    <a:pt x="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560;p80">
              <a:extLst>
                <a:ext uri="{FF2B5EF4-FFF2-40B4-BE49-F238E27FC236}">
                  <a16:creationId xmlns:a16="http://schemas.microsoft.com/office/drawing/2014/main" id="{101C50E2-54D3-A4C8-8FD4-CE8D21FECC7B}"/>
                </a:ext>
              </a:extLst>
            </p:cNvPr>
            <p:cNvSpPr/>
            <p:nvPr/>
          </p:nvSpPr>
          <p:spPr>
            <a:xfrm>
              <a:off x="3853625" y="4511025"/>
              <a:ext cx="28900" cy="31475"/>
            </a:xfrm>
            <a:custGeom>
              <a:avLst/>
              <a:gdLst/>
              <a:ahLst/>
              <a:cxnLst/>
              <a:rect l="l" t="t" r="r" b="b"/>
              <a:pathLst>
                <a:path w="1156" h="1259" extrusionOk="0">
                  <a:moveTo>
                    <a:pt x="541" y="0"/>
                  </a:moveTo>
                  <a:cubicBezTo>
                    <a:pt x="513" y="0"/>
                    <a:pt x="485" y="3"/>
                    <a:pt x="456" y="9"/>
                  </a:cubicBezTo>
                  <a:cubicBezTo>
                    <a:pt x="183" y="70"/>
                    <a:pt x="0" y="374"/>
                    <a:pt x="61" y="739"/>
                  </a:cubicBezTo>
                  <a:cubicBezTo>
                    <a:pt x="118" y="1052"/>
                    <a:pt x="388" y="1259"/>
                    <a:pt x="647" y="1259"/>
                  </a:cubicBezTo>
                  <a:cubicBezTo>
                    <a:pt x="664" y="1259"/>
                    <a:pt x="682" y="1258"/>
                    <a:pt x="699" y="1256"/>
                  </a:cubicBezTo>
                  <a:cubicBezTo>
                    <a:pt x="973" y="1195"/>
                    <a:pt x="1155" y="861"/>
                    <a:pt x="1094" y="526"/>
                  </a:cubicBezTo>
                  <a:cubicBezTo>
                    <a:pt x="1013" y="227"/>
                    <a:pt x="785" y="0"/>
                    <a:pt x="54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561;p80">
              <a:extLst>
                <a:ext uri="{FF2B5EF4-FFF2-40B4-BE49-F238E27FC236}">
                  <a16:creationId xmlns:a16="http://schemas.microsoft.com/office/drawing/2014/main" id="{962530D9-CD51-BC9F-1D52-2717A5CD9D1D}"/>
                </a:ext>
              </a:extLst>
            </p:cNvPr>
            <p:cNvSpPr/>
            <p:nvPr/>
          </p:nvSpPr>
          <p:spPr>
            <a:xfrm>
              <a:off x="4064100" y="4469225"/>
              <a:ext cx="28900" cy="31475"/>
            </a:xfrm>
            <a:custGeom>
              <a:avLst/>
              <a:gdLst/>
              <a:ahLst/>
              <a:cxnLst/>
              <a:rect l="l" t="t" r="r" b="b"/>
              <a:pathLst>
                <a:path w="1156" h="1259" extrusionOk="0">
                  <a:moveTo>
                    <a:pt x="543" y="0"/>
                  </a:moveTo>
                  <a:cubicBezTo>
                    <a:pt x="514" y="0"/>
                    <a:pt x="485" y="3"/>
                    <a:pt x="457" y="10"/>
                  </a:cubicBezTo>
                  <a:cubicBezTo>
                    <a:pt x="183" y="70"/>
                    <a:pt x="1" y="374"/>
                    <a:pt x="62" y="739"/>
                  </a:cubicBezTo>
                  <a:cubicBezTo>
                    <a:pt x="119" y="1052"/>
                    <a:pt x="389" y="1259"/>
                    <a:pt x="647" y="1259"/>
                  </a:cubicBezTo>
                  <a:cubicBezTo>
                    <a:pt x="665" y="1259"/>
                    <a:pt x="683" y="1258"/>
                    <a:pt x="700" y="1256"/>
                  </a:cubicBezTo>
                  <a:cubicBezTo>
                    <a:pt x="973" y="1195"/>
                    <a:pt x="1156" y="861"/>
                    <a:pt x="1095" y="526"/>
                  </a:cubicBezTo>
                  <a:cubicBezTo>
                    <a:pt x="1041" y="227"/>
                    <a:pt x="791" y="0"/>
                    <a:pt x="543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562;p80">
              <a:extLst>
                <a:ext uri="{FF2B5EF4-FFF2-40B4-BE49-F238E27FC236}">
                  <a16:creationId xmlns:a16="http://schemas.microsoft.com/office/drawing/2014/main" id="{3F5C9E70-16EC-1F90-6DCA-32F542F14E7E}"/>
                </a:ext>
              </a:extLst>
            </p:cNvPr>
            <p:cNvSpPr/>
            <p:nvPr/>
          </p:nvSpPr>
          <p:spPr>
            <a:xfrm>
              <a:off x="3959250" y="4477050"/>
              <a:ext cx="35725" cy="52825"/>
            </a:xfrm>
            <a:custGeom>
              <a:avLst/>
              <a:gdLst/>
              <a:ahLst/>
              <a:cxnLst/>
              <a:rect l="l" t="t" r="r" b="b"/>
              <a:pathLst>
                <a:path w="1429" h="2113" extrusionOk="0">
                  <a:moveTo>
                    <a:pt x="61" y="1"/>
                  </a:moveTo>
                  <a:cubicBezTo>
                    <a:pt x="61" y="1"/>
                    <a:pt x="31" y="1"/>
                    <a:pt x="31" y="31"/>
                  </a:cubicBezTo>
                  <a:cubicBezTo>
                    <a:pt x="0" y="305"/>
                    <a:pt x="31" y="609"/>
                    <a:pt x="31" y="882"/>
                  </a:cubicBezTo>
                  <a:cubicBezTo>
                    <a:pt x="31" y="1095"/>
                    <a:pt x="0" y="1368"/>
                    <a:pt x="152" y="1520"/>
                  </a:cubicBezTo>
                  <a:cubicBezTo>
                    <a:pt x="220" y="1633"/>
                    <a:pt x="321" y="1696"/>
                    <a:pt x="431" y="1696"/>
                  </a:cubicBezTo>
                  <a:cubicBezTo>
                    <a:pt x="469" y="1696"/>
                    <a:pt x="508" y="1688"/>
                    <a:pt x="547" y="1672"/>
                  </a:cubicBezTo>
                  <a:cubicBezTo>
                    <a:pt x="608" y="1642"/>
                    <a:pt x="669" y="1581"/>
                    <a:pt x="730" y="1551"/>
                  </a:cubicBezTo>
                  <a:cubicBezTo>
                    <a:pt x="760" y="1520"/>
                    <a:pt x="851" y="1399"/>
                    <a:pt x="882" y="1399"/>
                  </a:cubicBezTo>
                  <a:cubicBezTo>
                    <a:pt x="1003" y="1490"/>
                    <a:pt x="1094" y="1581"/>
                    <a:pt x="1186" y="1672"/>
                  </a:cubicBezTo>
                  <a:cubicBezTo>
                    <a:pt x="1155" y="1794"/>
                    <a:pt x="1094" y="1885"/>
                    <a:pt x="973" y="1946"/>
                  </a:cubicBezTo>
                  <a:cubicBezTo>
                    <a:pt x="896" y="1997"/>
                    <a:pt x="948" y="2112"/>
                    <a:pt x="1021" y="2112"/>
                  </a:cubicBezTo>
                  <a:cubicBezTo>
                    <a:pt x="1035" y="2112"/>
                    <a:pt x="1049" y="2108"/>
                    <a:pt x="1064" y="2098"/>
                  </a:cubicBezTo>
                  <a:cubicBezTo>
                    <a:pt x="1277" y="1976"/>
                    <a:pt x="1429" y="1703"/>
                    <a:pt x="1338" y="1429"/>
                  </a:cubicBezTo>
                  <a:cubicBezTo>
                    <a:pt x="1294" y="1298"/>
                    <a:pt x="1155" y="1198"/>
                    <a:pt x="1002" y="1198"/>
                  </a:cubicBezTo>
                  <a:cubicBezTo>
                    <a:pt x="942" y="1198"/>
                    <a:pt x="880" y="1213"/>
                    <a:pt x="821" y="1247"/>
                  </a:cubicBezTo>
                  <a:cubicBezTo>
                    <a:pt x="730" y="1308"/>
                    <a:pt x="669" y="1429"/>
                    <a:pt x="578" y="1490"/>
                  </a:cubicBezTo>
                  <a:cubicBezTo>
                    <a:pt x="516" y="1524"/>
                    <a:pt x="462" y="1538"/>
                    <a:pt x="417" y="1538"/>
                  </a:cubicBezTo>
                  <a:cubicBezTo>
                    <a:pt x="174" y="1538"/>
                    <a:pt x="152" y="1117"/>
                    <a:pt x="152" y="913"/>
                  </a:cubicBezTo>
                  <a:cubicBezTo>
                    <a:pt x="152" y="669"/>
                    <a:pt x="274" y="213"/>
                    <a:pt x="6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563;p80">
              <a:extLst>
                <a:ext uri="{FF2B5EF4-FFF2-40B4-BE49-F238E27FC236}">
                  <a16:creationId xmlns:a16="http://schemas.microsoft.com/office/drawing/2014/main" id="{60E0D5A1-3FF3-4A80-F1F8-C6744C94C5F5}"/>
                </a:ext>
              </a:extLst>
            </p:cNvPr>
            <p:cNvSpPr/>
            <p:nvPr/>
          </p:nvSpPr>
          <p:spPr>
            <a:xfrm>
              <a:off x="3691000" y="4287850"/>
              <a:ext cx="97300" cy="243425"/>
            </a:xfrm>
            <a:custGeom>
              <a:avLst/>
              <a:gdLst/>
              <a:ahLst/>
              <a:cxnLst/>
              <a:rect l="l" t="t" r="r" b="b"/>
              <a:pathLst>
                <a:path w="3892" h="9737" extrusionOk="0">
                  <a:moveTo>
                    <a:pt x="3861" y="0"/>
                  </a:moveTo>
                  <a:cubicBezTo>
                    <a:pt x="2128" y="1003"/>
                    <a:pt x="821" y="2645"/>
                    <a:pt x="517" y="4134"/>
                  </a:cubicBezTo>
                  <a:cubicBezTo>
                    <a:pt x="1" y="6748"/>
                    <a:pt x="821" y="9514"/>
                    <a:pt x="821" y="9514"/>
                  </a:cubicBezTo>
                  <a:cubicBezTo>
                    <a:pt x="1156" y="9514"/>
                    <a:pt x="2128" y="9696"/>
                    <a:pt x="2280" y="9727"/>
                  </a:cubicBezTo>
                  <a:cubicBezTo>
                    <a:pt x="2295" y="9733"/>
                    <a:pt x="2308" y="9737"/>
                    <a:pt x="2318" y="9737"/>
                  </a:cubicBezTo>
                  <a:cubicBezTo>
                    <a:pt x="2486" y="9737"/>
                    <a:pt x="1931" y="8808"/>
                    <a:pt x="2189" y="8693"/>
                  </a:cubicBezTo>
                  <a:cubicBezTo>
                    <a:pt x="2736" y="8450"/>
                    <a:pt x="3314" y="8207"/>
                    <a:pt x="3891" y="7994"/>
                  </a:cubicBezTo>
                  <a:cubicBezTo>
                    <a:pt x="3253" y="5775"/>
                    <a:pt x="3283" y="3496"/>
                    <a:pt x="3678" y="1338"/>
                  </a:cubicBezTo>
                  <a:cubicBezTo>
                    <a:pt x="3739" y="882"/>
                    <a:pt x="3800" y="426"/>
                    <a:pt x="3861" y="0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564;p80">
              <a:extLst>
                <a:ext uri="{FF2B5EF4-FFF2-40B4-BE49-F238E27FC236}">
                  <a16:creationId xmlns:a16="http://schemas.microsoft.com/office/drawing/2014/main" id="{411BFFAB-4AA9-1616-6F1D-956A455386A9}"/>
                </a:ext>
              </a:extLst>
            </p:cNvPr>
            <p:cNvSpPr/>
            <p:nvPr/>
          </p:nvSpPr>
          <p:spPr>
            <a:xfrm>
              <a:off x="3772300" y="4272650"/>
              <a:ext cx="76775" cy="215075"/>
            </a:xfrm>
            <a:custGeom>
              <a:avLst/>
              <a:gdLst/>
              <a:ahLst/>
              <a:cxnLst/>
              <a:rect l="l" t="t" r="r" b="b"/>
              <a:pathLst>
                <a:path w="3071" h="8603" extrusionOk="0">
                  <a:moveTo>
                    <a:pt x="1946" y="0"/>
                  </a:moveTo>
                  <a:lnTo>
                    <a:pt x="1946" y="0"/>
                  </a:lnTo>
                  <a:cubicBezTo>
                    <a:pt x="1460" y="152"/>
                    <a:pt x="1034" y="365"/>
                    <a:pt x="609" y="608"/>
                  </a:cubicBezTo>
                  <a:cubicBezTo>
                    <a:pt x="548" y="1034"/>
                    <a:pt x="487" y="1490"/>
                    <a:pt x="426" y="1946"/>
                  </a:cubicBezTo>
                  <a:cubicBezTo>
                    <a:pt x="31" y="4104"/>
                    <a:pt x="1" y="6383"/>
                    <a:pt x="639" y="8602"/>
                  </a:cubicBezTo>
                  <a:cubicBezTo>
                    <a:pt x="1429" y="8329"/>
                    <a:pt x="2281" y="8085"/>
                    <a:pt x="3071" y="7903"/>
                  </a:cubicBezTo>
                  <a:cubicBezTo>
                    <a:pt x="2159" y="5350"/>
                    <a:pt x="1825" y="2675"/>
                    <a:pt x="1946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565;p80">
              <a:extLst>
                <a:ext uri="{FF2B5EF4-FFF2-40B4-BE49-F238E27FC236}">
                  <a16:creationId xmlns:a16="http://schemas.microsoft.com/office/drawing/2014/main" id="{711F3837-408F-EADD-2607-C0E3D289A07E}"/>
                </a:ext>
              </a:extLst>
            </p:cNvPr>
            <p:cNvSpPr/>
            <p:nvPr/>
          </p:nvSpPr>
          <p:spPr>
            <a:xfrm>
              <a:off x="3817900" y="4201800"/>
              <a:ext cx="313875" cy="267675"/>
            </a:xfrm>
            <a:custGeom>
              <a:avLst/>
              <a:gdLst/>
              <a:ahLst/>
              <a:cxnLst/>
              <a:rect l="l" t="t" r="r" b="b"/>
              <a:pathLst>
                <a:path w="12555" h="10707" extrusionOk="0">
                  <a:moveTo>
                    <a:pt x="5177" y="1"/>
                  </a:moveTo>
                  <a:cubicBezTo>
                    <a:pt x="5156" y="1"/>
                    <a:pt x="5132" y="3"/>
                    <a:pt x="5107" y="7"/>
                  </a:cubicBezTo>
                  <a:cubicBezTo>
                    <a:pt x="4286" y="129"/>
                    <a:pt x="4195" y="2348"/>
                    <a:pt x="4195" y="2348"/>
                  </a:cubicBezTo>
                  <a:cubicBezTo>
                    <a:pt x="4195" y="2348"/>
                    <a:pt x="3715" y="1003"/>
                    <a:pt x="3010" y="1003"/>
                  </a:cubicBezTo>
                  <a:cubicBezTo>
                    <a:pt x="2922" y="1003"/>
                    <a:pt x="2831" y="1024"/>
                    <a:pt x="2736" y="1071"/>
                  </a:cubicBezTo>
                  <a:cubicBezTo>
                    <a:pt x="1885" y="1527"/>
                    <a:pt x="3314" y="2530"/>
                    <a:pt x="3314" y="2530"/>
                  </a:cubicBezTo>
                  <a:cubicBezTo>
                    <a:pt x="2985" y="2477"/>
                    <a:pt x="2659" y="2452"/>
                    <a:pt x="2338" y="2452"/>
                  </a:cubicBezTo>
                  <a:cubicBezTo>
                    <a:pt x="1560" y="2452"/>
                    <a:pt x="811" y="2598"/>
                    <a:pt x="122" y="2834"/>
                  </a:cubicBezTo>
                  <a:cubicBezTo>
                    <a:pt x="1" y="5509"/>
                    <a:pt x="335" y="8184"/>
                    <a:pt x="1247" y="10707"/>
                  </a:cubicBezTo>
                  <a:cubicBezTo>
                    <a:pt x="4317" y="9977"/>
                    <a:pt x="7022" y="9825"/>
                    <a:pt x="7022" y="9825"/>
                  </a:cubicBezTo>
                  <a:cubicBezTo>
                    <a:pt x="7022" y="9825"/>
                    <a:pt x="6518" y="7254"/>
                    <a:pt x="6795" y="7254"/>
                  </a:cubicBezTo>
                  <a:cubicBezTo>
                    <a:pt x="6822" y="7254"/>
                    <a:pt x="6857" y="7279"/>
                    <a:pt x="6900" y="7333"/>
                  </a:cubicBezTo>
                  <a:cubicBezTo>
                    <a:pt x="7387" y="7971"/>
                    <a:pt x="7843" y="9764"/>
                    <a:pt x="7843" y="9764"/>
                  </a:cubicBezTo>
                  <a:lnTo>
                    <a:pt x="10305" y="9430"/>
                  </a:lnTo>
                  <a:cubicBezTo>
                    <a:pt x="10335" y="8822"/>
                    <a:pt x="9697" y="6056"/>
                    <a:pt x="9697" y="6056"/>
                  </a:cubicBezTo>
                  <a:lnTo>
                    <a:pt x="9697" y="6056"/>
                  </a:lnTo>
                  <a:cubicBezTo>
                    <a:pt x="10426" y="6907"/>
                    <a:pt x="11369" y="9400"/>
                    <a:pt x="11369" y="9400"/>
                  </a:cubicBezTo>
                  <a:cubicBezTo>
                    <a:pt x="11703" y="9430"/>
                    <a:pt x="12128" y="9430"/>
                    <a:pt x="12554" y="9460"/>
                  </a:cubicBezTo>
                  <a:cubicBezTo>
                    <a:pt x="11581" y="6573"/>
                    <a:pt x="9666" y="3898"/>
                    <a:pt x="7660" y="1466"/>
                  </a:cubicBezTo>
                  <a:cubicBezTo>
                    <a:pt x="6080" y="1740"/>
                    <a:pt x="4864" y="2257"/>
                    <a:pt x="4864" y="2257"/>
                  </a:cubicBezTo>
                  <a:cubicBezTo>
                    <a:pt x="4864" y="2257"/>
                    <a:pt x="5864" y="1"/>
                    <a:pt x="5177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566;p80">
              <a:extLst>
                <a:ext uri="{FF2B5EF4-FFF2-40B4-BE49-F238E27FC236}">
                  <a16:creationId xmlns:a16="http://schemas.microsoft.com/office/drawing/2014/main" id="{89CBCF4A-3D64-3A34-E3F7-D75C425009F3}"/>
                </a:ext>
              </a:extLst>
            </p:cNvPr>
            <p:cNvSpPr/>
            <p:nvPr/>
          </p:nvSpPr>
          <p:spPr>
            <a:xfrm>
              <a:off x="4009400" y="4234175"/>
              <a:ext cx="180125" cy="204150"/>
            </a:xfrm>
            <a:custGeom>
              <a:avLst/>
              <a:gdLst/>
              <a:ahLst/>
              <a:cxnLst/>
              <a:rect l="l" t="t" r="r" b="b"/>
              <a:pathLst>
                <a:path w="7205" h="8166" extrusionOk="0">
                  <a:moveTo>
                    <a:pt x="2032" y="0"/>
                  </a:moveTo>
                  <a:cubicBezTo>
                    <a:pt x="1337" y="0"/>
                    <a:pt x="641" y="77"/>
                    <a:pt x="0" y="171"/>
                  </a:cubicBezTo>
                  <a:cubicBezTo>
                    <a:pt x="2006" y="2603"/>
                    <a:pt x="3921" y="5278"/>
                    <a:pt x="4924" y="8165"/>
                  </a:cubicBezTo>
                  <a:lnTo>
                    <a:pt x="7204" y="8165"/>
                  </a:lnTo>
                  <a:cubicBezTo>
                    <a:pt x="6475" y="5096"/>
                    <a:pt x="4864" y="2208"/>
                    <a:pt x="2614" y="19"/>
                  </a:cubicBezTo>
                  <a:cubicBezTo>
                    <a:pt x="2421" y="6"/>
                    <a:pt x="2226" y="0"/>
                    <a:pt x="2032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567;p80">
              <a:extLst>
                <a:ext uri="{FF2B5EF4-FFF2-40B4-BE49-F238E27FC236}">
                  <a16:creationId xmlns:a16="http://schemas.microsoft.com/office/drawing/2014/main" id="{7CC2DCAC-0F84-C72A-CA7B-1F1AEB5D8DD2}"/>
                </a:ext>
              </a:extLst>
            </p:cNvPr>
            <p:cNvSpPr/>
            <p:nvPr/>
          </p:nvSpPr>
          <p:spPr>
            <a:xfrm>
              <a:off x="4073975" y="4234650"/>
              <a:ext cx="150500" cy="212800"/>
            </a:xfrm>
            <a:custGeom>
              <a:avLst/>
              <a:gdLst/>
              <a:ahLst/>
              <a:cxnLst/>
              <a:rect l="l" t="t" r="r" b="b"/>
              <a:pathLst>
                <a:path w="6020" h="8512" extrusionOk="0">
                  <a:moveTo>
                    <a:pt x="1" y="0"/>
                  </a:moveTo>
                  <a:lnTo>
                    <a:pt x="1" y="0"/>
                  </a:lnTo>
                  <a:cubicBezTo>
                    <a:pt x="2281" y="2189"/>
                    <a:pt x="3892" y="5077"/>
                    <a:pt x="4621" y="8146"/>
                  </a:cubicBezTo>
                  <a:lnTo>
                    <a:pt x="5107" y="8146"/>
                  </a:lnTo>
                  <a:cubicBezTo>
                    <a:pt x="5533" y="8146"/>
                    <a:pt x="5047" y="8511"/>
                    <a:pt x="5290" y="8511"/>
                  </a:cubicBezTo>
                  <a:cubicBezTo>
                    <a:pt x="5472" y="8511"/>
                    <a:pt x="6019" y="8116"/>
                    <a:pt x="6019" y="8116"/>
                  </a:cubicBezTo>
                  <a:cubicBezTo>
                    <a:pt x="6019" y="8116"/>
                    <a:pt x="5776" y="5958"/>
                    <a:pt x="3588" y="2067"/>
                  </a:cubicBezTo>
                  <a:cubicBezTo>
                    <a:pt x="2828" y="669"/>
                    <a:pt x="1460" y="122"/>
                    <a:pt x="1" y="0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568;p80">
              <a:extLst>
                <a:ext uri="{FF2B5EF4-FFF2-40B4-BE49-F238E27FC236}">
                  <a16:creationId xmlns:a16="http://schemas.microsoft.com/office/drawing/2014/main" id="{5A0DEF8D-F6DA-0842-4817-241AF1185C2E}"/>
                </a:ext>
              </a:extLst>
            </p:cNvPr>
            <p:cNvSpPr/>
            <p:nvPr/>
          </p:nvSpPr>
          <p:spPr>
            <a:xfrm>
              <a:off x="2975175" y="4531100"/>
              <a:ext cx="96550" cy="62725"/>
            </a:xfrm>
            <a:custGeom>
              <a:avLst/>
              <a:gdLst/>
              <a:ahLst/>
              <a:cxnLst/>
              <a:rect l="l" t="t" r="r" b="b"/>
              <a:pathLst>
                <a:path w="3862" h="2509" extrusionOk="0">
                  <a:moveTo>
                    <a:pt x="1729" y="1"/>
                  </a:moveTo>
                  <a:cubicBezTo>
                    <a:pt x="1134" y="1"/>
                    <a:pt x="538" y="140"/>
                    <a:pt x="1" y="422"/>
                  </a:cubicBezTo>
                  <a:cubicBezTo>
                    <a:pt x="26" y="1434"/>
                    <a:pt x="788" y="2508"/>
                    <a:pt x="2496" y="2508"/>
                  </a:cubicBezTo>
                  <a:cubicBezTo>
                    <a:pt x="2841" y="2508"/>
                    <a:pt x="3224" y="2465"/>
                    <a:pt x="3648" y="2368"/>
                  </a:cubicBezTo>
                  <a:lnTo>
                    <a:pt x="3861" y="665"/>
                  </a:lnTo>
                  <a:cubicBezTo>
                    <a:pt x="3233" y="224"/>
                    <a:pt x="2482" y="1"/>
                    <a:pt x="172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569;p80">
              <a:extLst>
                <a:ext uri="{FF2B5EF4-FFF2-40B4-BE49-F238E27FC236}">
                  <a16:creationId xmlns:a16="http://schemas.microsoft.com/office/drawing/2014/main" id="{C00B334A-1527-CE42-793D-25F752A02068}"/>
                </a:ext>
              </a:extLst>
            </p:cNvPr>
            <p:cNvSpPr/>
            <p:nvPr/>
          </p:nvSpPr>
          <p:spPr>
            <a:xfrm>
              <a:off x="2975175" y="4496475"/>
              <a:ext cx="100325" cy="51275"/>
            </a:xfrm>
            <a:custGeom>
              <a:avLst/>
              <a:gdLst/>
              <a:ahLst/>
              <a:cxnLst/>
              <a:rect l="l" t="t" r="r" b="b"/>
              <a:pathLst>
                <a:path w="4013" h="2051" extrusionOk="0">
                  <a:moveTo>
                    <a:pt x="1877" y="1"/>
                  </a:moveTo>
                  <a:cubicBezTo>
                    <a:pt x="1572" y="1"/>
                    <a:pt x="1247" y="56"/>
                    <a:pt x="913" y="196"/>
                  </a:cubicBezTo>
                  <a:cubicBezTo>
                    <a:pt x="305" y="439"/>
                    <a:pt x="1" y="1108"/>
                    <a:pt x="1" y="1807"/>
                  </a:cubicBezTo>
                  <a:cubicBezTo>
                    <a:pt x="538" y="1525"/>
                    <a:pt x="1134" y="1386"/>
                    <a:pt x="1729" y="1386"/>
                  </a:cubicBezTo>
                  <a:cubicBezTo>
                    <a:pt x="2482" y="1386"/>
                    <a:pt x="3233" y="1609"/>
                    <a:pt x="3861" y="2050"/>
                  </a:cubicBezTo>
                  <a:lnTo>
                    <a:pt x="4013" y="895"/>
                  </a:lnTo>
                  <a:cubicBezTo>
                    <a:pt x="4013" y="895"/>
                    <a:pt x="3099" y="1"/>
                    <a:pt x="1877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570;p80">
              <a:extLst>
                <a:ext uri="{FF2B5EF4-FFF2-40B4-BE49-F238E27FC236}">
                  <a16:creationId xmlns:a16="http://schemas.microsoft.com/office/drawing/2014/main" id="{EC129400-9457-18A9-0E0B-7387B4671CFE}"/>
                </a:ext>
              </a:extLst>
            </p:cNvPr>
            <p:cNvSpPr/>
            <p:nvPr/>
          </p:nvSpPr>
          <p:spPr>
            <a:xfrm>
              <a:off x="3004825" y="4533275"/>
              <a:ext cx="57775" cy="55575"/>
            </a:xfrm>
            <a:custGeom>
              <a:avLst/>
              <a:gdLst/>
              <a:ahLst/>
              <a:cxnLst/>
              <a:rect l="l" t="t" r="r" b="b"/>
              <a:pathLst>
                <a:path w="2311" h="2223" extrusionOk="0">
                  <a:moveTo>
                    <a:pt x="675" y="24"/>
                  </a:moveTo>
                  <a:cubicBezTo>
                    <a:pt x="459" y="24"/>
                    <a:pt x="249" y="43"/>
                    <a:pt x="61" y="62"/>
                  </a:cubicBezTo>
                  <a:cubicBezTo>
                    <a:pt x="31" y="92"/>
                    <a:pt x="0" y="123"/>
                    <a:pt x="31" y="123"/>
                  </a:cubicBezTo>
                  <a:cubicBezTo>
                    <a:pt x="669" y="214"/>
                    <a:pt x="1520" y="1"/>
                    <a:pt x="1915" y="639"/>
                  </a:cubicBezTo>
                  <a:cubicBezTo>
                    <a:pt x="2189" y="1095"/>
                    <a:pt x="2067" y="1673"/>
                    <a:pt x="2037" y="2159"/>
                  </a:cubicBezTo>
                  <a:cubicBezTo>
                    <a:pt x="2018" y="2197"/>
                    <a:pt x="2069" y="2223"/>
                    <a:pt x="2110" y="2223"/>
                  </a:cubicBezTo>
                  <a:cubicBezTo>
                    <a:pt x="2136" y="2223"/>
                    <a:pt x="2158" y="2213"/>
                    <a:pt x="2158" y="2189"/>
                  </a:cubicBezTo>
                  <a:cubicBezTo>
                    <a:pt x="2249" y="1642"/>
                    <a:pt x="2310" y="974"/>
                    <a:pt x="1976" y="518"/>
                  </a:cubicBezTo>
                  <a:cubicBezTo>
                    <a:pt x="1661" y="118"/>
                    <a:pt x="1157" y="24"/>
                    <a:pt x="675" y="2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571;p80">
              <a:extLst>
                <a:ext uri="{FF2B5EF4-FFF2-40B4-BE49-F238E27FC236}">
                  <a16:creationId xmlns:a16="http://schemas.microsoft.com/office/drawing/2014/main" id="{63E92095-F616-E33E-08A4-503E7526F45C}"/>
                </a:ext>
              </a:extLst>
            </p:cNvPr>
            <p:cNvSpPr/>
            <p:nvPr/>
          </p:nvSpPr>
          <p:spPr>
            <a:xfrm>
              <a:off x="3028575" y="4550100"/>
              <a:ext cx="32500" cy="23125"/>
            </a:xfrm>
            <a:custGeom>
              <a:avLst/>
              <a:gdLst/>
              <a:ahLst/>
              <a:cxnLst/>
              <a:rect l="l" t="t" r="r" b="b"/>
              <a:pathLst>
                <a:path w="1300" h="925" extrusionOk="0">
                  <a:moveTo>
                    <a:pt x="427" y="0"/>
                  </a:moveTo>
                  <a:cubicBezTo>
                    <a:pt x="309" y="0"/>
                    <a:pt x="183" y="36"/>
                    <a:pt x="53" y="118"/>
                  </a:cubicBezTo>
                  <a:cubicBezTo>
                    <a:pt x="1" y="144"/>
                    <a:pt x="16" y="216"/>
                    <a:pt x="60" y="216"/>
                  </a:cubicBezTo>
                  <a:cubicBezTo>
                    <a:pt x="67" y="216"/>
                    <a:pt x="75" y="214"/>
                    <a:pt x="84" y="209"/>
                  </a:cubicBezTo>
                  <a:cubicBezTo>
                    <a:pt x="192" y="173"/>
                    <a:pt x="291" y="152"/>
                    <a:pt x="384" y="152"/>
                  </a:cubicBezTo>
                  <a:cubicBezTo>
                    <a:pt x="526" y="152"/>
                    <a:pt x="654" y="202"/>
                    <a:pt x="783" y="331"/>
                  </a:cubicBezTo>
                  <a:cubicBezTo>
                    <a:pt x="965" y="483"/>
                    <a:pt x="1026" y="696"/>
                    <a:pt x="1148" y="878"/>
                  </a:cubicBezTo>
                  <a:cubicBezTo>
                    <a:pt x="1170" y="912"/>
                    <a:pt x="1196" y="925"/>
                    <a:pt x="1221" y="925"/>
                  </a:cubicBezTo>
                  <a:cubicBezTo>
                    <a:pt x="1263" y="925"/>
                    <a:pt x="1299" y="886"/>
                    <a:pt x="1299" y="848"/>
                  </a:cubicBezTo>
                  <a:cubicBezTo>
                    <a:pt x="1158" y="424"/>
                    <a:pt x="835" y="0"/>
                    <a:pt x="42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572;p80">
              <a:extLst>
                <a:ext uri="{FF2B5EF4-FFF2-40B4-BE49-F238E27FC236}">
                  <a16:creationId xmlns:a16="http://schemas.microsoft.com/office/drawing/2014/main" id="{1D135170-35C1-9F58-6663-172D81526B78}"/>
                </a:ext>
              </a:extLst>
            </p:cNvPr>
            <p:cNvSpPr/>
            <p:nvPr/>
          </p:nvSpPr>
          <p:spPr>
            <a:xfrm>
              <a:off x="3500275" y="4595575"/>
              <a:ext cx="100325" cy="61225"/>
            </a:xfrm>
            <a:custGeom>
              <a:avLst/>
              <a:gdLst/>
              <a:ahLst/>
              <a:cxnLst/>
              <a:rect l="l" t="t" r="r" b="b"/>
              <a:pathLst>
                <a:path w="4013" h="2449" extrusionOk="0">
                  <a:moveTo>
                    <a:pt x="1545" y="0"/>
                  </a:moveTo>
                  <a:cubicBezTo>
                    <a:pt x="1094" y="0"/>
                    <a:pt x="642" y="81"/>
                    <a:pt x="213" y="245"/>
                  </a:cubicBezTo>
                  <a:lnTo>
                    <a:pt x="0" y="1916"/>
                  </a:lnTo>
                  <a:cubicBezTo>
                    <a:pt x="725" y="2293"/>
                    <a:pt x="1360" y="2449"/>
                    <a:pt x="1901" y="2449"/>
                  </a:cubicBezTo>
                  <a:cubicBezTo>
                    <a:pt x="3061" y="2449"/>
                    <a:pt x="3784" y="1732"/>
                    <a:pt x="4012" y="944"/>
                  </a:cubicBezTo>
                  <a:cubicBezTo>
                    <a:pt x="3326" y="318"/>
                    <a:pt x="2438" y="0"/>
                    <a:pt x="154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573;p80">
              <a:extLst>
                <a:ext uri="{FF2B5EF4-FFF2-40B4-BE49-F238E27FC236}">
                  <a16:creationId xmlns:a16="http://schemas.microsoft.com/office/drawing/2014/main" id="{27F78BDD-C873-1C0F-E660-E55D9430CEEE}"/>
                </a:ext>
              </a:extLst>
            </p:cNvPr>
            <p:cNvSpPr/>
            <p:nvPr/>
          </p:nvSpPr>
          <p:spPr>
            <a:xfrm>
              <a:off x="3505575" y="4561750"/>
              <a:ext cx="99575" cy="57425"/>
            </a:xfrm>
            <a:custGeom>
              <a:avLst/>
              <a:gdLst/>
              <a:ahLst/>
              <a:cxnLst/>
              <a:rect l="l" t="t" r="r" b="b"/>
              <a:pathLst>
                <a:path w="3983" h="2297" extrusionOk="0">
                  <a:moveTo>
                    <a:pt x="1775" y="1"/>
                  </a:moveTo>
                  <a:cubicBezTo>
                    <a:pt x="863" y="1"/>
                    <a:pt x="123" y="443"/>
                    <a:pt x="123" y="443"/>
                  </a:cubicBezTo>
                  <a:lnTo>
                    <a:pt x="1" y="1598"/>
                  </a:lnTo>
                  <a:cubicBezTo>
                    <a:pt x="419" y="1434"/>
                    <a:pt x="868" y="1353"/>
                    <a:pt x="1319" y="1353"/>
                  </a:cubicBezTo>
                  <a:cubicBezTo>
                    <a:pt x="2209" y="1353"/>
                    <a:pt x="3104" y="1671"/>
                    <a:pt x="3770" y="2297"/>
                  </a:cubicBezTo>
                  <a:cubicBezTo>
                    <a:pt x="3983" y="1628"/>
                    <a:pt x="3800" y="898"/>
                    <a:pt x="3284" y="503"/>
                  </a:cubicBezTo>
                  <a:cubicBezTo>
                    <a:pt x="2789" y="125"/>
                    <a:pt x="2258" y="1"/>
                    <a:pt x="177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574;p80">
              <a:extLst>
                <a:ext uri="{FF2B5EF4-FFF2-40B4-BE49-F238E27FC236}">
                  <a16:creationId xmlns:a16="http://schemas.microsoft.com/office/drawing/2014/main" id="{E68E5BC4-767B-5203-15E6-BB7468D34C23}"/>
                </a:ext>
              </a:extLst>
            </p:cNvPr>
            <p:cNvSpPr/>
            <p:nvPr/>
          </p:nvSpPr>
          <p:spPr>
            <a:xfrm>
              <a:off x="3508200" y="4598150"/>
              <a:ext cx="65050" cy="46775"/>
            </a:xfrm>
            <a:custGeom>
              <a:avLst/>
              <a:gdLst/>
              <a:ahLst/>
              <a:cxnLst/>
              <a:rect l="l" t="t" r="r" b="b"/>
              <a:pathLst>
                <a:path w="2602" h="1871" extrusionOk="0">
                  <a:moveTo>
                    <a:pt x="1374" y="0"/>
                  </a:moveTo>
                  <a:cubicBezTo>
                    <a:pt x="1103" y="0"/>
                    <a:pt x="843" y="64"/>
                    <a:pt x="625" y="233"/>
                  </a:cubicBezTo>
                  <a:cubicBezTo>
                    <a:pt x="139" y="567"/>
                    <a:pt x="48" y="1266"/>
                    <a:pt x="18" y="1813"/>
                  </a:cubicBezTo>
                  <a:cubicBezTo>
                    <a:pt x="1" y="1847"/>
                    <a:pt x="39" y="1871"/>
                    <a:pt x="77" y="1871"/>
                  </a:cubicBezTo>
                  <a:cubicBezTo>
                    <a:pt x="108" y="1871"/>
                    <a:pt x="139" y="1854"/>
                    <a:pt x="139" y="1813"/>
                  </a:cubicBezTo>
                  <a:cubicBezTo>
                    <a:pt x="200" y="1327"/>
                    <a:pt x="261" y="719"/>
                    <a:pt x="625" y="385"/>
                  </a:cubicBezTo>
                  <a:cubicBezTo>
                    <a:pt x="836" y="186"/>
                    <a:pt x="1077" y="122"/>
                    <a:pt x="1331" y="122"/>
                  </a:cubicBezTo>
                  <a:cubicBezTo>
                    <a:pt x="1739" y="122"/>
                    <a:pt x="2178" y="286"/>
                    <a:pt x="2571" y="324"/>
                  </a:cubicBezTo>
                  <a:cubicBezTo>
                    <a:pt x="2601" y="324"/>
                    <a:pt x="2601" y="294"/>
                    <a:pt x="2571" y="294"/>
                  </a:cubicBezTo>
                  <a:cubicBezTo>
                    <a:pt x="2223" y="147"/>
                    <a:pt x="1786" y="0"/>
                    <a:pt x="137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575;p80">
              <a:extLst>
                <a:ext uri="{FF2B5EF4-FFF2-40B4-BE49-F238E27FC236}">
                  <a16:creationId xmlns:a16="http://schemas.microsoft.com/office/drawing/2014/main" id="{2B92C655-A47B-0D40-70A2-F81775389D2E}"/>
                </a:ext>
              </a:extLst>
            </p:cNvPr>
            <p:cNvSpPr/>
            <p:nvPr/>
          </p:nvSpPr>
          <p:spPr>
            <a:xfrm>
              <a:off x="3509575" y="4611325"/>
              <a:ext cx="36200" cy="18225"/>
            </a:xfrm>
            <a:custGeom>
              <a:avLst/>
              <a:gdLst/>
              <a:ahLst/>
              <a:cxnLst/>
              <a:rect l="l" t="t" r="r" b="b"/>
              <a:pathLst>
                <a:path w="1448" h="729" extrusionOk="0">
                  <a:moveTo>
                    <a:pt x="927" y="0"/>
                  </a:moveTo>
                  <a:cubicBezTo>
                    <a:pt x="575" y="0"/>
                    <a:pt x="229" y="288"/>
                    <a:pt x="23" y="618"/>
                  </a:cubicBezTo>
                  <a:cubicBezTo>
                    <a:pt x="0" y="664"/>
                    <a:pt x="48" y="729"/>
                    <a:pt x="100" y="729"/>
                  </a:cubicBezTo>
                  <a:cubicBezTo>
                    <a:pt x="115" y="729"/>
                    <a:pt x="131" y="723"/>
                    <a:pt x="145" y="709"/>
                  </a:cubicBezTo>
                  <a:cubicBezTo>
                    <a:pt x="297" y="557"/>
                    <a:pt x="418" y="374"/>
                    <a:pt x="601" y="253"/>
                  </a:cubicBezTo>
                  <a:cubicBezTo>
                    <a:pt x="709" y="181"/>
                    <a:pt x="807" y="152"/>
                    <a:pt x="903" y="152"/>
                  </a:cubicBezTo>
                  <a:cubicBezTo>
                    <a:pt x="1051" y="152"/>
                    <a:pt x="1195" y="221"/>
                    <a:pt x="1361" y="314"/>
                  </a:cubicBezTo>
                  <a:cubicBezTo>
                    <a:pt x="1365" y="318"/>
                    <a:pt x="1370" y="320"/>
                    <a:pt x="1375" y="320"/>
                  </a:cubicBezTo>
                  <a:cubicBezTo>
                    <a:pt x="1406" y="320"/>
                    <a:pt x="1448" y="249"/>
                    <a:pt x="1422" y="222"/>
                  </a:cubicBezTo>
                  <a:cubicBezTo>
                    <a:pt x="1265" y="66"/>
                    <a:pt x="1095" y="0"/>
                    <a:pt x="92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576;p80">
              <a:extLst>
                <a:ext uri="{FF2B5EF4-FFF2-40B4-BE49-F238E27FC236}">
                  <a16:creationId xmlns:a16="http://schemas.microsoft.com/office/drawing/2014/main" id="{116A17E4-A325-AB31-934F-8C6774EEC6D4}"/>
                </a:ext>
              </a:extLst>
            </p:cNvPr>
            <p:cNvSpPr/>
            <p:nvPr/>
          </p:nvSpPr>
          <p:spPr>
            <a:xfrm>
              <a:off x="3058775" y="4302825"/>
              <a:ext cx="468125" cy="447300"/>
            </a:xfrm>
            <a:custGeom>
              <a:avLst/>
              <a:gdLst/>
              <a:ahLst/>
              <a:cxnLst/>
              <a:rect l="l" t="t" r="r" b="b"/>
              <a:pathLst>
                <a:path w="18725" h="17892" extrusionOk="0">
                  <a:moveTo>
                    <a:pt x="7210" y="1"/>
                  </a:moveTo>
                  <a:cubicBezTo>
                    <a:pt x="4011" y="1"/>
                    <a:pt x="1098" y="1811"/>
                    <a:pt x="487" y="8003"/>
                  </a:cubicBezTo>
                  <a:cubicBezTo>
                    <a:pt x="487" y="8003"/>
                    <a:pt x="0" y="11255"/>
                    <a:pt x="578" y="12988"/>
                  </a:cubicBezTo>
                  <a:cubicBezTo>
                    <a:pt x="1155" y="14690"/>
                    <a:pt x="3587" y="16818"/>
                    <a:pt x="7052" y="17578"/>
                  </a:cubicBezTo>
                  <a:cubicBezTo>
                    <a:pt x="7990" y="17783"/>
                    <a:pt x="9027" y="17891"/>
                    <a:pt x="10067" y="17891"/>
                  </a:cubicBezTo>
                  <a:cubicBezTo>
                    <a:pt x="12868" y="17891"/>
                    <a:pt x="15698" y="17110"/>
                    <a:pt x="16718" y="15359"/>
                  </a:cubicBezTo>
                  <a:cubicBezTo>
                    <a:pt x="18086" y="12958"/>
                    <a:pt x="18724" y="11225"/>
                    <a:pt x="18724" y="8611"/>
                  </a:cubicBezTo>
                  <a:cubicBezTo>
                    <a:pt x="18724" y="5997"/>
                    <a:pt x="18724" y="4812"/>
                    <a:pt x="16444" y="3353"/>
                  </a:cubicBezTo>
                  <a:cubicBezTo>
                    <a:pt x="15223" y="2560"/>
                    <a:pt x="11014" y="1"/>
                    <a:pt x="721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577;p80">
              <a:extLst>
                <a:ext uri="{FF2B5EF4-FFF2-40B4-BE49-F238E27FC236}">
                  <a16:creationId xmlns:a16="http://schemas.microsoft.com/office/drawing/2014/main" id="{D5D67CE9-00AF-AB73-163A-71F18DF672D4}"/>
                </a:ext>
              </a:extLst>
            </p:cNvPr>
            <p:cNvSpPr/>
            <p:nvPr/>
          </p:nvSpPr>
          <p:spPr>
            <a:xfrm>
              <a:off x="3168200" y="4531700"/>
              <a:ext cx="28125" cy="31300"/>
            </a:xfrm>
            <a:custGeom>
              <a:avLst/>
              <a:gdLst/>
              <a:ahLst/>
              <a:cxnLst/>
              <a:rect l="l" t="t" r="r" b="b"/>
              <a:pathLst>
                <a:path w="1125" h="1252" extrusionOk="0">
                  <a:moveTo>
                    <a:pt x="592" y="1"/>
                  </a:moveTo>
                  <a:cubicBezTo>
                    <a:pt x="335" y="1"/>
                    <a:pt x="90" y="235"/>
                    <a:pt x="61" y="550"/>
                  </a:cubicBezTo>
                  <a:cubicBezTo>
                    <a:pt x="0" y="915"/>
                    <a:pt x="213" y="1219"/>
                    <a:pt x="487" y="1249"/>
                  </a:cubicBezTo>
                  <a:cubicBezTo>
                    <a:pt x="504" y="1251"/>
                    <a:pt x="521" y="1252"/>
                    <a:pt x="538" y="1252"/>
                  </a:cubicBezTo>
                  <a:cubicBezTo>
                    <a:pt x="818" y="1252"/>
                    <a:pt x="1037" y="1018"/>
                    <a:pt x="1095" y="702"/>
                  </a:cubicBezTo>
                  <a:cubicBezTo>
                    <a:pt x="1125" y="337"/>
                    <a:pt x="943" y="34"/>
                    <a:pt x="639" y="3"/>
                  </a:cubicBezTo>
                  <a:cubicBezTo>
                    <a:pt x="623" y="1"/>
                    <a:pt x="608" y="1"/>
                    <a:pt x="59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578;p80">
              <a:extLst>
                <a:ext uri="{FF2B5EF4-FFF2-40B4-BE49-F238E27FC236}">
                  <a16:creationId xmlns:a16="http://schemas.microsoft.com/office/drawing/2014/main" id="{7A26BBBD-6800-FAE6-E9B3-8394473EF2C7}"/>
                </a:ext>
              </a:extLst>
            </p:cNvPr>
            <p:cNvSpPr/>
            <p:nvPr/>
          </p:nvSpPr>
          <p:spPr>
            <a:xfrm>
              <a:off x="3381725" y="4558300"/>
              <a:ext cx="28150" cy="31300"/>
            </a:xfrm>
            <a:custGeom>
              <a:avLst/>
              <a:gdLst/>
              <a:ahLst/>
              <a:cxnLst/>
              <a:rect l="l" t="t" r="r" b="b"/>
              <a:pathLst>
                <a:path w="1126" h="1252" extrusionOk="0">
                  <a:moveTo>
                    <a:pt x="588" y="0"/>
                  </a:moveTo>
                  <a:cubicBezTo>
                    <a:pt x="308" y="0"/>
                    <a:pt x="88" y="235"/>
                    <a:pt x="31" y="550"/>
                  </a:cubicBezTo>
                  <a:cubicBezTo>
                    <a:pt x="0" y="915"/>
                    <a:pt x="183" y="1219"/>
                    <a:pt x="487" y="1249"/>
                  </a:cubicBezTo>
                  <a:cubicBezTo>
                    <a:pt x="502" y="1251"/>
                    <a:pt x="518" y="1252"/>
                    <a:pt x="533" y="1252"/>
                  </a:cubicBezTo>
                  <a:cubicBezTo>
                    <a:pt x="790" y="1252"/>
                    <a:pt x="1036" y="1016"/>
                    <a:pt x="1064" y="672"/>
                  </a:cubicBezTo>
                  <a:cubicBezTo>
                    <a:pt x="1125" y="337"/>
                    <a:pt x="912" y="33"/>
                    <a:pt x="639" y="3"/>
                  </a:cubicBezTo>
                  <a:cubicBezTo>
                    <a:pt x="622" y="1"/>
                    <a:pt x="605" y="0"/>
                    <a:pt x="588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579;p80">
              <a:extLst>
                <a:ext uri="{FF2B5EF4-FFF2-40B4-BE49-F238E27FC236}">
                  <a16:creationId xmlns:a16="http://schemas.microsoft.com/office/drawing/2014/main" id="{1A360A23-830B-041E-F9BB-F392BEC3910B}"/>
                </a:ext>
              </a:extLst>
            </p:cNvPr>
            <p:cNvSpPr/>
            <p:nvPr/>
          </p:nvSpPr>
          <p:spPr>
            <a:xfrm>
              <a:off x="3274575" y="4529675"/>
              <a:ext cx="31175" cy="57575"/>
            </a:xfrm>
            <a:custGeom>
              <a:avLst/>
              <a:gdLst/>
              <a:ahLst/>
              <a:cxnLst/>
              <a:rect l="l" t="t" r="r" b="b"/>
              <a:pathLst>
                <a:path w="1247" h="2303" extrusionOk="0">
                  <a:moveTo>
                    <a:pt x="445" y="1"/>
                  </a:moveTo>
                  <a:cubicBezTo>
                    <a:pt x="434" y="1"/>
                    <a:pt x="426" y="8"/>
                    <a:pt x="426" y="23"/>
                  </a:cubicBezTo>
                  <a:cubicBezTo>
                    <a:pt x="305" y="236"/>
                    <a:pt x="274" y="479"/>
                    <a:pt x="183" y="722"/>
                  </a:cubicBezTo>
                  <a:cubicBezTo>
                    <a:pt x="122" y="935"/>
                    <a:pt x="1" y="1209"/>
                    <a:pt x="61" y="1422"/>
                  </a:cubicBezTo>
                  <a:cubicBezTo>
                    <a:pt x="92" y="1574"/>
                    <a:pt x="183" y="1726"/>
                    <a:pt x="335" y="1726"/>
                  </a:cubicBezTo>
                  <a:cubicBezTo>
                    <a:pt x="353" y="1734"/>
                    <a:pt x="371" y="1738"/>
                    <a:pt x="388" y="1738"/>
                  </a:cubicBezTo>
                  <a:cubicBezTo>
                    <a:pt x="431" y="1738"/>
                    <a:pt x="474" y="1717"/>
                    <a:pt x="517" y="1695"/>
                  </a:cubicBezTo>
                  <a:cubicBezTo>
                    <a:pt x="548" y="1695"/>
                    <a:pt x="609" y="1634"/>
                    <a:pt x="639" y="1634"/>
                  </a:cubicBezTo>
                  <a:cubicBezTo>
                    <a:pt x="666" y="1607"/>
                    <a:pt x="691" y="1593"/>
                    <a:pt x="713" y="1593"/>
                  </a:cubicBezTo>
                  <a:cubicBezTo>
                    <a:pt x="764" y="1593"/>
                    <a:pt x="800" y="1668"/>
                    <a:pt x="821" y="1817"/>
                  </a:cubicBezTo>
                  <a:cubicBezTo>
                    <a:pt x="1004" y="1999"/>
                    <a:pt x="973" y="2090"/>
                    <a:pt x="700" y="2121"/>
                  </a:cubicBezTo>
                  <a:cubicBezTo>
                    <a:pt x="609" y="2151"/>
                    <a:pt x="639" y="2303"/>
                    <a:pt x="761" y="2303"/>
                  </a:cubicBezTo>
                  <a:cubicBezTo>
                    <a:pt x="1004" y="2242"/>
                    <a:pt x="1247" y="2029"/>
                    <a:pt x="1217" y="1756"/>
                  </a:cubicBezTo>
                  <a:cubicBezTo>
                    <a:pt x="1217" y="1561"/>
                    <a:pt x="1064" y="1418"/>
                    <a:pt x="875" y="1418"/>
                  </a:cubicBezTo>
                  <a:cubicBezTo>
                    <a:pt x="858" y="1418"/>
                    <a:pt x="840" y="1419"/>
                    <a:pt x="821" y="1422"/>
                  </a:cubicBezTo>
                  <a:cubicBezTo>
                    <a:pt x="700" y="1422"/>
                    <a:pt x="639" y="1513"/>
                    <a:pt x="517" y="1543"/>
                  </a:cubicBezTo>
                  <a:cubicBezTo>
                    <a:pt x="477" y="1552"/>
                    <a:pt x="442" y="1556"/>
                    <a:pt x="410" y="1556"/>
                  </a:cubicBezTo>
                  <a:cubicBezTo>
                    <a:pt x="104" y="1556"/>
                    <a:pt x="161" y="1186"/>
                    <a:pt x="244" y="966"/>
                  </a:cubicBezTo>
                  <a:cubicBezTo>
                    <a:pt x="335" y="692"/>
                    <a:pt x="578" y="297"/>
                    <a:pt x="487" y="23"/>
                  </a:cubicBezTo>
                  <a:cubicBezTo>
                    <a:pt x="472" y="8"/>
                    <a:pt x="457" y="1"/>
                    <a:pt x="44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580;p80">
              <a:extLst>
                <a:ext uri="{FF2B5EF4-FFF2-40B4-BE49-F238E27FC236}">
                  <a16:creationId xmlns:a16="http://schemas.microsoft.com/office/drawing/2014/main" id="{8BE3678F-0F33-F54C-187C-5D423FDDF042}"/>
                </a:ext>
              </a:extLst>
            </p:cNvPr>
            <p:cNvSpPr/>
            <p:nvPr/>
          </p:nvSpPr>
          <p:spPr>
            <a:xfrm>
              <a:off x="3249500" y="4611725"/>
              <a:ext cx="68675" cy="52275"/>
            </a:xfrm>
            <a:custGeom>
              <a:avLst/>
              <a:gdLst/>
              <a:ahLst/>
              <a:cxnLst/>
              <a:rect l="l" t="t" r="r" b="b"/>
              <a:pathLst>
                <a:path w="2747" h="2091" extrusionOk="0">
                  <a:moveTo>
                    <a:pt x="383" y="1"/>
                  </a:moveTo>
                  <a:cubicBezTo>
                    <a:pt x="302" y="1"/>
                    <a:pt x="221" y="47"/>
                    <a:pt x="153" y="176"/>
                  </a:cubicBezTo>
                  <a:cubicBezTo>
                    <a:pt x="92" y="328"/>
                    <a:pt x="31" y="480"/>
                    <a:pt x="1" y="693"/>
                  </a:cubicBezTo>
                  <a:cubicBezTo>
                    <a:pt x="669" y="1088"/>
                    <a:pt x="1399" y="1544"/>
                    <a:pt x="1976" y="2091"/>
                  </a:cubicBezTo>
                  <a:cubicBezTo>
                    <a:pt x="2493" y="1878"/>
                    <a:pt x="2675" y="1331"/>
                    <a:pt x="2706" y="1027"/>
                  </a:cubicBezTo>
                  <a:cubicBezTo>
                    <a:pt x="2746" y="703"/>
                    <a:pt x="2638" y="608"/>
                    <a:pt x="2535" y="608"/>
                  </a:cubicBezTo>
                  <a:cubicBezTo>
                    <a:pt x="2483" y="608"/>
                    <a:pt x="2432" y="632"/>
                    <a:pt x="2402" y="662"/>
                  </a:cubicBezTo>
                  <a:cubicBezTo>
                    <a:pt x="2183" y="868"/>
                    <a:pt x="1894" y="981"/>
                    <a:pt x="1619" y="981"/>
                  </a:cubicBezTo>
                  <a:cubicBezTo>
                    <a:pt x="1244" y="981"/>
                    <a:pt x="896" y="771"/>
                    <a:pt x="791" y="298"/>
                  </a:cubicBezTo>
                  <a:cubicBezTo>
                    <a:pt x="791" y="298"/>
                    <a:pt x="588" y="1"/>
                    <a:pt x="383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581;p80">
              <a:extLst>
                <a:ext uri="{FF2B5EF4-FFF2-40B4-BE49-F238E27FC236}">
                  <a16:creationId xmlns:a16="http://schemas.microsoft.com/office/drawing/2014/main" id="{B9002E8D-C354-FB63-E161-F39512C90FE9}"/>
                </a:ext>
              </a:extLst>
            </p:cNvPr>
            <p:cNvSpPr/>
            <p:nvPr/>
          </p:nvSpPr>
          <p:spPr>
            <a:xfrm>
              <a:off x="3248750" y="4629025"/>
              <a:ext cx="50175" cy="37375"/>
            </a:xfrm>
            <a:custGeom>
              <a:avLst/>
              <a:gdLst/>
              <a:ahLst/>
              <a:cxnLst/>
              <a:rect l="l" t="t" r="r" b="b"/>
              <a:pathLst>
                <a:path w="2007" h="1495" extrusionOk="0">
                  <a:moveTo>
                    <a:pt x="61" y="1"/>
                  </a:moveTo>
                  <a:lnTo>
                    <a:pt x="61" y="1"/>
                  </a:lnTo>
                  <a:cubicBezTo>
                    <a:pt x="0" y="487"/>
                    <a:pt x="122" y="1065"/>
                    <a:pt x="851" y="1338"/>
                  </a:cubicBezTo>
                  <a:cubicBezTo>
                    <a:pt x="1106" y="1449"/>
                    <a:pt x="1335" y="1494"/>
                    <a:pt x="1535" y="1494"/>
                  </a:cubicBezTo>
                  <a:cubicBezTo>
                    <a:pt x="1718" y="1494"/>
                    <a:pt x="1876" y="1457"/>
                    <a:pt x="2006" y="1399"/>
                  </a:cubicBezTo>
                  <a:cubicBezTo>
                    <a:pt x="1429" y="852"/>
                    <a:pt x="699" y="396"/>
                    <a:pt x="61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582;p80">
              <a:extLst>
                <a:ext uri="{FF2B5EF4-FFF2-40B4-BE49-F238E27FC236}">
                  <a16:creationId xmlns:a16="http://schemas.microsoft.com/office/drawing/2014/main" id="{AFE6E72F-AF4C-D506-B52C-C6F7E8BCA419}"/>
                </a:ext>
              </a:extLst>
            </p:cNvPr>
            <p:cNvSpPr/>
            <p:nvPr/>
          </p:nvSpPr>
          <p:spPr>
            <a:xfrm>
              <a:off x="3136475" y="4455475"/>
              <a:ext cx="46950" cy="26450"/>
            </a:xfrm>
            <a:custGeom>
              <a:avLst/>
              <a:gdLst/>
              <a:ahLst/>
              <a:cxnLst/>
              <a:rect l="l" t="t" r="r" b="b"/>
              <a:pathLst>
                <a:path w="1878" h="1058" extrusionOk="0">
                  <a:moveTo>
                    <a:pt x="1622" y="1"/>
                  </a:moveTo>
                  <a:cubicBezTo>
                    <a:pt x="1017" y="1"/>
                    <a:pt x="190" y="430"/>
                    <a:pt x="23" y="985"/>
                  </a:cubicBezTo>
                  <a:cubicBezTo>
                    <a:pt x="1" y="1030"/>
                    <a:pt x="27" y="1058"/>
                    <a:pt x="55" y="1058"/>
                  </a:cubicBezTo>
                  <a:cubicBezTo>
                    <a:pt x="65" y="1058"/>
                    <a:pt x="76" y="1054"/>
                    <a:pt x="84" y="1046"/>
                  </a:cubicBezTo>
                  <a:cubicBezTo>
                    <a:pt x="570" y="499"/>
                    <a:pt x="1057" y="225"/>
                    <a:pt x="1786" y="165"/>
                  </a:cubicBezTo>
                  <a:cubicBezTo>
                    <a:pt x="1847" y="165"/>
                    <a:pt x="1877" y="43"/>
                    <a:pt x="1786" y="13"/>
                  </a:cubicBezTo>
                  <a:cubicBezTo>
                    <a:pt x="1734" y="5"/>
                    <a:pt x="1679" y="1"/>
                    <a:pt x="162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583;p80">
              <a:extLst>
                <a:ext uri="{FF2B5EF4-FFF2-40B4-BE49-F238E27FC236}">
                  <a16:creationId xmlns:a16="http://schemas.microsoft.com/office/drawing/2014/main" id="{C0AD6E63-831C-622E-6406-7D168FF97581}"/>
                </a:ext>
              </a:extLst>
            </p:cNvPr>
            <p:cNvSpPr/>
            <p:nvPr/>
          </p:nvSpPr>
          <p:spPr>
            <a:xfrm>
              <a:off x="3399200" y="4478425"/>
              <a:ext cx="44950" cy="25425"/>
            </a:xfrm>
            <a:custGeom>
              <a:avLst/>
              <a:gdLst/>
              <a:ahLst/>
              <a:cxnLst/>
              <a:rect l="l" t="t" r="r" b="b"/>
              <a:pathLst>
                <a:path w="1798" h="1017" extrusionOk="0">
                  <a:moveTo>
                    <a:pt x="175" y="1"/>
                  </a:moveTo>
                  <a:cubicBezTo>
                    <a:pt x="136" y="1"/>
                    <a:pt x="98" y="3"/>
                    <a:pt x="61" y="6"/>
                  </a:cubicBezTo>
                  <a:cubicBezTo>
                    <a:pt x="1" y="6"/>
                    <a:pt x="1" y="67"/>
                    <a:pt x="31" y="98"/>
                  </a:cubicBezTo>
                  <a:cubicBezTo>
                    <a:pt x="608" y="310"/>
                    <a:pt x="1186" y="462"/>
                    <a:pt x="1581" y="979"/>
                  </a:cubicBezTo>
                  <a:cubicBezTo>
                    <a:pt x="1599" y="1006"/>
                    <a:pt x="1627" y="1017"/>
                    <a:pt x="1656" y="1017"/>
                  </a:cubicBezTo>
                  <a:cubicBezTo>
                    <a:pt x="1725" y="1017"/>
                    <a:pt x="1798" y="952"/>
                    <a:pt x="1733" y="888"/>
                  </a:cubicBezTo>
                  <a:cubicBezTo>
                    <a:pt x="1449" y="404"/>
                    <a:pt x="738" y="1"/>
                    <a:pt x="17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584;p80">
              <a:extLst>
                <a:ext uri="{FF2B5EF4-FFF2-40B4-BE49-F238E27FC236}">
                  <a16:creationId xmlns:a16="http://schemas.microsoft.com/office/drawing/2014/main" id="{2E721DFB-0663-D49D-6D42-CC62239EE26C}"/>
                </a:ext>
              </a:extLst>
            </p:cNvPr>
            <p:cNvSpPr/>
            <p:nvPr/>
          </p:nvSpPr>
          <p:spPr>
            <a:xfrm>
              <a:off x="3118050" y="4584575"/>
              <a:ext cx="91200" cy="81950"/>
            </a:xfrm>
            <a:custGeom>
              <a:avLst/>
              <a:gdLst/>
              <a:ahLst/>
              <a:cxnLst/>
              <a:rect l="l" t="t" r="r" b="b"/>
              <a:pathLst>
                <a:path w="3648" h="3278" extrusionOk="0">
                  <a:moveTo>
                    <a:pt x="1776" y="1"/>
                  </a:moveTo>
                  <a:cubicBezTo>
                    <a:pt x="929" y="1"/>
                    <a:pt x="203" y="605"/>
                    <a:pt x="91" y="1414"/>
                  </a:cubicBezTo>
                  <a:cubicBezTo>
                    <a:pt x="0" y="2326"/>
                    <a:pt x="669" y="3147"/>
                    <a:pt x="1611" y="3268"/>
                  </a:cubicBezTo>
                  <a:cubicBezTo>
                    <a:pt x="1676" y="3274"/>
                    <a:pt x="1740" y="3277"/>
                    <a:pt x="1803" y="3277"/>
                  </a:cubicBezTo>
                  <a:cubicBezTo>
                    <a:pt x="2694" y="3277"/>
                    <a:pt x="3441" y="2691"/>
                    <a:pt x="3526" y="1840"/>
                  </a:cubicBezTo>
                  <a:cubicBezTo>
                    <a:pt x="3648" y="958"/>
                    <a:pt x="2979" y="137"/>
                    <a:pt x="2006" y="16"/>
                  </a:cubicBezTo>
                  <a:cubicBezTo>
                    <a:pt x="1929" y="6"/>
                    <a:pt x="1852" y="1"/>
                    <a:pt x="1776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585;p80">
              <a:extLst>
                <a:ext uri="{FF2B5EF4-FFF2-40B4-BE49-F238E27FC236}">
                  <a16:creationId xmlns:a16="http://schemas.microsoft.com/office/drawing/2014/main" id="{DC1530EC-C42E-DDDC-D85B-88DC64E49ECE}"/>
                </a:ext>
              </a:extLst>
            </p:cNvPr>
            <p:cNvSpPr/>
            <p:nvPr/>
          </p:nvSpPr>
          <p:spPr>
            <a:xfrm>
              <a:off x="3352850" y="4613600"/>
              <a:ext cx="91975" cy="81950"/>
            </a:xfrm>
            <a:custGeom>
              <a:avLst/>
              <a:gdLst/>
              <a:ahLst/>
              <a:cxnLst/>
              <a:rect l="l" t="t" r="r" b="b"/>
              <a:pathLst>
                <a:path w="3679" h="3278" extrusionOk="0">
                  <a:moveTo>
                    <a:pt x="1850" y="1"/>
                  </a:moveTo>
                  <a:cubicBezTo>
                    <a:pt x="985" y="1"/>
                    <a:pt x="236" y="587"/>
                    <a:pt x="122" y="1438"/>
                  </a:cubicBezTo>
                  <a:cubicBezTo>
                    <a:pt x="0" y="2320"/>
                    <a:pt x="700" y="3141"/>
                    <a:pt x="1642" y="3262"/>
                  </a:cubicBezTo>
                  <a:cubicBezTo>
                    <a:pt x="1719" y="3272"/>
                    <a:pt x="1797" y="3277"/>
                    <a:pt x="1873" y="3277"/>
                  </a:cubicBezTo>
                  <a:cubicBezTo>
                    <a:pt x="2724" y="3277"/>
                    <a:pt x="3473" y="2673"/>
                    <a:pt x="3557" y="1864"/>
                  </a:cubicBezTo>
                  <a:cubicBezTo>
                    <a:pt x="3678" y="952"/>
                    <a:pt x="2979" y="131"/>
                    <a:pt x="2037" y="10"/>
                  </a:cubicBezTo>
                  <a:cubicBezTo>
                    <a:pt x="1974" y="4"/>
                    <a:pt x="1912" y="1"/>
                    <a:pt x="1850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586;p80">
              <a:extLst>
                <a:ext uri="{FF2B5EF4-FFF2-40B4-BE49-F238E27FC236}">
                  <a16:creationId xmlns:a16="http://schemas.microsoft.com/office/drawing/2014/main" id="{E785FC53-B25B-0398-E441-761746D1464D}"/>
                </a:ext>
              </a:extLst>
            </p:cNvPr>
            <p:cNvSpPr/>
            <p:nvPr/>
          </p:nvSpPr>
          <p:spPr>
            <a:xfrm>
              <a:off x="3042050" y="4325825"/>
              <a:ext cx="538025" cy="239875"/>
            </a:xfrm>
            <a:custGeom>
              <a:avLst/>
              <a:gdLst/>
              <a:ahLst/>
              <a:cxnLst/>
              <a:rect l="l" t="t" r="r" b="b"/>
              <a:pathLst>
                <a:path w="21521" h="9595" extrusionOk="0">
                  <a:moveTo>
                    <a:pt x="3010" y="1"/>
                  </a:moveTo>
                  <a:cubicBezTo>
                    <a:pt x="1824" y="2189"/>
                    <a:pt x="1520" y="4864"/>
                    <a:pt x="1" y="6992"/>
                  </a:cubicBezTo>
                  <a:cubicBezTo>
                    <a:pt x="791" y="7265"/>
                    <a:pt x="1338" y="7721"/>
                    <a:pt x="1338" y="7721"/>
                  </a:cubicBezTo>
                  <a:cubicBezTo>
                    <a:pt x="3253" y="7600"/>
                    <a:pt x="3709" y="1156"/>
                    <a:pt x="3709" y="1156"/>
                  </a:cubicBezTo>
                  <a:cubicBezTo>
                    <a:pt x="3709" y="1156"/>
                    <a:pt x="7448" y="4348"/>
                    <a:pt x="9514" y="4773"/>
                  </a:cubicBezTo>
                  <a:cubicBezTo>
                    <a:pt x="9725" y="4820"/>
                    <a:pt x="9921" y="4840"/>
                    <a:pt x="10102" y="4840"/>
                  </a:cubicBezTo>
                  <a:cubicBezTo>
                    <a:pt x="11693" y="4840"/>
                    <a:pt x="12159" y="3223"/>
                    <a:pt x="12159" y="3223"/>
                  </a:cubicBezTo>
                  <a:cubicBezTo>
                    <a:pt x="12159" y="3223"/>
                    <a:pt x="12797" y="4712"/>
                    <a:pt x="14317" y="5047"/>
                  </a:cubicBezTo>
                  <a:cubicBezTo>
                    <a:pt x="14455" y="5077"/>
                    <a:pt x="14581" y="5091"/>
                    <a:pt x="14697" y="5091"/>
                  </a:cubicBezTo>
                  <a:cubicBezTo>
                    <a:pt x="15853" y="5091"/>
                    <a:pt x="15928" y="3709"/>
                    <a:pt x="15928" y="3709"/>
                  </a:cubicBezTo>
                  <a:cubicBezTo>
                    <a:pt x="16681" y="4964"/>
                    <a:pt x="17319" y="5287"/>
                    <a:pt x="17776" y="5287"/>
                  </a:cubicBezTo>
                  <a:cubicBezTo>
                    <a:pt x="18261" y="5287"/>
                    <a:pt x="18542" y="4925"/>
                    <a:pt x="18542" y="4925"/>
                  </a:cubicBezTo>
                  <a:lnTo>
                    <a:pt x="18542" y="4925"/>
                  </a:lnTo>
                  <a:cubicBezTo>
                    <a:pt x="18542" y="4925"/>
                    <a:pt x="18025" y="9211"/>
                    <a:pt x="19454" y="9545"/>
                  </a:cubicBezTo>
                  <a:cubicBezTo>
                    <a:pt x="19604" y="9580"/>
                    <a:pt x="19740" y="9595"/>
                    <a:pt x="19865" y="9595"/>
                  </a:cubicBezTo>
                  <a:cubicBezTo>
                    <a:pt x="20948" y="9595"/>
                    <a:pt x="21095" y="8421"/>
                    <a:pt x="21095" y="8421"/>
                  </a:cubicBezTo>
                  <a:cubicBezTo>
                    <a:pt x="21206" y="8465"/>
                    <a:pt x="21318" y="8493"/>
                    <a:pt x="21417" y="8493"/>
                  </a:cubicBezTo>
                  <a:cubicBezTo>
                    <a:pt x="21453" y="8493"/>
                    <a:pt x="21488" y="8489"/>
                    <a:pt x="21521" y="8481"/>
                  </a:cubicBezTo>
                  <a:cubicBezTo>
                    <a:pt x="20305" y="7296"/>
                    <a:pt x="20123" y="4986"/>
                    <a:pt x="20123" y="2949"/>
                  </a:cubicBezTo>
                  <a:cubicBezTo>
                    <a:pt x="19822" y="3488"/>
                    <a:pt x="19419" y="3686"/>
                    <a:pt x="18995" y="3686"/>
                  </a:cubicBezTo>
                  <a:cubicBezTo>
                    <a:pt x="18389" y="3686"/>
                    <a:pt x="17743" y="3282"/>
                    <a:pt x="17296" y="2889"/>
                  </a:cubicBezTo>
                  <a:cubicBezTo>
                    <a:pt x="17083" y="2311"/>
                    <a:pt x="16293" y="1916"/>
                    <a:pt x="16384" y="1095"/>
                  </a:cubicBezTo>
                  <a:lnTo>
                    <a:pt x="16384" y="1095"/>
                  </a:lnTo>
                  <a:cubicBezTo>
                    <a:pt x="16255" y="2250"/>
                    <a:pt x="15477" y="3752"/>
                    <a:pt x="14432" y="3752"/>
                  </a:cubicBezTo>
                  <a:cubicBezTo>
                    <a:pt x="14240" y="3752"/>
                    <a:pt x="14039" y="3701"/>
                    <a:pt x="13831" y="3588"/>
                  </a:cubicBezTo>
                  <a:cubicBezTo>
                    <a:pt x="13071" y="2919"/>
                    <a:pt x="12645" y="1733"/>
                    <a:pt x="11916" y="822"/>
                  </a:cubicBezTo>
                  <a:cubicBezTo>
                    <a:pt x="11392" y="2637"/>
                    <a:pt x="10426" y="3282"/>
                    <a:pt x="9291" y="3282"/>
                  </a:cubicBezTo>
                  <a:cubicBezTo>
                    <a:pt x="7197" y="3282"/>
                    <a:pt x="4528" y="1085"/>
                    <a:pt x="3010" y="1"/>
                  </a:cubicBezTo>
                  <a:close/>
                </a:path>
              </a:pathLst>
            </a:custGeom>
            <a:solidFill>
              <a:srgbClr val="F05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587;p80">
              <a:extLst>
                <a:ext uri="{FF2B5EF4-FFF2-40B4-BE49-F238E27FC236}">
                  <a16:creationId xmlns:a16="http://schemas.microsoft.com/office/drawing/2014/main" id="{C4311D0F-93DB-7DA0-4FC9-3B1D63F209F6}"/>
                </a:ext>
              </a:extLst>
            </p:cNvPr>
            <p:cNvSpPr/>
            <p:nvPr/>
          </p:nvSpPr>
          <p:spPr>
            <a:xfrm>
              <a:off x="2988850" y="4224400"/>
              <a:ext cx="650500" cy="313475"/>
            </a:xfrm>
            <a:custGeom>
              <a:avLst/>
              <a:gdLst/>
              <a:ahLst/>
              <a:cxnLst/>
              <a:rect l="l" t="t" r="r" b="b"/>
              <a:pathLst>
                <a:path w="26020" h="12539" extrusionOk="0">
                  <a:moveTo>
                    <a:pt x="5466" y="1"/>
                  </a:moveTo>
                  <a:cubicBezTo>
                    <a:pt x="4493" y="1"/>
                    <a:pt x="4773" y="2690"/>
                    <a:pt x="4773" y="2690"/>
                  </a:cubicBezTo>
                  <a:cubicBezTo>
                    <a:pt x="4773" y="2690"/>
                    <a:pt x="4049" y="1242"/>
                    <a:pt x="3340" y="1242"/>
                  </a:cubicBezTo>
                  <a:cubicBezTo>
                    <a:pt x="3154" y="1242"/>
                    <a:pt x="2968" y="1343"/>
                    <a:pt x="2797" y="1596"/>
                  </a:cubicBezTo>
                  <a:cubicBezTo>
                    <a:pt x="1916" y="2812"/>
                    <a:pt x="3983" y="4332"/>
                    <a:pt x="3983" y="4332"/>
                  </a:cubicBezTo>
                  <a:cubicBezTo>
                    <a:pt x="3783" y="4396"/>
                    <a:pt x="3639" y="4418"/>
                    <a:pt x="3528" y="4418"/>
                  </a:cubicBezTo>
                  <a:cubicBezTo>
                    <a:pt x="3285" y="4418"/>
                    <a:pt x="3195" y="4313"/>
                    <a:pt x="3013" y="4313"/>
                  </a:cubicBezTo>
                  <a:cubicBezTo>
                    <a:pt x="2884" y="4313"/>
                    <a:pt x="2710" y="4366"/>
                    <a:pt x="2402" y="4544"/>
                  </a:cubicBezTo>
                  <a:cubicBezTo>
                    <a:pt x="700" y="5790"/>
                    <a:pt x="1581" y="8070"/>
                    <a:pt x="1581" y="8070"/>
                  </a:cubicBezTo>
                  <a:cubicBezTo>
                    <a:pt x="1" y="9286"/>
                    <a:pt x="1247" y="10897"/>
                    <a:pt x="1247" y="10897"/>
                  </a:cubicBezTo>
                  <a:cubicBezTo>
                    <a:pt x="1551" y="10897"/>
                    <a:pt x="1855" y="10958"/>
                    <a:pt x="2129" y="11049"/>
                  </a:cubicBezTo>
                  <a:cubicBezTo>
                    <a:pt x="3648" y="8952"/>
                    <a:pt x="3952" y="6246"/>
                    <a:pt x="5138" y="4058"/>
                  </a:cubicBezTo>
                  <a:cubicBezTo>
                    <a:pt x="6656" y="5142"/>
                    <a:pt x="9338" y="7339"/>
                    <a:pt x="11433" y="7339"/>
                  </a:cubicBezTo>
                  <a:cubicBezTo>
                    <a:pt x="12568" y="7339"/>
                    <a:pt x="13531" y="6694"/>
                    <a:pt x="14044" y="4879"/>
                  </a:cubicBezTo>
                  <a:cubicBezTo>
                    <a:pt x="14773" y="5790"/>
                    <a:pt x="15199" y="6976"/>
                    <a:pt x="15959" y="7645"/>
                  </a:cubicBezTo>
                  <a:cubicBezTo>
                    <a:pt x="16167" y="7758"/>
                    <a:pt x="16368" y="7809"/>
                    <a:pt x="16560" y="7809"/>
                  </a:cubicBezTo>
                  <a:cubicBezTo>
                    <a:pt x="17605" y="7809"/>
                    <a:pt x="18383" y="6307"/>
                    <a:pt x="18512" y="5152"/>
                  </a:cubicBezTo>
                  <a:lnTo>
                    <a:pt x="18512" y="5152"/>
                  </a:lnTo>
                  <a:cubicBezTo>
                    <a:pt x="18421" y="5973"/>
                    <a:pt x="19211" y="6368"/>
                    <a:pt x="19424" y="6946"/>
                  </a:cubicBezTo>
                  <a:cubicBezTo>
                    <a:pt x="19871" y="7339"/>
                    <a:pt x="20517" y="7743"/>
                    <a:pt x="21123" y="7743"/>
                  </a:cubicBezTo>
                  <a:cubicBezTo>
                    <a:pt x="21547" y="7743"/>
                    <a:pt x="21950" y="7545"/>
                    <a:pt x="22251" y="7006"/>
                  </a:cubicBezTo>
                  <a:cubicBezTo>
                    <a:pt x="22251" y="9043"/>
                    <a:pt x="22433" y="11353"/>
                    <a:pt x="23649" y="12538"/>
                  </a:cubicBezTo>
                  <a:cubicBezTo>
                    <a:pt x="24105" y="12447"/>
                    <a:pt x="24469" y="11991"/>
                    <a:pt x="24469" y="11991"/>
                  </a:cubicBezTo>
                  <a:cubicBezTo>
                    <a:pt x="26020" y="9894"/>
                    <a:pt x="24409" y="9164"/>
                    <a:pt x="24409" y="9164"/>
                  </a:cubicBezTo>
                  <a:cubicBezTo>
                    <a:pt x="24865" y="6550"/>
                    <a:pt x="22555" y="6338"/>
                    <a:pt x="22555" y="6338"/>
                  </a:cubicBezTo>
                  <a:cubicBezTo>
                    <a:pt x="22284" y="3186"/>
                    <a:pt x="18661" y="2886"/>
                    <a:pt x="17296" y="2886"/>
                  </a:cubicBezTo>
                  <a:cubicBezTo>
                    <a:pt x="16975" y="2886"/>
                    <a:pt x="16779" y="2903"/>
                    <a:pt x="16779" y="2903"/>
                  </a:cubicBezTo>
                  <a:cubicBezTo>
                    <a:pt x="16779" y="2903"/>
                    <a:pt x="17691" y="1201"/>
                    <a:pt x="14013" y="593"/>
                  </a:cubicBezTo>
                  <a:cubicBezTo>
                    <a:pt x="13614" y="527"/>
                    <a:pt x="13204" y="497"/>
                    <a:pt x="12791" y="497"/>
                  </a:cubicBezTo>
                  <a:cubicBezTo>
                    <a:pt x="9404" y="497"/>
                    <a:pt x="5806" y="2477"/>
                    <a:pt x="5806" y="2477"/>
                  </a:cubicBezTo>
                  <a:cubicBezTo>
                    <a:pt x="5806" y="2477"/>
                    <a:pt x="6749" y="258"/>
                    <a:pt x="5594" y="15"/>
                  </a:cubicBezTo>
                  <a:cubicBezTo>
                    <a:pt x="5549" y="6"/>
                    <a:pt x="5506" y="1"/>
                    <a:pt x="5466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588;p80">
              <a:extLst>
                <a:ext uri="{FF2B5EF4-FFF2-40B4-BE49-F238E27FC236}">
                  <a16:creationId xmlns:a16="http://schemas.microsoft.com/office/drawing/2014/main" id="{CE18BFA3-C05D-7E0A-5FD1-496C874ACAE0}"/>
                </a:ext>
              </a:extLst>
            </p:cNvPr>
            <p:cNvSpPr/>
            <p:nvPr/>
          </p:nvSpPr>
          <p:spPr>
            <a:xfrm>
              <a:off x="3195125" y="4262825"/>
              <a:ext cx="125075" cy="114075"/>
            </a:xfrm>
            <a:custGeom>
              <a:avLst/>
              <a:gdLst/>
              <a:ahLst/>
              <a:cxnLst/>
              <a:rect l="l" t="t" r="r" b="b"/>
              <a:pathLst>
                <a:path w="5003" h="4563" extrusionOk="0">
                  <a:moveTo>
                    <a:pt x="3965" y="0"/>
                  </a:moveTo>
                  <a:cubicBezTo>
                    <a:pt x="3884" y="0"/>
                    <a:pt x="3806" y="109"/>
                    <a:pt x="3878" y="180"/>
                  </a:cubicBezTo>
                  <a:cubicBezTo>
                    <a:pt x="4425" y="728"/>
                    <a:pt x="4546" y="1639"/>
                    <a:pt x="4577" y="2369"/>
                  </a:cubicBezTo>
                  <a:cubicBezTo>
                    <a:pt x="4602" y="3012"/>
                    <a:pt x="4284" y="3554"/>
                    <a:pt x="3707" y="3554"/>
                  </a:cubicBezTo>
                  <a:cubicBezTo>
                    <a:pt x="3575" y="3554"/>
                    <a:pt x="3429" y="3526"/>
                    <a:pt x="3270" y="3463"/>
                  </a:cubicBezTo>
                  <a:cubicBezTo>
                    <a:pt x="2814" y="3250"/>
                    <a:pt x="2449" y="2825"/>
                    <a:pt x="2236" y="2369"/>
                  </a:cubicBezTo>
                  <a:cubicBezTo>
                    <a:pt x="2226" y="2337"/>
                    <a:pt x="2200" y="2324"/>
                    <a:pt x="2173" y="2324"/>
                  </a:cubicBezTo>
                  <a:cubicBezTo>
                    <a:pt x="2122" y="2324"/>
                    <a:pt x="2065" y="2370"/>
                    <a:pt x="2084" y="2430"/>
                  </a:cubicBezTo>
                  <a:cubicBezTo>
                    <a:pt x="2206" y="2916"/>
                    <a:pt x="2236" y="3372"/>
                    <a:pt x="2176" y="3858"/>
                  </a:cubicBezTo>
                  <a:cubicBezTo>
                    <a:pt x="2094" y="4224"/>
                    <a:pt x="1893" y="4354"/>
                    <a:pt x="1659" y="4354"/>
                  </a:cubicBezTo>
                  <a:cubicBezTo>
                    <a:pt x="1368" y="4354"/>
                    <a:pt x="1027" y="4152"/>
                    <a:pt x="808" y="3950"/>
                  </a:cubicBezTo>
                  <a:cubicBezTo>
                    <a:pt x="443" y="3615"/>
                    <a:pt x="230" y="3129"/>
                    <a:pt x="139" y="2673"/>
                  </a:cubicBezTo>
                  <a:cubicBezTo>
                    <a:pt x="125" y="2632"/>
                    <a:pt x="93" y="2615"/>
                    <a:pt x="65" y="2615"/>
                  </a:cubicBezTo>
                  <a:cubicBezTo>
                    <a:pt x="30" y="2615"/>
                    <a:pt x="1" y="2640"/>
                    <a:pt x="18" y="2673"/>
                  </a:cubicBezTo>
                  <a:cubicBezTo>
                    <a:pt x="94" y="3309"/>
                    <a:pt x="788" y="4562"/>
                    <a:pt x="1564" y="4562"/>
                  </a:cubicBezTo>
                  <a:cubicBezTo>
                    <a:pt x="1715" y="4562"/>
                    <a:pt x="1870" y="4515"/>
                    <a:pt x="2024" y="4405"/>
                  </a:cubicBezTo>
                  <a:cubicBezTo>
                    <a:pt x="2297" y="4223"/>
                    <a:pt x="2358" y="3828"/>
                    <a:pt x="2388" y="3554"/>
                  </a:cubicBezTo>
                  <a:cubicBezTo>
                    <a:pt x="2388" y="3343"/>
                    <a:pt x="2388" y="3132"/>
                    <a:pt x="2369" y="2921"/>
                  </a:cubicBezTo>
                  <a:lnTo>
                    <a:pt x="2369" y="2921"/>
                  </a:lnTo>
                  <a:cubicBezTo>
                    <a:pt x="2375" y="2930"/>
                    <a:pt x="2382" y="2938"/>
                    <a:pt x="2388" y="2946"/>
                  </a:cubicBezTo>
                  <a:cubicBezTo>
                    <a:pt x="2721" y="3335"/>
                    <a:pt x="3313" y="3735"/>
                    <a:pt x="3828" y="3735"/>
                  </a:cubicBezTo>
                  <a:cubicBezTo>
                    <a:pt x="4160" y="3735"/>
                    <a:pt x="4459" y="3569"/>
                    <a:pt x="4638" y="3129"/>
                  </a:cubicBezTo>
                  <a:cubicBezTo>
                    <a:pt x="5002" y="2278"/>
                    <a:pt x="4698" y="667"/>
                    <a:pt x="4030" y="29"/>
                  </a:cubicBezTo>
                  <a:cubicBezTo>
                    <a:pt x="4010" y="9"/>
                    <a:pt x="3987" y="0"/>
                    <a:pt x="3965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589;p80">
              <a:extLst>
                <a:ext uri="{FF2B5EF4-FFF2-40B4-BE49-F238E27FC236}">
                  <a16:creationId xmlns:a16="http://schemas.microsoft.com/office/drawing/2014/main" id="{791D040A-D235-9FA6-8B77-A9D4D791CB96}"/>
                </a:ext>
              </a:extLst>
            </p:cNvPr>
            <p:cNvSpPr/>
            <p:nvPr/>
          </p:nvSpPr>
          <p:spPr>
            <a:xfrm>
              <a:off x="3486600" y="4370175"/>
              <a:ext cx="67650" cy="67650"/>
            </a:xfrm>
            <a:custGeom>
              <a:avLst/>
              <a:gdLst/>
              <a:ahLst/>
              <a:cxnLst/>
              <a:rect l="l" t="t" r="r" b="b"/>
              <a:pathLst>
                <a:path w="2706" h="2706" extrusionOk="0">
                  <a:moveTo>
                    <a:pt x="76" y="0"/>
                  </a:moveTo>
                  <a:cubicBezTo>
                    <a:pt x="42" y="0"/>
                    <a:pt x="0" y="15"/>
                    <a:pt x="0" y="51"/>
                  </a:cubicBezTo>
                  <a:cubicBezTo>
                    <a:pt x="122" y="902"/>
                    <a:pt x="243" y="2330"/>
                    <a:pt x="1186" y="2665"/>
                  </a:cubicBezTo>
                  <a:cubicBezTo>
                    <a:pt x="1266" y="2692"/>
                    <a:pt x="1343" y="2705"/>
                    <a:pt x="1418" y="2705"/>
                  </a:cubicBezTo>
                  <a:cubicBezTo>
                    <a:pt x="2163" y="2705"/>
                    <a:pt x="2622" y="1424"/>
                    <a:pt x="2705" y="871"/>
                  </a:cubicBezTo>
                  <a:cubicBezTo>
                    <a:pt x="2705" y="790"/>
                    <a:pt x="2651" y="736"/>
                    <a:pt x="2597" y="736"/>
                  </a:cubicBezTo>
                  <a:cubicBezTo>
                    <a:pt x="2570" y="736"/>
                    <a:pt x="2543" y="750"/>
                    <a:pt x="2523" y="780"/>
                  </a:cubicBezTo>
                  <a:cubicBezTo>
                    <a:pt x="2239" y="1292"/>
                    <a:pt x="2140" y="2469"/>
                    <a:pt x="1407" y="2469"/>
                  </a:cubicBezTo>
                  <a:cubicBezTo>
                    <a:pt x="1356" y="2469"/>
                    <a:pt x="1303" y="2464"/>
                    <a:pt x="1246" y="2452"/>
                  </a:cubicBezTo>
                  <a:cubicBezTo>
                    <a:pt x="365" y="2270"/>
                    <a:pt x="395" y="689"/>
                    <a:pt x="122" y="20"/>
                  </a:cubicBezTo>
                  <a:cubicBezTo>
                    <a:pt x="122" y="8"/>
                    <a:pt x="101" y="0"/>
                    <a:pt x="76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590;p80">
              <a:extLst>
                <a:ext uri="{FF2B5EF4-FFF2-40B4-BE49-F238E27FC236}">
                  <a16:creationId xmlns:a16="http://schemas.microsoft.com/office/drawing/2014/main" id="{A1F53D46-02BC-4395-1B75-3383EBE97CFE}"/>
                </a:ext>
              </a:extLst>
            </p:cNvPr>
            <p:cNvSpPr/>
            <p:nvPr/>
          </p:nvSpPr>
          <p:spPr>
            <a:xfrm>
              <a:off x="3039450" y="4408100"/>
              <a:ext cx="58100" cy="67475"/>
            </a:xfrm>
            <a:custGeom>
              <a:avLst/>
              <a:gdLst/>
              <a:ahLst/>
              <a:cxnLst/>
              <a:rect l="l" t="t" r="r" b="b"/>
              <a:pathLst>
                <a:path w="2324" h="2699" extrusionOk="0">
                  <a:moveTo>
                    <a:pt x="2006" y="0"/>
                  </a:moveTo>
                  <a:cubicBezTo>
                    <a:pt x="1958" y="0"/>
                    <a:pt x="1910" y="41"/>
                    <a:pt x="1928" y="114"/>
                  </a:cubicBezTo>
                  <a:cubicBezTo>
                    <a:pt x="2050" y="661"/>
                    <a:pt x="2050" y="1300"/>
                    <a:pt x="1928" y="1847"/>
                  </a:cubicBezTo>
                  <a:cubicBezTo>
                    <a:pt x="1847" y="2200"/>
                    <a:pt x="1619" y="2530"/>
                    <a:pt x="1267" y="2530"/>
                  </a:cubicBezTo>
                  <a:cubicBezTo>
                    <a:pt x="1226" y="2530"/>
                    <a:pt x="1183" y="2525"/>
                    <a:pt x="1138" y="2515"/>
                  </a:cubicBezTo>
                  <a:cubicBezTo>
                    <a:pt x="713" y="2424"/>
                    <a:pt x="409" y="1877"/>
                    <a:pt x="196" y="1543"/>
                  </a:cubicBezTo>
                  <a:cubicBezTo>
                    <a:pt x="178" y="1516"/>
                    <a:pt x="152" y="1505"/>
                    <a:pt x="127" y="1505"/>
                  </a:cubicBezTo>
                  <a:cubicBezTo>
                    <a:pt x="64" y="1505"/>
                    <a:pt x="1" y="1570"/>
                    <a:pt x="44" y="1634"/>
                  </a:cubicBezTo>
                  <a:cubicBezTo>
                    <a:pt x="315" y="2040"/>
                    <a:pt x="821" y="2699"/>
                    <a:pt x="1324" y="2699"/>
                  </a:cubicBezTo>
                  <a:cubicBezTo>
                    <a:pt x="1499" y="2699"/>
                    <a:pt x="1673" y="2620"/>
                    <a:pt x="1837" y="2424"/>
                  </a:cubicBezTo>
                  <a:cubicBezTo>
                    <a:pt x="2323" y="1847"/>
                    <a:pt x="2232" y="722"/>
                    <a:pt x="2080" y="53"/>
                  </a:cubicBezTo>
                  <a:cubicBezTo>
                    <a:pt x="2068" y="17"/>
                    <a:pt x="2037" y="0"/>
                    <a:pt x="2006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591;p80">
              <a:extLst>
                <a:ext uri="{FF2B5EF4-FFF2-40B4-BE49-F238E27FC236}">
                  <a16:creationId xmlns:a16="http://schemas.microsoft.com/office/drawing/2014/main" id="{FB3F4D1B-BDE4-EC91-C7B7-9DC847A93D9D}"/>
                </a:ext>
              </a:extLst>
            </p:cNvPr>
            <p:cNvSpPr/>
            <p:nvPr/>
          </p:nvSpPr>
          <p:spPr>
            <a:xfrm>
              <a:off x="2831550" y="4629800"/>
              <a:ext cx="186975" cy="186950"/>
            </a:xfrm>
            <a:custGeom>
              <a:avLst/>
              <a:gdLst/>
              <a:ahLst/>
              <a:cxnLst/>
              <a:rect l="l" t="t" r="r" b="b"/>
              <a:pathLst>
                <a:path w="7479" h="7478" extrusionOk="0">
                  <a:moveTo>
                    <a:pt x="5320" y="0"/>
                  </a:moveTo>
                  <a:lnTo>
                    <a:pt x="3132" y="2128"/>
                  </a:lnTo>
                  <a:lnTo>
                    <a:pt x="1" y="2158"/>
                  </a:lnTo>
                  <a:lnTo>
                    <a:pt x="2159" y="4377"/>
                  </a:lnTo>
                  <a:lnTo>
                    <a:pt x="2189" y="7477"/>
                  </a:lnTo>
                  <a:lnTo>
                    <a:pt x="4378" y="5319"/>
                  </a:lnTo>
                  <a:lnTo>
                    <a:pt x="7478" y="5319"/>
                  </a:lnTo>
                  <a:lnTo>
                    <a:pt x="5351" y="3101"/>
                  </a:lnTo>
                  <a:lnTo>
                    <a:pt x="53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592;p80">
              <a:extLst>
                <a:ext uri="{FF2B5EF4-FFF2-40B4-BE49-F238E27FC236}">
                  <a16:creationId xmlns:a16="http://schemas.microsoft.com/office/drawing/2014/main" id="{2E31FF15-959F-DB44-F242-48BB31666933}"/>
                </a:ext>
              </a:extLst>
            </p:cNvPr>
            <p:cNvSpPr/>
            <p:nvPr/>
          </p:nvSpPr>
          <p:spPr>
            <a:xfrm>
              <a:off x="4327025" y="4356225"/>
              <a:ext cx="194575" cy="194550"/>
            </a:xfrm>
            <a:custGeom>
              <a:avLst/>
              <a:gdLst/>
              <a:ahLst/>
              <a:cxnLst/>
              <a:rect l="l" t="t" r="r" b="b"/>
              <a:pathLst>
                <a:path w="7783" h="7782" extrusionOk="0">
                  <a:moveTo>
                    <a:pt x="5046" y="1"/>
                  </a:moveTo>
                  <a:lnTo>
                    <a:pt x="3101" y="2372"/>
                  </a:lnTo>
                  <a:lnTo>
                    <a:pt x="1" y="2736"/>
                  </a:lnTo>
                  <a:lnTo>
                    <a:pt x="2372" y="4682"/>
                  </a:lnTo>
                  <a:lnTo>
                    <a:pt x="2736" y="7782"/>
                  </a:lnTo>
                  <a:lnTo>
                    <a:pt x="4682" y="5411"/>
                  </a:lnTo>
                  <a:lnTo>
                    <a:pt x="7782" y="5046"/>
                  </a:lnTo>
                  <a:lnTo>
                    <a:pt x="5411" y="3101"/>
                  </a:lnTo>
                  <a:lnTo>
                    <a:pt x="50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593;p80">
              <a:extLst>
                <a:ext uri="{FF2B5EF4-FFF2-40B4-BE49-F238E27FC236}">
                  <a16:creationId xmlns:a16="http://schemas.microsoft.com/office/drawing/2014/main" id="{DFC464C3-E7F4-BDC9-6CE8-AC951051B3A8}"/>
                </a:ext>
              </a:extLst>
            </p:cNvPr>
            <p:cNvSpPr/>
            <p:nvPr/>
          </p:nvSpPr>
          <p:spPr>
            <a:xfrm>
              <a:off x="4313350" y="4573550"/>
              <a:ext cx="224950" cy="216600"/>
            </a:xfrm>
            <a:custGeom>
              <a:avLst/>
              <a:gdLst/>
              <a:ahLst/>
              <a:cxnLst/>
              <a:rect l="l" t="t" r="r" b="b"/>
              <a:pathLst>
                <a:path w="8998" h="8664" extrusionOk="0">
                  <a:moveTo>
                    <a:pt x="3040" y="2797"/>
                  </a:moveTo>
                  <a:cubicBezTo>
                    <a:pt x="3040" y="2797"/>
                    <a:pt x="3800" y="1"/>
                    <a:pt x="4499" y="122"/>
                  </a:cubicBezTo>
                  <a:cubicBezTo>
                    <a:pt x="5198" y="214"/>
                    <a:pt x="6019" y="2402"/>
                    <a:pt x="6019" y="2402"/>
                  </a:cubicBezTo>
                  <a:cubicBezTo>
                    <a:pt x="6019" y="2402"/>
                    <a:pt x="8815" y="2797"/>
                    <a:pt x="8907" y="3466"/>
                  </a:cubicBezTo>
                  <a:cubicBezTo>
                    <a:pt x="8998" y="4165"/>
                    <a:pt x="6961" y="5199"/>
                    <a:pt x="6961" y="5199"/>
                  </a:cubicBezTo>
                  <a:cubicBezTo>
                    <a:pt x="6961" y="5199"/>
                    <a:pt x="8359" y="7934"/>
                    <a:pt x="7843" y="8299"/>
                  </a:cubicBezTo>
                  <a:cubicBezTo>
                    <a:pt x="7326" y="8664"/>
                    <a:pt x="4773" y="6870"/>
                    <a:pt x="4773" y="6870"/>
                  </a:cubicBezTo>
                  <a:cubicBezTo>
                    <a:pt x="4773" y="6870"/>
                    <a:pt x="2493" y="8633"/>
                    <a:pt x="1764" y="8360"/>
                  </a:cubicBezTo>
                  <a:cubicBezTo>
                    <a:pt x="1338" y="8177"/>
                    <a:pt x="2463" y="5381"/>
                    <a:pt x="2463" y="5381"/>
                  </a:cubicBezTo>
                  <a:cubicBezTo>
                    <a:pt x="2463" y="5381"/>
                    <a:pt x="1" y="4226"/>
                    <a:pt x="213" y="3557"/>
                  </a:cubicBezTo>
                  <a:cubicBezTo>
                    <a:pt x="426" y="2919"/>
                    <a:pt x="3040" y="2797"/>
                    <a:pt x="3040" y="27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594;p80">
              <a:extLst>
                <a:ext uri="{FF2B5EF4-FFF2-40B4-BE49-F238E27FC236}">
                  <a16:creationId xmlns:a16="http://schemas.microsoft.com/office/drawing/2014/main" id="{22E7003E-944D-7AE8-C003-CE51CDCCDC71}"/>
                </a:ext>
              </a:extLst>
            </p:cNvPr>
            <p:cNvSpPr/>
            <p:nvPr/>
          </p:nvSpPr>
          <p:spPr>
            <a:xfrm>
              <a:off x="2736575" y="4398775"/>
              <a:ext cx="222675" cy="218125"/>
            </a:xfrm>
            <a:custGeom>
              <a:avLst/>
              <a:gdLst/>
              <a:ahLst/>
              <a:cxnLst/>
              <a:rect l="l" t="t" r="r" b="b"/>
              <a:pathLst>
                <a:path w="8907" h="8725" extrusionOk="0">
                  <a:moveTo>
                    <a:pt x="2797" y="2888"/>
                  </a:moveTo>
                  <a:cubicBezTo>
                    <a:pt x="2797" y="2888"/>
                    <a:pt x="3101" y="31"/>
                    <a:pt x="3800" y="1"/>
                  </a:cubicBezTo>
                  <a:cubicBezTo>
                    <a:pt x="4529" y="1"/>
                    <a:pt x="5685" y="2037"/>
                    <a:pt x="5685" y="2037"/>
                  </a:cubicBezTo>
                  <a:cubicBezTo>
                    <a:pt x="5685" y="2037"/>
                    <a:pt x="8511" y="1977"/>
                    <a:pt x="8694" y="2645"/>
                  </a:cubicBezTo>
                  <a:cubicBezTo>
                    <a:pt x="8906" y="3284"/>
                    <a:pt x="7022" y="4651"/>
                    <a:pt x="7022" y="4651"/>
                  </a:cubicBezTo>
                  <a:cubicBezTo>
                    <a:pt x="7022" y="4651"/>
                    <a:pt x="8846" y="7113"/>
                    <a:pt x="8390" y="7569"/>
                  </a:cubicBezTo>
                  <a:cubicBezTo>
                    <a:pt x="7934" y="7995"/>
                    <a:pt x="5137" y="6627"/>
                    <a:pt x="5137" y="6627"/>
                  </a:cubicBezTo>
                  <a:cubicBezTo>
                    <a:pt x="5137" y="6627"/>
                    <a:pt x="3162" y="8724"/>
                    <a:pt x="2402" y="8572"/>
                  </a:cubicBezTo>
                  <a:cubicBezTo>
                    <a:pt x="1946" y="8481"/>
                    <a:pt x="2615" y="5533"/>
                    <a:pt x="2615" y="5533"/>
                  </a:cubicBezTo>
                  <a:cubicBezTo>
                    <a:pt x="2615" y="5533"/>
                    <a:pt x="1" y="4773"/>
                    <a:pt x="122" y="4104"/>
                  </a:cubicBezTo>
                  <a:cubicBezTo>
                    <a:pt x="213" y="3436"/>
                    <a:pt x="2797" y="2888"/>
                    <a:pt x="2797" y="28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595;p80">
              <a:extLst>
                <a:ext uri="{FF2B5EF4-FFF2-40B4-BE49-F238E27FC236}">
                  <a16:creationId xmlns:a16="http://schemas.microsoft.com/office/drawing/2014/main" id="{6B440B4E-9EE8-7795-A837-D7A504216200}"/>
                </a:ext>
              </a:extLst>
            </p:cNvPr>
            <p:cNvSpPr/>
            <p:nvPr/>
          </p:nvSpPr>
          <p:spPr>
            <a:xfrm>
              <a:off x="4557275" y="4508175"/>
              <a:ext cx="94250" cy="82475"/>
            </a:xfrm>
            <a:custGeom>
              <a:avLst/>
              <a:gdLst/>
              <a:ahLst/>
              <a:cxnLst/>
              <a:rect l="l" t="t" r="r" b="b"/>
              <a:pathLst>
                <a:path w="3770" h="3299" extrusionOk="0">
                  <a:moveTo>
                    <a:pt x="1894" y="1"/>
                  </a:moveTo>
                  <a:cubicBezTo>
                    <a:pt x="1384" y="1"/>
                    <a:pt x="878" y="231"/>
                    <a:pt x="548" y="671"/>
                  </a:cubicBezTo>
                  <a:cubicBezTo>
                    <a:pt x="1" y="1430"/>
                    <a:pt x="183" y="2464"/>
                    <a:pt x="912" y="2981"/>
                  </a:cubicBezTo>
                  <a:cubicBezTo>
                    <a:pt x="1212" y="3196"/>
                    <a:pt x="1555" y="3299"/>
                    <a:pt x="1891" y="3299"/>
                  </a:cubicBezTo>
                  <a:cubicBezTo>
                    <a:pt x="2407" y="3299"/>
                    <a:pt x="2910" y="3058"/>
                    <a:pt x="3223" y="2616"/>
                  </a:cubicBezTo>
                  <a:cubicBezTo>
                    <a:pt x="3770" y="1886"/>
                    <a:pt x="3587" y="853"/>
                    <a:pt x="2858" y="306"/>
                  </a:cubicBezTo>
                  <a:cubicBezTo>
                    <a:pt x="2568" y="101"/>
                    <a:pt x="2230" y="1"/>
                    <a:pt x="1894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596;p80">
              <a:extLst>
                <a:ext uri="{FF2B5EF4-FFF2-40B4-BE49-F238E27FC236}">
                  <a16:creationId xmlns:a16="http://schemas.microsoft.com/office/drawing/2014/main" id="{1E5FB0D3-00C1-3B33-2102-26D679D5E062}"/>
                </a:ext>
              </a:extLst>
            </p:cNvPr>
            <p:cNvSpPr/>
            <p:nvPr/>
          </p:nvSpPr>
          <p:spPr>
            <a:xfrm>
              <a:off x="2700100" y="4638625"/>
              <a:ext cx="57775" cy="51500"/>
            </a:xfrm>
            <a:custGeom>
              <a:avLst/>
              <a:gdLst/>
              <a:ahLst/>
              <a:cxnLst/>
              <a:rect l="l" t="t" r="r" b="b"/>
              <a:pathLst>
                <a:path w="2311" h="2060" extrusionOk="0">
                  <a:moveTo>
                    <a:pt x="1125" y="1"/>
                  </a:moveTo>
                  <a:cubicBezTo>
                    <a:pt x="1024" y="1"/>
                    <a:pt x="922" y="14"/>
                    <a:pt x="821" y="42"/>
                  </a:cubicBezTo>
                  <a:cubicBezTo>
                    <a:pt x="304" y="225"/>
                    <a:pt x="1" y="802"/>
                    <a:pt x="183" y="1349"/>
                  </a:cubicBezTo>
                  <a:cubicBezTo>
                    <a:pt x="307" y="1795"/>
                    <a:pt x="734" y="2060"/>
                    <a:pt x="1167" y="2060"/>
                  </a:cubicBezTo>
                  <a:cubicBezTo>
                    <a:pt x="1266" y="2060"/>
                    <a:pt x="1364" y="2046"/>
                    <a:pt x="1460" y="2018"/>
                  </a:cubicBezTo>
                  <a:cubicBezTo>
                    <a:pt x="2007" y="1836"/>
                    <a:pt x="2311" y="1258"/>
                    <a:pt x="2128" y="711"/>
                  </a:cubicBezTo>
                  <a:cubicBezTo>
                    <a:pt x="1980" y="265"/>
                    <a:pt x="1568" y="1"/>
                    <a:pt x="1125" y="1"/>
                  </a:cubicBezTo>
                  <a:close/>
                </a:path>
              </a:pathLst>
            </a:custGeom>
            <a:solidFill>
              <a:srgbClr val="4FC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1896;p68">
            <a:extLst>
              <a:ext uri="{FF2B5EF4-FFF2-40B4-BE49-F238E27FC236}">
                <a16:creationId xmlns:a16="http://schemas.microsoft.com/office/drawing/2014/main" id="{F106860B-F098-46DB-AE51-9609946F8363}"/>
              </a:ext>
            </a:extLst>
          </p:cNvPr>
          <p:cNvSpPr/>
          <p:nvPr/>
        </p:nvSpPr>
        <p:spPr>
          <a:xfrm rot="1456916">
            <a:off x="221229" y="2803889"/>
            <a:ext cx="459275" cy="331478"/>
          </a:xfrm>
          <a:custGeom>
            <a:avLst/>
            <a:gdLst/>
            <a:ahLst/>
            <a:cxnLst/>
            <a:rect l="l" t="t" r="r" b="b"/>
            <a:pathLst>
              <a:path w="4972" h="4199" extrusionOk="0">
                <a:moveTo>
                  <a:pt x="3546" y="1"/>
                </a:moveTo>
                <a:cubicBezTo>
                  <a:pt x="3496" y="1"/>
                  <a:pt x="3446" y="4"/>
                  <a:pt x="3396" y="10"/>
                </a:cubicBezTo>
                <a:cubicBezTo>
                  <a:pt x="3212" y="31"/>
                  <a:pt x="3028" y="85"/>
                  <a:pt x="2869" y="184"/>
                </a:cubicBezTo>
                <a:cubicBezTo>
                  <a:pt x="2735" y="269"/>
                  <a:pt x="2593" y="400"/>
                  <a:pt x="2430" y="400"/>
                </a:cubicBezTo>
                <a:cubicBezTo>
                  <a:pt x="2419" y="400"/>
                  <a:pt x="2408" y="399"/>
                  <a:pt x="2397" y="398"/>
                </a:cubicBezTo>
                <a:cubicBezTo>
                  <a:pt x="2395" y="398"/>
                  <a:pt x="2393" y="397"/>
                  <a:pt x="2390" y="397"/>
                </a:cubicBezTo>
                <a:cubicBezTo>
                  <a:pt x="2234" y="375"/>
                  <a:pt x="2102" y="263"/>
                  <a:pt x="1955" y="211"/>
                </a:cubicBezTo>
                <a:cubicBezTo>
                  <a:pt x="1788" y="151"/>
                  <a:pt x="1610" y="113"/>
                  <a:pt x="1433" y="112"/>
                </a:cubicBezTo>
                <a:cubicBezTo>
                  <a:pt x="1429" y="112"/>
                  <a:pt x="1425" y="112"/>
                  <a:pt x="1421" y="112"/>
                </a:cubicBezTo>
                <a:cubicBezTo>
                  <a:pt x="1122" y="112"/>
                  <a:pt x="832" y="214"/>
                  <a:pt x="601" y="414"/>
                </a:cubicBezTo>
                <a:cubicBezTo>
                  <a:pt x="115" y="837"/>
                  <a:pt x="1" y="1571"/>
                  <a:pt x="199" y="2182"/>
                </a:cubicBezTo>
                <a:cubicBezTo>
                  <a:pt x="373" y="2716"/>
                  <a:pt x="851" y="3120"/>
                  <a:pt x="1273" y="3438"/>
                </a:cubicBezTo>
                <a:cubicBezTo>
                  <a:pt x="1602" y="3684"/>
                  <a:pt x="1934" y="3938"/>
                  <a:pt x="2301" y="4118"/>
                </a:cubicBezTo>
                <a:cubicBezTo>
                  <a:pt x="2415" y="4175"/>
                  <a:pt x="2516" y="4199"/>
                  <a:pt x="2609" y="4199"/>
                </a:cubicBezTo>
                <a:cubicBezTo>
                  <a:pt x="2837" y="4199"/>
                  <a:pt x="3019" y="4052"/>
                  <a:pt x="3249" y="3873"/>
                </a:cubicBezTo>
                <a:cubicBezTo>
                  <a:pt x="3477" y="3696"/>
                  <a:pt x="3689" y="3497"/>
                  <a:pt x="3902" y="3300"/>
                </a:cubicBezTo>
                <a:cubicBezTo>
                  <a:pt x="4287" y="2940"/>
                  <a:pt x="4721" y="2488"/>
                  <a:pt x="4839" y="1938"/>
                </a:cubicBezTo>
                <a:cubicBezTo>
                  <a:pt x="4972" y="1311"/>
                  <a:pt x="4782" y="594"/>
                  <a:pt x="4253" y="222"/>
                </a:cubicBezTo>
                <a:cubicBezTo>
                  <a:pt x="4043" y="75"/>
                  <a:pt x="3796" y="1"/>
                  <a:pt x="3546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901AF9E1-18DE-4557-8DA7-0677221A54BD}"/>
              </a:ext>
            </a:extLst>
          </p:cNvPr>
          <p:cNvSpPr/>
          <p:nvPr/>
        </p:nvSpPr>
        <p:spPr>
          <a:xfrm>
            <a:off x="154262" y="2712489"/>
            <a:ext cx="556591" cy="493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90" name="Google Shape;1896;p68">
            <a:extLst>
              <a:ext uri="{FF2B5EF4-FFF2-40B4-BE49-F238E27FC236}">
                <a16:creationId xmlns:a16="http://schemas.microsoft.com/office/drawing/2014/main" id="{79EFEE6F-F980-4EAF-85D9-D0075EFA74EE}"/>
              </a:ext>
            </a:extLst>
          </p:cNvPr>
          <p:cNvSpPr/>
          <p:nvPr/>
        </p:nvSpPr>
        <p:spPr>
          <a:xfrm rot="1456916">
            <a:off x="4156729" y="2891415"/>
            <a:ext cx="459275" cy="331478"/>
          </a:xfrm>
          <a:custGeom>
            <a:avLst/>
            <a:gdLst/>
            <a:ahLst/>
            <a:cxnLst/>
            <a:rect l="l" t="t" r="r" b="b"/>
            <a:pathLst>
              <a:path w="4972" h="4199" extrusionOk="0">
                <a:moveTo>
                  <a:pt x="3546" y="1"/>
                </a:moveTo>
                <a:cubicBezTo>
                  <a:pt x="3496" y="1"/>
                  <a:pt x="3446" y="4"/>
                  <a:pt x="3396" y="10"/>
                </a:cubicBezTo>
                <a:cubicBezTo>
                  <a:pt x="3212" y="31"/>
                  <a:pt x="3028" y="85"/>
                  <a:pt x="2869" y="184"/>
                </a:cubicBezTo>
                <a:cubicBezTo>
                  <a:pt x="2735" y="269"/>
                  <a:pt x="2593" y="400"/>
                  <a:pt x="2430" y="400"/>
                </a:cubicBezTo>
                <a:cubicBezTo>
                  <a:pt x="2419" y="400"/>
                  <a:pt x="2408" y="399"/>
                  <a:pt x="2397" y="398"/>
                </a:cubicBezTo>
                <a:cubicBezTo>
                  <a:pt x="2395" y="398"/>
                  <a:pt x="2393" y="397"/>
                  <a:pt x="2390" y="397"/>
                </a:cubicBezTo>
                <a:cubicBezTo>
                  <a:pt x="2234" y="375"/>
                  <a:pt x="2102" y="263"/>
                  <a:pt x="1955" y="211"/>
                </a:cubicBezTo>
                <a:cubicBezTo>
                  <a:pt x="1788" y="151"/>
                  <a:pt x="1610" y="113"/>
                  <a:pt x="1433" y="112"/>
                </a:cubicBezTo>
                <a:cubicBezTo>
                  <a:pt x="1429" y="112"/>
                  <a:pt x="1425" y="112"/>
                  <a:pt x="1421" y="112"/>
                </a:cubicBezTo>
                <a:cubicBezTo>
                  <a:pt x="1122" y="112"/>
                  <a:pt x="832" y="214"/>
                  <a:pt x="601" y="414"/>
                </a:cubicBezTo>
                <a:cubicBezTo>
                  <a:pt x="115" y="837"/>
                  <a:pt x="1" y="1571"/>
                  <a:pt x="199" y="2182"/>
                </a:cubicBezTo>
                <a:cubicBezTo>
                  <a:pt x="373" y="2716"/>
                  <a:pt x="851" y="3120"/>
                  <a:pt x="1273" y="3438"/>
                </a:cubicBezTo>
                <a:cubicBezTo>
                  <a:pt x="1602" y="3684"/>
                  <a:pt x="1934" y="3938"/>
                  <a:pt x="2301" y="4118"/>
                </a:cubicBezTo>
                <a:cubicBezTo>
                  <a:pt x="2415" y="4175"/>
                  <a:pt x="2516" y="4199"/>
                  <a:pt x="2609" y="4199"/>
                </a:cubicBezTo>
                <a:cubicBezTo>
                  <a:pt x="2837" y="4199"/>
                  <a:pt x="3019" y="4052"/>
                  <a:pt x="3249" y="3873"/>
                </a:cubicBezTo>
                <a:cubicBezTo>
                  <a:pt x="3477" y="3696"/>
                  <a:pt x="3689" y="3497"/>
                  <a:pt x="3902" y="3300"/>
                </a:cubicBezTo>
                <a:cubicBezTo>
                  <a:pt x="4287" y="2940"/>
                  <a:pt x="4721" y="2488"/>
                  <a:pt x="4839" y="1938"/>
                </a:cubicBezTo>
                <a:cubicBezTo>
                  <a:pt x="4972" y="1311"/>
                  <a:pt x="4782" y="594"/>
                  <a:pt x="4253" y="222"/>
                </a:cubicBezTo>
                <a:cubicBezTo>
                  <a:pt x="4043" y="75"/>
                  <a:pt x="3796" y="1"/>
                  <a:pt x="3546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3D14F3EA-3396-4D14-A454-805C504622B2}"/>
              </a:ext>
            </a:extLst>
          </p:cNvPr>
          <p:cNvSpPr/>
          <p:nvPr/>
        </p:nvSpPr>
        <p:spPr>
          <a:xfrm>
            <a:off x="4102596" y="2816454"/>
            <a:ext cx="556591" cy="493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92" name="Google Shape;1896;p68">
            <a:extLst>
              <a:ext uri="{FF2B5EF4-FFF2-40B4-BE49-F238E27FC236}">
                <a16:creationId xmlns:a16="http://schemas.microsoft.com/office/drawing/2014/main" id="{3FCC55A9-E86B-47FE-857C-84D97D1E2E86}"/>
              </a:ext>
            </a:extLst>
          </p:cNvPr>
          <p:cNvSpPr/>
          <p:nvPr/>
        </p:nvSpPr>
        <p:spPr>
          <a:xfrm rot="1456916">
            <a:off x="4110012" y="1647345"/>
            <a:ext cx="459275" cy="331478"/>
          </a:xfrm>
          <a:custGeom>
            <a:avLst/>
            <a:gdLst/>
            <a:ahLst/>
            <a:cxnLst/>
            <a:rect l="l" t="t" r="r" b="b"/>
            <a:pathLst>
              <a:path w="4972" h="4199" extrusionOk="0">
                <a:moveTo>
                  <a:pt x="3546" y="1"/>
                </a:moveTo>
                <a:cubicBezTo>
                  <a:pt x="3496" y="1"/>
                  <a:pt x="3446" y="4"/>
                  <a:pt x="3396" y="10"/>
                </a:cubicBezTo>
                <a:cubicBezTo>
                  <a:pt x="3212" y="31"/>
                  <a:pt x="3028" y="85"/>
                  <a:pt x="2869" y="184"/>
                </a:cubicBezTo>
                <a:cubicBezTo>
                  <a:pt x="2735" y="269"/>
                  <a:pt x="2593" y="400"/>
                  <a:pt x="2430" y="400"/>
                </a:cubicBezTo>
                <a:cubicBezTo>
                  <a:pt x="2419" y="400"/>
                  <a:pt x="2408" y="399"/>
                  <a:pt x="2397" y="398"/>
                </a:cubicBezTo>
                <a:cubicBezTo>
                  <a:pt x="2395" y="398"/>
                  <a:pt x="2393" y="397"/>
                  <a:pt x="2390" y="397"/>
                </a:cubicBezTo>
                <a:cubicBezTo>
                  <a:pt x="2234" y="375"/>
                  <a:pt x="2102" y="263"/>
                  <a:pt x="1955" y="211"/>
                </a:cubicBezTo>
                <a:cubicBezTo>
                  <a:pt x="1788" y="151"/>
                  <a:pt x="1610" y="113"/>
                  <a:pt x="1433" y="112"/>
                </a:cubicBezTo>
                <a:cubicBezTo>
                  <a:pt x="1429" y="112"/>
                  <a:pt x="1425" y="112"/>
                  <a:pt x="1421" y="112"/>
                </a:cubicBezTo>
                <a:cubicBezTo>
                  <a:pt x="1122" y="112"/>
                  <a:pt x="832" y="214"/>
                  <a:pt x="601" y="414"/>
                </a:cubicBezTo>
                <a:cubicBezTo>
                  <a:pt x="115" y="837"/>
                  <a:pt x="1" y="1571"/>
                  <a:pt x="199" y="2182"/>
                </a:cubicBezTo>
                <a:cubicBezTo>
                  <a:pt x="373" y="2716"/>
                  <a:pt x="851" y="3120"/>
                  <a:pt x="1273" y="3438"/>
                </a:cubicBezTo>
                <a:cubicBezTo>
                  <a:pt x="1602" y="3684"/>
                  <a:pt x="1934" y="3938"/>
                  <a:pt x="2301" y="4118"/>
                </a:cubicBezTo>
                <a:cubicBezTo>
                  <a:pt x="2415" y="4175"/>
                  <a:pt x="2516" y="4199"/>
                  <a:pt x="2609" y="4199"/>
                </a:cubicBezTo>
                <a:cubicBezTo>
                  <a:pt x="2837" y="4199"/>
                  <a:pt x="3019" y="4052"/>
                  <a:pt x="3249" y="3873"/>
                </a:cubicBezTo>
                <a:cubicBezTo>
                  <a:pt x="3477" y="3696"/>
                  <a:pt x="3689" y="3497"/>
                  <a:pt x="3902" y="3300"/>
                </a:cubicBezTo>
                <a:cubicBezTo>
                  <a:pt x="4287" y="2940"/>
                  <a:pt x="4721" y="2488"/>
                  <a:pt x="4839" y="1938"/>
                </a:cubicBezTo>
                <a:cubicBezTo>
                  <a:pt x="4972" y="1311"/>
                  <a:pt x="4782" y="594"/>
                  <a:pt x="4253" y="222"/>
                </a:cubicBezTo>
                <a:cubicBezTo>
                  <a:pt x="4043" y="75"/>
                  <a:pt x="3796" y="1"/>
                  <a:pt x="3546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24FE6A02-B830-4690-A896-B60749F52D11}"/>
              </a:ext>
            </a:extLst>
          </p:cNvPr>
          <p:cNvSpPr/>
          <p:nvPr/>
        </p:nvSpPr>
        <p:spPr>
          <a:xfrm>
            <a:off x="4043045" y="1555945"/>
            <a:ext cx="556591" cy="493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58287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>
            <a:off x="6701071" y="609083"/>
            <a:ext cx="1211396" cy="966953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42"/>
          <p:cNvSpPr/>
          <p:nvPr/>
        </p:nvSpPr>
        <p:spPr>
          <a:xfrm>
            <a:off x="1585050" y="752575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7E673E2-779A-655F-8298-C85F87602B62}"/>
              </a:ext>
            </a:extLst>
          </p:cNvPr>
          <p:cNvSpPr txBox="1"/>
          <p:nvPr/>
        </p:nvSpPr>
        <p:spPr>
          <a:xfrm>
            <a:off x="2879457" y="432485"/>
            <a:ext cx="36980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Khung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thay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đổi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A7644C06-D12F-4D08-956D-B8556D32EC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37" t="73557" r="9442" b="9412"/>
          <a:stretch/>
        </p:blipFill>
        <p:spPr>
          <a:xfrm>
            <a:off x="1542074" y="1526160"/>
            <a:ext cx="6138886" cy="14312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8C63AF1-9BA2-7814-625C-C223B4D9B3F3}"/>
              </a:ext>
            </a:extLst>
          </p:cNvPr>
          <p:cNvSpPr/>
          <p:nvPr/>
        </p:nvSpPr>
        <p:spPr>
          <a:xfrm>
            <a:off x="1731095" y="3266660"/>
            <a:ext cx="5772647" cy="10137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ở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oogle Shape;1518;p71">
            <a:extLst>
              <a:ext uri="{FF2B5EF4-FFF2-40B4-BE49-F238E27FC236}">
                <a16:creationId xmlns:a16="http://schemas.microsoft.com/office/drawing/2014/main" id="{F3B370F5-525F-493F-B88E-C4FB089899A2}"/>
              </a:ext>
            </a:extLst>
          </p:cNvPr>
          <p:cNvGrpSpPr/>
          <p:nvPr/>
        </p:nvGrpSpPr>
        <p:grpSpPr>
          <a:xfrm>
            <a:off x="-146242" y="1521958"/>
            <a:ext cx="1386122" cy="3663869"/>
            <a:chOff x="6751824" y="1803550"/>
            <a:chExt cx="2096065" cy="3841727"/>
          </a:xfrm>
        </p:grpSpPr>
        <p:sp>
          <p:nvSpPr>
            <p:cNvPr id="9" name="Google Shape;1519;p71">
              <a:extLst>
                <a:ext uri="{FF2B5EF4-FFF2-40B4-BE49-F238E27FC236}">
                  <a16:creationId xmlns:a16="http://schemas.microsoft.com/office/drawing/2014/main" id="{2B83F8A0-60AA-48B0-B2F4-EF022FF4C29B}"/>
                </a:ext>
              </a:extLst>
            </p:cNvPr>
            <p:cNvSpPr/>
            <p:nvPr/>
          </p:nvSpPr>
          <p:spPr>
            <a:xfrm>
              <a:off x="7646475" y="3095750"/>
              <a:ext cx="103454" cy="2549526"/>
            </a:xfrm>
            <a:custGeom>
              <a:avLst/>
              <a:gdLst/>
              <a:ahLst/>
              <a:cxnLst/>
              <a:rect l="l" t="t" r="r" b="b"/>
              <a:pathLst>
                <a:path w="4711" h="42524" fill="none" extrusionOk="0">
                  <a:moveTo>
                    <a:pt x="3498" y="1"/>
                  </a:moveTo>
                  <a:lnTo>
                    <a:pt x="3224" y="824"/>
                  </a:lnTo>
                  <a:lnTo>
                    <a:pt x="1784" y="6585"/>
                  </a:lnTo>
                  <a:lnTo>
                    <a:pt x="1029" y="10631"/>
                  </a:lnTo>
                  <a:lnTo>
                    <a:pt x="595" y="13672"/>
                  </a:lnTo>
                  <a:lnTo>
                    <a:pt x="252" y="16896"/>
                  </a:lnTo>
                  <a:lnTo>
                    <a:pt x="23" y="20302"/>
                  </a:lnTo>
                  <a:lnTo>
                    <a:pt x="1" y="23800"/>
                  </a:lnTo>
                  <a:lnTo>
                    <a:pt x="161" y="27366"/>
                  </a:lnTo>
                  <a:lnTo>
                    <a:pt x="595" y="30910"/>
                  </a:lnTo>
                  <a:lnTo>
                    <a:pt x="1327" y="34408"/>
                  </a:lnTo>
                  <a:lnTo>
                    <a:pt x="2401" y="37791"/>
                  </a:lnTo>
                  <a:lnTo>
                    <a:pt x="3453" y="40215"/>
                  </a:lnTo>
                  <a:lnTo>
                    <a:pt x="4253" y="41769"/>
                  </a:lnTo>
                  <a:lnTo>
                    <a:pt x="4710" y="42524"/>
                  </a:lnTo>
                </a:path>
              </a:pathLst>
            </a:custGeom>
            <a:noFill/>
            <a:ln w="25150" cap="flat" cmpd="sng">
              <a:solidFill>
                <a:schemeClr val="accent1"/>
              </a:solidFill>
              <a:prstDash val="solid"/>
              <a:miter lim="22861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1" name="Google Shape;1520;p71">
              <a:extLst>
                <a:ext uri="{FF2B5EF4-FFF2-40B4-BE49-F238E27FC236}">
                  <a16:creationId xmlns:a16="http://schemas.microsoft.com/office/drawing/2014/main" id="{C3B195E4-3BC0-405F-ABA8-F2A4E71E804D}"/>
                </a:ext>
              </a:extLst>
            </p:cNvPr>
            <p:cNvGrpSpPr/>
            <p:nvPr/>
          </p:nvGrpSpPr>
          <p:grpSpPr>
            <a:xfrm>
              <a:off x="6751824" y="1803550"/>
              <a:ext cx="2096065" cy="2215547"/>
              <a:chOff x="638949" y="3060500"/>
              <a:chExt cx="2096065" cy="2215547"/>
            </a:xfrm>
          </p:grpSpPr>
          <p:sp>
            <p:nvSpPr>
              <p:cNvPr id="12" name="Google Shape;1521;p71">
                <a:extLst>
                  <a:ext uri="{FF2B5EF4-FFF2-40B4-BE49-F238E27FC236}">
                    <a16:creationId xmlns:a16="http://schemas.microsoft.com/office/drawing/2014/main" id="{48DA9E53-B413-4000-9D51-7A4AF843C69D}"/>
                  </a:ext>
                </a:extLst>
              </p:cNvPr>
              <p:cNvSpPr/>
              <p:nvPr/>
            </p:nvSpPr>
            <p:spPr>
              <a:xfrm>
                <a:off x="638949" y="3060500"/>
                <a:ext cx="2096065" cy="2215547"/>
              </a:xfrm>
              <a:custGeom>
                <a:avLst/>
                <a:gdLst/>
                <a:ahLst/>
                <a:cxnLst/>
                <a:rect l="l" t="t" r="r" b="b"/>
                <a:pathLst>
                  <a:path w="31665" h="33470" extrusionOk="0">
                    <a:moveTo>
                      <a:pt x="14769" y="0"/>
                    </a:moveTo>
                    <a:lnTo>
                      <a:pt x="14358" y="69"/>
                    </a:lnTo>
                    <a:lnTo>
                      <a:pt x="13946" y="183"/>
                    </a:lnTo>
                    <a:lnTo>
                      <a:pt x="13283" y="640"/>
                    </a:lnTo>
                    <a:lnTo>
                      <a:pt x="12803" y="1349"/>
                    </a:lnTo>
                    <a:lnTo>
                      <a:pt x="12483" y="2241"/>
                    </a:lnTo>
                    <a:lnTo>
                      <a:pt x="12300" y="3315"/>
                    </a:lnTo>
                    <a:lnTo>
                      <a:pt x="12232" y="4527"/>
                    </a:lnTo>
                    <a:lnTo>
                      <a:pt x="12323" y="6470"/>
                    </a:lnTo>
                    <a:lnTo>
                      <a:pt x="12689" y="9145"/>
                    </a:lnTo>
                    <a:lnTo>
                      <a:pt x="13215" y="11637"/>
                    </a:lnTo>
                    <a:lnTo>
                      <a:pt x="13923" y="14403"/>
                    </a:lnTo>
                    <a:lnTo>
                      <a:pt x="14061" y="14837"/>
                    </a:lnTo>
                    <a:lnTo>
                      <a:pt x="13786" y="14449"/>
                    </a:lnTo>
                    <a:lnTo>
                      <a:pt x="12003" y="12026"/>
                    </a:lnTo>
                    <a:lnTo>
                      <a:pt x="10334" y="10014"/>
                    </a:lnTo>
                    <a:lnTo>
                      <a:pt x="8459" y="8002"/>
                    </a:lnTo>
                    <a:lnTo>
                      <a:pt x="7019" y="6744"/>
                    </a:lnTo>
                    <a:lnTo>
                      <a:pt x="6082" y="6081"/>
                    </a:lnTo>
                    <a:lnTo>
                      <a:pt x="5213" y="5624"/>
                    </a:lnTo>
                    <a:lnTo>
                      <a:pt x="4367" y="5396"/>
                    </a:lnTo>
                    <a:lnTo>
                      <a:pt x="3636" y="5464"/>
                    </a:lnTo>
                    <a:lnTo>
                      <a:pt x="3018" y="5853"/>
                    </a:lnTo>
                    <a:lnTo>
                      <a:pt x="2744" y="6196"/>
                    </a:lnTo>
                    <a:lnTo>
                      <a:pt x="2538" y="6584"/>
                    </a:lnTo>
                    <a:lnTo>
                      <a:pt x="2378" y="7385"/>
                    </a:lnTo>
                    <a:lnTo>
                      <a:pt x="2538" y="8230"/>
                    </a:lnTo>
                    <a:lnTo>
                      <a:pt x="2973" y="9122"/>
                    </a:lnTo>
                    <a:lnTo>
                      <a:pt x="3636" y="9991"/>
                    </a:lnTo>
                    <a:lnTo>
                      <a:pt x="4481" y="10882"/>
                    </a:lnTo>
                    <a:lnTo>
                      <a:pt x="5990" y="12163"/>
                    </a:lnTo>
                    <a:lnTo>
                      <a:pt x="8254" y="13763"/>
                    </a:lnTo>
                    <a:lnTo>
                      <a:pt x="10471" y="15112"/>
                    </a:lnTo>
                    <a:lnTo>
                      <a:pt x="13055" y="16506"/>
                    </a:lnTo>
                    <a:lnTo>
                      <a:pt x="12963" y="16461"/>
                    </a:lnTo>
                    <a:lnTo>
                      <a:pt x="11271" y="15935"/>
                    </a:lnTo>
                    <a:lnTo>
                      <a:pt x="9008" y="15500"/>
                    </a:lnTo>
                    <a:lnTo>
                      <a:pt x="6516" y="15226"/>
                    </a:lnTo>
                    <a:lnTo>
                      <a:pt x="4047" y="15203"/>
                    </a:lnTo>
                    <a:lnTo>
                      <a:pt x="2424" y="15409"/>
                    </a:lnTo>
                    <a:lnTo>
                      <a:pt x="1509" y="15638"/>
                    </a:lnTo>
                    <a:lnTo>
                      <a:pt x="778" y="16003"/>
                    </a:lnTo>
                    <a:lnTo>
                      <a:pt x="252" y="16461"/>
                    </a:lnTo>
                    <a:lnTo>
                      <a:pt x="1" y="17032"/>
                    </a:lnTo>
                    <a:lnTo>
                      <a:pt x="23" y="17764"/>
                    </a:lnTo>
                    <a:lnTo>
                      <a:pt x="183" y="18175"/>
                    </a:lnTo>
                    <a:lnTo>
                      <a:pt x="389" y="18587"/>
                    </a:lnTo>
                    <a:lnTo>
                      <a:pt x="961" y="19250"/>
                    </a:lnTo>
                    <a:lnTo>
                      <a:pt x="1692" y="19753"/>
                    </a:lnTo>
                    <a:lnTo>
                      <a:pt x="2607" y="20096"/>
                    </a:lnTo>
                    <a:lnTo>
                      <a:pt x="3613" y="20279"/>
                    </a:lnTo>
                    <a:lnTo>
                      <a:pt x="4710" y="20370"/>
                    </a:lnTo>
                    <a:lnTo>
                      <a:pt x="6470" y="20301"/>
                    </a:lnTo>
                    <a:lnTo>
                      <a:pt x="8802" y="19959"/>
                    </a:lnTo>
                    <a:lnTo>
                      <a:pt x="10951" y="19501"/>
                    </a:lnTo>
                    <a:lnTo>
                      <a:pt x="12749" y="18978"/>
                    </a:lnTo>
                    <a:lnTo>
                      <a:pt x="12749" y="18978"/>
                    </a:lnTo>
                    <a:lnTo>
                      <a:pt x="11043" y="19798"/>
                    </a:lnTo>
                    <a:lnTo>
                      <a:pt x="9191" y="21033"/>
                    </a:lnTo>
                    <a:lnTo>
                      <a:pt x="7454" y="22473"/>
                    </a:lnTo>
                    <a:lnTo>
                      <a:pt x="5990" y="24051"/>
                    </a:lnTo>
                    <a:lnTo>
                      <a:pt x="5167" y="25194"/>
                    </a:lnTo>
                    <a:lnTo>
                      <a:pt x="4779" y="25948"/>
                    </a:lnTo>
                    <a:lnTo>
                      <a:pt x="4573" y="26657"/>
                    </a:lnTo>
                    <a:lnTo>
                      <a:pt x="4527" y="27297"/>
                    </a:lnTo>
                    <a:lnTo>
                      <a:pt x="4664" y="27869"/>
                    </a:lnTo>
                    <a:lnTo>
                      <a:pt x="5030" y="28349"/>
                    </a:lnTo>
                    <a:lnTo>
                      <a:pt x="5305" y="28555"/>
                    </a:lnTo>
                    <a:lnTo>
                      <a:pt x="5625" y="28715"/>
                    </a:lnTo>
                    <a:lnTo>
                      <a:pt x="6265" y="28829"/>
                    </a:lnTo>
                    <a:lnTo>
                      <a:pt x="6973" y="28737"/>
                    </a:lnTo>
                    <a:lnTo>
                      <a:pt x="7705" y="28417"/>
                    </a:lnTo>
                    <a:lnTo>
                      <a:pt x="8825" y="27663"/>
                    </a:lnTo>
                    <a:lnTo>
                      <a:pt x="10311" y="26223"/>
                    </a:lnTo>
                    <a:lnTo>
                      <a:pt x="12346" y="23731"/>
                    </a:lnTo>
                    <a:lnTo>
                      <a:pt x="14129" y="21056"/>
                    </a:lnTo>
                    <a:lnTo>
                      <a:pt x="14289" y="20736"/>
                    </a:lnTo>
                    <a:lnTo>
                      <a:pt x="14243" y="21147"/>
                    </a:lnTo>
                    <a:lnTo>
                      <a:pt x="14083" y="23662"/>
                    </a:lnTo>
                    <a:lnTo>
                      <a:pt x="14083" y="25880"/>
                    </a:lnTo>
                    <a:lnTo>
                      <a:pt x="14221" y="28257"/>
                    </a:lnTo>
                    <a:lnTo>
                      <a:pt x="14518" y="29949"/>
                    </a:lnTo>
                    <a:lnTo>
                      <a:pt x="14792" y="30978"/>
                    </a:lnTo>
                    <a:lnTo>
                      <a:pt x="15181" y="31869"/>
                    </a:lnTo>
                    <a:lnTo>
                      <a:pt x="15661" y="32601"/>
                    </a:lnTo>
                    <a:lnTo>
                      <a:pt x="16278" y="33127"/>
                    </a:lnTo>
                    <a:lnTo>
                      <a:pt x="16987" y="33424"/>
                    </a:lnTo>
                    <a:lnTo>
                      <a:pt x="17421" y="33470"/>
                    </a:lnTo>
                    <a:lnTo>
                      <a:pt x="17833" y="33447"/>
                    </a:lnTo>
                    <a:lnTo>
                      <a:pt x="18473" y="33173"/>
                    </a:lnTo>
                    <a:lnTo>
                      <a:pt x="18907" y="32624"/>
                    </a:lnTo>
                    <a:lnTo>
                      <a:pt x="19182" y="31847"/>
                    </a:lnTo>
                    <a:lnTo>
                      <a:pt x="19296" y="30909"/>
                    </a:lnTo>
                    <a:lnTo>
                      <a:pt x="19273" y="29812"/>
                    </a:lnTo>
                    <a:lnTo>
                      <a:pt x="19067" y="28006"/>
                    </a:lnTo>
                    <a:lnTo>
                      <a:pt x="18519" y="25445"/>
                    </a:lnTo>
                    <a:lnTo>
                      <a:pt x="17833" y="23045"/>
                    </a:lnTo>
                    <a:lnTo>
                      <a:pt x="16918" y="20324"/>
                    </a:lnTo>
                    <a:lnTo>
                      <a:pt x="16758" y="19890"/>
                    </a:lnTo>
                    <a:lnTo>
                      <a:pt x="16987" y="20210"/>
                    </a:lnTo>
                    <a:lnTo>
                      <a:pt x="18542" y="22222"/>
                    </a:lnTo>
                    <a:lnTo>
                      <a:pt x="19982" y="23891"/>
                    </a:lnTo>
                    <a:lnTo>
                      <a:pt x="21628" y="25491"/>
                    </a:lnTo>
                    <a:lnTo>
                      <a:pt x="22931" y="26474"/>
                    </a:lnTo>
                    <a:lnTo>
                      <a:pt x="23777" y="26977"/>
                    </a:lnTo>
                    <a:lnTo>
                      <a:pt x="24600" y="27297"/>
                    </a:lnTo>
                    <a:lnTo>
                      <a:pt x="25400" y="27411"/>
                    </a:lnTo>
                    <a:lnTo>
                      <a:pt x="26132" y="27251"/>
                    </a:lnTo>
                    <a:lnTo>
                      <a:pt x="26772" y="26817"/>
                    </a:lnTo>
                    <a:lnTo>
                      <a:pt x="27069" y="26474"/>
                    </a:lnTo>
                    <a:lnTo>
                      <a:pt x="27320" y="26085"/>
                    </a:lnTo>
                    <a:lnTo>
                      <a:pt x="27549" y="25331"/>
                    </a:lnTo>
                    <a:lnTo>
                      <a:pt x="27503" y="24599"/>
                    </a:lnTo>
                    <a:lnTo>
                      <a:pt x="27206" y="23868"/>
                    </a:lnTo>
                    <a:lnTo>
                      <a:pt x="26680" y="23159"/>
                    </a:lnTo>
                    <a:lnTo>
                      <a:pt x="25994" y="22473"/>
                    </a:lnTo>
                    <a:lnTo>
                      <a:pt x="24737" y="21536"/>
                    </a:lnTo>
                    <a:lnTo>
                      <a:pt x="22817" y="20416"/>
                    </a:lnTo>
                    <a:lnTo>
                      <a:pt x="20896" y="19524"/>
                    </a:lnTo>
                    <a:lnTo>
                      <a:pt x="18633" y="18610"/>
                    </a:lnTo>
                    <a:lnTo>
                      <a:pt x="18267" y="18495"/>
                    </a:lnTo>
                    <a:lnTo>
                      <a:pt x="19044" y="18724"/>
                    </a:lnTo>
                    <a:lnTo>
                      <a:pt x="21011" y="19090"/>
                    </a:lnTo>
                    <a:lnTo>
                      <a:pt x="23274" y="19318"/>
                    </a:lnTo>
                    <a:lnTo>
                      <a:pt x="25606" y="19364"/>
                    </a:lnTo>
                    <a:lnTo>
                      <a:pt x="27823" y="19181"/>
                    </a:lnTo>
                    <a:lnTo>
                      <a:pt x="29264" y="18884"/>
                    </a:lnTo>
                    <a:lnTo>
                      <a:pt x="30087" y="18587"/>
                    </a:lnTo>
                    <a:lnTo>
                      <a:pt x="30750" y="18244"/>
                    </a:lnTo>
                    <a:lnTo>
                      <a:pt x="31276" y="17787"/>
                    </a:lnTo>
                    <a:lnTo>
                      <a:pt x="31573" y="17284"/>
                    </a:lnTo>
                    <a:lnTo>
                      <a:pt x="31664" y="16666"/>
                    </a:lnTo>
                    <a:lnTo>
                      <a:pt x="31596" y="16324"/>
                    </a:lnTo>
                    <a:lnTo>
                      <a:pt x="31504" y="15981"/>
                    </a:lnTo>
                    <a:lnTo>
                      <a:pt x="31093" y="15432"/>
                    </a:lnTo>
                    <a:lnTo>
                      <a:pt x="30453" y="15043"/>
                    </a:lnTo>
                    <a:lnTo>
                      <a:pt x="29652" y="14792"/>
                    </a:lnTo>
                    <a:lnTo>
                      <a:pt x="28189" y="14586"/>
                    </a:lnTo>
                    <a:lnTo>
                      <a:pt x="25903" y="14632"/>
                    </a:lnTo>
                    <a:lnTo>
                      <a:pt x="22337" y="15135"/>
                    </a:lnTo>
                    <a:lnTo>
                      <a:pt x="19127" y="15874"/>
                    </a:lnTo>
                    <a:lnTo>
                      <a:pt x="20325" y="15363"/>
                    </a:lnTo>
                    <a:lnTo>
                      <a:pt x="22085" y="14380"/>
                    </a:lnTo>
                    <a:lnTo>
                      <a:pt x="23983" y="13100"/>
                    </a:lnTo>
                    <a:lnTo>
                      <a:pt x="25789" y="11637"/>
                    </a:lnTo>
                    <a:lnTo>
                      <a:pt x="27320" y="10128"/>
                    </a:lnTo>
                    <a:lnTo>
                      <a:pt x="28121" y="9008"/>
                    </a:lnTo>
                    <a:lnTo>
                      <a:pt x="28441" y="8276"/>
                    </a:lnTo>
                    <a:lnTo>
                      <a:pt x="28555" y="7613"/>
                    </a:lnTo>
                    <a:lnTo>
                      <a:pt x="28464" y="6996"/>
                    </a:lnTo>
                    <a:lnTo>
                      <a:pt x="28304" y="6722"/>
                    </a:lnTo>
                    <a:lnTo>
                      <a:pt x="27983" y="6287"/>
                    </a:lnTo>
                    <a:lnTo>
                      <a:pt x="27229" y="5716"/>
                    </a:lnTo>
                    <a:lnTo>
                      <a:pt x="26406" y="5510"/>
                    </a:lnTo>
                    <a:lnTo>
                      <a:pt x="25514" y="5647"/>
                    </a:lnTo>
                    <a:lnTo>
                      <a:pt x="24577" y="6036"/>
                    </a:lnTo>
                    <a:lnTo>
                      <a:pt x="23617" y="6630"/>
                    </a:lnTo>
                    <a:lnTo>
                      <a:pt x="22154" y="7865"/>
                    </a:lnTo>
                    <a:lnTo>
                      <a:pt x="20279" y="9877"/>
                    </a:lnTo>
                    <a:lnTo>
                      <a:pt x="18656" y="11934"/>
                    </a:lnTo>
                    <a:lnTo>
                      <a:pt x="16918" y="14449"/>
                    </a:lnTo>
                    <a:lnTo>
                      <a:pt x="16644" y="14860"/>
                    </a:lnTo>
                    <a:lnTo>
                      <a:pt x="16781" y="14037"/>
                    </a:lnTo>
                    <a:lnTo>
                      <a:pt x="17147" y="10768"/>
                    </a:lnTo>
                    <a:lnTo>
                      <a:pt x="17307" y="8093"/>
                    </a:lnTo>
                    <a:lnTo>
                      <a:pt x="17284" y="5327"/>
                    </a:lnTo>
                    <a:lnTo>
                      <a:pt x="17078" y="3429"/>
                    </a:lnTo>
                    <a:lnTo>
                      <a:pt x="16850" y="2309"/>
                    </a:lnTo>
                    <a:lnTo>
                      <a:pt x="16507" y="1349"/>
                    </a:lnTo>
                    <a:lnTo>
                      <a:pt x="16072" y="640"/>
                    </a:lnTo>
                    <a:lnTo>
                      <a:pt x="15478" y="160"/>
                    </a:lnTo>
                    <a:lnTo>
                      <a:pt x="147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522;p71">
                <a:extLst>
                  <a:ext uri="{FF2B5EF4-FFF2-40B4-BE49-F238E27FC236}">
                    <a16:creationId xmlns:a16="http://schemas.microsoft.com/office/drawing/2014/main" id="{DB75AE05-9CE1-4EFC-8332-92C372245FD2}"/>
                  </a:ext>
                </a:extLst>
              </p:cNvPr>
              <p:cNvSpPr/>
              <p:nvPr/>
            </p:nvSpPr>
            <p:spPr>
              <a:xfrm>
                <a:off x="1442573" y="4026038"/>
                <a:ext cx="422258" cy="366257"/>
              </a:xfrm>
              <a:custGeom>
                <a:avLst/>
                <a:gdLst/>
                <a:ahLst/>
                <a:cxnLst/>
                <a:rect l="l" t="t" r="r" b="b"/>
                <a:pathLst>
                  <a:path w="6379" h="5533" extrusionOk="0">
                    <a:moveTo>
                      <a:pt x="3269" y="0"/>
                    </a:moveTo>
                    <a:lnTo>
                      <a:pt x="2584" y="114"/>
                    </a:lnTo>
                    <a:lnTo>
                      <a:pt x="1966" y="343"/>
                    </a:lnTo>
                    <a:lnTo>
                      <a:pt x="1441" y="640"/>
                    </a:lnTo>
                    <a:lnTo>
                      <a:pt x="755" y="1235"/>
                    </a:lnTo>
                    <a:lnTo>
                      <a:pt x="183" y="2218"/>
                    </a:lnTo>
                    <a:lnTo>
                      <a:pt x="0" y="3246"/>
                    </a:lnTo>
                    <a:lnTo>
                      <a:pt x="137" y="4001"/>
                    </a:lnTo>
                    <a:lnTo>
                      <a:pt x="343" y="4458"/>
                    </a:lnTo>
                    <a:lnTo>
                      <a:pt x="663" y="4847"/>
                    </a:lnTo>
                    <a:lnTo>
                      <a:pt x="1120" y="5167"/>
                    </a:lnTo>
                    <a:lnTo>
                      <a:pt x="1669" y="5395"/>
                    </a:lnTo>
                    <a:lnTo>
                      <a:pt x="2355" y="5510"/>
                    </a:lnTo>
                    <a:lnTo>
                      <a:pt x="2766" y="5533"/>
                    </a:lnTo>
                    <a:lnTo>
                      <a:pt x="3155" y="5510"/>
                    </a:lnTo>
                    <a:lnTo>
                      <a:pt x="3887" y="5395"/>
                    </a:lnTo>
                    <a:lnTo>
                      <a:pt x="4527" y="5167"/>
                    </a:lnTo>
                    <a:lnTo>
                      <a:pt x="5053" y="4870"/>
                    </a:lnTo>
                    <a:lnTo>
                      <a:pt x="5716" y="4275"/>
                    </a:lnTo>
                    <a:lnTo>
                      <a:pt x="6241" y="3315"/>
                    </a:lnTo>
                    <a:lnTo>
                      <a:pt x="6379" y="2286"/>
                    </a:lnTo>
                    <a:lnTo>
                      <a:pt x="6219" y="1555"/>
                    </a:lnTo>
                    <a:lnTo>
                      <a:pt x="5990" y="1120"/>
                    </a:lnTo>
                    <a:lnTo>
                      <a:pt x="5647" y="732"/>
                    </a:lnTo>
                    <a:lnTo>
                      <a:pt x="5213" y="412"/>
                    </a:lnTo>
                    <a:lnTo>
                      <a:pt x="4664" y="160"/>
                    </a:lnTo>
                    <a:lnTo>
                      <a:pt x="4024" y="23"/>
                    </a:lnTo>
                    <a:lnTo>
                      <a:pt x="36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523;p71">
                <a:extLst>
                  <a:ext uri="{FF2B5EF4-FFF2-40B4-BE49-F238E27FC236}">
                    <a16:creationId xmlns:a16="http://schemas.microsoft.com/office/drawing/2014/main" id="{67197907-A456-4CBA-B6D6-4E4AAC9433B1}"/>
                  </a:ext>
                </a:extLst>
              </p:cNvPr>
              <p:cNvSpPr/>
              <p:nvPr/>
            </p:nvSpPr>
            <p:spPr>
              <a:xfrm>
                <a:off x="1562123" y="4062314"/>
                <a:ext cx="86318" cy="93931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419" extrusionOk="0">
                    <a:moveTo>
                      <a:pt x="823" y="1"/>
                    </a:moveTo>
                    <a:lnTo>
                      <a:pt x="663" y="24"/>
                    </a:lnTo>
                    <a:lnTo>
                      <a:pt x="458" y="92"/>
                    </a:lnTo>
                    <a:lnTo>
                      <a:pt x="160" y="275"/>
                    </a:lnTo>
                    <a:lnTo>
                      <a:pt x="23" y="504"/>
                    </a:lnTo>
                    <a:lnTo>
                      <a:pt x="0" y="778"/>
                    </a:lnTo>
                    <a:lnTo>
                      <a:pt x="160" y="1167"/>
                    </a:lnTo>
                    <a:lnTo>
                      <a:pt x="458" y="1395"/>
                    </a:lnTo>
                    <a:lnTo>
                      <a:pt x="686" y="1418"/>
                    </a:lnTo>
                    <a:lnTo>
                      <a:pt x="823" y="1350"/>
                    </a:lnTo>
                    <a:lnTo>
                      <a:pt x="1052" y="1212"/>
                    </a:lnTo>
                    <a:lnTo>
                      <a:pt x="1303" y="732"/>
                    </a:lnTo>
                    <a:lnTo>
                      <a:pt x="1281" y="275"/>
                    </a:lnTo>
                    <a:lnTo>
                      <a:pt x="1075" y="46"/>
                    </a:lnTo>
                    <a:lnTo>
                      <a:pt x="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24;p71">
                <a:extLst>
                  <a:ext uri="{FF2B5EF4-FFF2-40B4-BE49-F238E27FC236}">
                    <a16:creationId xmlns:a16="http://schemas.microsoft.com/office/drawing/2014/main" id="{54708092-F711-4314-8F53-E5E8B119183F}"/>
                  </a:ext>
                </a:extLst>
              </p:cNvPr>
              <p:cNvSpPr/>
              <p:nvPr/>
            </p:nvSpPr>
            <p:spPr>
              <a:xfrm>
                <a:off x="1702857" y="4086542"/>
                <a:ext cx="78772" cy="66658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007" extrusionOk="0">
                    <a:moveTo>
                      <a:pt x="435" y="0"/>
                    </a:moveTo>
                    <a:lnTo>
                      <a:pt x="298" y="23"/>
                    </a:lnTo>
                    <a:lnTo>
                      <a:pt x="115" y="138"/>
                    </a:lnTo>
                    <a:lnTo>
                      <a:pt x="0" y="412"/>
                    </a:lnTo>
                    <a:lnTo>
                      <a:pt x="138" y="824"/>
                    </a:lnTo>
                    <a:lnTo>
                      <a:pt x="412" y="1006"/>
                    </a:lnTo>
                    <a:lnTo>
                      <a:pt x="641" y="1006"/>
                    </a:lnTo>
                    <a:lnTo>
                      <a:pt x="755" y="961"/>
                    </a:lnTo>
                    <a:lnTo>
                      <a:pt x="983" y="824"/>
                    </a:lnTo>
                    <a:lnTo>
                      <a:pt x="1189" y="481"/>
                    </a:lnTo>
                    <a:lnTo>
                      <a:pt x="1075" y="18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525;p71">
                <a:extLst>
                  <a:ext uri="{FF2B5EF4-FFF2-40B4-BE49-F238E27FC236}">
                    <a16:creationId xmlns:a16="http://schemas.microsoft.com/office/drawing/2014/main" id="{9ED18DB7-5E04-47EA-A83C-0787440F53B3}"/>
                  </a:ext>
                </a:extLst>
              </p:cNvPr>
              <p:cNvSpPr/>
              <p:nvPr/>
            </p:nvSpPr>
            <p:spPr>
              <a:xfrm>
                <a:off x="1498575" y="4195501"/>
                <a:ext cx="87841" cy="84796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281" extrusionOk="0">
                    <a:moveTo>
                      <a:pt x="709" y="1"/>
                    </a:moveTo>
                    <a:lnTo>
                      <a:pt x="457" y="23"/>
                    </a:lnTo>
                    <a:lnTo>
                      <a:pt x="206" y="138"/>
                    </a:lnTo>
                    <a:lnTo>
                      <a:pt x="0" y="572"/>
                    </a:lnTo>
                    <a:lnTo>
                      <a:pt x="114" y="1029"/>
                    </a:lnTo>
                    <a:lnTo>
                      <a:pt x="389" y="1258"/>
                    </a:lnTo>
                    <a:lnTo>
                      <a:pt x="663" y="1281"/>
                    </a:lnTo>
                    <a:lnTo>
                      <a:pt x="846" y="1258"/>
                    </a:lnTo>
                    <a:lnTo>
                      <a:pt x="1006" y="1212"/>
                    </a:lnTo>
                    <a:lnTo>
                      <a:pt x="1212" y="1029"/>
                    </a:lnTo>
                    <a:lnTo>
                      <a:pt x="1326" y="709"/>
                    </a:lnTo>
                    <a:lnTo>
                      <a:pt x="1143" y="252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526;p71">
                <a:extLst>
                  <a:ext uri="{FF2B5EF4-FFF2-40B4-BE49-F238E27FC236}">
                    <a16:creationId xmlns:a16="http://schemas.microsoft.com/office/drawing/2014/main" id="{E487E5DE-38E3-4649-9DA1-716CCE687BEF}"/>
                  </a:ext>
                </a:extLst>
              </p:cNvPr>
              <p:cNvSpPr/>
              <p:nvPr/>
            </p:nvSpPr>
            <p:spPr>
              <a:xfrm>
                <a:off x="1616603" y="4278709"/>
                <a:ext cx="63613" cy="5759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70" extrusionOk="0">
                    <a:moveTo>
                      <a:pt x="595" y="1"/>
                    </a:moveTo>
                    <a:lnTo>
                      <a:pt x="366" y="70"/>
                    </a:lnTo>
                    <a:lnTo>
                      <a:pt x="160" y="161"/>
                    </a:lnTo>
                    <a:lnTo>
                      <a:pt x="0" y="458"/>
                    </a:lnTo>
                    <a:lnTo>
                      <a:pt x="92" y="733"/>
                    </a:lnTo>
                    <a:lnTo>
                      <a:pt x="389" y="870"/>
                    </a:lnTo>
                    <a:lnTo>
                      <a:pt x="618" y="847"/>
                    </a:lnTo>
                    <a:lnTo>
                      <a:pt x="800" y="778"/>
                    </a:lnTo>
                    <a:lnTo>
                      <a:pt x="961" y="481"/>
                    </a:lnTo>
                    <a:lnTo>
                      <a:pt x="892" y="161"/>
                    </a:lnTo>
                    <a:lnTo>
                      <a:pt x="5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527;p71">
                <a:extLst>
                  <a:ext uri="{FF2B5EF4-FFF2-40B4-BE49-F238E27FC236}">
                    <a16:creationId xmlns:a16="http://schemas.microsoft.com/office/drawing/2014/main" id="{9FD2F7C4-C4DA-487C-BE85-F64692CA5D2C}"/>
                  </a:ext>
                </a:extLst>
              </p:cNvPr>
              <p:cNvSpPr/>
              <p:nvPr/>
            </p:nvSpPr>
            <p:spPr>
              <a:xfrm>
                <a:off x="1745223" y="4227275"/>
                <a:ext cx="56067" cy="50043"/>
              </a:xfrm>
              <a:custGeom>
                <a:avLst/>
                <a:gdLst/>
                <a:ahLst/>
                <a:cxnLst/>
                <a:rect l="l" t="t" r="r" b="b"/>
                <a:pathLst>
                  <a:path w="847" h="756" extrusionOk="0">
                    <a:moveTo>
                      <a:pt x="572" y="1"/>
                    </a:moveTo>
                    <a:lnTo>
                      <a:pt x="366" y="23"/>
                    </a:lnTo>
                    <a:lnTo>
                      <a:pt x="161" y="92"/>
                    </a:lnTo>
                    <a:lnTo>
                      <a:pt x="1" y="366"/>
                    </a:lnTo>
                    <a:lnTo>
                      <a:pt x="92" y="618"/>
                    </a:lnTo>
                    <a:lnTo>
                      <a:pt x="321" y="755"/>
                    </a:lnTo>
                    <a:lnTo>
                      <a:pt x="504" y="732"/>
                    </a:lnTo>
                    <a:lnTo>
                      <a:pt x="686" y="641"/>
                    </a:lnTo>
                    <a:lnTo>
                      <a:pt x="846" y="389"/>
                    </a:lnTo>
                    <a:lnTo>
                      <a:pt x="801" y="138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528;p71">
                <a:extLst>
                  <a:ext uri="{FF2B5EF4-FFF2-40B4-BE49-F238E27FC236}">
                    <a16:creationId xmlns:a16="http://schemas.microsoft.com/office/drawing/2014/main" id="{BCD89C17-9371-4D72-99C2-170EE770E7FE}"/>
                  </a:ext>
                </a:extLst>
              </p:cNvPr>
              <p:cNvSpPr/>
              <p:nvPr/>
            </p:nvSpPr>
            <p:spPr>
              <a:xfrm>
                <a:off x="1631696" y="4181864"/>
                <a:ext cx="60635" cy="51566"/>
              </a:xfrm>
              <a:custGeom>
                <a:avLst/>
                <a:gdLst/>
                <a:ahLst/>
                <a:cxnLst/>
                <a:rect l="l" t="t" r="r" b="b"/>
                <a:pathLst>
                  <a:path w="916" h="779" extrusionOk="0">
                    <a:moveTo>
                      <a:pt x="435" y="1"/>
                    </a:moveTo>
                    <a:lnTo>
                      <a:pt x="230" y="24"/>
                    </a:lnTo>
                    <a:lnTo>
                      <a:pt x="1" y="275"/>
                    </a:lnTo>
                    <a:lnTo>
                      <a:pt x="1" y="572"/>
                    </a:lnTo>
                    <a:lnTo>
                      <a:pt x="230" y="778"/>
                    </a:lnTo>
                    <a:lnTo>
                      <a:pt x="412" y="778"/>
                    </a:lnTo>
                    <a:lnTo>
                      <a:pt x="664" y="732"/>
                    </a:lnTo>
                    <a:lnTo>
                      <a:pt x="915" y="504"/>
                    </a:lnTo>
                    <a:lnTo>
                      <a:pt x="915" y="229"/>
                    </a:lnTo>
                    <a:lnTo>
                      <a:pt x="664" y="24"/>
                    </a:lnTo>
                    <a:lnTo>
                      <a:pt x="4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" name="Google Shape;1529;p71">
            <a:extLst>
              <a:ext uri="{FF2B5EF4-FFF2-40B4-BE49-F238E27FC236}">
                <a16:creationId xmlns:a16="http://schemas.microsoft.com/office/drawing/2014/main" id="{CF8A991B-724F-42E1-AB09-42600F22B500}"/>
              </a:ext>
            </a:extLst>
          </p:cNvPr>
          <p:cNvGrpSpPr/>
          <p:nvPr/>
        </p:nvGrpSpPr>
        <p:grpSpPr>
          <a:xfrm rot="-389880">
            <a:off x="7649779" y="2510194"/>
            <a:ext cx="1618315" cy="2672741"/>
            <a:chOff x="6066511" y="-2374200"/>
            <a:chExt cx="1177169" cy="1954351"/>
          </a:xfrm>
        </p:grpSpPr>
        <p:sp>
          <p:nvSpPr>
            <p:cNvPr id="21" name="Google Shape;1530;p71">
              <a:extLst>
                <a:ext uri="{FF2B5EF4-FFF2-40B4-BE49-F238E27FC236}">
                  <a16:creationId xmlns:a16="http://schemas.microsoft.com/office/drawing/2014/main" id="{918FC3C7-1F52-4D2E-8657-99CA3629AEE1}"/>
                </a:ext>
              </a:extLst>
            </p:cNvPr>
            <p:cNvSpPr/>
            <p:nvPr/>
          </p:nvSpPr>
          <p:spPr>
            <a:xfrm>
              <a:off x="6696189" y="-928964"/>
              <a:ext cx="547492" cy="376821"/>
            </a:xfrm>
            <a:custGeom>
              <a:avLst/>
              <a:gdLst/>
              <a:ahLst/>
              <a:cxnLst/>
              <a:rect l="l" t="t" r="r" b="b"/>
              <a:pathLst>
                <a:path w="19799" h="13627" extrusionOk="0">
                  <a:moveTo>
                    <a:pt x="19799" y="0"/>
                  </a:moveTo>
                  <a:lnTo>
                    <a:pt x="19763" y="90"/>
                  </a:lnTo>
                  <a:lnTo>
                    <a:pt x="19776" y="69"/>
                  </a:lnTo>
                  <a:lnTo>
                    <a:pt x="19799" y="0"/>
                  </a:lnTo>
                  <a:close/>
                  <a:moveTo>
                    <a:pt x="19763" y="90"/>
                  </a:moveTo>
                  <a:lnTo>
                    <a:pt x="19387" y="732"/>
                  </a:lnTo>
                  <a:lnTo>
                    <a:pt x="18587" y="1555"/>
                  </a:lnTo>
                  <a:lnTo>
                    <a:pt x="17718" y="2241"/>
                  </a:lnTo>
                  <a:lnTo>
                    <a:pt x="16529" y="2995"/>
                  </a:lnTo>
                  <a:lnTo>
                    <a:pt x="14975" y="3818"/>
                  </a:lnTo>
                  <a:lnTo>
                    <a:pt x="14015" y="4253"/>
                  </a:lnTo>
                  <a:lnTo>
                    <a:pt x="13032" y="4641"/>
                  </a:lnTo>
                  <a:lnTo>
                    <a:pt x="11111" y="5213"/>
                  </a:lnTo>
                  <a:lnTo>
                    <a:pt x="9236" y="5670"/>
                  </a:lnTo>
                  <a:lnTo>
                    <a:pt x="7408" y="6196"/>
                  </a:lnTo>
                  <a:lnTo>
                    <a:pt x="5670" y="6905"/>
                  </a:lnTo>
                  <a:lnTo>
                    <a:pt x="4390" y="7728"/>
                  </a:lnTo>
                  <a:lnTo>
                    <a:pt x="3544" y="8391"/>
                  </a:lnTo>
                  <a:lnTo>
                    <a:pt x="2721" y="9237"/>
                  </a:lnTo>
                  <a:lnTo>
                    <a:pt x="1921" y="10243"/>
                  </a:lnTo>
                  <a:lnTo>
                    <a:pt x="1143" y="11431"/>
                  </a:lnTo>
                  <a:lnTo>
                    <a:pt x="366" y="12826"/>
                  </a:lnTo>
                  <a:lnTo>
                    <a:pt x="0" y="13626"/>
                  </a:lnTo>
                  <a:lnTo>
                    <a:pt x="458" y="13626"/>
                  </a:lnTo>
                  <a:lnTo>
                    <a:pt x="3521" y="13283"/>
                  </a:lnTo>
                  <a:lnTo>
                    <a:pt x="6356" y="12597"/>
                  </a:lnTo>
                  <a:lnTo>
                    <a:pt x="8779" y="11683"/>
                  </a:lnTo>
                  <a:lnTo>
                    <a:pt x="10425" y="10883"/>
                  </a:lnTo>
                  <a:lnTo>
                    <a:pt x="12094" y="9900"/>
                  </a:lnTo>
                  <a:lnTo>
                    <a:pt x="13740" y="8688"/>
                  </a:lnTo>
                  <a:lnTo>
                    <a:pt x="15295" y="7248"/>
                  </a:lnTo>
                  <a:lnTo>
                    <a:pt x="16781" y="5533"/>
                  </a:lnTo>
                  <a:lnTo>
                    <a:pt x="18130" y="3567"/>
                  </a:lnTo>
                  <a:lnTo>
                    <a:pt x="19296" y="1281"/>
                  </a:lnTo>
                  <a:lnTo>
                    <a:pt x="19763" y="90"/>
                  </a:lnTo>
                  <a:close/>
                </a:path>
              </a:pathLst>
            </a:custGeom>
            <a:solidFill>
              <a:srgbClr val="AFD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531;p71">
              <a:extLst>
                <a:ext uri="{FF2B5EF4-FFF2-40B4-BE49-F238E27FC236}">
                  <a16:creationId xmlns:a16="http://schemas.microsoft.com/office/drawing/2014/main" id="{E30E819A-9B2C-4B6F-B57E-FCD0F4DB84DF}"/>
                </a:ext>
              </a:extLst>
            </p:cNvPr>
            <p:cNvSpPr/>
            <p:nvPr/>
          </p:nvSpPr>
          <p:spPr>
            <a:xfrm>
              <a:off x="6313834" y="-1352287"/>
              <a:ext cx="407791" cy="746009"/>
            </a:xfrm>
            <a:custGeom>
              <a:avLst/>
              <a:gdLst/>
              <a:ahLst/>
              <a:cxnLst/>
              <a:rect l="l" t="t" r="r" b="b"/>
              <a:pathLst>
                <a:path w="14747" h="26978" extrusionOk="0">
                  <a:moveTo>
                    <a:pt x="1" y="1"/>
                  </a:moveTo>
                  <a:lnTo>
                    <a:pt x="115" y="161"/>
                  </a:lnTo>
                  <a:lnTo>
                    <a:pt x="1258" y="2058"/>
                  </a:lnTo>
                  <a:lnTo>
                    <a:pt x="2630" y="4733"/>
                  </a:lnTo>
                  <a:lnTo>
                    <a:pt x="3681" y="7019"/>
                  </a:lnTo>
                  <a:lnTo>
                    <a:pt x="4756" y="9740"/>
                  </a:lnTo>
                  <a:lnTo>
                    <a:pt x="5830" y="12872"/>
                  </a:lnTo>
                  <a:lnTo>
                    <a:pt x="6356" y="14609"/>
                  </a:lnTo>
                  <a:lnTo>
                    <a:pt x="6905" y="16393"/>
                  </a:lnTo>
                  <a:lnTo>
                    <a:pt x="8162" y="19410"/>
                  </a:lnTo>
                  <a:lnTo>
                    <a:pt x="9511" y="21834"/>
                  </a:lnTo>
                  <a:lnTo>
                    <a:pt x="10883" y="23708"/>
                  </a:lnTo>
                  <a:lnTo>
                    <a:pt x="12163" y="25126"/>
                  </a:lnTo>
                  <a:lnTo>
                    <a:pt x="13260" y="26086"/>
                  </a:lnTo>
                  <a:lnTo>
                    <a:pt x="14403" y="26886"/>
                  </a:lnTo>
                  <a:lnTo>
                    <a:pt x="14586" y="26978"/>
                  </a:lnTo>
                  <a:lnTo>
                    <a:pt x="14746" y="24989"/>
                  </a:lnTo>
                  <a:lnTo>
                    <a:pt x="14724" y="21331"/>
                  </a:lnTo>
                  <a:lnTo>
                    <a:pt x="14358" y="18016"/>
                  </a:lnTo>
                  <a:lnTo>
                    <a:pt x="13672" y="15044"/>
                  </a:lnTo>
                  <a:lnTo>
                    <a:pt x="12712" y="12392"/>
                  </a:lnTo>
                  <a:lnTo>
                    <a:pt x="11569" y="10037"/>
                  </a:lnTo>
                  <a:lnTo>
                    <a:pt x="10243" y="7980"/>
                  </a:lnTo>
                  <a:lnTo>
                    <a:pt x="8825" y="6196"/>
                  </a:lnTo>
                  <a:lnTo>
                    <a:pt x="7362" y="4687"/>
                  </a:lnTo>
                  <a:lnTo>
                    <a:pt x="5899" y="3407"/>
                  </a:lnTo>
                  <a:lnTo>
                    <a:pt x="3796" y="1898"/>
                  </a:lnTo>
                  <a:lnTo>
                    <a:pt x="526" y="16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FD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532;p71">
              <a:extLst>
                <a:ext uri="{FF2B5EF4-FFF2-40B4-BE49-F238E27FC236}">
                  <a16:creationId xmlns:a16="http://schemas.microsoft.com/office/drawing/2014/main" id="{762D07F0-7B70-4EC8-B2B1-00DF57FB2D8D}"/>
                </a:ext>
              </a:extLst>
            </p:cNvPr>
            <p:cNvSpPr/>
            <p:nvPr/>
          </p:nvSpPr>
          <p:spPr>
            <a:xfrm rot="145492">
              <a:off x="6517105" y="-1969579"/>
              <a:ext cx="239780" cy="1512571"/>
            </a:xfrm>
            <a:custGeom>
              <a:avLst/>
              <a:gdLst/>
              <a:ahLst/>
              <a:cxnLst/>
              <a:rect l="l" t="t" r="r" b="b"/>
              <a:pathLst>
                <a:path w="6311" h="51829" fill="none" extrusionOk="0">
                  <a:moveTo>
                    <a:pt x="2721" y="1"/>
                  </a:moveTo>
                  <a:lnTo>
                    <a:pt x="2561" y="367"/>
                  </a:lnTo>
                  <a:lnTo>
                    <a:pt x="1601" y="2996"/>
                  </a:lnTo>
                  <a:lnTo>
                    <a:pt x="892" y="5602"/>
                  </a:lnTo>
                  <a:lnTo>
                    <a:pt x="298" y="8757"/>
                  </a:lnTo>
                  <a:lnTo>
                    <a:pt x="46" y="11432"/>
                  </a:lnTo>
                  <a:lnTo>
                    <a:pt x="1" y="13306"/>
                  </a:lnTo>
                  <a:lnTo>
                    <a:pt x="69" y="15250"/>
                  </a:lnTo>
                  <a:lnTo>
                    <a:pt x="298" y="17216"/>
                  </a:lnTo>
                  <a:lnTo>
                    <a:pt x="687" y="19205"/>
                  </a:lnTo>
                  <a:lnTo>
                    <a:pt x="1281" y="21216"/>
                  </a:lnTo>
                  <a:lnTo>
                    <a:pt x="1670" y="22200"/>
                  </a:lnTo>
                  <a:lnTo>
                    <a:pt x="2698" y="24760"/>
                  </a:lnTo>
                  <a:lnTo>
                    <a:pt x="4344" y="29561"/>
                  </a:lnTo>
                  <a:lnTo>
                    <a:pt x="5488" y="33950"/>
                  </a:lnTo>
                  <a:lnTo>
                    <a:pt x="6013" y="36991"/>
                  </a:lnTo>
                  <a:lnTo>
                    <a:pt x="6219" y="38911"/>
                  </a:lnTo>
                  <a:lnTo>
                    <a:pt x="6311" y="40740"/>
                  </a:lnTo>
                  <a:lnTo>
                    <a:pt x="6265" y="42478"/>
                  </a:lnTo>
                  <a:lnTo>
                    <a:pt x="6105" y="44147"/>
                  </a:lnTo>
                  <a:lnTo>
                    <a:pt x="5831" y="45701"/>
                  </a:lnTo>
                  <a:lnTo>
                    <a:pt x="5442" y="47210"/>
                  </a:lnTo>
                  <a:lnTo>
                    <a:pt x="4916" y="48628"/>
                  </a:lnTo>
                  <a:lnTo>
                    <a:pt x="4276" y="49954"/>
                  </a:lnTo>
                  <a:lnTo>
                    <a:pt x="3521" y="51234"/>
                  </a:lnTo>
                  <a:lnTo>
                    <a:pt x="3087" y="51828"/>
                  </a:lnTo>
                </a:path>
              </a:pathLst>
            </a:custGeom>
            <a:noFill/>
            <a:ln w="25150" cap="flat" cmpd="sng">
              <a:solidFill>
                <a:srgbClr val="2A6842"/>
              </a:solidFill>
              <a:prstDash val="solid"/>
              <a:miter lim="22861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1533;p71">
              <a:extLst>
                <a:ext uri="{FF2B5EF4-FFF2-40B4-BE49-F238E27FC236}">
                  <a16:creationId xmlns:a16="http://schemas.microsoft.com/office/drawing/2014/main" id="{63FFF5D4-637A-4D27-901E-9C33FA6AAE28}"/>
                </a:ext>
              </a:extLst>
            </p:cNvPr>
            <p:cNvSpPr/>
            <p:nvPr/>
          </p:nvSpPr>
          <p:spPr>
            <a:xfrm>
              <a:off x="6066511" y="-2374200"/>
              <a:ext cx="992559" cy="979894"/>
            </a:xfrm>
            <a:custGeom>
              <a:avLst/>
              <a:gdLst/>
              <a:ahLst/>
              <a:cxnLst/>
              <a:rect l="l" t="t" r="r" b="b"/>
              <a:pathLst>
                <a:path w="35894" h="35436" extrusionOk="0">
                  <a:moveTo>
                    <a:pt x="19067" y="0"/>
                  </a:moveTo>
                  <a:lnTo>
                    <a:pt x="17330" y="229"/>
                  </a:lnTo>
                  <a:lnTo>
                    <a:pt x="16187" y="595"/>
                  </a:lnTo>
                  <a:lnTo>
                    <a:pt x="15547" y="915"/>
                  </a:lnTo>
                  <a:lnTo>
                    <a:pt x="15272" y="1121"/>
                  </a:lnTo>
                  <a:lnTo>
                    <a:pt x="14998" y="1349"/>
                  </a:lnTo>
                  <a:lnTo>
                    <a:pt x="14632" y="1944"/>
                  </a:lnTo>
                  <a:lnTo>
                    <a:pt x="14381" y="2698"/>
                  </a:lnTo>
                  <a:lnTo>
                    <a:pt x="14266" y="3567"/>
                  </a:lnTo>
                  <a:lnTo>
                    <a:pt x="14266" y="5076"/>
                  </a:lnTo>
                  <a:lnTo>
                    <a:pt x="14586" y="7270"/>
                  </a:lnTo>
                  <a:lnTo>
                    <a:pt x="15387" y="10562"/>
                  </a:lnTo>
                  <a:lnTo>
                    <a:pt x="16415" y="13694"/>
                  </a:lnTo>
                  <a:lnTo>
                    <a:pt x="16552" y="14015"/>
                  </a:lnTo>
                  <a:lnTo>
                    <a:pt x="15318" y="13054"/>
                  </a:lnTo>
                  <a:lnTo>
                    <a:pt x="10105" y="9465"/>
                  </a:lnTo>
                  <a:lnTo>
                    <a:pt x="7865" y="8162"/>
                  </a:lnTo>
                  <a:lnTo>
                    <a:pt x="5785" y="7133"/>
                  </a:lnTo>
                  <a:lnTo>
                    <a:pt x="4436" y="6699"/>
                  </a:lnTo>
                  <a:lnTo>
                    <a:pt x="3681" y="6584"/>
                  </a:lnTo>
                  <a:lnTo>
                    <a:pt x="3361" y="6607"/>
                  </a:lnTo>
                  <a:lnTo>
                    <a:pt x="3064" y="6653"/>
                  </a:lnTo>
                  <a:lnTo>
                    <a:pt x="2492" y="6882"/>
                  </a:lnTo>
                  <a:lnTo>
                    <a:pt x="1989" y="7247"/>
                  </a:lnTo>
                  <a:lnTo>
                    <a:pt x="1555" y="7750"/>
                  </a:lnTo>
                  <a:lnTo>
                    <a:pt x="984" y="8711"/>
                  </a:lnTo>
                  <a:lnTo>
                    <a:pt x="435" y="10288"/>
                  </a:lnTo>
                  <a:lnTo>
                    <a:pt x="115" y="12094"/>
                  </a:lnTo>
                  <a:lnTo>
                    <a:pt x="0" y="13946"/>
                  </a:lnTo>
                  <a:lnTo>
                    <a:pt x="92" y="15775"/>
                  </a:lnTo>
                  <a:lnTo>
                    <a:pt x="389" y="17375"/>
                  </a:lnTo>
                  <a:lnTo>
                    <a:pt x="618" y="18038"/>
                  </a:lnTo>
                  <a:lnTo>
                    <a:pt x="778" y="18358"/>
                  </a:lnTo>
                  <a:lnTo>
                    <a:pt x="1235" y="18861"/>
                  </a:lnTo>
                  <a:lnTo>
                    <a:pt x="1898" y="19250"/>
                  </a:lnTo>
                  <a:lnTo>
                    <a:pt x="2744" y="19547"/>
                  </a:lnTo>
                  <a:lnTo>
                    <a:pt x="4184" y="19821"/>
                  </a:lnTo>
                  <a:lnTo>
                    <a:pt x="6425" y="19890"/>
                  </a:lnTo>
                  <a:lnTo>
                    <a:pt x="9831" y="19684"/>
                  </a:lnTo>
                  <a:lnTo>
                    <a:pt x="13146" y="19181"/>
                  </a:lnTo>
                  <a:lnTo>
                    <a:pt x="13512" y="19113"/>
                  </a:lnTo>
                  <a:lnTo>
                    <a:pt x="12369" y="19639"/>
                  </a:lnTo>
                  <a:lnTo>
                    <a:pt x="7979" y="22130"/>
                  </a:lnTo>
                  <a:lnTo>
                    <a:pt x="6265" y="23274"/>
                  </a:lnTo>
                  <a:lnTo>
                    <a:pt x="4847" y="24462"/>
                  </a:lnTo>
                  <a:lnTo>
                    <a:pt x="4093" y="25331"/>
                  </a:lnTo>
                  <a:lnTo>
                    <a:pt x="3796" y="25880"/>
                  </a:lnTo>
                  <a:lnTo>
                    <a:pt x="3704" y="26131"/>
                  </a:lnTo>
                  <a:lnTo>
                    <a:pt x="3658" y="26406"/>
                  </a:lnTo>
                  <a:lnTo>
                    <a:pt x="3681" y="26954"/>
                  </a:lnTo>
                  <a:lnTo>
                    <a:pt x="3956" y="27800"/>
                  </a:lnTo>
                  <a:lnTo>
                    <a:pt x="4756" y="28989"/>
                  </a:lnTo>
                  <a:lnTo>
                    <a:pt x="5899" y="30132"/>
                  </a:lnTo>
                  <a:lnTo>
                    <a:pt x="7293" y="31184"/>
                  </a:lnTo>
                  <a:lnTo>
                    <a:pt x="8779" y="32052"/>
                  </a:lnTo>
                  <a:lnTo>
                    <a:pt x="10265" y="32670"/>
                  </a:lnTo>
                  <a:lnTo>
                    <a:pt x="11637" y="32967"/>
                  </a:lnTo>
                  <a:lnTo>
                    <a:pt x="12209" y="32967"/>
                  </a:lnTo>
                  <a:lnTo>
                    <a:pt x="12506" y="32921"/>
                  </a:lnTo>
                  <a:lnTo>
                    <a:pt x="13077" y="32647"/>
                  </a:lnTo>
                  <a:lnTo>
                    <a:pt x="13946" y="31938"/>
                  </a:lnTo>
                  <a:lnTo>
                    <a:pt x="15089" y="30452"/>
                  </a:lnTo>
                  <a:lnTo>
                    <a:pt x="16187" y="28669"/>
                  </a:lnTo>
                  <a:lnTo>
                    <a:pt x="17604" y="25811"/>
                  </a:lnTo>
                  <a:lnTo>
                    <a:pt x="18793" y="22976"/>
                  </a:lnTo>
                  <a:lnTo>
                    <a:pt x="18907" y="22656"/>
                  </a:lnTo>
                  <a:lnTo>
                    <a:pt x="18953" y="23891"/>
                  </a:lnTo>
                  <a:lnTo>
                    <a:pt x="19410" y="28829"/>
                  </a:lnTo>
                  <a:lnTo>
                    <a:pt x="19730" y="30818"/>
                  </a:lnTo>
                  <a:lnTo>
                    <a:pt x="20187" y="32601"/>
                  </a:lnTo>
                  <a:lnTo>
                    <a:pt x="20599" y="33607"/>
                  </a:lnTo>
                  <a:lnTo>
                    <a:pt x="20919" y="34133"/>
                  </a:lnTo>
                  <a:lnTo>
                    <a:pt x="21079" y="34316"/>
                  </a:lnTo>
                  <a:lnTo>
                    <a:pt x="21491" y="34636"/>
                  </a:lnTo>
                  <a:lnTo>
                    <a:pt x="22611" y="35116"/>
                  </a:lnTo>
                  <a:lnTo>
                    <a:pt x="24074" y="35413"/>
                  </a:lnTo>
                  <a:lnTo>
                    <a:pt x="25766" y="35436"/>
                  </a:lnTo>
                  <a:lnTo>
                    <a:pt x="27572" y="35207"/>
                  </a:lnTo>
                  <a:lnTo>
                    <a:pt x="29378" y="34682"/>
                  </a:lnTo>
                  <a:lnTo>
                    <a:pt x="31093" y="33813"/>
                  </a:lnTo>
                  <a:lnTo>
                    <a:pt x="32259" y="32921"/>
                  </a:lnTo>
                  <a:lnTo>
                    <a:pt x="32944" y="32212"/>
                  </a:lnTo>
                  <a:lnTo>
                    <a:pt x="33264" y="31824"/>
                  </a:lnTo>
                  <a:lnTo>
                    <a:pt x="33539" y="31412"/>
                  </a:lnTo>
                  <a:lnTo>
                    <a:pt x="33813" y="30544"/>
                  </a:lnTo>
                  <a:lnTo>
                    <a:pt x="33790" y="29583"/>
                  </a:lnTo>
                  <a:lnTo>
                    <a:pt x="33493" y="28600"/>
                  </a:lnTo>
                  <a:lnTo>
                    <a:pt x="32990" y="27594"/>
                  </a:lnTo>
                  <a:lnTo>
                    <a:pt x="32281" y="26588"/>
                  </a:lnTo>
                  <a:lnTo>
                    <a:pt x="31001" y="25080"/>
                  </a:lnTo>
                  <a:lnTo>
                    <a:pt x="29035" y="23205"/>
                  </a:lnTo>
                  <a:lnTo>
                    <a:pt x="27069" y="21582"/>
                  </a:lnTo>
                  <a:lnTo>
                    <a:pt x="24737" y="19890"/>
                  </a:lnTo>
                  <a:lnTo>
                    <a:pt x="24348" y="19639"/>
                  </a:lnTo>
                  <a:lnTo>
                    <a:pt x="25377" y="19890"/>
                  </a:lnTo>
                  <a:lnTo>
                    <a:pt x="29607" y="20576"/>
                  </a:lnTo>
                  <a:lnTo>
                    <a:pt x="31344" y="20690"/>
                  </a:lnTo>
                  <a:lnTo>
                    <a:pt x="32944" y="20622"/>
                  </a:lnTo>
                  <a:lnTo>
                    <a:pt x="33905" y="20416"/>
                  </a:lnTo>
                  <a:lnTo>
                    <a:pt x="34430" y="20187"/>
                  </a:lnTo>
                  <a:lnTo>
                    <a:pt x="34636" y="20027"/>
                  </a:lnTo>
                  <a:lnTo>
                    <a:pt x="34819" y="19867"/>
                  </a:lnTo>
                  <a:lnTo>
                    <a:pt x="35139" y="19387"/>
                  </a:lnTo>
                  <a:lnTo>
                    <a:pt x="35528" y="18450"/>
                  </a:lnTo>
                  <a:lnTo>
                    <a:pt x="35825" y="16804"/>
                  </a:lnTo>
                  <a:lnTo>
                    <a:pt x="35894" y="14906"/>
                  </a:lnTo>
                  <a:lnTo>
                    <a:pt x="35711" y="12940"/>
                  </a:lnTo>
                  <a:lnTo>
                    <a:pt x="35299" y="11043"/>
                  </a:lnTo>
                  <a:lnTo>
                    <a:pt x="34636" y="9396"/>
                  </a:lnTo>
                  <a:lnTo>
                    <a:pt x="33973" y="8459"/>
                  </a:lnTo>
                  <a:lnTo>
                    <a:pt x="33447" y="8002"/>
                  </a:lnTo>
                  <a:lnTo>
                    <a:pt x="33173" y="7819"/>
                  </a:lnTo>
                  <a:lnTo>
                    <a:pt x="32876" y="7682"/>
                  </a:lnTo>
                  <a:lnTo>
                    <a:pt x="32190" y="7590"/>
                  </a:lnTo>
                  <a:lnTo>
                    <a:pt x="31436" y="7659"/>
                  </a:lnTo>
                  <a:lnTo>
                    <a:pt x="30635" y="7910"/>
                  </a:lnTo>
                  <a:lnTo>
                    <a:pt x="29332" y="8482"/>
                  </a:lnTo>
                  <a:lnTo>
                    <a:pt x="27572" y="9602"/>
                  </a:lnTo>
                  <a:lnTo>
                    <a:pt x="25057" y="11568"/>
                  </a:lnTo>
                  <a:lnTo>
                    <a:pt x="22794" y="13672"/>
                  </a:lnTo>
                  <a:lnTo>
                    <a:pt x="22565" y="13923"/>
                  </a:lnTo>
                  <a:lnTo>
                    <a:pt x="23182" y="12940"/>
                  </a:lnTo>
                  <a:lnTo>
                    <a:pt x="25354" y="8756"/>
                  </a:lnTo>
                  <a:lnTo>
                    <a:pt x="26109" y="6950"/>
                  </a:lnTo>
                  <a:lnTo>
                    <a:pt x="26635" y="5213"/>
                  </a:lnTo>
                  <a:lnTo>
                    <a:pt x="26817" y="4093"/>
                  </a:lnTo>
                  <a:lnTo>
                    <a:pt x="26795" y="3430"/>
                  </a:lnTo>
                  <a:lnTo>
                    <a:pt x="26749" y="3132"/>
                  </a:lnTo>
                  <a:lnTo>
                    <a:pt x="26657" y="2858"/>
                  </a:lnTo>
                  <a:lnTo>
                    <a:pt x="26383" y="2355"/>
                  </a:lnTo>
                  <a:lnTo>
                    <a:pt x="25949" y="1875"/>
                  </a:lnTo>
                  <a:lnTo>
                    <a:pt x="25377" y="1463"/>
                  </a:lnTo>
                  <a:lnTo>
                    <a:pt x="24371" y="915"/>
                  </a:lnTo>
                  <a:lnTo>
                    <a:pt x="22725" y="366"/>
                  </a:lnTo>
                  <a:lnTo>
                    <a:pt x="20896" y="69"/>
                  </a:lnTo>
                  <a:lnTo>
                    <a:pt x="19067" y="0"/>
                  </a:lnTo>
                  <a:close/>
                </a:path>
              </a:pathLst>
            </a:custGeom>
            <a:solidFill>
              <a:srgbClr val="58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1534;p71">
              <a:extLst>
                <a:ext uri="{FF2B5EF4-FFF2-40B4-BE49-F238E27FC236}">
                  <a16:creationId xmlns:a16="http://schemas.microsoft.com/office/drawing/2014/main" id="{144CCCB4-6831-47C5-8B9A-88F803C8EEF6}"/>
                </a:ext>
              </a:extLst>
            </p:cNvPr>
            <p:cNvSpPr/>
            <p:nvPr/>
          </p:nvSpPr>
          <p:spPr>
            <a:xfrm>
              <a:off x="6452162" y="-2001215"/>
              <a:ext cx="275032" cy="251638"/>
            </a:xfrm>
            <a:custGeom>
              <a:avLst/>
              <a:gdLst/>
              <a:ahLst/>
              <a:cxnLst/>
              <a:rect l="l" t="t" r="r" b="b"/>
              <a:pathLst>
                <a:path w="9946" h="9100" extrusionOk="0">
                  <a:moveTo>
                    <a:pt x="4504" y="1"/>
                  </a:moveTo>
                  <a:lnTo>
                    <a:pt x="3407" y="115"/>
                  </a:lnTo>
                  <a:lnTo>
                    <a:pt x="2721" y="321"/>
                  </a:lnTo>
                  <a:lnTo>
                    <a:pt x="2081" y="618"/>
                  </a:lnTo>
                  <a:lnTo>
                    <a:pt x="1509" y="1029"/>
                  </a:lnTo>
                  <a:lnTo>
                    <a:pt x="1006" y="1532"/>
                  </a:lnTo>
                  <a:lnTo>
                    <a:pt x="595" y="2150"/>
                  </a:lnTo>
                  <a:lnTo>
                    <a:pt x="275" y="2858"/>
                  </a:lnTo>
                  <a:lnTo>
                    <a:pt x="92" y="3681"/>
                  </a:lnTo>
                  <a:lnTo>
                    <a:pt x="46" y="4139"/>
                  </a:lnTo>
                  <a:lnTo>
                    <a:pt x="0" y="5030"/>
                  </a:lnTo>
                  <a:lnTo>
                    <a:pt x="252" y="6471"/>
                  </a:lnTo>
                  <a:lnTo>
                    <a:pt x="778" y="7499"/>
                  </a:lnTo>
                  <a:lnTo>
                    <a:pt x="1486" y="8208"/>
                  </a:lnTo>
                  <a:lnTo>
                    <a:pt x="2241" y="8665"/>
                  </a:lnTo>
                  <a:lnTo>
                    <a:pt x="2995" y="8917"/>
                  </a:lnTo>
                  <a:lnTo>
                    <a:pt x="3841" y="9031"/>
                  </a:lnTo>
                  <a:lnTo>
                    <a:pt x="3978" y="9031"/>
                  </a:lnTo>
                  <a:lnTo>
                    <a:pt x="4504" y="9100"/>
                  </a:lnTo>
                  <a:lnTo>
                    <a:pt x="5693" y="8963"/>
                  </a:lnTo>
                  <a:lnTo>
                    <a:pt x="6927" y="8528"/>
                  </a:lnTo>
                  <a:lnTo>
                    <a:pt x="8093" y="7842"/>
                  </a:lnTo>
                  <a:lnTo>
                    <a:pt x="9076" y="6928"/>
                  </a:lnTo>
                  <a:lnTo>
                    <a:pt x="9579" y="6128"/>
                  </a:lnTo>
                  <a:lnTo>
                    <a:pt x="9831" y="5533"/>
                  </a:lnTo>
                  <a:lnTo>
                    <a:pt x="9945" y="4916"/>
                  </a:lnTo>
                  <a:lnTo>
                    <a:pt x="9922" y="4276"/>
                  </a:lnTo>
                  <a:lnTo>
                    <a:pt x="9762" y="3613"/>
                  </a:lnTo>
                  <a:lnTo>
                    <a:pt x="9442" y="2904"/>
                  </a:lnTo>
                  <a:lnTo>
                    <a:pt x="9214" y="2561"/>
                  </a:lnTo>
                  <a:lnTo>
                    <a:pt x="8962" y="2218"/>
                  </a:lnTo>
                  <a:lnTo>
                    <a:pt x="8390" y="1601"/>
                  </a:lnTo>
                  <a:lnTo>
                    <a:pt x="7407" y="847"/>
                  </a:lnTo>
                  <a:lnTo>
                    <a:pt x="5990" y="229"/>
                  </a:lnTo>
                  <a:lnTo>
                    <a:pt x="45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6" name="Google Shape;1535;p71">
              <a:extLst>
                <a:ext uri="{FF2B5EF4-FFF2-40B4-BE49-F238E27FC236}">
                  <a16:creationId xmlns:a16="http://schemas.microsoft.com/office/drawing/2014/main" id="{4656EF83-FFAB-434F-A1BA-64058BEFD7C5}"/>
                </a:ext>
              </a:extLst>
            </p:cNvPr>
            <p:cNvGrpSpPr/>
            <p:nvPr/>
          </p:nvGrpSpPr>
          <p:grpSpPr>
            <a:xfrm>
              <a:off x="6318763" y="-2192768"/>
              <a:ext cx="569624" cy="582288"/>
              <a:chOff x="6318763" y="-2192768"/>
              <a:chExt cx="569624" cy="582288"/>
            </a:xfrm>
          </p:grpSpPr>
          <p:sp>
            <p:nvSpPr>
              <p:cNvPr id="34" name="Google Shape;1536;p71">
                <a:extLst>
                  <a:ext uri="{FF2B5EF4-FFF2-40B4-BE49-F238E27FC236}">
                    <a16:creationId xmlns:a16="http://schemas.microsoft.com/office/drawing/2014/main" id="{699A3911-E0B9-499A-B3D1-4D743CB8E0F2}"/>
                  </a:ext>
                </a:extLst>
              </p:cNvPr>
              <p:cNvSpPr/>
              <p:nvPr/>
            </p:nvSpPr>
            <p:spPr>
              <a:xfrm>
                <a:off x="6574168" y="-1985397"/>
                <a:ext cx="19633" cy="58181"/>
              </a:xfrm>
              <a:custGeom>
                <a:avLst/>
                <a:gdLst/>
                <a:ahLst/>
                <a:cxnLst/>
                <a:rect l="l" t="t" r="r" b="b"/>
                <a:pathLst>
                  <a:path w="710" h="2104" extrusionOk="0">
                    <a:moveTo>
                      <a:pt x="458" y="0"/>
                    </a:moveTo>
                    <a:lnTo>
                      <a:pt x="321" y="115"/>
                    </a:lnTo>
                    <a:lnTo>
                      <a:pt x="138" y="549"/>
                    </a:lnTo>
                    <a:lnTo>
                      <a:pt x="1" y="1349"/>
                    </a:lnTo>
                    <a:lnTo>
                      <a:pt x="23" y="1875"/>
                    </a:lnTo>
                    <a:lnTo>
                      <a:pt x="115" y="2058"/>
                    </a:lnTo>
                    <a:lnTo>
                      <a:pt x="183" y="2104"/>
                    </a:lnTo>
                    <a:lnTo>
                      <a:pt x="275" y="2081"/>
                    </a:lnTo>
                    <a:lnTo>
                      <a:pt x="412" y="1943"/>
                    </a:lnTo>
                    <a:lnTo>
                      <a:pt x="595" y="1532"/>
                    </a:lnTo>
                    <a:lnTo>
                      <a:pt x="709" y="800"/>
                    </a:lnTo>
                    <a:lnTo>
                      <a:pt x="641" y="183"/>
                    </a:lnTo>
                    <a:lnTo>
                      <a:pt x="526" y="23"/>
                    </a:lnTo>
                    <a:lnTo>
                      <a:pt x="458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1537;p71">
                <a:extLst>
                  <a:ext uri="{FF2B5EF4-FFF2-40B4-BE49-F238E27FC236}">
                    <a16:creationId xmlns:a16="http://schemas.microsoft.com/office/drawing/2014/main" id="{DD3BFA35-00A9-47C7-A05F-873C31BD1CC2}"/>
                  </a:ext>
                </a:extLst>
              </p:cNvPr>
              <p:cNvSpPr/>
              <p:nvPr/>
            </p:nvSpPr>
            <p:spPr>
              <a:xfrm>
                <a:off x="6610200" y="-1957578"/>
                <a:ext cx="24058" cy="34151"/>
              </a:xfrm>
              <a:custGeom>
                <a:avLst/>
                <a:gdLst/>
                <a:ahLst/>
                <a:cxnLst/>
                <a:rect l="l" t="t" r="r" b="b"/>
                <a:pathLst>
                  <a:path w="870" h="1235" extrusionOk="0">
                    <a:moveTo>
                      <a:pt x="755" y="0"/>
                    </a:moveTo>
                    <a:lnTo>
                      <a:pt x="618" y="23"/>
                    </a:lnTo>
                    <a:lnTo>
                      <a:pt x="412" y="252"/>
                    </a:lnTo>
                    <a:lnTo>
                      <a:pt x="69" y="983"/>
                    </a:lnTo>
                    <a:lnTo>
                      <a:pt x="1" y="1166"/>
                    </a:lnTo>
                    <a:lnTo>
                      <a:pt x="1" y="1235"/>
                    </a:lnTo>
                    <a:lnTo>
                      <a:pt x="92" y="1235"/>
                    </a:lnTo>
                    <a:lnTo>
                      <a:pt x="344" y="1075"/>
                    </a:lnTo>
                    <a:lnTo>
                      <a:pt x="687" y="663"/>
                    </a:lnTo>
                    <a:lnTo>
                      <a:pt x="869" y="229"/>
                    </a:lnTo>
                    <a:lnTo>
                      <a:pt x="801" y="69"/>
                    </a:lnTo>
                    <a:lnTo>
                      <a:pt x="755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1538;p71">
                <a:extLst>
                  <a:ext uri="{FF2B5EF4-FFF2-40B4-BE49-F238E27FC236}">
                    <a16:creationId xmlns:a16="http://schemas.microsoft.com/office/drawing/2014/main" id="{0ECEBD83-93BE-4254-A1E7-CF1B444B05B1}"/>
                  </a:ext>
                </a:extLst>
              </p:cNvPr>
              <p:cNvSpPr/>
              <p:nvPr/>
            </p:nvSpPr>
            <p:spPr>
              <a:xfrm>
                <a:off x="6653200" y="-1905756"/>
                <a:ext cx="39211" cy="18997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687" extrusionOk="0">
                    <a:moveTo>
                      <a:pt x="1052" y="1"/>
                    </a:moveTo>
                    <a:lnTo>
                      <a:pt x="206" y="321"/>
                    </a:lnTo>
                    <a:lnTo>
                      <a:pt x="0" y="435"/>
                    </a:lnTo>
                    <a:lnTo>
                      <a:pt x="0" y="481"/>
                    </a:lnTo>
                    <a:lnTo>
                      <a:pt x="320" y="618"/>
                    </a:lnTo>
                    <a:lnTo>
                      <a:pt x="846" y="687"/>
                    </a:lnTo>
                    <a:lnTo>
                      <a:pt x="1189" y="595"/>
                    </a:lnTo>
                    <a:lnTo>
                      <a:pt x="1372" y="412"/>
                    </a:lnTo>
                    <a:lnTo>
                      <a:pt x="1418" y="298"/>
                    </a:lnTo>
                    <a:lnTo>
                      <a:pt x="1418" y="161"/>
                    </a:lnTo>
                    <a:lnTo>
                      <a:pt x="1349" y="24"/>
                    </a:lnTo>
                    <a:lnTo>
                      <a:pt x="1052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1539;p71">
                <a:extLst>
                  <a:ext uri="{FF2B5EF4-FFF2-40B4-BE49-F238E27FC236}">
                    <a16:creationId xmlns:a16="http://schemas.microsoft.com/office/drawing/2014/main" id="{B86C4B27-FFC1-4C3C-BBA1-21FEB0553CA6}"/>
                  </a:ext>
                </a:extLst>
              </p:cNvPr>
              <p:cNvSpPr/>
              <p:nvPr/>
            </p:nvSpPr>
            <p:spPr>
              <a:xfrm>
                <a:off x="6492619" y="-1941788"/>
                <a:ext cx="46816" cy="39239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1419" extrusionOk="0">
                    <a:moveTo>
                      <a:pt x="138" y="1"/>
                    </a:moveTo>
                    <a:lnTo>
                      <a:pt x="0" y="92"/>
                    </a:lnTo>
                    <a:lnTo>
                      <a:pt x="0" y="206"/>
                    </a:lnTo>
                    <a:lnTo>
                      <a:pt x="69" y="481"/>
                    </a:lnTo>
                    <a:lnTo>
                      <a:pt x="549" y="1007"/>
                    </a:lnTo>
                    <a:lnTo>
                      <a:pt x="1166" y="1350"/>
                    </a:lnTo>
                    <a:lnTo>
                      <a:pt x="1532" y="1418"/>
                    </a:lnTo>
                    <a:lnTo>
                      <a:pt x="1669" y="1327"/>
                    </a:lnTo>
                    <a:lnTo>
                      <a:pt x="1692" y="1235"/>
                    </a:lnTo>
                    <a:lnTo>
                      <a:pt x="1669" y="984"/>
                    </a:lnTo>
                    <a:lnTo>
                      <a:pt x="1166" y="458"/>
                    </a:lnTo>
                    <a:lnTo>
                      <a:pt x="526" y="69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1540;p71">
                <a:extLst>
                  <a:ext uri="{FF2B5EF4-FFF2-40B4-BE49-F238E27FC236}">
                    <a16:creationId xmlns:a16="http://schemas.microsoft.com/office/drawing/2014/main" id="{E6BACA46-FC22-4CAA-945A-A4DBF0014DBB}"/>
                  </a:ext>
                </a:extLst>
              </p:cNvPr>
              <p:cNvSpPr/>
              <p:nvPr/>
            </p:nvSpPr>
            <p:spPr>
              <a:xfrm>
                <a:off x="6636138" y="-1867816"/>
                <a:ext cx="44908" cy="32270"/>
              </a:xfrm>
              <a:custGeom>
                <a:avLst/>
                <a:gdLst/>
                <a:ahLst/>
                <a:cxnLst/>
                <a:rect l="l" t="t" r="r" b="b"/>
                <a:pathLst>
                  <a:path w="1624" h="1167" extrusionOk="0">
                    <a:moveTo>
                      <a:pt x="137" y="1"/>
                    </a:moveTo>
                    <a:lnTo>
                      <a:pt x="23" y="92"/>
                    </a:lnTo>
                    <a:lnTo>
                      <a:pt x="0" y="229"/>
                    </a:lnTo>
                    <a:lnTo>
                      <a:pt x="251" y="641"/>
                    </a:lnTo>
                    <a:lnTo>
                      <a:pt x="709" y="1006"/>
                    </a:lnTo>
                    <a:lnTo>
                      <a:pt x="1257" y="1166"/>
                    </a:lnTo>
                    <a:lnTo>
                      <a:pt x="1509" y="1075"/>
                    </a:lnTo>
                    <a:lnTo>
                      <a:pt x="1600" y="1006"/>
                    </a:lnTo>
                    <a:lnTo>
                      <a:pt x="1623" y="824"/>
                    </a:lnTo>
                    <a:lnTo>
                      <a:pt x="1372" y="526"/>
                    </a:lnTo>
                    <a:lnTo>
                      <a:pt x="709" y="161"/>
                    </a:lnTo>
                    <a:lnTo>
                      <a:pt x="137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1541;p71">
                <a:extLst>
                  <a:ext uri="{FF2B5EF4-FFF2-40B4-BE49-F238E27FC236}">
                    <a16:creationId xmlns:a16="http://schemas.microsoft.com/office/drawing/2014/main" id="{C77E82D4-B379-4534-9A5B-88302D77E047}"/>
                  </a:ext>
                </a:extLst>
              </p:cNvPr>
              <p:cNvSpPr/>
              <p:nvPr/>
            </p:nvSpPr>
            <p:spPr>
              <a:xfrm>
                <a:off x="6538136" y="-1838089"/>
                <a:ext cx="24694" cy="49332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784" extrusionOk="0">
                    <a:moveTo>
                      <a:pt x="755" y="0"/>
                    </a:moveTo>
                    <a:lnTo>
                      <a:pt x="618" y="23"/>
                    </a:lnTo>
                    <a:lnTo>
                      <a:pt x="366" y="366"/>
                    </a:lnTo>
                    <a:lnTo>
                      <a:pt x="69" y="1075"/>
                    </a:lnTo>
                    <a:lnTo>
                      <a:pt x="0" y="1555"/>
                    </a:lnTo>
                    <a:lnTo>
                      <a:pt x="69" y="1760"/>
                    </a:lnTo>
                    <a:lnTo>
                      <a:pt x="138" y="1783"/>
                    </a:lnTo>
                    <a:lnTo>
                      <a:pt x="320" y="1783"/>
                    </a:lnTo>
                    <a:lnTo>
                      <a:pt x="641" y="1417"/>
                    </a:lnTo>
                    <a:lnTo>
                      <a:pt x="846" y="846"/>
                    </a:lnTo>
                    <a:lnTo>
                      <a:pt x="892" y="252"/>
                    </a:lnTo>
                    <a:lnTo>
                      <a:pt x="823" y="69"/>
                    </a:lnTo>
                    <a:lnTo>
                      <a:pt x="755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1542;p71">
                <a:extLst>
                  <a:ext uri="{FF2B5EF4-FFF2-40B4-BE49-F238E27FC236}">
                    <a16:creationId xmlns:a16="http://schemas.microsoft.com/office/drawing/2014/main" id="{0D27CA23-7FC0-46CB-AE54-96FA6B59072F}"/>
                  </a:ext>
                </a:extLst>
              </p:cNvPr>
              <p:cNvSpPr/>
              <p:nvPr/>
            </p:nvSpPr>
            <p:spPr>
              <a:xfrm>
                <a:off x="6601987" y="-1830512"/>
                <a:ext cx="28482" cy="4175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1510" extrusionOk="0">
                    <a:moveTo>
                      <a:pt x="115" y="0"/>
                    </a:moveTo>
                    <a:lnTo>
                      <a:pt x="0" y="115"/>
                    </a:lnTo>
                    <a:lnTo>
                      <a:pt x="23" y="480"/>
                    </a:lnTo>
                    <a:lnTo>
                      <a:pt x="343" y="1121"/>
                    </a:lnTo>
                    <a:lnTo>
                      <a:pt x="641" y="1441"/>
                    </a:lnTo>
                    <a:lnTo>
                      <a:pt x="823" y="1509"/>
                    </a:lnTo>
                    <a:lnTo>
                      <a:pt x="892" y="1464"/>
                    </a:lnTo>
                    <a:lnTo>
                      <a:pt x="984" y="1303"/>
                    </a:lnTo>
                    <a:lnTo>
                      <a:pt x="1029" y="892"/>
                    </a:lnTo>
                    <a:lnTo>
                      <a:pt x="892" y="458"/>
                    </a:lnTo>
                    <a:lnTo>
                      <a:pt x="526" y="115"/>
                    </a:lnTo>
                    <a:lnTo>
                      <a:pt x="252" y="23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1543;p71">
                <a:extLst>
                  <a:ext uri="{FF2B5EF4-FFF2-40B4-BE49-F238E27FC236}">
                    <a16:creationId xmlns:a16="http://schemas.microsoft.com/office/drawing/2014/main" id="{89F75910-E4FC-4480-8309-79D9A7453714}"/>
                  </a:ext>
                </a:extLst>
              </p:cNvPr>
              <p:cNvSpPr/>
              <p:nvPr/>
            </p:nvSpPr>
            <p:spPr>
              <a:xfrm>
                <a:off x="6485042" y="-1865300"/>
                <a:ext cx="38575" cy="34178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236" extrusionOk="0">
                    <a:moveTo>
                      <a:pt x="1166" y="1"/>
                    </a:moveTo>
                    <a:lnTo>
                      <a:pt x="777" y="161"/>
                    </a:lnTo>
                    <a:lnTo>
                      <a:pt x="229" y="573"/>
                    </a:lnTo>
                    <a:lnTo>
                      <a:pt x="0" y="915"/>
                    </a:lnTo>
                    <a:lnTo>
                      <a:pt x="0" y="1075"/>
                    </a:lnTo>
                    <a:lnTo>
                      <a:pt x="69" y="1144"/>
                    </a:lnTo>
                    <a:lnTo>
                      <a:pt x="274" y="1236"/>
                    </a:lnTo>
                    <a:lnTo>
                      <a:pt x="732" y="1053"/>
                    </a:lnTo>
                    <a:lnTo>
                      <a:pt x="1166" y="664"/>
                    </a:lnTo>
                    <a:lnTo>
                      <a:pt x="1395" y="230"/>
                    </a:lnTo>
                    <a:lnTo>
                      <a:pt x="1372" y="70"/>
                    </a:lnTo>
                    <a:lnTo>
                      <a:pt x="1349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1544;p71">
                <a:extLst>
                  <a:ext uri="{FF2B5EF4-FFF2-40B4-BE49-F238E27FC236}">
                    <a16:creationId xmlns:a16="http://schemas.microsoft.com/office/drawing/2014/main" id="{BCAC8E79-8325-4035-BFE0-C62679D81FE2}"/>
                  </a:ext>
                </a:extLst>
              </p:cNvPr>
              <p:cNvSpPr/>
              <p:nvPr/>
            </p:nvSpPr>
            <p:spPr>
              <a:xfrm>
                <a:off x="6507800" y="-2192768"/>
                <a:ext cx="51848" cy="176423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6380" extrusionOk="0">
                    <a:moveTo>
                      <a:pt x="252" y="1"/>
                    </a:moveTo>
                    <a:lnTo>
                      <a:pt x="114" y="115"/>
                    </a:lnTo>
                    <a:lnTo>
                      <a:pt x="0" y="526"/>
                    </a:lnTo>
                    <a:lnTo>
                      <a:pt x="46" y="1967"/>
                    </a:lnTo>
                    <a:lnTo>
                      <a:pt x="549" y="4482"/>
                    </a:lnTo>
                    <a:lnTo>
                      <a:pt x="1097" y="5899"/>
                    </a:lnTo>
                    <a:lnTo>
                      <a:pt x="1372" y="6288"/>
                    </a:lnTo>
                    <a:lnTo>
                      <a:pt x="1555" y="6379"/>
                    </a:lnTo>
                    <a:lnTo>
                      <a:pt x="1623" y="6356"/>
                    </a:lnTo>
                    <a:lnTo>
                      <a:pt x="1783" y="6265"/>
                    </a:lnTo>
                    <a:lnTo>
                      <a:pt x="1875" y="5670"/>
                    </a:lnTo>
                    <a:lnTo>
                      <a:pt x="1738" y="4230"/>
                    </a:lnTo>
                    <a:lnTo>
                      <a:pt x="1143" y="1944"/>
                    </a:lnTo>
                    <a:lnTo>
                      <a:pt x="526" y="229"/>
                    </a:lnTo>
                    <a:lnTo>
                      <a:pt x="343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1545;p71">
                <a:extLst>
                  <a:ext uri="{FF2B5EF4-FFF2-40B4-BE49-F238E27FC236}">
                    <a16:creationId xmlns:a16="http://schemas.microsoft.com/office/drawing/2014/main" id="{0D2CA0EF-5D3E-407B-B8CE-95F4097E1F91}"/>
                  </a:ext>
                </a:extLst>
              </p:cNvPr>
              <p:cNvSpPr/>
              <p:nvPr/>
            </p:nvSpPr>
            <p:spPr>
              <a:xfrm>
                <a:off x="6648776" y="-2143462"/>
                <a:ext cx="55028" cy="142272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5145" extrusionOk="0">
                    <a:moveTo>
                      <a:pt x="1829" y="1"/>
                    </a:moveTo>
                    <a:lnTo>
                      <a:pt x="1623" y="229"/>
                    </a:lnTo>
                    <a:lnTo>
                      <a:pt x="1075" y="1281"/>
                    </a:lnTo>
                    <a:lnTo>
                      <a:pt x="297" y="3316"/>
                    </a:lnTo>
                    <a:lnTo>
                      <a:pt x="0" y="4596"/>
                    </a:lnTo>
                    <a:lnTo>
                      <a:pt x="0" y="5076"/>
                    </a:lnTo>
                    <a:lnTo>
                      <a:pt x="92" y="5145"/>
                    </a:lnTo>
                    <a:lnTo>
                      <a:pt x="206" y="5145"/>
                    </a:lnTo>
                    <a:lnTo>
                      <a:pt x="503" y="4802"/>
                    </a:lnTo>
                    <a:lnTo>
                      <a:pt x="1029" y="3819"/>
                    </a:lnTo>
                    <a:lnTo>
                      <a:pt x="1669" y="2013"/>
                    </a:lnTo>
                    <a:lnTo>
                      <a:pt x="1943" y="801"/>
                    </a:lnTo>
                    <a:lnTo>
                      <a:pt x="1989" y="229"/>
                    </a:lnTo>
                    <a:lnTo>
                      <a:pt x="1943" y="69"/>
                    </a:lnTo>
                    <a:lnTo>
                      <a:pt x="1921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1546;p71">
                <a:extLst>
                  <a:ext uri="{FF2B5EF4-FFF2-40B4-BE49-F238E27FC236}">
                    <a16:creationId xmlns:a16="http://schemas.microsoft.com/office/drawing/2014/main" id="{637D48E9-6A61-458B-A1CC-EB88DD4B3ECB}"/>
                  </a:ext>
                </a:extLst>
              </p:cNvPr>
              <p:cNvSpPr/>
              <p:nvPr/>
            </p:nvSpPr>
            <p:spPr>
              <a:xfrm>
                <a:off x="6589349" y="-2106158"/>
                <a:ext cx="30362" cy="98664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3568" extrusionOk="0">
                    <a:moveTo>
                      <a:pt x="480" y="1"/>
                    </a:moveTo>
                    <a:lnTo>
                      <a:pt x="275" y="252"/>
                    </a:lnTo>
                    <a:lnTo>
                      <a:pt x="46" y="1029"/>
                    </a:lnTo>
                    <a:lnTo>
                      <a:pt x="0" y="2424"/>
                    </a:lnTo>
                    <a:lnTo>
                      <a:pt x="137" y="3247"/>
                    </a:lnTo>
                    <a:lnTo>
                      <a:pt x="320" y="3544"/>
                    </a:lnTo>
                    <a:lnTo>
                      <a:pt x="435" y="3567"/>
                    </a:lnTo>
                    <a:lnTo>
                      <a:pt x="549" y="3521"/>
                    </a:lnTo>
                    <a:lnTo>
                      <a:pt x="755" y="3247"/>
                    </a:lnTo>
                    <a:lnTo>
                      <a:pt x="983" y="2470"/>
                    </a:lnTo>
                    <a:lnTo>
                      <a:pt x="1098" y="1189"/>
                    </a:lnTo>
                    <a:lnTo>
                      <a:pt x="960" y="389"/>
                    </a:lnTo>
                    <a:lnTo>
                      <a:pt x="778" y="69"/>
                    </a:lnTo>
                    <a:lnTo>
                      <a:pt x="640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1547;p71">
                <a:extLst>
                  <a:ext uri="{FF2B5EF4-FFF2-40B4-BE49-F238E27FC236}">
                    <a16:creationId xmlns:a16="http://schemas.microsoft.com/office/drawing/2014/main" id="{82171083-EDB9-471F-947A-F42E1C5C02E9}"/>
                  </a:ext>
                </a:extLst>
              </p:cNvPr>
              <p:cNvSpPr/>
              <p:nvPr/>
            </p:nvSpPr>
            <p:spPr>
              <a:xfrm>
                <a:off x="6708838" y="-2080247"/>
                <a:ext cx="134668" cy="12333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4460" extrusionOk="0">
                    <a:moveTo>
                      <a:pt x="4550" y="1"/>
                    </a:moveTo>
                    <a:lnTo>
                      <a:pt x="4115" y="138"/>
                    </a:lnTo>
                    <a:lnTo>
                      <a:pt x="2904" y="961"/>
                    </a:lnTo>
                    <a:lnTo>
                      <a:pt x="1120" y="2676"/>
                    </a:lnTo>
                    <a:lnTo>
                      <a:pt x="206" y="3819"/>
                    </a:lnTo>
                    <a:lnTo>
                      <a:pt x="0" y="4208"/>
                    </a:lnTo>
                    <a:lnTo>
                      <a:pt x="0" y="4390"/>
                    </a:lnTo>
                    <a:lnTo>
                      <a:pt x="46" y="4413"/>
                    </a:lnTo>
                    <a:lnTo>
                      <a:pt x="183" y="4459"/>
                    </a:lnTo>
                    <a:lnTo>
                      <a:pt x="755" y="4253"/>
                    </a:lnTo>
                    <a:lnTo>
                      <a:pt x="1966" y="3476"/>
                    </a:lnTo>
                    <a:lnTo>
                      <a:pt x="3749" y="1944"/>
                    </a:lnTo>
                    <a:lnTo>
                      <a:pt x="4664" y="847"/>
                    </a:lnTo>
                    <a:lnTo>
                      <a:pt x="4847" y="413"/>
                    </a:lnTo>
                    <a:lnTo>
                      <a:pt x="4870" y="184"/>
                    </a:lnTo>
                    <a:lnTo>
                      <a:pt x="4824" y="115"/>
                    </a:lnTo>
                    <a:lnTo>
                      <a:pt x="4755" y="47"/>
                    </a:lnTo>
                    <a:lnTo>
                      <a:pt x="4550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1548;p71">
                <a:extLst>
                  <a:ext uri="{FF2B5EF4-FFF2-40B4-BE49-F238E27FC236}">
                    <a16:creationId xmlns:a16="http://schemas.microsoft.com/office/drawing/2014/main" id="{A1C601D5-DCFC-4E4A-A575-A093243A6979}"/>
                  </a:ext>
                </a:extLst>
              </p:cNvPr>
              <p:cNvSpPr/>
              <p:nvPr/>
            </p:nvSpPr>
            <p:spPr>
              <a:xfrm>
                <a:off x="6738538" y="-1989186"/>
                <a:ext cx="113182" cy="55028"/>
              </a:xfrm>
              <a:custGeom>
                <a:avLst/>
                <a:gdLst/>
                <a:ahLst/>
                <a:cxnLst/>
                <a:rect l="l" t="t" r="r" b="b"/>
                <a:pathLst>
                  <a:path w="4093" h="1990" extrusionOk="0">
                    <a:moveTo>
                      <a:pt x="3727" y="0"/>
                    </a:moveTo>
                    <a:lnTo>
                      <a:pt x="2721" y="229"/>
                    </a:lnTo>
                    <a:lnTo>
                      <a:pt x="1052" y="983"/>
                    </a:lnTo>
                    <a:lnTo>
                      <a:pt x="184" y="1555"/>
                    </a:lnTo>
                    <a:lnTo>
                      <a:pt x="1" y="1760"/>
                    </a:lnTo>
                    <a:lnTo>
                      <a:pt x="1" y="1875"/>
                    </a:lnTo>
                    <a:lnTo>
                      <a:pt x="46" y="1920"/>
                    </a:lnTo>
                    <a:lnTo>
                      <a:pt x="184" y="1966"/>
                    </a:lnTo>
                    <a:lnTo>
                      <a:pt x="641" y="1989"/>
                    </a:lnTo>
                    <a:lnTo>
                      <a:pt x="1555" y="1806"/>
                    </a:lnTo>
                    <a:lnTo>
                      <a:pt x="2927" y="1326"/>
                    </a:lnTo>
                    <a:lnTo>
                      <a:pt x="3727" y="800"/>
                    </a:lnTo>
                    <a:lnTo>
                      <a:pt x="4024" y="457"/>
                    </a:lnTo>
                    <a:lnTo>
                      <a:pt x="4093" y="252"/>
                    </a:lnTo>
                    <a:lnTo>
                      <a:pt x="4093" y="183"/>
                    </a:lnTo>
                    <a:lnTo>
                      <a:pt x="4001" y="69"/>
                    </a:lnTo>
                    <a:lnTo>
                      <a:pt x="3727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1549;p71">
                <a:extLst>
                  <a:ext uri="{FF2B5EF4-FFF2-40B4-BE49-F238E27FC236}">
                    <a16:creationId xmlns:a16="http://schemas.microsoft.com/office/drawing/2014/main" id="{8B6314E9-E05E-400F-8D1B-5B85FFB12D7D}"/>
                  </a:ext>
                </a:extLst>
              </p:cNvPr>
              <p:cNvSpPr/>
              <p:nvPr/>
            </p:nvSpPr>
            <p:spPr>
              <a:xfrm>
                <a:off x="6748023" y="-1908909"/>
                <a:ext cx="140364" cy="28482"/>
              </a:xfrm>
              <a:custGeom>
                <a:avLst/>
                <a:gdLst/>
                <a:ahLst/>
                <a:cxnLst/>
                <a:rect l="l" t="t" r="r" b="b"/>
                <a:pathLst>
                  <a:path w="5076" h="1030" extrusionOk="0">
                    <a:moveTo>
                      <a:pt x="1647" y="1"/>
                    </a:moveTo>
                    <a:lnTo>
                      <a:pt x="458" y="69"/>
                    </a:lnTo>
                    <a:lnTo>
                      <a:pt x="46" y="206"/>
                    </a:lnTo>
                    <a:lnTo>
                      <a:pt x="1" y="298"/>
                    </a:lnTo>
                    <a:lnTo>
                      <a:pt x="46" y="389"/>
                    </a:lnTo>
                    <a:lnTo>
                      <a:pt x="458" y="572"/>
                    </a:lnTo>
                    <a:lnTo>
                      <a:pt x="1509" y="846"/>
                    </a:lnTo>
                    <a:lnTo>
                      <a:pt x="3338" y="1029"/>
                    </a:lnTo>
                    <a:lnTo>
                      <a:pt x="4481" y="984"/>
                    </a:lnTo>
                    <a:lnTo>
                      <a:pt x="4962" y="824"/>
                    </a:lnTo>
                    <a:lnTo>
                      <a:pt x="5053" y="686"/>
                    </a:lnTo>
                    <a:lnTo>
                      <a:pt x="5076" y="618"/>
                    </a:lnTo>
                    <a:lnTo>
                      <a:pt x="5030" y="503"/>
                    </a:lnTo>
                    <a:lnTo>
                      <a:pt x="4733" y="321"/>
                    </a:lnTo>
                    <a:lnTo>
                      <a:pt x="3636" y="92"/>
                    </a:lnTo>
                    <a:lnTo>
                      <a:pt x="1647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1550;p71">
                <a:extLst>
                  <a:ext uri="{FF2B5EF4-FFF2-40B4-BE49-F238E27FC236}">
                    <a16:creationId xmlns:a16="http://schemas.microsoft.com/office/drawing/2014/main" id="{6C1B6E37-DBAF-47EA-8212-96F3A93D3662}"/>
                  </a:ext>
                </a:extLst>
              </p:cNvPr>
              <p:cNvSpPr/>
              <p:nvPr/>
            </p:nvSpPr>
            <p:spPr>
              <a:xfrm>
                <a:off x="6337097" y="-1813450"/>
                <a:ext cx="106849" cy="94240"/>
              </a:xfrm>
              <a:custGeom>
                <a:avLst/>
                <a:gdLst/>
                <a:ahLst/>
                <a:cxnLst/>
                <a:rect l="l" t="t" r="r" b="b"/>
                <a:pathLst>
                  <a:path w="3864" h="3408" extrusionOk="0">
                    <a:moveTo>
                      <a:pt x="3773" y="1"/>
                    </a:moveTo>
                    <a:lnTo>
                      <a:pt x="3361" y="92"/>
                    </a:lnTo>
                    <a:lnTo>
                      <a:pt x="2401" y="686"/>
                    </a:lnTo>
                    <a:lnTo>
                      <a:pt x="915" y="1921"/>
                    </a:lnTo>
                    <a:lnTo>
                      <a:pt x="183" y="2813"/>
                    </a:lnTo>
                    <a:lnTo>
                      <a:pt x="0" y="3224"/>
                    </a:lnTo>
                    <a:lnTo>
                      <a:pt x="69" y="3338"/>
                    </a:lnTo>
                    <a:lnTo>
                      <a:pt x="206" y="3407"/>
                    </a:lnTo>
                    <a:lnTo>
                      <a:pt x="640" y="3293"/>
                    </a:lnTo>
                    <a:lnTo>
                      <a:pt x="1578" y="2744"/>
                    </a:lnTo>
                    <a:lnTo>
                      <a:pt x="2950" y="1555"/>
                    </a:lnTo>
                    <a:lnTo>
                      <a:pt x="3658" y="686"/>
                    </a:lnTo>
                    <a:lnTo>
                      <a:pt x="3864" y="229"/>
                    </a:lnTo>
                    <a:lnTo>
                      <a:pt x="3841" y="92"/>
                    </a:lnTo>
                    <a:lnTo>
                      <a:pt x="3773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1551;p71">
                <a:extLst>
                  <a:ext uri="{FF2B5EF4-FFF2-40B4-BE49-F238E27FC236}">
                    <a16:creationId xmlns:a16="http://schemas.microsoft.com/office/drawing/2014/main" id="{F180112B-2448-471C-BE66-374670792FB3}"/>
                  </a:ext>
                </a:extLst>
              </p:cNvPr>
              <p:cNvSpPr/>
              <p:nvPr/>
            </p:nvSpPr>
            <p:spPr>
              <a:xfrm>
                <a:off x="6464800" y="-1731265"/>
                <a:ext cx="48696" cy="119514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4322" extrusionOk="0">
                    <a:moveTo>
                      <a:pt x="1441" y="1"/>
                    </a:moveTo>
                    <a:lnTo>
                      <a:pt x="1121" y="206"/>
                    </a:lnTo>
                    <a:lnTo>
                      <a:pt x="641" y="1029"/>
                    </a:lnTo>
                    <a:lnTo>
                      <a:pt x="115" y="2630"/>
                    </a:lnTo>
                    <a:lnTo>
                      <a:pt x="0" y="3704"/>
                    </a:lnTo>
                    <a:lnTo>
                      <a:pt x="92" y="4162"/>
                    </a:lnTo>
                    <a:lnTo>
                      <a:pt x="206" y="4276"/>
                    </a:lnTo>
                    <a:lnTo>
                      <a:pt x="343" y="4322"/>
                    </a:lnTo>
                    <a:lnTo>
                      <a:pt x="663" y="4093"/>
                    </a:lnTo>
                    <a:lnTo>
                      <a:pt x="1144" y="3270"/>
                    </a:lnTo>
                    <a:lnTo>
                      <a:pt x="1646" y="1715"/>
                    </a:lnTo>
                    <a:lnTo>
                      <a:pt x="1761" y="664"/>
                    </a:lnTo>
                    <a:lnTo>
                      <a:pt x="1669" y="184"/>
                    </a:lnTo>
                    <a:lnTo>
                      <a:pt x="1555" y="46"/>
                    </a:lnTo>
                    <a:lnTo>
                      <a:pt x="1441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1552;p71">
                <a:extLst>
                  <a:ext uri="{FF2B5EF4-FFF2-40B4-BE49-F238E27FC236}">
                    <a16:creationId xmlns:a16="http://schemas.microsoft.com/office/drawing/2014/main" id="{CE4A6BAC-44E7-44A2-8B08-0157489AA0A6}"/>
                  </a:ext>
                </a:extLst>
              </p:cNvPr>
              <p:cNvSpPr/>
              <p:nvPr/>
            </p:nvSpPr>
            <p:spPr>
              <a:xfrm>
                <a:off x="6393980" y="-1756540"/>
                <a:ext cx="71482" cy="9294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3361" extrusionOk="0">
                    <a:moveTo>
                      <a:pt x="2401" y="0"/>
                    </a:moveTo>
                    <a:lnTo>
                      <a:pt x="2058" y="69"/>
                    </a:lnTo>
                    <a:lnTo>
                      <a:pt x="1395" y="617"/>
                    </a:lnTo>
                    <a:lnTo>
                      <a:pt x="458" y="1829"/>
                    </a:lnTo>
                    <a:lnTo>
                      <a:pt x="47" y="2721"/>
                    </a:lnTo>
                    <a:lnTo>
                      <a:pt x="1" y="3132"/>
                    </a:lnTo>
                    <a:lnTo>
                      <a:pt x="70" y="3269"/>
                    </a:lnTo>
                    <a:lnTo>
                      <a:pt x="184" y="3361"/>
                    </a:lnTo>
                    <a:lnTo>
                      <a:pt x="550" y="3269"/>
                    </a:lnTo>
                    <a:lnTo>
                      <a:pt x="1213" y="2721"/>
                    </a:lnTo>
                    <a:lnTo>
                      <a:pt x="2127" y="1532"/>
                    </a:lnTo>
                    <a:lnTo>
                      <a:pt x="2539" y="663"/>
                    </a:lnTo>
                    <a:lnTo>
                      <a:pt x="2584" y="229"/>
                    </a:lnTo>
                    <a:lnTo>
                      <a:pt x="2516" y="92"/>
                    </a:lnTo>
                    <a:lnTo>
                      <a:pt x="2401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1553;p71">
                <a:extLst>
                  <a:ext uri="{FF2B5EF4-FFF2-40B4-BE49-F238E27FC236}">
                    <a16:creationId xmlns:a16="http://schemas.microsoft.com/office/drawing/2014/main" id="{86A292EA-4B00-41B8-B002-44BDC8E176DB}"/>
                  </a:ext>
                </a:extLst>
              </p:cNvPr>
              <p:cNvSpPr/>
              <p:nvPr/>
            </p:nvSpPr>
            <p:spPr>
              <a:xfrm>
                <a:off x="6620321" y="-1738206"/>
                <a:ext cx="26574" cy="109393"/>
              </a:xfrm>
              <a:custGeom>
                <a:avLst/>
                <a:gdLst/>
                <a:ahLst/>
                <a:cxnLst/>
                <a:rect l="l" t="t" r="r" b="b"/>
                <a:pathLst>
                  <a:path w="961" h="3956" extrusionOk="0">
                    <a:moveTo>
                      <a:pt x="275" y="0"/>
                    </a:moveTo>
                    <a:lnTo>
                      <a:pt x="138" y="206"/>
                    </a:lnTo>
                    <a:lnTo>
                      <a:pt x="0" y="1006"/>
                    </a:lnTo>
                    <a:lnTo>
                      <a:pt x="23" y="2538"/>
                    </a:lnTo>
                    <a:lnTo>
                      <a:pt x="206" y="3521"/>
                    </a:lnTo>
                    <a:lnTo>
                      <a:pt x="412" y="3887"/>
                    </a:lnTo>
                    <a:lnTo>
                      <a:pt x="549" y="3955"/>
                    </a:lnTo>
                    <a:lnTo>
                      <a:pt x="663" y="3932"/>
                    </a:lnTo>
                    <a:lnTo>
                      <a:pt x="846" y="3681"/>
                    </a:lnTo>
                    <a:lnTo>
                      <a:pt x="961" y="2926"/>
                    </a:lnTo>
                    <a:lnTo>
                      <a:pt x="869" y="1555"/>
                    </a:lnTo>
                    <a:lnTo>
                      <a:pt x="595" y="366"/>
                    </a:lnTo>
                    <a:lnTo>
                      <a:pt x="389" y="69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1554;p71">
                <a:extLst>
                  <a:ext uri="{FF2B5EF4-FFF2-40B4-BE49-F238E27FC236}">
                    <a16:creationId xmlns:a16="http://schemas.microsoft.com/office/drawing/2014/main" id="{D61B0CB0-8535-4A87-848E-FF0AF4C5FF4E}"/>
                  </a:ext>
                </a:extLst>
              </p:cNvPr>
              <p:cNvSpPr/>
              <p:nvPr/>
            </p:nvSpPr>
            <p:spPr>
              <a:xfrm>
                <a:off x="6674051" y="-1759084"/>
                <a:ext cx="69574" cy="148605"/>
              </a:xfrm>
              <a:custGeom>
                <a:avLst/>
                <a:gdLst/>
                <a:ahLst/>
                <a:cxnLst/>
                <a:rect l="l" t="t" r="r" b="b"/>
                <a:pathLst>
                  <a:path w="2516" h="5374" extrusionOk="0">
                    <a:moveTo>
                      <a:pt x="115" y="1"/>
                    </a:moveTo>
                    <a:lnTo>
                      <a:pt x="24" y="92"/>
                    </a:lnTo>
                    <a:lnTo>
                      <a:pt x="1" y="412"/>
                    </a:lnTo>
                    <a:lnTo>
                      <a:pt x="229" y="1578"/>
                    </a:lnTo>
                    <a:lnTo>
                      <a:pt x="961" y="3613"/>
                    </a:lnTo>
                    <a:lnTo>
                      <a:pt x="1647" y="4847"/>
                    </a:lnTo>
                    <a:lnTo>
                      <a:pt x="2081" y="5305"/>
                    </a:lnTo>
                    <a:lnTo>
                      <a:pt x="2264" y="5373"/>
                    </a:lnTo>
                    <a:lnTo>
                      <a:pt x="2355" y="5373"/>
                    </a:lnTo>
                    <a:lnTo>
                      <a:pt x="2470" y="5259"/>
                    </a:lnTo>
                    <a:lnTo>
                      <a:pt x="2516" y="4939"/>
                    </a:lnTo>
                    <a:lnTo>
                      <a:pt x="2264" y="3796"/>
                    </a:lnTo>
                    <a:lnTo>
                      <a:pt x="1441" y="1807"/>
                    </a:lnTo>
                    <a:lnTo>
                      <a:pt x="732" y="595"/>
                    </a:lnTo>
                    <a:lnTo>
                      <a:pt x="344" y="92"/>
                    </a:lnTo>
                    <a:lnTo>
                      <a:pt x="184" y="24"/>
                    </a:lnTo>
                    <a:lnTo>
                      <a:pt x="115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1555;p71">
                <a:extLst>
                  <a:ext uri="{FF2B5EF4-FFF2-40B4-BE49-F238E27FC236}">
                    <a16:creationId xmlns:a16="http://schemas.microsoft.com/office/drawing/2014/main" id="{FA58C2D4-B93F-4850-8BD1-1D5BFD7360DA}"/>
                  </a:ext>
                </a:extLst>
              </p:cNvPr>
              <p:cNvSpPr/>
              <p:nvPr/>
            </p:nvSpPr>
            <p:spPr>
              <a:xfrm>
                <a:off x="6711991" y="-1792572"/>
                <a:ext cx="103697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3750" h="3636" extrusionOk="0">
                    <a:moveTo>
                      <a:pt x="183" y="0"/>
                    </a:moveTo>
                    <a:lnTo>
                      <a:pt x="92" y="23"/>
                    </a:lnTo>
                    <a:lnTo>
                      <a:pt x="0" y="114"/>
                    </a:lnTo>
                    <a:lnTo>
                      <a:pt x="46" y="412"/>
                    </a:lnTo>
                    <a:lnTo>
                      <a:pt x="595" y="1303"/>
                    </a:lnTo>
                    <a:lnTo>
                      <a:pt x="1921" y="2698"/>
                    </a:lnTo>
                    <a:lnTo>
                      <a:pt x="2950" y="3429"/>
                    </a:lnTo>
                    <a:lnTo>
                      <a:pt x="3453" y="3635"/>
                    </a:lnTo>
                    <a:lnTo>
                      <a:pt x="3635" y="3567"/>
                    </a:lnTo>
                    <a:lnTo>
                      <a:pt x="3750" y="3475"/>
                    </a:lnTo>
                    <a:lnTo>
                      <a:pt x="3704" y="3064"/>
                    </a:lnTo>
                    <a:lnTo>
                      <a:pt x="3178" y="2218"/>
                    </a:lnTo>
                    <a:lnTo>
                      <a:pt x="1921" y="937"/>
                    </a:lnTo>
                    <a:lnTo>
                      <a:pt x="938" y="252"/>
                    </a:lnTo>
                    <a:lnTo>
                      <a:pt x="389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1556;p71">
                <a:extLst>
                  <a:ext uri="{FF2B5EF4-FFF2-40B4-BE49-F238E27FC236}">
                    <a16:creationId xmlns:a16="http://schemas.microsoft.com/office/drawing/2014/main" id="{8AA70012-6677-4D02-8FA7-4CE15398913E}"/>
                  </a:ext>
                </a:extLst>
              </p:cNvPr>
              <p:cNvSpPr/>
              <p:nvPr/>
            </p:nvSpPr>
            <p:spPr>
              <a:xfrm>
                <a:off x="6321280" y="-1894363"/>
                <a:ext cx="123302" cy="30362"/>
              </a:xfrm>
              <a:custGeom>
                <a:avLst/>
                <a:gdLst/>
                <a:ahLst/>
                <a:cxnLst/>
                <a:rect l="l" t="t" r="r" b="b"/>
                <a:pathLst>
                  <a:path w="4459" h="1098" extrusionOk="0">
                    <a:moveTo>
                      <a:pt x="2904" y="0"/>
                    </a:moveTo>
                    <a:lnTo>
                      <a:pt x="1167" y="206"/>
                    </a:lnTo>
                    <a:lnTo>
                      <a:pt x="229" y="480"/>
                    </a:lnTo>
                    <a:lnTo>
                      <a:pt x="24" y="640"/>
                    </a:lnTo>
                    <a:lnTo>
                      <a:pt x="1" y="755"/>
                    </a:lnTo>
                    <a:lnTo>
                      <a:pt x="47" y="823"/>
                    </a:lnTo>
                    <a:lnTo>
                      <a:pt x="161" y="938"/>
                    </a:lnTo>
                    <a:lnTo>
                      <a:pt x="641" y="1075"/>
                    </a:lnTo>
                    <a:lnTo>
                      <a:pt x="1670" y="1098"/>
                    </a:lnTo>
                    <a:lnTo>
                      <a:pt x="3247" y="846"/>
                    </a:lnTo>
                    <a:lnTo>
                      <a:pt x="4139" y="572"/>
                    </a:lnTo>
                    <a:lnTo>
                      <a:pt x="4436" y="366"/>
                    </a:lnTo>
                    <a:lnTo>
                      <a:pt x="4459" y="252"/>
                    </a:lnTo>
                    <a:lnTo>
                      <a:pt x="4413" y="160"/>
                    </a:lnTo>
                    <a:lnTo>
                      <a:pt x="3979" y="46"/>
                    </a:lnTo>
                    <a:lnTo>
                      <a:pt x="2904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557;p71">
                <a:extLst>
                  <a:ext uri="{FF2B5EF4-FFF2-40B4-BE49-F238E27FC236}">
                    <a16:creationId xmlns:a16="http://schemas.microsoft.com/office/drawing/2014/main" id="{B14A034A-56C6-427C-8F48-B81F9B32C63D}"/>
                  </a:ext>
                </a:extLst>
              </p:cNvPr>
              <p:cNvSpPr/>
              <p:nvPr/>
            </p:nvSpPr>
            <p:spPr>
              <a:xfrm>
                <a:off x="6325068" y="-2034703"/>
                <a:ext cx="135331" cy="85999"/>
              </a:xfrm>
              <a:custGeom>
                <a:avLst/>
                <a:gdLst/>
                <a:ahLst/>
                <a:cxnLst/>
                <a:rect l="l" t="t" r="r" b="b"/>
                <a:pathLst>
                  <a:path w="4894" h="3110" extrusionOk="0">
                    <a:moveTo>
                      <a:pt x="367" y="0"/>
                    </a:moveTo>
                    <a:lnTo>
                      <a:pt x="138" y="46"/>
                    </a:lnTo>
                    <a:lnTo>
                      <a:pt x="47" y="69"/>
                    </a:lnTo>
                    <a:lnTo>
                      <a:pt x="1" y="183"/>
                    </a:lnTo>
                    <a:lnTo>
                      <a:pt x="138" y="457"/>
                    </a:lnTo>
                    <a:lnTo>
                      <a:pt x="1007" y="1257"/>
                    </a:lnTo>
                    <a:lnTo>
                      <a:pt x="2836" y="2423"/>
                    </a:lnTo>
                    <a:lnTo>
                      <a:pt x="4093" y="2995"/>
                    </a:lnTo>
                    <a:lnTo>
                      <a:pt x="4688" y="3109"/>
                    </a:lnTo>
                    <a:lnTo>
                      <a:pt x="4825" y="3041"/>
                    </a:lnTo>
                    <a:lnTo>
                      <a:pt x="4893" y="2926"/>
                    </a:lnTo>
                    <a:lnTo>
                      <a:pt x="4711" y="2538"/>
                    </a:lnTo>
                    <a:lnTo>
                      <a:pt x="3910" y="1783"/>
                    </a:lnTo>
                    <a:lnTo>
                      <a:pt x="2264" y="686"/>
                    </a:lnTo>
                    <a:lnTo>
                      <a:pt x="1030" y="137"/>
                    </a:lnTo>
                    <a:lnTo>
                      <a:pt x="367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1558;p71">
                <a:extLst>
                  <a:ext uri="{FF2B5EF4-FFF2-40B4-BE49-F238E27FC236}">
                    <a16:creationId xmlns:a16="http://schemas.microsoft.com/office/drawing/2014/main" id="{F2F13CF7-0A9B-4B4E-B280-6FE2291BFAB7}"/>
                  </a:ext>
                </a:extLst>
              </p:cNvPr>
              <p:cNvSpPr/>
              <p:nvPr/>
            </p:nvSpPr>
            <p:spPr>
              <a:xfrm>
                <a:off x="6318763" y="-1955698"/>
                <a:ext cx="128999" cy="37967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1373" extrusionOk="0">
                    <a:moveTo>
                      <a:pt x="435" y="1"/>
                    </a:moveTo>
                    <a:lnTo>
                      <a:pt x="46" y="138"/>
                    </a:lnTo>
                    <a:lnTo>
                      <a:pt x="0" y="275"/>
                    </a:lnTo>
                    <a:lnTo>
                      <a:pt x="23" y="412"/>
                    </a:lnTo>
                    <a:lnTo>
                      <a:pt x="389" y="687"/>
                    </a:lnTo>
                    <a:lnTo>
                      <a:pt x="1464" y="1052"/>
                    </a:lnTo>
                    <a:lnTo>
                      <a:pt x="3270" y="1350"/>
                    </a:lnTo>
                    <a:lnTo>
                      <a:pt x="4298" y="1372"/>
                    </a:lnTo>
                    <a:lnTo>
                      <a:pt x="4641" y="1281"/>
                    </a:lnTo>
                    <a:lnTo>
                      <a:pt x="4664" y="1190"/>
                    </a:lnTo>
                    <a:lnTo>
                      <a:pt x="4596" y="1075"/>
                    </a:lnTo>
                    <a:lnTo>
                      <a:pt x="4184" y="824"/>
                    </a:lnTo>
                    <a:lnTo>
                      <a:pt x="3132" y="435"/>
                    </a:lnTo>
                    <a:lnTo>
                      <a:pt x="1441" y="46"/>
                    </a:lnTo>
                    <a:lnTo>
                      <a:pt x="435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" name="Google Shape;1559;p71">
              <a:extLst>
                <a:ext uri="{FF2B5EF4-FFF2-40B4-BE49-F238E27FC236}">
                  <a16:creationId xmlns:a16="http://schemas.microsoft.com/office/drawing/2014/main" id="{59F269DE-9E31-44CA-8202-D377318A8872}"/>
                </a:ext>
              </a:extLst>
            </p:cNvPr>
            <p:cNvSpPr/>
            <p:nvPr/>
          </p:nvSpPr>
          <p:spPr>
            <a:xfrm>
              <a:off x="6756388" y="-1324641"/>
              <a:ext cx="138456" cy="303459"/>
            </a:xfrm>
            <a:custGeom>
              <a:avLst/>
              <a:gdLst/>
              <a:ahLst/>
              <a:cxnLst/>
              <a:rect l="l" t="t" r="r" b="b"/>
              <a:pathLst>
                <a:path w="5007" h="10974" extrusionOk="0">
                  <a:moveTo>
                    <a:pt x="1943" y="0"/>
                  </a:moveTo>
                  <a:lnTo>
                    <a:pt x="1646" y="46"/>
                  </a:lnTo>
                  <a:lnTo>
                    <a:pt x="1166" y="366"/>
                  </a:lnTo>
                  <a:lnTo>
                    <a:pt x="754" y="869"/>
                  </a:lnTo>
                  <a:lnTo>
                    <a:pt x="434" y="1578"/>
                  </a:lnTo>
                  <a:lnTo>
                    <a:pt x="114" y="2858"/>
                  </a:lnTo>
                  <a:lnTo>
                    <a:pt x="0" y="4916"/>
                  </a:lnTo>
                  <a:lnTo>
                    <a:pt x="229" y="7042"/>
                  </a:lnTo>
                  <a:lnTo>
                    <a:pt x="663" y="8505"/>
                  </a:lnTo>
                  <a:lnTo>
                    <a:pt x="1052" y="9351"/>
                  </a:lnTo>
                  <a:lnTo>
                    <a:pt x="1509" y="10059"/>
                  </a:lnTo>
                  <a:lnTo>
                    <a:pt x="2080" y="10585"/>
                  </a:lnTo>
                  <a:lnTo>
                    <a:pt x="2743" y="10905"/>
                  </a:lnTo>
                  <a:lnTo>
                    <a:pt x="3498" y="10974"/>
                  </a:lnTo>
                  <a:lnTo>
                    <a:pt x="3909" y="10905"/>
                  </a:lnTo>
                  <a:lnTo>
                    <a:pt x="4092" y="10837"/>
                  </a:lnTo>
                  <a:lnTo>
                    <a:pt x="4412" y="10517"/>
                  </a:lnTo>
                  <a:lnTo>
                    <a:pt x="4778" y="9694"/>
                  </a:lnTo>
                  <a:lnTo>
                    <a:pt x="5007" y="8093"/>
                  </a:lnTo>
                  <a:lnTo>
                    <a:pt x="4984" y="6173"/>
                  </a:lnTo>
                  <a:lnTo>
                    <a:pt x="4710" y="4138"/>
                  </a:lnTo>
                  <a:lnTo>
                    <a:pt x="4184" y="2286"/>
                  </a:lnTo>
                  <a:lnTo>
                    <a:pt x="3635" y="1166"/>
                  </a:lnTo>
                  <a:lnTo>
                    <a:pt x="3224" y="595"/>
                  </a:lnTo>
                  <a:lnTo>
                    <a:pt x="2743" y="183"/>
                  </a:lnTo>
                  <a:lnTo>
                    <a:pt x="2218" y="0"/>
                  </a:lnTo>
                  <a:close/>
                </a:path>
              </a:pathLst>
            </a:custGeom>
            <a:solidFill>
              <a:srgbClr val="58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560;p71">
              <a:extLst>
                <a:ext uri="{FF2B5EF4-FFF2-40B4-BE49-F238E27FC236}">
                  <a16:creationId xmlns:a16="http://schemas.microsoft.com/office/drawing/2014/main" id="{D28D9E9E-4611-4B36-91E2-D7A30BFF75A6}"/>
                </a:ext>
              </a:extLst>
            </p:cNvPr>
            <p:cNvSpPr/>
            <p:nvPr/>
          </p:nvSpPr>
          <p:spPr>
            <a:xfrm>
              <a:off x="6999763" y="-1234243"/>
              <a:ext cx="170091" cy="239001"/>
            </a:xfrm>
            <a:custGeom>
              <a:avLst/>
              <a:gdLst/>
              <a:ahLst/>
              <a:cxnLst/>
              <a:rect l="l" t="t" r="r" b="b"/>
              <a:pathLst>
                <a:path w="6151" h="8643" extrusionOk="0">
                  <a:moveTo>
                    <a:pt x="4070" y="1"/>
                  </a:moveTo>
                  <a:lnTo>
                    <a:pt x="3430" y="183"/>
                  </a:lnTo>
                  <a:lnTo>
                    <a:pt x="2813" y="549"/>
                  </a:lnTo>
                  <a:lnTo>
                    <a:pt x="2241" y="1052"/>
                  </a:lnTo>
                  <a:lnTo>
                    <a:pt x="1738" y="1692"/>
                  </a:lnTo>
                  <a:lnTo>
                    <a:pt x="1052" y="2813"/>
                  </a:lnTo>
                  <a:lnTo>
                    <a:pt x="389" y="4481"/>
                  </a:lnTo>
                  <a:lnTo>
                    <a:pt x="47" y="6127"/>
                  </a:lnTo>
                  <a:lnTo>
                    <a:pt x="1" y="7202"/>
                  </a:lnTo>
                  <a:lnTo>
                    <a:pt x="115" y="7796"/>
                  </a:lnTo>
                  <a:lnTo>
                    <a:pt x="298" y="8254"/>
                  </a:lnTo>
                  <a:lnTo>
                    <a:pt x="618" y="8528"/>
                  </a:lnTo>
                  <a:lnTo>
                    <a:pt x="801" y="8597"/>
                  </a:lnTo>
                  <a:lnTo>
                    <a:pt x="1030" y="8642"/>
                  </a:lnTo>
                  <a:lnTo>
                    <a:pt x="1533" y="8551"/>
                  </a:lnTo>
                  <a:lnTo>
                    <a:pt x="2356" y="8139"/>
                  </a:lnTo>
                  <a:lnTo>
                    <a:pt x="3499" y="7133"/>
                  </a:lnTo>
                  <a:lnTo>
                    <a:pt x="4573" y="5785"/>
                  </a:lnTo>
                  <a:lnTo>
                    <a:pt x="5465" y="4276"/>
                  </a:lnTo>
                  <a:lnTo>
                    <a:pt x="6036" y="2767"/>
                  </a:lnTo>
                  <a:lnTo>
                    <a:pt x="6151" y="1738"/>
                  </a:lnTo>
                  <a:lnTo>
                    <a:pt x="6059" y="1144"/>
                  </a:lnTo>
                  <a:lnTo>
                    <a:pt x="5808" y="663"/>
                  </a:lnTo>
                  <a:lnTo>
                    <a:pt x="5396" y="275"/>
                  </a:lnTo>
                  <a:lnTo>
                    <a:pt x="5122" y="161"/>
                  </a:lnTo>
                  <a:lnTo>
                    <a:pt x="4756" y="46"/>
                  </a:lnTo>
                  <a:lnTo>
                    <a:pt x="4070" y="1"/>
                  </a:lnTo>
                  <a:close/>
                </a:path>
              </a:pathLst>
            </a:custGeom>
            <a:solidFill>
              <a:srgbClr val="58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561;p71">
              <a:extLst>
                <a:ext uri="{FF2B5EF4-FFF2-40B4-BE49-F238E27FC236}">
                  <a16:creationId xmlns:a16="http://schemas.microsoft.com/office/drawing/2014/main" id="{B4D9C66D-A795-44BD-BDE8-71ABE1216000}"/>
                </a:ext>
              </a:extLst>
            </p:cNvPr>
            <p:cNvSpPr/>
            <p:nvPr/>
          </p:nvSpPr>
          <p:spPr>
            <a:xfrm>
              <a:off x="6888515" y="-1408098"/>
              <a:ext cx="128971" cy="292093"/>
            </a:xfrm>
            <a:custGeom>
              <a:avLst/>
              <a:gdLst/>
              <a:ahLst/>
              <a:cxnLst/>
              <a:rect l="l" t="t" r="r" b="b"/>
              <a:pathLst>
                <a:path w="4664" h="10563" extrusionOk="0">
                  <a:moveTo>
                    <a:pt x="2446" y="1"/>
                  </a:moveTo>
                  <a:lnTo>
                    <a:pt x="2035" y="23"/>
                  </a:lnTo>
                  <a:lnTo>
                    <a:pt x="1349" y="252"/>
                  </a:lnTo>
                  <a:lnTo>
                    <a:pt x="800" y="686"/>
                  </a:lnTo>
                  <a:lnTo>
                    <a:pt x="412" y="1304"/>
                  </a:lnTo>
                  <a:lnTo>
                    <a:pt x="160" y="2058"/>
                  </a:lnTo>
                  <a:lnTo>
                    <a:pt x="23" y="2927"/>
                  </a:lnTo>
                  <a:lnTo>
                    <a:pt x="0" y="4367"/>
                  </a:lnTo>
                  <a:lnTo>
                    <a:pt x="320" y="6379"/>
                  </a:lnTo>
                  <a:lnTo>
                    <a:pt x="892" y="8254"/>
                  </a:lnTo>
                  <a:lnTo>
                    <a:pt x="1623" y="9717"/>
                  </a:lnTo>
                  <a:lnTo>
                    <a:pt x="2241" y="10380"/>
                  </a:lnTo>
                  <a:lnTo>
                    <a:pt x="2629" y="10563"/>
                  </a:lnTo>
                  <a:lnTo>
                    <a:pt x="2835" y="10563"/>
                  </a:lnTo>
                  <a:lnTo>
                    <a:pt x="3018" y="10517"/>
                  </a:lnTo>
                  <a:lnTo>
                    <a:pt x="3384" y="10243"/>
                  </a:lnTo>
                  <a:lnTo>
                    <a:pt x="3841" y="9511"/>
                  </a:lnTo>
                  <a:lnTo>
                    <a:pt x="4344" y="8002"/>
                  </a:lnTo>
                  <a:lnTo>
                    <a:pt x="4618" y="6150"/>
                  </a:lnTo>
                  <a:lnTo>
                    <a:pt x="4664" y="4207"/>
                  </a:lnTo>
                  <a:lnTo>
                    <a:pt x="4435" y="2378"/>
                  </a:lnTo>
                  <a:lnTo>
                    <a:pt x="4070" y="1258"/>
                  </a:lnTo>
                  <a:lnTo>
                    <a:pt x="3727" y="686"/>
                  </a:lnTo>
                  <a:lnTo>
                    <a:pt x="3292" y="252"/>
                  </a:lnTo>
                  <a:lnTo>
                    <a:pt x="2766" y="23"/>
                  </a:lnTo>
                  <a:lnTo>
                    <a:pt x="2446" y="1"/>
                  </a:lnTo>
                  <a:close/>
                </a:path>
              </a:pathLst>
            </a:custGeom>
            <a:solidFill>
              <a:srgbClr val="58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562;p71">
              <a:extLst>
                <a:ext uri="{FF2B5EF4-FFF2-40B4-BE49-F238E27FC236}">
                  <a16:creationId xmlns:a16="http://schemas.microsoft.com/office/drawing/2014/main" id="{F65C4845-419F-4D4F-904A-0F549D33FE3D}"/>
                </a:ext>
              </a:extLst>
            </p:cNvPr>
            <p:cNvSpPr/>
            <p:nvPr/>
          </p:nvSpPr>
          <p:spPr>
            <a:xfrm>
              <a:off x="6738662" y="-1273427"/>
              <a:ext cx="223819" cy="515885"/>
            </a:xfrm>
            <a:custGeom>
              <a:avLst/>
              <a:gdLst/>
              <a:ahLst/>
              <a:cxnLst/>
              <a:rect l="l" t="t" r="r" b="b"/>
              <a:pathLst>
                <a:path w="8094" h="18656" fill="none" extrusionOk="0">
                  <a:moveTo>
                    <a:pt x="1" y="18655"/>
                  </a:moveTo>
                  <a:lnTo>
                    <a:pt x="321" y="18518"/>
                  </a:lnTo>
                  <a:lnTo>
                    <a:pt x="2218" y="17238"/>
                  </a:lnTo>
                  <a:lnTo>
                    <a:pt x="3842" y="15729"/>
                  </a:lnTo>
                  <a:lnTo>
                    <a:pt x="5099" y="14151"/>
                  </a:lnTo>
                  <a:lnTo>
                    <a:pt x="5876" y="12917"/>
                  </a:lnTo>
                  <a:lnTo>
                    <a:pt x="6608" y="11477"/>
                  </a:lnTo>
                  <a:lnTo>
                    <a:pt x="7202" y="9853"/>
                  </a:lnTo>
                  <a:lnTo>
                    <a:pt x="7682" y="8047"/>
                  </a:lnTo>
                  <a:lnTo>
                    <a:pt x="8003" y="6013"/>
                  </a:lnTo>
                  <a:lnTo>
                    <a:pt x="8094" y="3772"/>
                  </a:lnTo>
                  <a:lnTo>
                    <a:pt x="7980" y="1326"/>
                  </a:lnTo>
                  <a:lnTo>
                    <a:pt x="7797" y="0"/>
                  </a:lnTo>
                </a:path>
              </a:pathLst>
            </a:custGeom>
            <a:noFill/>
            <a:ln w="25150" cap="flat" cmpd="sng">
              <a:solidFill>
                <a:srgbClr val="2A6842"/>
              </a:solidFill>
              <a:prstDash val="solid"/>
              <a:miter lim="22861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563;p71">
              <a:extLst>
                <a:ext uri="{FF2B5EF4-FFF2-40B4-BE49-F238E27FC236}">
                  <a16:creationId xmlns:a16="http://schemas.microsoft.com/office/drawing/2014/main" id="{11928524-D68E-41DA-AD01-24D46878AE6B}"/>
                </a:ext>
              </a:extLst>
            </p:cNvPr>
            <p:cNvSpPr/>
            <p:nvPr/>
          </p:nvSpPr>
          <p:spPr>
            <a:xfrm>
              <a:off x="6841089" y="-1223486"/>
              <a:ext cx="229516" cy="284489"/>
            </a:xfrm>
            <a:custGeom>
              <a:avLst/>
              <a:gdLst/>
              <a:ahLst/>
              <a:cxnLst/>
              <a:rect l="l" t="t" r="r" b="b"/>
              <a:pathLst>
                <a:path w="8300" h="10288" fill="none" extrusionOk="0">
                  <a:moveTo>
                    <a:pt x="92" y="0"/>
                  </a:moveTo>
                  <a:lnTo>
                    <a:pt x="69" y="252"/>
                  </a:lnTo>
                  <a:lnTo>
                    <a:pt x="1" y="2675"/>
                  </a:lnTo>
                  <a:lnTo>
                    <a:pt x="183" y="5258"/>
                  </a:lnTo>
                  <a:lnTo>
                    <a:pt x="526" y="6996"/>
                  </a:lnTo>
                  <a:lnTo>
                    <a:pt x="1075" y="8596"/>
                  </a:lnTo>
                  <a:lnTo>
                    <a:pt x="1692" y="9556"/>
                  </a:lnTo>
                  <a:lnTo>
                    <a:pt x="2195" y="10082"/>
                  </a:lnTo>
                  <a:lnTo>
                    <a:pt x="2470" y="10288"/>
                  </a:lnTo>
                  <a:lnTo>
                    <a:pt x="2607" y="10265"/>
                  </a:lnTo>
                  <a:lnTo>
                    <a:pt x="3818" y="9831"/>
                  </a:lnTo>
                  <a:lnTo>
                    <a:pt x="5190" y="9031"/>
                  </a:lnTo>
                  <a:lnTo>
                    <a:pt x="6150" y="8230"/>
                  </a:lnTo>
                  <a:lnTo>
                    <a:pt x="7111" y="7156"/>
                  </a:lnTo>
                  <a:lnTo>
                    <a:pt x="7956" y="5784"/>
                  </a:lnTo>
                  <a:lnTo>
                    <a:pt x="8299" y="4961"/>
                  </a:lnTo>
                </a:path>
              </a:pathLst>
            </a:custGeom>
            <a:noFill/>
            <a:ln w="25150" cap="flat" cmpd="sng">
              <a:solidFill>
                <a:srgbClr val="2A6842"/>
              </a:solidFill>
              <a:prstDash val="solid"/>
              <a:miter lim="22861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564;p71">
              <a:extLst>
                <a:ext uri="{FF2B5EF4-FFF2-40B4-BE49-F238E27FC236}">
                  <a16:creationId xmlns:a16="http://schemas.microsoft.com/office/drawing/2014/main" id="{6A73A18E-230B-4E58-B8B1-1A61946CE016}"/>
                </a:ext>
              </a:extLst>
            </p:cNvPr>
            <p:cNvSpPr/>
            <p:nvPr/>
          </p:nvSpPr>
          <p:spPr>
            <a:xfrm rot="7716648">
              <a:off x="6421082" y="-1201667"/>
              <a:ext cx="306959" cy="587540"/>
            </a:xfrm>
            <a:custGeom>
              <a:avLst/>
              <a:gdLst/>
              <a:ahLst/>
              <a:cxnLst/>
              <a:rect l="l" t="t" r="r" b="b"/>
              <a:pathLst>
                <a:path w="3910" h="4573" extrusionOk="0">
                  <a:moveTo>
                    <a:pt x="3910" y="0"/>
                  </a:moveTo>
                  <a:lnTo>
                    <a:pt x="3590" y="69"/>
                  </a:lnTo>
                  <a:lnTo>
                    <a:pt x="2904" y="503"/>
                  </a:lnTo>
                  <a:lnTo>
                    <a:pt x="1921" y="1532"/>
                  </a:lnTo>
                  <a:lnTo>
                    <a:pt x="275" y="4024"/>
                  </a:lnTo>
                  <a:lnTo>
                    <a:pt x="0" y="4572"/>
                  </a:lnTo>
                  <a:lnTo>
                    <a:pt x="412" y="3887"/>
                  </a:lnTo>
                  <a:lnTo>
                    <a:pt x="1624" y="2378"/>
                  </a:lnTo>
                  <a:lnTo>
                    <a:pt x="3521" y="366"/>
                  </a:lnTo>
                  <a:lnTo>
                    <a:pt x="3910" y="0"/>
                  </a:lnTo>
                  <a:close/>
                </a:path>
              </a:pathLst>
            </a:custGeom>
            <a:solidFill>
              <a:srgbClr val="2A6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565;p71">
              <a:extLst>
                <a:ext uri="{FF2B5EF4-FFF2-40B4-BE49-F238E27FC236}">
                  <a16:creationId xmlns:a16="http://schemas.microsoft.com/office/drawing/2014/main" id="{CA530614-0BB1-4387-B8DA-764786AF8492}"/>
                </a:ext>
              </a:extLst>
            </p:cNvPr>
            <p:cNvSpPr/>
            <p:nvPr/>
          </p:nvSpPr>
          <p:spPr>
            <a:xfrm rot="-8896034">
              <a:off x="6759088" y="-883594"/>
              <a:ext cx="241068" cy="432687"/>
            </a:xfrm>
            <a:custGeom>
              <a:avLst/>
              <a:gdLst/>
              <a:ahLst/>
              <a:cxnLst/>
              <a:rect l="l" t="t" r="r" b="b"/>
              <a:pathLst>
                <a:path w="3910" h="4573" extrusionOk="0">
                  <a:moveTo>
                    <a:pt x="3910" y="0"/>
                  </a:moveTo>
                  <a:lnTo>
                    <a:pt x="3590" y="69"/>
                  </a:lnTo>
                  <a:lnTo>
                    <a:pt x="2904" y="503"/>
                  </a:lnTo>
                  <a:lnTo>
                    <a:pt x="1921" y="1532"/>
                  </a:lnTo>
                  <a:lnTo>
                    <a:pt x="275" y="4024"/>
                  </a:lnTo>
                  <a:lnTo>
                    <a:pt x="0" y="4572"/>
                  </a:lnTo>
                  <a:lnTo>
                    <a:pt x="412" y="3887"/>
                  </a:lnTo>
                  <a:lnTo>
                    <a:pt x="1624" y="2378"/>
                  </a:lnTo>
                  <a:lnTo>
                    <a:pt x="3521" y="366"/>
                  </a:lnTo>
                  <a:lnTo>
                    <a:pt x="3910" y="0"/>
                  </a:lnTo>
                  <a:close/>
                </a:path>
              </a:pathLst>
            </a:custGeom>
            <a:solidFill>
              <a:srgbClr val="2A6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1566;p71">
            <a:extLst>
              <a:ext uri="{FF2B5EF4-FFF2-40B4-BE49-F238E27FC236}">
                <a16:creationId xmlns:a16="http://schemas.microsoft.com/office/drawing/2014/main" id="{EF0B1B9B-1F88-4FB4-B2BC-52F893A12CA3}"/>
              </a:ext>
            </a:extLst>
          </p:cNvPr>
          <p:cNvGrpSpPr/>
          <p:nvPr/>
        </p:nvGrpSpPr>
        <p:grpSpPr>
          <a:xfrm rot="-771871">
            <a:off x="-553736" y="2655854"/>
            <a:ext cx="1465877" cy="2465513"/>
            <a:chOff x="5584609" y="3046050"/>
            <a:chExt cx="2097799" cy="2553280"/>
          </a:xfrm>
        </p:grpSpPr>
        <p:sp>
          <p:nvSpPr>
            <p:cNvPr id="58" name="Google Shape;1567;p71">
              <a:extLst>
                <a:ext uri="{FF2B5EF4-FFF2-40B4-BE49-F238E27FC236}">
                  <a16:creationId xmlns:a16="http://schemas.microsoft.com/office/drawing/2014/main" id="{B49E3465-9D28-4067-B337-E24DF42AC69A}"/>
                </a:ext>
              </a:extLst>
            </p:cNvPr>
            <p:cNvSpPr/>
            <p:nvPr/>
          </p:nvSpPr>
          <p:spPr>
            <a:xfrm flipH="1">
              <a:off x="6594049" y="4224423"/>
              <a:ext cx="103795" cy="1374907"/>
            </a:xfrm>
            <a:custGeom>
              <a:avLst/>
              <a:gdLst/>
              <a:ahLst/>
              <a:cxnLst/>
              <a:rect l="l" t="t" r="r" b="b"/>
              <a:pathLst>
                <a:path w="4711" h="42524" fill="none" extrusionOk="0">
                  <a:moveTo>
                    <a:pt x="3498" y="1"/>
                  </a:moveTo>
                  <a:lnTo>
                    <a:pt x="3224" y="824"/>
                  </a:lnTo>
                  <a:lnTo>
                    <a:pt x="1784" y="6585"/>
                  </a:lnTo>
                  <a:lnTo>
                    <a:pt x="1029" y="10631"/>
                  </a:lnTo>
                  <a:lnTo>
                    <a:pt x="595" y="13672"/>
                  </a:lnTo>
                  <a:lnTo>
                    <a:pt x="252" y="16896"/>
                  </a:lnTo>
                  <a:lnTo>
                    <a:pt x="23" y="20302"/>
                  </a:lnTo>
                  <a:lnTo>
                    <a:pt x="1" y="23800"/>
                  </a:lnTo>
                  <a:lnTo>
                    <a:pt x="161" y="27366"/>
                  </a:lnTo>
                  <a:lnTo>
                    <a:pt x="595" y="30910"/>
                  </a:lnTo>
                  <a:lnTo>
                    <a:pt x="1327" y="34408"/>
                  </a:lnTo>
                  <a:lnTo>
                    <a:pt x="2401" y="37791"/>
                  </a:lnTo>
                  <a:lnTo>
                    <a:pt x="3453" y="40215"/>
                  </a:lnTo>
                  <a:lnTo>
                    <a:pt x="4253" y="41769"/>
                  </a:lnTo>
                  <a:lnTo>
                    <a:pt x="4710" y="42524"/>
                  </a:lnTo>
                </a:path>
              </a:pathLst>
            </a:custGeom>
            <a:noFill/>
            <a:ln w="25150" cap="flat" cmpd="sng">
              <a:solidFill>
                <a:schemeClr val="accent1"/>
              </a:solidFill>
              <a:prstDash val="solid"/>
              <a:miter lim="22861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1568;p71">
              <a:extLst>
                <a:ext uri="{FF2B5EF4-FFF2-40B4-BE49-F238E27FC236}">
                  <a16:creationId xmlns:a16="http://schemas.microsoft.com/office/drawing/2014/main" id="{FEA7A0D7-855C-4ACC-BCD2-B992EECA3AE6}"/>
                </a:ext>
              </a:extLst>
            </p:cNvPr>
            <p:cNvGrpSpPr/>
            <p:nvPr/>
          </p:nvGrpSpPr>
          <p:grpSpPr>
            <a:xfrm>
              <a:off x="5584609" y="3046050"/>
              <a:ext cx="2097799" cy="2142756"/>
              <a:chOff x="278316" y="2729436"/>
              <a:chExt cx="2817351" cy="2877728"/>
            </a:xfrm>
          </p:grpSpPr>
          <p:sp>
            <p:nvSpPr>
              <p:cNvPr id="60" name="Google Shape;1569;p71">
                <a:extLst>
                  <a:ext uri="{FF2B5EF4-FFF2-40B4-BE49-F238E27FC236}">
                    <a16:creationId xmlns:a16="http://schemas.microsoft.com/office/drawing/2014/main" id="{FD904644-209D-45F1-B3C8-7658202B2D30}"/>
                  </a:ext>
                </a:extLst>
              </p:cNvPr>
              <p:cNvSpPr/>
              <p:nvPr/>
            </p:nvSpPr>
            <p:spPr>
              <a:xfrm rot="-1443879">
                <a:off x="638945" y="3060512"/>
                <a:ext cx="2096092" cy="2215575"/>
              </a:xfrm>
              <a:custGeom>
                <a:avLst/>
                <a:gdLst/>
                <a:ahLst/>
                <a:cxnLst/>
                <a:rect l="l" t="t" r="r" b="b"/>
                <a:pathLst>
                  <a:path w="31665" h="33470" extrusionOk="0">
                    <a:moveTo>
                      <a:pt x="14769" y="0"/>
                    </a:moveTo>
                    <a:lnTo>
                      <a:pt x="14358" y="69"/>
                    </a:lnTo>
                    <a:lnTo>
                      <a:pt x="13946" y="183"/>
                    </a:lnTo>
                    <a:lnTo>
                      <a:pt x="13283" y="640"/>
                    </a:lnTo>
                    <a:lnTo>
                      <a:pt x="12803" y="1349"/>
                    </a:lnTo>
                    <a:lnTo>
                      <a:pt x="12483" y="2241"/>
                    </a:lnTo>
                    <a:lnTo>
                      <a:pt x="12300" y="3315"/>
                    </a:lnTo>
                    <a:lnTo>
                      <a:pt x="12232" y="4527"/>
                    </a:lnTo>
                    <a:lnTo>
                      <a:pt x="12323" y="6470"/>
                    </a:lnTo>
                    <a:lnTo>
                      <a:pt x="12689" y="9145"/>
                    </a:lnTo>
                    <a:lnTo>
                      <a:pt x="13215" y="11637"/>
                    </a:lnTo>
                    <a:lnTo>
                      <a:pt x="13923" y="14403"/>
                    </a:lnTo>
                    <a:lnTo>
                      <a:pt x="14061" y="14837"/>
                    </a:lnTo>
                    <a:lnTo>
                      <a:pt x="13786" y="14449"/>
                    </a:lnTo>
                    <a:lnTo>
                      <a:pt x="12003" y="12026"/>
                    </a:lnTo>
                    <a:lnTo>
                      <a:pt x="10334" y="10014"/>
                    </a:lnTo>
                    <a:lnTo>
                      <a:pt x="8459" y="8002"/>
                    </a:lnTo>
                    <a:lnTo>
                      <a:pt x="7019" y="6744"/>
                    </a:lnTo>
                    <a:lnTo>
                      <a:pt x="6082" y="6081"/>
                    </a:lnTo>
                    <a:lnTo>
                      <a:pt x="5213" y="5624"/>
                    </a:lnTo>
                    <a:lnTo>
                      <a:pt x="4367" y="5396"/>
                    </a:lnTo>
                    <a:lnTo>
                      <a:pt x="3636" y="5464"/>
                    </a:lnTo>
                    <a:lnTo>
                      <a:pt x="3018" y="5853"/>
                    </a:lnTo>
                    <a:lnTo>
                      <a:pt x="2744" y="6196"/>
                    </a:lnTo>
                    <a:lnTo>
                      <a:pt x="2538" y="6584"/>
                    </a:lnTo>
                    <a:lnTo>
                      <a:pt x="2378" y="7385"/>
                    </a:lnTo>
                    <a:lnTo>
                      <a:pt x="2538" y="8230"/>
                    </a:lnTo>
                    <a:lnTo>
                      <a:pt x="2973" y="9122"/>
                    </a:lnTo>
                    <a:lnTo>
                      <a:pt x="3636" y="9991"/>
                    </a:lnTo>
                    <a:lnTo>
                      <a:pt x="4481" y="10882"/>
                    </a:lnTo>
                    <a:lnTo>
                      <a:pt x="5990" y="12163"/>
                    </a:lnTo>
                    <a:lnTo>
                      <a:pt x="8254" y="13763"/>
                    </a:lnTo>
                    <a:lnTo>
                      <a:pt x="10471" y="15112"/>
                    </a:lnTo>
                    <a:lnTo>
                      <a:pt x="13055" y="16506"/>
                    </a:lnTo>
                    <a:lnTo>
                      <a:pt x="12963" y="16461"/>
                    </a:lnTo>
                    <a:lnTo>
                      <a:pt x="11271" y="15935"/>
                    </a:lnTo>
                    <a:lnTo>
                      <a:pt x="9008" y="15500"/>
                    </a:lnTo>
                    <a:lnTo>
                      <a:pt x="6516" y="15226"/>
                    </a:lnTo>
                    <a:lnTo>
                      <a:pt x="4047" y="15203"/>
                    </a:lnTo>
                    <a:lnTo>
                      <a:pt x="2424" y="15409"/>
                    </a:lnTo>
                    <a:lnTo>
                      <a:pt x="1509" y="15638"/>
                    </a:lnTo>
                    <a:lnTo>
                      <a:pt x="778" y="16003"/>
                    </a:lnTo>
                    <a:lnTo>
                      <a:pt x="252" y="16461"/>
                    </a:lnTo>
                    <a:lnTo>
                      <a:pt x="1" y="17032"/>
                    </a:lnTo>
                    <a:lnTo>
                      <a:pt x="23" y="17764"/>
                    </a:lnTo>
                    <a:lnTo>
                      <a:pt x="183" y="18175"/>
                    </a:lnTo>
                    <a:lnTo>
                      <a:pt x="389" y="18587"/>
                    </a:lnTo>
                    <a:lnTo>
                      <a:pt x="961" y="19250"/>
                    </a:lnTo>
                    <a:lnTo>
                      <a:pt x="1692" y="19753"/>
                    </a:lnTo>
                    <a:lnTo>
                      <a:pt x="2607" y="20096"/>
                    </a:lnTo>
                    <a:lnTo>
                      <a:pt x="3613" y="20279"/>
                    </a:lnTo>
                    <a:lnTo>
                      <a:pt x="4710" y="20370"/>
                    </a:lnTo>
                    <a:lnTo>
                      <a:pt x="6470" y="20301"/>
                    </a:lnTo>
                    <a:lnTo>
                      <a:pt x="8802" y="19959"/>
                    </a:lnTo>
                    <a:lnTo>
                      <a:pt x="10951" y="19501"/>
                    </a:lnTo>
                    <a:lnTo>
                      <a:pt x="12749" y="18978"/>
                    </a:lnTo>
                    <a:lnTo>
                      <a:pt x="12749" y="18978"/>
                    </a:lnTo>
                    <a:lnTo>
                      <a:pt x="11043" y="19798"/>
                    </a:lnTo>
                    <a:lnTo>
                      <a:pt x="9191" y="21033"/>
                    </a:lnTo>
                    <a:lnTo>
                      <a:pt x="7454" y="22473"/>
                    </a:lnTo>
                    <a:lnTo>
                      <a:pt x="5990" y="24051"/>
                    </a:lnTo>
                    <a:lnTo>
                      <a:pt x="5167" y="25194"/>
                    </a:lnTo>
                    <a:lnTo>
                      <a:pt x="4779" y="25948"/>
                    </a:lnTo>
                    <a:lnTo>
                      <a:pt x="4573" y="26657"/>
                    </a:lnTo>
                    <a:lnTo>
                      <a:pt x="4527" y="27297"/>
                    </a:lnTo>
                    <a:lnTo>
                      <a:pt x="4664" y="27869"/>
                    </a:lnTo>
                    <a:lnTo>
                      <a:pt x="5030" y="28349"/>
                    </a:lnTo>
                    <a:lnTo>
                      <a:pt x="5305" y="28555"/>
                    </a:lnTo>
                    <a:lnTo>
                      <a:pt x="5625" y="28715"/>
                    </a:lnTo>
                    <a:lnTo>
                      <a:pt x="6265" y="28829"/>
                    </a:lnTo>
                    <a:lnTo>
                      <a:pt x="6973" y="28737"/>
                    </a:lnTo>
                    <a:lnTo>
                      <a:pt x="7705" y="28417"/>
                    </a:lnTo>
                    <a:lnTo>
                      <a:pt x="8825" y="27663"/>
                    </a:lnTo>
                    <a:lnTo>
                      <a:pt x="10311" y="26223"/>
                    </a:lnTo>
                    <a:lnTo>
                      <a:pt x="12346" y="23731"/>
                    </a:lnTo>
                    <a:lnTo>
                      <a:pt x="14129" y="21056"/>
                    </a:lnTo>
                    <a:lnTo>
                      <a:pt x="14289" y="20736"/>
                    </a:lnTo>
                    <a:lnTo>
                      <a:pt x="14243" y="21147"/>
                    </a:lnTo>
                    <a:lnTo>
                      <a:pt x="14083" y="23662"/>
                    </a:lnTo>
                    <a:lnTo>
                      <a:pt x="14083" y="25880"/>
                    </a:lnTo>
                    <a:lnTo>
                      <a:pt x="14221" y="28257"/>
                    </a:lnTo>
                    <a:lnTo>
                      <a:pt x="14518" y="29949"/>
                    </a:lnTo>
                    <a:lnTo>
                      <a:pt x="14792" y="30978"/>
                    </a:lnTo>
                    <a:lnTo>
                      <a:pt x="15181" y="31869"/>
                    </a:lnTo>
                    <a:lnTo>
                      <a:pt x="15661" y="32601"/>
                    </a:lnTo>
                    <a:lnTo>
                      <a:pt x="16278" y="33127"/>
                    </a:lnTo>
                    <a:lnTo>
                      <a:pt x="16987" y="33424"/>
                    </a:lnTo>
                    <a:lnTo>
                      <a:pt x="17421" y="33470"/>
                    </a:lnTo>
                    <a:lnTo>
                      <a:pt x="17833" y="33447"/>
                    </a:lnTo>
                    <a:lnTo>
                      <a:pt x="18473" y="33173"/>
                    </a:lnTo>
                    <a:lnTo>
                      <a:pt x="18907" y="32624"/>
                    </a:lnTo>
                    <a:lnTo>
                      <a:pt x="19182" y="31847"/>
                    </a:lnTo>
                    <a:lnTo>
                      <a:pt x="19296" y="30909"/>
                    </a:lnTo>
                    <a:lnTo>
                      <a:pt x="19273" y="29812"/>
                    </a:lnTo>
                    <a:lnTo>
                      <a:pt x="19067" y="28006"/>
                    </a:lnTo>
                    <a:lnTo>
                      <a:pt x="18519" y="25445"/>
                    </a:lnTo>
                    <a:lnTo>
                      <a:pt x="17833" y="23045"/>
                    </a:lnTo>
                    <a:lnTo>
                      <a:pt x="16918" y="20324"/>
                    </a:lnTo>
                    <a:lnTo>
                      <a:pt x="16758" y="19890"/>
                    </a:lnTo>
                    <a:lnTo>
                      <a:pt x="16987" y="20210"/>
                    </a:lnTo>
                    <a:lnTo>
                      <a:pt x="18542" y="22222"/>
                    </a:lnTo>
                    <a:lnTo>
                      <a:pt x="19982" y="23891"/>
                    </a:lnTo>
                    <a:lnTo>
                      <a:pt x="21628" y="25491"/>
                    </a:lnTo>
                    <a:lnTo>
                      <a:pt x="22931" y="26474"/>
                    </a:lnTo>
                    <a:lnTo>
                      <a:pt x="23777" y="26977"/>
                    </a:lnTo>
                    <a:lnTo>
                      <a:pt x="24600" y="27297"/>
                    </a:lnTo>
                    <a:lnTo>
                      <a:pt x="25400" y="27411"/>
                    </a:lnTo>
                    <a:lnTo>
                      <a:pt x="26132" y="27251"/>
                    </a:lnTo>
                    <a:lnTo>
                      <a:pt x="26772" y="26817"/>
                    </a:lnTo>
                    <a:lnTo>
                      <a:pt x="27069" y="26474"/>
                    </a:lnTo>
                    <a:lnTo>
                      <a:pt x="27320" y="26085"/>
                    </a:lnTo>
                    <a:lnTo>
                      <a:pt x="27549" y="25331"/>
                    </a:lnTo>
                    <a:lnTo>
                      <a:pt x="27503" y="24599"/>
                    </a:lnTo>
                    <a:lnTo>
                      <a:pt x="27206" y="23868"/>
                    </a:lnTo>
                    <a:lnTo>
                      <a:pt x="26680" y="23159"/>
                    </a:lnTo>
                    <a:lnTo>
                      <a:pt x="25994" y="22473"/>
                    </a:lnTo>
                    <a:lnTo>
                      <a:pt x="24737" y="21536"/>
                    </a:lnTo>
                    <a:lnTo>
                      <a:pt x="22817" y="20416"/>
                    </a:lnTo>
                    <a:lnTo>
                      <a:pt x="20896" y="19524"/>
                    </a:lnTo>
                    <a:lnTo>
                      <a:pt x="18633" y="18610"/>
                    </a:lnTo>
                    <a:lnTo>
                      <a:pt x="18267" y="18495"/>
                    </a:lnTo>
                    <a:lnTo>
                      <a:pt x="19044" y="18724"/>
                    </a:lnTo>
                    <a:lnTo>
                      <a:pt x="21011" y="19090"/>
                    </a:lnTo>
                    <a:lnTo>
                      <a:pt x="23274" y="19318"/>
                    </a:lnTo>
                    <a:lnTo>
                      <a:pt x="25606" y="19364"/>
                    </a:lnTo>
                    <a:lnTo>
                      <a:pt x="27823" y="19181"/>
                    </a:lnTo>
                    <a:lnTo>
                      <a:pt x="29264" y="18884"/>
                    </a:lnTo>
                    <a:lnTo>
                      <a:pt x="30087" y="18587"/>
                    </a:lnTo>
                    <a:lnTo>
                      <a:pt x="30750" y="18244"/>
                    </a:lnTo>
                    <a:lnTo>
                      <a:pt x="31276" y="17787"/>
                    </a:lnTo>
                    <a:lnTo>
                      <a:pt x="31573" y="17284"/>
                    </a:lnTo>
                    <a:lnTo>
                      <a:pt x="31664" y="16666"/>
                    </a:lnTo>
                    <a:lnTo>
                      <a:pt x="31596" y="16324"/>
                    </a:lnTo>
                    <a:lnTo>
                      <a:pt x="31504" y="15981"/>
                    </a:lnTo>
                    <a:lnTo>
                      <a:pt x="31093" y="15432"/>
                    </a:lnTo>
                    <a:lnTo>
                      <a:pt x="30453" y="15043"/>
                    </a:lnTo>
                    <a:lnTo>
                      <a:pt x="29652" y="14792"/>
                    </a:lnTo>
                    <a:lnTo>
                      <a:pt x="28189" y="14586"/>
                    </a:lnTo>
                    <a:lnTo>
                      <a:pt x="25903" y="14632"/>
                    </a:lnTo>
                    <a:lnTo>
                      <a:pt x="22337" y="15135"/>
                    </a:lnTo>
                    <a:lnTo>
                      <a:pt x="19127" y="15874"/>
                    </a:lnTo>
                    <a:lnTo>
                      <a:pt x="20325" y="15363"/>
                    </a:lnTo>
                    <a:lnTo>
                      <a:pt x="22085" y="14380"/>
                    </a:lnTo>
                    <a:lnTo>
                      <a:pt x="23983" y="13100"/>
                    </a:lnTo>
                    <a:lnTo>
                      <a:pt x="25789" y="11637"/>
                    </a:lnTo>
                    <a:lnTo>
                      <a:pt x="27320" y="10128"/>
                    </a:lnTo>
                    <a:lnTo>
                      <a:pt x="28121" y="9008"/>
                    </a:lnTo>
                    <a:lnTo>
                      <a:pt x="28441" y="8276"/>
                    </a:lnTo>
                    <a:lnTo>
                      <a:pt x="28555" y="7613"/>
                    </a:lnTo>
                    <a:lnTo>
                      <a:pt x="28464" y="6996"/>
                    </a:lnTo>
                    <a:lnTo>
                      <a:pt x="28304" y="6722"/>
                    </a:lnTo>
                    <a:lnTo>
                      <a:pt x="27983" y="6287"/>
                    </a:lnTo>
                    <a:lnTo>
                      <a:pt x="27229" y="5716"/>
                    </a:lnTo>
                    <a:lnTo>
                      <a:pt x="26406" y="5510"/>
                    </a:lnTo>
                    <a:lnTo>
                      <a:pt x="25514" y="5647"/>
                    </a:lnTo>
                    <a:lnTo>
                      <a:pt x="24577" y="6036"/>
                    </a:lnTo>
                    <a:lnTo>
                      <a:pt x="23617" y="6630"/>
                    </a:lnTo>
                    <a:lnTo>
                      <a:pt x="22154" y="7865"/>
                    </a:lnTo>
                    <a:lnTo>
                      <a:pt x="20279" y="9877"/>
                    </a:lnTo>
                    <a:lnTo>
                      <a:pt x="18656" y="11934"/>
                    </a:lnTo>
                    <a:lnTo>
                      <a:pt x="16918" y="14449"/>
                    </a:lnTo>
                    <a:lnTo>
                      <a:pt x="16644" y="14860"/>
                    </a:lnTo>
                    <a:lnTo>
                      <a:pt x="16781" y="14037"/>
                    </a:lnTo>
                    <a:lnTo>
                      <a:pt x="17147" y="10768"/>
                    </a:lnTo>
                    <a:lnTo>
                      <a:pt x="17307" y="8093"/>
                    </a:lnTo>
                    <a:lnTo>
                      <a:pt x="17284" y="5327"/>
                    </a:lnTo>
                    <a:lnTo>
                      <a:pt x="17078" y="3429"/>
                    </a:lnTo>
                    <a:lnTo>
                      <a:pt x="16850" y="2309"/>
                    </a:lnTo>
                    <a:lnTo>
                      <a:pt x="16507" y="1349"/>
                    </a:lnTo>
                    <a:lnTo>
                      <a:pt x="16072" y="640"/>
                    </a:lnTo>
                    <a:lnTo>
                      <a:pt x="15478" y="160"/>
                    </a:lnTo>
                    <a:lnTo>
                      <a:pt x="147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1570;p71">
                <a:extLst>
                  <a:ext uri="{FF2B5EF4-FFF2-40B4-BE49-F238E27FC236}">
                    <a16:creationId xmlns:a16="http://schemas.microsoft.com/office/drawing/2014/main" id="{8CBF5221-F338-4B09-811A-D37F5FBB1FF9}"/>
                  </a:ext>
                </a:extLst>
              </p:cNvPr>
              <p:cNvSpPr/>
              <p:nvPr/>
            </p:nvSpPr>
            <p:spPr>
              <a:xfrm>
                <a:off x="1442573" y="4026038"/>
                <a:ext cx="422258" cy="366257"/>
              </a:xfrm>
              <a:custGeom>
                <a:avLst/>
                <a:gdLst/>
                <a:ahLst/>
                <a:cxnLst/>
                <a:rect l="l" t="t" r="r" b="b"/>
                <a:pathLst>
                  <a:path w="6379" h="5533" extrusionOk="0">
                    <a:moveTo>
                      <a:pt x="3269" y="0"/>
                    </a:moveTo>
                    <a:lnTo>
                      <a:pt x="2584" y="114"/>
                    </a:lnTo>
                    <a:lnTo>
                      <a:pt x="1966" y="343"/>
                    </a:lnTo>
                    <a:lnTo>
                      <a:pt x="1441" y="640"/>
                    </a:lnTo>
                    <a:lnTo>
                      <a:pt x="755" y="1235"/>
                    </a:lnTo>
                    <a:lnTo>
                      <a:pt x="183" y="2218"/>
                    </a:lnTo>
                    <a:lnTo>
                      <a:pt x="0" y="3246"/>
                    </a:lnTo>
                    <a:lnTo>
                      <a:pt x="137" y="4001"/>
                    </a:lnTo>
                    <a:lnTo>
                      <a:pt x="343" y="4458"/>
                    </a:lnTo>
                    <a:lnTo>
                      <a:pt x="663" y="4847"/>
                    </a:lnTo>
                    <a:lnTo>
                      <a:pt x="1120" y="5167"/>
                    </a:lnTo>
                    <a:lnTo>
                      <a:pt x="1669" y="5395"/>
                    </a:lnTo>
                    <a:lnTo>
                      <a:pt x="2355" y="5510"/>
                    </a:lnTo>
                    <a:lnTo>
                      <a:pt x="2766" y="5533"/>
                    </a:lnTo>
                    <a:lnTo>
                      <a:pt x="3155" y="5510"/>
                    </a:lnTo>
                    <a:lnTo>
                      <a:pt x="3887" y="5395"/>
                    </a:lnTo>
                    <a:lnTo>
                      <a:pt x="4527" y="5167"/>
                    </a:lnTo>
                    <a:lnTo>
                      <a:pt x="5053" y="4870"/>
                    </a:lnTo>
                    <a:lnTo>
                      <a:pt x="5716" y="4275"/>
                    </a:lnTo>
                    <a:lnTo>
                      <a:pt x="6241" y="3315"/>
                    </a:lnTo>
                    <a:lnTo>
                      <a:pt x="6379" y="2286"/>
                    </a:lnTo>
                    <a:lnTo>
                      <a:pt x="6219" y="1555"/>
                    </a:lnTo>
                    <a:lnTo>
                      <a:pt x="5990" y="1120"/>
                    </a:lnTo>
                    <a:lnTo>
                      <a:pt x="5647" y="732"/>
                    </a:lnTo>
                    <a:lnTo>
                      <a:pt x="5213" y="412"/>
                    </a:lnTo>
                    <a:lnTo>
                      <a:pt x="4664" y="160"/>
                    </a:lnTo>
                    <a:lnTo>
                      <a:pt x="4024" y="23"/>
                    </a:lnTo>
                    <a:lnTo>
                      <a:pt x="36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1571;p71">
                <a:extLst>
                  <a:ext uri="{FF2B5EF4-FFF2-40B4-BE49-F238E27FC236}">
                    <a16:creationId xmlns:a16="http://schemas.microsoft.com/office/drawing/2014/main" id="{D948CF2A-03E0-4D64-AC2D-93A3E9C9897D}"/>
                  </a:ext>
                </a:extLst>
              </p:cNvPr>
              <p:cNvSpPr/>
              <p:nvPr/>
            </p:nvSpPr>
            <p:spPr>
              <a:xfrm>
                <a:off x="1562123" y="4062314"/>
                <a:ext cx="86318" cy="93931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419" extrusionOk="0">
                    <a:moveTo>
                      <a:pt x="823" y="1"/>
                    </a:moveTo>
                    <a:lnTo>
                      <a:pt x="663" y="24"/>
                    </a:lnTo>
                    <a:lnTo>
                      <a:pt x="458" y="92"/>
                    </a:lnTo>
                    <a:lnTo>
                      <a:pt x="160" y="275"/>
                    </a:lnTo>
                    <a:lnTo>
                      <a:pt x="23" y="504"/>
                    </a:lnTo>
                    <a:lnTo>
                      <a:pt x="0" y="778"/>
                    </a:lnTo>
                    <a:lnTo>
                      <a:pt x="160" y="1167"/>
                    </a:lnTo>
                    <a:lnTo>
                      <a:pt x="458" y="1395"/>
                    </a:lnTo>
                    <a:lnTo>
                      <a:pt x="686" y="1418"/>
                    </a:lnTo>
                    <a:lnTo>
                      <a:pt x="823" y="1350"/>
                    </a:lnTo>
                    <a:lnTo>
                      <a:pt x="1052" y="1212"/>
                    </a:lnTo>
                    <a:lnTo>
                      <a:pt x="1303" y="732"/>
                    </a:lnTo>
                    <a:lnTo>
                      <a:pt x="1281" y="275"/>
                    </a:lnTo>
                    <a:lnTo>
                      <a:pt x="1075" y="46"/>
                    </a:lnTo>
                    <a:lnTo>
                      <a:pt x="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1572;p71">
                <a:extLst>
                  <a:ext uri="{FF2B5EF4-FFF2-40B4-BE49-F238E27FC236}">
                    <a16:creationId xmlns:a16="http://schemas.microsoft.com/office/drawing/2014/main" id="{9A858090-FFE1-410C-B063-40ED6B9F9CDB}"/>
                  </a:ext>
                </a:extLst>
              </p:cNvPr>
              <p:cNvSpPr/>
              <p:nvPr/>
            </p:nvSpPr>
            <p:spPr>
              <a:xfrm>
                <a:off x="1702857" y="4086542"/>
                <a:ext cx="78772" cy="66658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007" extrusionOk="0">
                    <a:moveTo>
                      <a:pt x="435" y="0"/>
                    </a:moveTo>
                    <a:lnTo>
                      <a:pt x="298" y="23"/>
                    </a:lnTo>
                    <a:lnTo>
                      <a:pt x="115" y="138"/>
                    </a:lnTo>
                    <a:lnTo>
                      <a:pt x="0" y="412"/>
                    </a:lnTo>
                    <a:lnTo>
                      <a:pt x="138" y="824"/>
                    </a:lnTo>
                    <a:lnTo>
                      <a:pt x="412" y="1006"/>
                    </a:lnTo>
                    <a:lnTo>
                      <a:pt x="641" y="1006"/>
                    </a:lnTo>
                    <a:lnTo>
                      <a:pt x="755" y="961"/>
                    </a:lnTo>
                    <a:lnTo>
                      <a:pt x="983" y="824"/>
                    </a:lnTo>
                    <a:lnTo>
                      <a:pt x="1189" y="481"/>
                    </a:lnTo>
                    <a:lnTo>
                      <a:pt x="1075" y="18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1573;p71">
                <a:extLst>
                  <a:ext uri="{FF2B5EF4-FFF2-40B4-BE49-F238E27FC236}">
                    <a16:creationId xmlns:a16="http://schemas.microsoft.com/office/drawing/2014/main" id="{239F8287-BF39-4AE6-9154-207AD1A885F6}"/>
                  </a:ext>
                </a:extLst>
              </p:cNvPr>
              <p:cNvSpPr/>
              <p:nvPr/>
            </p:nvSpPr>
            <p:spPr>
              <a:xfrm>
                <a:off x="1498575" y="4195501"/>
                <a:ext cx="87841" cy="84796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281" extrusionOk="0">
                    <a:moveTo>
                      <a:pt x="709" y="1"/>
                    </a:moveTo>
                    <a:lnTo>
                      <a:pt x="457" y="23"/>
                    </a:lnTo>
                    <a:lnTo>
                      <a:pt x="206" y="138"/>
                    </a:lnTo>
                    <a:lnTo>
                      <a:pt x="0" y="572"/>
                    </a:lnTo>
                    <a:lnTo>
                      <a:pt x="114" y="1029"/>
                    </a:lnTo>
                    <a:lnTo>
                      <a:pt x="389" y="1258"/>
                    </a:lnTo>
                    <a:lnTo>
                      <a:pt x="663" y="1281"/>
                    </a:lnTo>
                    <a:lnTo>
                      <a:pt x="846" y="1258"/>
                    </a:lnTo>
                    <a:lnTo>
                      <a:pt x="1006" y="1212"/>
                    </a:lnTo>
                    <a:lnTo>
                      <a:pt x="1212" y="1029"/>
                    </a:lnTo>
                    <a:lnTo>
                      <a:pt x="1326" y="709"/>
                    </a:lnTo>
                    <a:lnTo>
                      <a:pt x="1143" y="252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1574;p71">
                <a:extLst>
                  <a:ext uri="{FF2B5EF4-FFF2-40B4-BE49-F238E27FC236}">
                    <a16:creationId xmlns:a16="http://schemas.microsoft.com/office/drawing/2014/main" id="{F007104D-3A72-4A19-BBBA-99A98A530BFB}"/>
                  </a:ext>
                </a:extLst>
              </p:cNvPr>
              <p:cNvSpPr/>
              <p:nvPr/>
            </p:nvSpPr>
            <p:spPr>
              <a:xfrm>
                <a:off x="1616603" y="4278709"/>
                <a:ext cx="63613" cy="5759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70" extrusionOk="0">
                    <a:moveTo>
                      <a:pt x="595" y="1"/>
                    </a:moveTo>
                    <a:lnTo>
                      <a:pt x="366" y="70"/>
                    </a:lnTo>
                    <a:lnTo>
                      <a:pt x="160" y="161"/>
                    </a:lnTo>
                    <a:lnTo>
                      <a:pt x="0" y="458"/>
                    </a:lnTo>
                    <a:lnTo>
                      <a:pt x="92" y="733"/>
                    </a:lnTo>
                    <a:lnTo>
                      <a:pt x="389" y="870"/>
                    </a:lnTo>
                    <a:lnTo>
                      <a:pt x="618" y="847"/>
                    </a:lnTo>
                    <a:lnTo>
                      <a:pt x="800" y="778"/>
                    </a:lnTo>
                    <a:lnTo>
                      <a:pt x="961" y="481"/>
                    </a:lnTo>
                    <a:lnTo>
                      <a:pt x="892" y="161"/>
                    </a:lnTo>
                    <a:lnTo>
                      <a:pt x="5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1575;p71">
                <a:extLst>
                  <a:ext uri="{FF2B5EF4-FFF2-40B4-BE49-F238E27FC236}">
                    <a16:creationId xmlns:a16="http://schemas.microsoft.com/office/drawing/2014/main" id="{72307439-6635-42BB-A4D5-9D1D0B1580D9}"/>
                  </a:ext>
                </a:extLst>
              </p:cNvPr>
              <p:cNvSpPr/>
              <p:nvPr/>
            </p:nvSpPr>
            <p:spPr>
              <a:xfrm>
                <a:off x="1745223" y="4227275"/>
                <a:ext cx="56067" cy="50043"/>
              </a:xfrm>
              <a:custGeom>
                <a:avLst/>
                <a:gdLst/>
                <a:ahLst/>
                <a:cxnLst/>
                <a:rect l="l" t="t" r="r" b="b"/>
                <a:pathLst>
                  <a:path w="847" h="756" extrusionOk="0">
                    <a:moveTo>
                      <a:pt x="572" y="1"/>
                    </a:moveTo>
                    <a:lnTo>
                      <a:pt x="366" y="23"/>
                    </a:lnTo>
                    <a:lnTo>
                      <a:pt x="161" y="92"/>
                    </a:lnTo>
                    <a:lnTo>
                      <a:pt x="1" y="366"/>
                    </a:lnTo>
                    <a:lnTo>
                      <a:pt x="92" y="618"/>
                    </a:lnTo>
                    <a:lnTo>
                      <a:pt x="321" y="755"/>
                    </a:lnTo>
                    <a:lnTo>
                      <a:pt x="504" y="732"/>
                    </a:lnTo>
                    <a:lnTo>
                      <a:pt x="686" y="641"/>
                    </a:lnTo>
                    <a:lnTo>
                      <a:pt x="846" y="389"/>
                    </a:lnTo>
                    <a:lnTo>
                      <a:pt x="801" y="138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1576;p71">
                <a:extLst>
                  <a:ext uri="{FF2B5EF4-FFF2-40B4-BE49-F238E27FC236}">
                    <a16:creationId xmlns:a16="http://schemas.microsoft.com/office/drawing/2014/main" id="{57208B08-266C-495C-9572-B35B38072B4F}"/>
                  </a:ext>
                </a:extLst>
              </p:cNvPr>
              <p:cNvSpPr/>
              <p:nvPr/>
            </p:nvSpPr>
            <p:spPr>
              <a:xfrm>
                <a:off x="1631696" y="4181864"/>
                <a:ext cx="60635" cy="51566"/>
              </a:xfrm>
              <a:custGeom>
                <a:avLst/>
                <a:gdLst/>
                <a:ahLst/>
                <a:cxnLst/>
                <a:rect l="l" t="t" r="r" b="b"/>
                <a:pathLst>
                  <a:path w="916" h="779" extrusionOk="0">
                    <a:moveTo>
                      <a:pt x="435" y="1"/>
                    </a:moveTo>
                    <a:lnTo>
                      <a:pt x="230" y="24"/>
                    </a:lnTo>
                    <a:lnTo>
                      <a:pt x="1" y="275"/>
                    </a:lnTo>
                    <a:lnTo>
                      <a:pt x="1" y="572"/>
                    </a:lnTo>
                    <a:lnTo>
                      <a:pt x="230" y="778"/>
                    </a:lnTo>
                    <a:lnTo>
                      <a:pt x="412" y="778"/>
                    </a:lnTo>
                    <a:lnTo>
                      <a:pt x="664" y="732"/>
                    </a:lnTo>
                    <a:lnTo>
                      <a:pt x="915" y="504"/>
                    </a:lnTo>
                    <a:lnTo>
                      <a:pt x="915" y="229"/>
                    </a:lnTo>
                    <a:lnTo>
                      <a:pt x="664" y="24"/>
                    </a:lnTo>
                    <a:lnTo>
                      <a:pt x="4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8" name="Google Shape;1577;p71">
            <a:extLst>
              <a:ext uri="{FF2B5EF4-FFF2-40B4-BE49-F238E27FC236}">
                <a16:creationId xmlns:a16="http://schemas.microsoft.com/office/drawing/2014/main" id="{175A5502-615C-48B0-BD9D-14E5A5579415}"/>
              </a:ext>
            </a:extLst>
          </p:cNvPr>
          <p:cNvGrpSpPr/>
          <p:nvPr/>
        </p:nvGrpSpPr>
        <p:grpSpPr>
          <a:xfrm rot="626339">
            <a:off x="213614" y="3867473"/>
            <a:ext cx="918244" cy="1482054"/>
            <a:chOff x="5853136" y="3292561"/>
            <a:chExt cx="1560730" cy="2475685"/>
          </a:xfrm>
        </p:grpSpPr>
        <p:sp>
          <p:nvSpPr>
            <p:cNvPr id="69" name="Google Shape;1578;p71">
              <a:extLst>
                <a:ext uri="{FF2B5EF4-FFF2-40B4-BE49-F238E27FC236}">
                  <a16:creationId xmlns:a16="http://schemas.microsoft.com/office/drawing/2014/main" id="{6B09BB2C-E292-49BE-84B6-4DD425225093}"/>
                </a:ext>
              </a:extLst>
            </p:cNvPr>
            <p:cNvSpPr/>
            <p:nvPr/>
          </p:nvSpPr>
          <p:spPr>
            <a:xfrm>
              <a:off x="6517008" y="4224412"/>
              <a:ext cx="77037" cy="1543834"/>
            </a:xfrm>
            <a:custGeom>
              <a:avLst/>
              <a:gdLst/>
              <a:ahLst/>
              <a:cxnLst/>
              <a:rect l="l" t="t" r="r" b="b"/>
              <a:pathLst>
                <a:path w="4711" h="42524" fill="none" extrusionOk="0">
                  <a:moveTo>
                    <a:pt x="3498" y="1"/>
                  </a:moveTo>
                  <a:lnTo>
                    <a:pt x="3224" y="824"/>
                  </a:lnTo>
                  <a:lnTo>
                    <a:pt x="1784" y="6585"/>
                  </a:lnTo>
                  <a:lnTo>
                    <a:pt x="1029" y="10631"/>
                  </a:lnTo>
                  <a:lnTo>
                    <a:pt x="595" y="13672"/>
                  </a:lnTo>
                  <a:lnTo>
                    <a:pt x="252" y="16896"/>
                  </a:lnTo>
                  <a:lnTo>
                    <a:pt x="23" y="20302"/>
                  </a:lnTo>
                  <a:lnTo>
                    <a:pt x="1" y="23800"/>
                  </a:lnTo>
                  <a:lnTo>
                    <a:pt x="161" y="27366"/>
                  </a:lnTo>
                  <a:lnTo>
                    <a:pt x="595" y="30910"/>
                  </a:lnTo>
                  <a:lnTo>
                    <a:pt x="1327" y="34408"/>
                  </a:lnTo>
                  <a:lnTo>
                    <a:pt x="2401" y="37791"/>
                  </a:lnTo>
                  <a:lnTo>
                    <a:pt x="3453" y="40215"/>
                  </a:lnTo>
                  <a:lnTo>
                    <a:pt x="4253" y="41769"/>
                  </a:lnTo>
                  <a:lnTo>
                    <a:pt x="4710" y="42524"/>
                  </a:lnTo>
                </a:path>
              </a:pathLst>
            </a:custGeom>
            <a:noFill/>
            <a:ln w="25150" cap="flat" cmpd="sng">
              <a:solidFill>
                <a:schemeClr val="accent1"/>
              </a:solidFill>
              <a:prstDash val="solid"/>
              <a:miter lim="22861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1579;p71">
              <a:extLst>
                <a:ext uri="{FF2B5EF4-FFF2-40B4-BE49-F238E27FC236}">
                  <a16:creationId xmlns:a16="http://schemas.microsoft.com/office/drawing/2014/main" id="{DD124864-3E34-48E7-AB9F-580A9426080C}"/>
                </a:ext>
              </a:extLst>
            </p:cNvPr>
            <p:cNvGrpSpPr/>
            <p:nvPr/>
          </p:nvGrpSpPr>
          <p:grpSpPr>
            <a:xfrm>
              <a:off x="5853136" y="3292561"/>
              <a:ext cx="1560730" cy="1649696"/>
              <a:chOff x="638949" y="3060500"/>
              <a:chExt cx="2096065" cy="2215547"/>
            </a:xfrm>
          </p:grpSpPr>
          <p:sp>
            <p:nvSpPr>
              <p:cNvPr id="71" name="Google Shape;1580;p71">
                <a:extLst>
                  <a:ext uri="{FF2B5EF4-FFF2-40B4-BE49-F238E27FC236}">
                    <a16:creationId xmlns:a16="http://schemas.microsoft.com/office/drawing/2014/main" id="{27D65E55-0730-46BE-93B2-D0F222878D3A}"/>
                  </a:ext>
                </a:extLst>
              </p:cNvPr>
              <p:cNvSpPr/>
              <p:nvPr/>
            </p:nvSpPr>
            <p:spPr>
              <a:xfrm>
                <a:off x="638949" y="3060500"/>
                <a:ext cx="2096065" cy="2215547"/>
              </a:xfrm>
              <a:custGeom>
                <a:avLst/>
                <a:gdLst/>
                <a:ahLst/>
                <a:cxnLst/>
                <a:rect l="l" t="t" r="r" b="b"/>
                <a:pathLst>
                  <a:path w="31665" h="33470" extrusionOk="0">
                    <a:moveTo>
                      <a:pt x="14769" y="0"/>
                    </a:moveTo>
                    <a:lnTo>
                      <a:pt x="14358" y="69"/>
                    </a:lnTo>
                    <a:lnTo>
                      <a:pt x="13946" y="183"/>
                    </a:lnTo>
                    <a:lnTo>
                      <a:pt x="13283" y="640"/>
                    </a:lnTo>
                    <a:lnTo>
                      <a:pt x="12803" y="1349"/>
                    </a:lnTo>
                    <a:lnTo>
                      <a:pt x="12483" y="2241"/>
                    </a:lnTo>
                    <a:lnTo>
                      <a:pt x="12300" y="3315"/>
                    </a:lnTo>
                    <a:lnTo>
                      <a:pt x="12232" y="4527"/>
                    </a:lnTo>
                    <a:lnTo>
                      <a:pt x="12323" y="6470"/>
                    </a:lnTo>
                    <a:lnTo>
                      <a:pt x="12689" y="9145"/>
                    </a:lnTo>
                    <a:lnTo>
                      <a:pt x="13215" y="11637"/>
                    </a:lnTo>
                    <a:lnTo>
                      <a:pt x="13923" y="14403"/>
                    </a:lnTo>
                    <a:lnTo>
                      <a:pt x="14061" y="14837"/>
                    </a:lnTo>
                    <a:lnTo>
                      <a:pt x="13786" y="14449"/>
                    </a:lnTo>
                    <a:lnTo>
                      <a:pt x="12003" y="12026"/>
                    </a:lnTo>
                    <a:lnTo>
                      <a:pt x="10334" y="10014"/>
                    </a:lnTo>
                    <a:lnTo>
                      <a:pt x="8459" y="8002"/>
                    </a:lnTo>
                    <a:lnTo>
                      <a:pt x="7019" y="6744"/>
                    </a:lnTo>
                    <a:lnTo>
                      <a:pt x="6082" y="6081"/>
                    </a:lnTo>
                    <a:lnTo>
                      <a:pt x="5213" y="5624"/>
                    </a:lnTo>
                    <a:lnTo>
                      <a:pt x="4367" y="5396"/>
                    </a:lnTo>
                    <a:lnTo>
                      <a:pt x="3636" y="5464"/>
                    </a:lnTo>
                    <a:lnTo>
                      <a:pt x="3018" y="5853"/>
                    </a:lnTo>
                    <a:lnTo>
                      <a:pt x="2744" y="6196"/>
                    </a:lnTo>
                    <a:lnTo>
                      <a:pt x="2538" y="6584"/>
                    </a:lnTo>
                    <a:lnTo>
                      <a:pt x="2378" y="7385"/>
                    </a:lnTo>
                    <a:lnTo>
                      <a:pt x="2538" y="8230"/>
                    </a:lnTo>
                    <a:lnTo>
                      <a:pt x="2973" y="9122"/>
                    </a:lnTo>
                    <a:lnTo>
                      <a:pt x="3636" y="9991"/>
                    </a:lnTo>
                    <a:lnTo>
                      <a:pt x="4481" y="10882"/>
                    </a:lnTo>
                    <a:lnTo>
                      <a:pt x="5990" y="12163"/>
                    </a:lnTo>
                    <a:lnTo>
                      <a:pt x="8254" y="13763"/>
                    </a:lnTo>
                    <a:lnTo>
                      <a:pt x="10471" y="15112"/>
                    </a:lnTo>
                    <a:lnTo>
                      <a:pt x="13055" y="16506"/>
                    </a:lnTo>
                    <a:lnTo>
                      <a:pt x="12963" y="16461"/>
                    </a:lnTo>
                    <a:lnTo>
                      <a:pt x="11271" y="15935"/>
                    </a:lnTo>
                    <a:lnTo>
                      <a:pt x="9008" y="15500"/>
                    </a:lnTo>
                    <a:lnTo>
                      <a:pt x="6516" y="15226"/>
                    </a:lnTo>
                    <a:lnTo>
                      <a:pt x="4047" y="15203"/>
                    </a:lnTo>
                    <a:lnTo>
                      <a:pt x="2424" y="15409"/>
                    </a:lnTo>
                    <a:lnTo>
                      <a:pt x="1509" y="15638"/>
                    </a:lnTo>
                    <a:lnTo>
                      <a:pt x="778" y="16003"/>
                    </a:lnTo>
                    <a:lnTo>
                      <a:pt x="252" y="16461"/>
                    </a:lnTo>
                    <a:lnTo>
                      <a:pt x="1" y="17032"/>
                    </a:lnTo>
                    <a:lnTo>
                      <a:pt x="23" y="17764"/>
                    </a:lnTo>
                    <a:lnTo>
                      <a:pt x="183" y="18175"/>
                    </a:lnTo>
                    <a:lnTo>
                      <a:pt x="389" y="18587"/>
                    </a:lnTo>
                    <a:lnTo>
                      <a:pt x="961" y="19250"/>
                    </a:lnTo>
                    <a:lnTo>
                      <a:pt x="1692" y="19753"/>
                    </a:lnTo>
                    <a:lnTo>
                      <a:pt x="2607" y="20096"/>
                    </a:lnTo>
                    <a:lnTo>
                      <a:pt x="3613" y="20279"/>
                    </a:lnTo>
                    <a:lnTo>
                      <a:pt x="4710" y="20370"/>
                    </a:lnTo>
                    <a:lnTo>
                      <a:pt x="6470" y="20301"/>
                    </a:lnTo>
                    <a:lnTo>
                      <a:pt x="8802" y="19959"/>
                    </a:lnTo>
                    <a:lnTo>
                      <a:pt x="10951" y="19501"/>
                    </a:lnTo>
                    <a:lnTo>
                      <a:pt x="12749" y="18978"/>
                    </a:lnTo>
                    <a:lnTo>
                      <a:pt x="12749" y="18978"/>
                    </a:lnTo>
                    <a:lnTo>
                      <a:pt x="11043" y="19798"/>
                    </a:lnTo>
                    <a:lnTo>
                      <a:pt x="9191" y="21033"/>
                    </a:lnTo>
                    <a:lnTo>
                      <a:pt x="7454" y="22473"/>
                    </a:lnTo>
                    <a:lnTo>
                      <a:pt x="5990" y="24051"/>
                    </a:lnTo>
                    <a:lnTo>
                      <a:pt x="5167" y="25194"/>
                    </a:lnTo>
                    <a:lnTo>
                      <a:pt x="4779" y="25948"/>
                    </a:lnTo>
                    <a:lnTo>
                      <a:pt x="4573" y="26657"/>
                    </a:lnTo>
                    <a:lnTo>
                      <a:pt x="4527" y="27297"/>
                    </a:lnTo>
                    <a:lnTo>
                      <a:pt x="4664" y="27869"/>
                    </a:lnTo>
                    <a:lnTo>
                      <a:pt x="5030" y="28349"/>
                    </a:lnTo>
                    <a:lnTo>
                      <a:pt x="5305" y="28555"/>
                    </a:lnTo>
                    <a:lnTo>
                      <a:pt x="5625" y="28715"/>
                    </a:lnTo>
                    <a:lnTo>
                      <a:pt x="6265" y="28829"/>
                    </a:lnTo>
                    <a:lnTo>
                      <a:pt x="6973" y="28737"/>
                    </a:lnTo>
                    <a:lnTo>
                      <a:pt x="7705" y="28417"/>
                    </a:lnTo>
                    <a:lnTo>
                      <a:pt x="8825" y="27663"/>
                    </a:lnTo>
                    <a:lnTo>
                      <a:pt x="10311" y="26223"/>
                    </a:lnTo>
                    <a:lnTo>
                      <a:pt x="12346" y="23731"/>
                    </a:lnTo>
                    <a:lnTo>
                      <a:pt x="14129" y="21056"/>
                    </a:lnTo>
                    <a:lnTo>
                      <a:pt x="14289" y="20736"/>
                    </a:lnTo>
                    <a:lnTo>
                      <a:pt x="14243" y="21147"/>
                    </a:lnTo>
                    <a:lnTo>
                      <a:pt x="14083" y="23662"/>
                    </a:lnTo>
                    <a:lnTo>
                      <a:pt x="14083" y="25880"/>
                    </a:lnTo>
                    <a:lnTo>
                      <a:pt x="14221" y="28257"/>
                    </a:lnTo>
                    <a:lnTo>
                      <a:pt x="14518" y="29949"/>
                    </a:lnTo>
                    <a:lnTo>
                      <a:pt x="14792" y="30978"/>
                    </a:lnTo>
                    <a:lnTo>
                      <a:pt x="15181" y="31869"/>
                    </a:lnTo>
                    <a:lnTo>
                      <a:pt x="15661" y="32601"/>
                    </a:lnTo>
                    <a:lnTo>
                      <a:pt x="16278" y="33127"/>
                    </a:lnTo>
                    <a:lnTo>
                      <a:pt x="16987" y="33424"/>
                    </a:lnTo>
                    <a:lnTo>
                      <a:pt x="17421" y="33470"/>
                    </a:lnTo>
                    <a:lnTo>
                      <a:pt x="17833" y="33447"/>
                    </a:lnTo>
                    <a:lnTo>
                      <a:pt x="18473" y="33173"/>
                    </a:lnTo>
                    <a:lnTo>
                      <a:pt x="18907" y="32624"/>
                    </a:lnTo>
                    <a:lnTo>
                      <a:pt x="19182" y="31847"/>
                    </a:lnTo>
                    <a:lnTo>
                      <a:pt x="19296" y="30909"/>
                    </a:lnTo>
                    <a:lnTo>
                      <a:pt x="19273" y="29812"/>
                    </a:lnTo>
                    <a:lnTo>
                      <a:pt x="19067" y="28006"/>
                    </a:lnTo>
                    <a:lnTo>
                      <a:pt x="18519" y="25445"/>
                    </a:lnTo>
                    <a:lnTo>
                      <a:pt x="17833" y="23045"/>
                    </a:lnTo>
                    <a:lnTo>
                      <a:pt x="16918" y="20324"/>
                    </a:lnTo>
                    <a:lnTo>
                      <a:pt x="16758" y="19890"/>
                    </a:lnTo>
                    <a:lnTo>
                      <a:pt x="16987" y="20210"/>
                    </a:lnTo>
                    <a:lnTo>
                      <a:pt x="18542" y="22222"/>
                    </a:lnTo>
                    <a:lnTo>
                      <a:pt x="19982" y="23891"/>
                    </a:lnTo>
                    <a:lnTo>
                      <a:pt x="21628" y="25491"/>
                    </a:lnTo>
                    <a:lnTo>
                      <a:pt x="22931" y="26474"/>
                    </a:lnTo>
                    <a:lnTo>
                      <a:pt x="23777" y="26977"/>
                    </a:lnTo>
                    <a:lnTo>
                      <a:pt x="24600" y="27297"/>
                    </a:lnTo>
                    <a:lnTo>
                      <a:pt x="25400" y="27411"/>
                    </a:lnTo>
                    <a:lnTo>
                      <a:pt x="26132" y="27251"/>
                    </a:lnTo>
                    <a:lnTo>
                      <a:pt x="26772" y="26817"/>
                    </a:lnTo>
                    <a:lnTo>
                      <a:pt x="27069" y="26474"/>
                    </a:lnTo>
                    <a:lnTo>
                      <a:pt x="27320" y="26085"/>
                    </a:lnTo>
                    <a:lnTo>
                      <a:pt x="27549" y="25331"/>
                    </a:lnTo>
                    <a:lnTo>
                      <a:pt x="27503" y="24599"/>
                    </a:lnTo>
                    <a:lnTo>
                      <a:pt x="27206" y="23868"/>
                    </a:lnTo>
                    <a:lnTo>
                      <a:pt x="26680" y="23159"/>
                    </a:lnTo>
                    <a:lnTo>
                      <a:pt x="25994" y="22473"/>
                    </a:lnTo>
                    <a:lnTo>
                      <a:pt x="24737" y="21536"/>
                    </a:lnTo>
                    <a:lnTo>
                      <a:pt x="22817" y="20416"/>
                    </a:lnTo>
                    <a:lnTo>
                      <a:pt x="20896" y="19524"/>
                    </a:lnTo>
                    <a:lnTo>
                      <a:pt x="18633" y="18610"/>
                    </a:lnTo>
                    <a:lnTo>
                      <a:pt x="18267" y="18495"/>
                    </a:lnTo>
                    <a:lnTo>
                      <a:pt x="19044" y="18724"/>
                    </a:lnTo>
                    <a:lnTo>
                      <a:pt x="21011" y="19090"/>
                    </a:lnTo>
                    <a:lnTo>
                      <a:pt x="23274" y="19318"/>
                    </a:lnTo>
                    <a:lnTo>
                      <a:pt x="25606" y="19364"/>
                    </a:lnTo>
                    <a:lnTo>
                      <a:pt x="27823" y="19181"/>
                    </a:lnTo>
                    <a:lnTo>
                      <a:pt x="29264" y="18884"/>
                    </a:lnTo>
                    <a:lnTo>
                      <a:pt x="30087" y="18587"/>
                    </a:lnTo>
                    <a:lnTo>
                      <a:pt x="30750" y="18244"/>
                    </a:lnTo>
                    <a:lnTo>
                      <a:pt x="31276" y="17787"/>
                    </a:lnTo>
                    <a:lnTo>
                      <a:pt x="31573" y="17284"/>
                    </a:lnTo>
                    <a:lnTo>
                      <a:pt x="31664" y="16666"/>
                    </a:lnTo>
                    <a:lnTo>
                      <a:pt x="31596" y="16324"/>
                    </a:lnTo>
                    <a:lnTo>
                      <a:pt x="31504" y="15981"/>
                    </a:lnTo>
                    <a:lnTo>
                      <a:pt x="31093" y="15432"/>
                    </a:lnTo>
                    <a:lnTo>
                      <a:pt x="30453" y="15043"/>
                    </a:lnTo>
                    <a:lnTo>
                      <a:pt x="29652" y="14792"/>
                    </a:lnTo>
                    <a:lnTo>
                      <a:pt x="28189" y="14586"/>
                    </a:lnTo>
                    <a:lnTo>
                      <a:pt x="25903" y="14632"/>
                    </a:lnTo>
                    <a:lnTo>
                      <a:pt x="22337" y="15135"/>
                    </a:lnTo>
                    <a:lnTo>
                      <a:pt x="19127" y="15874"/>
                    </a:lnTo>
                    <a:lnTo>
                      <a:pt x="20325" y="15363"/>
                    </a:lnTo>
                    <a:lnTo>
                      <a:pt x="22085" y="14380"/>
                    </a:lnTo>
                    <a:lnTo>
                      <a:pt x="23983" y="13100"/>
                    </a:lnTo>
                    <a:lnTo>
                      <a:pt x="25789" y="11637"/>
                    </a:lnTo>
                    <a:lnTo>
                      <a:pt x="27320" y="10128"/>
                    </a:lnTo>
                    <a:lnTo>
                      <a:pt x="28121" y="9008"/>
                    </a:lnTo>
                    <a:lnTo>
                      <a:pt x="28441" y="8276"/>
                    </a:lnTo>
                    <a:lnTo>
                      <a:pt x="28555" y="7613"/>
                    </a:lnTo>
                    <a:lnTo>
                      <a:pt x="28464" y="6996"/>
                    </a:lnTo>
                    <a:lnTo>
                      <a:pt x="28304" y="6722"/>
                    </a:lnTo>
                    <a:lnTo>
                      <a:pt x="27983" y="6287"/>
                    </a:lnTo>
                    <a:lnTo>
                      <a:pt x="27229" y="5716"/>
                    </a:lnTo>
                    <a:lnTo>
                      <a:pt x="26406" y="5510"/>
                    </a:lnTo>
                    <a:lnTo>
                      <a:pt x="25514" y="5647"/>
                    </a:lnTo>
                    <a:lnTo>
                      <a:pt x="24577" y="6036"/>
                    </a:lnTo>
                    <a:lnTo>
                      <a:pt x="23617" y="6630"/>
                    </a:lnTo>
                    <a:lnTo>
                      <a:pt x="22154" y="7865"/>
                    </a:lnTo>
                    <a:lnTo>
                      <a:pt x="20279" y="9877"/>
                    </a:lnTo>
                    <a:lnTo>
                      <a:pt x="18656" y="11934"/>
                    </a:lnTo>
                    <a:lnTo>
                      <a:pt x="16918" y="14449"/>
                    </a:lnTo>
                    <a:lnTo>
                      <a:pt x="16644" y="14860"/>
                    </a:lnTo>
                    <a:lnTo>
                      <a:pt x="16781" y="14037"/>
                    </a:lnTo>
                    <a:lnTo>
                      <a:pt x="17147" y="10768"/>
                    </a:lnTo>
                    <a:lnTo>
                      <a:pt x="17307" y="8093"/>
                    </a:lnTo>
                    <a:lnTo>
                      <a:pt x="17284" y="5327"/>
                    </a:lnTo>
                    <a:lnTo>
                      <a:pt x="17078" y="3429"/>
                    </a:lnTo>
                    <a:lnTo>
                      <a:pt x="16850" y="2309"/>
                    </a:lnTo>
                    <a:lnTo>
                      <a:pt x="16507" y="1349"/>
                    </a:lnTo>
                    <a:lnTo>
                      <a:pt x="16072" y="640"/>
                    </a:lnTo>
                    <a:lnTo>
                      <a:pt x="15478" y="160"/>
                    </a:lnTo>
                    <a:lnTo>
                      <a:pt x="147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1581;p71">
                <a:extLst>
                  <a:ext uri="{FF2B5EF4-FFF2-40B4-BE49-F238E27FC236}">
                    <a16:creationId xmlns:a16="http://schemas.microsoft.com/office/drawing/2014/main" id="{D62FB948-2C58-430A-926B-B683EACC88BD}"/>
                  </a:ext>
                </a:extLst>
              </p:cNvPr>
              <p:cNvSpPr/>
              <p:nvPr/>
            </p:nvSpPr>
            <p:spPr>
              <a:xfrm>
                <a:off x="1442573" y="4026038"/>
                <a:ext cx="422258" cy="366257"/>
              </a:xfrm>
              <a:custGeom>
                <a:avLst/>
                <a:gdLst/>
                <a:ahLst/>
                <a:cxnLst/>
                <a:rect l="l" t="t" r="r" b="b"/>
                <a:pathLst>
                  <a:path w="6379" h="5533" extrusionOk="0">
                    <a:moveTo>
                      <a:pt x="3269" y="0"/>
                    </a:moveTo>
                    <a:lnTo>
                      <a:pt x="2584" y="114"/>
                    </a:lnTo>
                    <a:lnTo>
                      <a:pt x="1966" y="343"/>
                    </a:lnTo>
                    <a:lnTo>
                      <a:pt x="1441" y="640"/>
                    </a:lnTo>
                    <a:lnTo>
                      <a:pt x="755" y="1235"/>
                    </a:lnTo>
                    <a:lnTo>
                      <a:pt x="183" y="2218"/>
                    </a:lnTo>
                    <a:lnTo>
                      <a:pt x="0" y="3246"/>
                    </a:lnTo>
                    <a:lnTo>
                      <a:pt x="137" y="4001"/>
                    </a:lnTo>
                    <a:lnTo>
                      <a:pt x="343" y="4458"/>
                    </a:lnTo>
                    <a:lnTo>
                      <a:pt x="663" y="4847"/>
                    </a:lnTo>
                    <a:lnTo>
                      <a:pt x="1120" y="5167"/>
                    </a:lnTo>
                    <a:lnTo>
                      <a:pt x="1669" y="5395"/>
                    </a:lnTo>
                    <a:lnTo>
                      <a:pt x="2355" y="5510"/>
                    </a:lnTo>
                    <a:lnTo>
                      <a:pt x="2766" y="5533"/>
                    </a:lnTo>
                    <a:lnTo>
                      <a:pt x="3155" y="5510"/>
                    </a:lnTo>
                    <a:lnTo>
                      <a:pt x="3887" y="5395"/>
                    </a:lnTo>
                    <a:lnTo>
                      <a:pt x="4527" y="5167"/>
                    </a:lnTo>
                    <a:lnTo>
                      <a:pt x="5053" y="4870"/>
                    </a:lnTo>
                    <a:lnTo>
                      <a:pt x="5716" y="4275"/>
                    </a:lnTo>
                    <a:lnTo>
                      <a:pt x="6241" y="3315"/>
                    </a:lnTo>
                    <a:lnTo>
                      <a:pt x="6379" y="2286"/>
                    </a:lnTo>
                    <a:lnTo>
                      <a:pt x="6219" y="1555"/>
                    </a:lnTo>
                    <a:lnTo>
                      <a:pt x="5990" y="1120"/>
                    </a:lnTo>
                    <a:lnTo>
                      <a:pt x="5647" y="732"/>
                    </a:lnTo>
                    <a:lnTo>
                      <a:pt x="5213" y="412"/>
                    </a:lnTo>
                    <a:lnTo>
                      <a:pt x="4664" y="160"/>
                    </a:lnTo>
                    <a:lnTo>
                      <a:pt x="4024" y="23"/>
                    </a:lnTo>
                    <a:lnTo>
                      <a:pt x="36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1582;p71">
                <a:extLst>
                  <a:ext uri="{FF2B5EF4-FFF2-40B4-BE49-F238E27FC236}">
                    <a16:creationId xmlns:a16="http://schemas.microsoft.com/office/drawing/2014/main" id="{4B80F5B2-03F7-4EA9-BF95-25B839F917A6}"/>
                  </a:ext>
                </a:extLst>
              </p:cNvPr>
              <p:cNvSpPr/>
              <p:nvPr/>
            </p:nvSpPr>
            <p:spPr>
              <a:xfrm>
                <a:off x="1562123" y="4062314"/>
                <a:ext cx="86318" cy="93931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419" extrusionOk="0">
                    <a:moveTo>
                      <a:pt x="823" y="1"/>
                    </a:moveTo>
                    <a:lnTo>
                      <a:pt x="663" y="24"/>
                    </a:lnTo>
                    <a:lnTo>
                      <a:pt x="458" y="92"/>
                    </a:lnTo>
                    <a:lnTo>
                      <a:pt x="160" y="275"/>
                    </a:lnTo>
                    <a:lnTo>
                      <a:pt x="23" y="504"/>
                    </a:lnTo>
                    <a:lnTo>
                      <a:pt x="0" y="778"/>
                    </a:lnTo>
                    <a:lnTo>
                      <a:pt x="160" y="1167"/>
                    </a:lnTo>
                    <a:lnTo>
                      <a:pt x="458" y="1395"/>
                    </a:lnTo>
                    <a:lnTo>
                      <a:pt x="686" y="1418"/>
                    </a:lnTo>
                    <a:lnTo>
                      <a:pt x="823" y="1350"/>
                    </a:lnTo>
                    <a:lnTo>
                      <a:pt x="1052" y="1212"/>
                    </a:lnTo>
                    <a:lnTo>
                      <a:pt x="1303" y="732"/>
                    </a:lnTo>
                    <a:lnTo>
                      <a:pt x="1281" y="275"/>
                    </a:lnTo>
                    <a:lnTo>
                      <a:pt x="1075" y="46"/>
                    </a:lnTo>
                    <a:lnTo>
                      <a:pt x="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1583;p71">
                <a:extLst>
                  <a:ext uri="{FF2B5EF4-FFF2-40B4-BE49-F238E27FC236}">
                    <a16:creationId xmlns:a16="http://schemas.microsoft.com/office/drawing/2014/main" id="{79CC82B3-2C34-4132-9557-7DB6537F35F9}"/>
                  </a:ext>
                </a:extLst>
              </p:cNvPr>
              <p:cNvSpPr/>
              <p:nvPr/>
            </p:nvSpPr>
            <p:spPr>
              <a:xfrm>
                <a:off x="1702857" y="4086542"/>
                <a:ext cx="78772" cy="66658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007" extrusionOk="0">
                    <a:moveTo>
                      <a:pt x="435" y="0"/>
                    </a:moveTo>
                    <a:lnTo>
                      <a:pt x="298" y="23"/>
                    </a:lnTo>
                    <a:lnTo>
                      <a:pt x="115" y="138"/>
                    </a:lnTo>
                    <a:lnTo>
                      <a:pt x="0" y="412"/>
                    </a:lnTo>
                    <a:lnTo>
                      <a:pt x="138" y="824"/>
                    </a:lnTo>
                    <a:lnTo>
                      <a:pt x="412" y="1006"/>
                    </a:lnTo>
                    <a:lnTo>
                      <a:pt x="641" y="1006"/>
                    </a:lnTo>
                    <a:lnTo>
                      <a:pt x="755" y="961"/>
                    </a:lnTo>
                    <a:lnTo>
                      <a:pt x="983" y="824"/>
                    </a:lnTo>
                    <a:lnTo>
                      <a:pt x="1189" y="481"/>
                    </a:lnTo>
                    <a:lnTo>
                      <a:pt x="1075" y="18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1584;p71">
                <a:extLst>
                  <a:ext uri="{FF2B5EF4-FFF2-40B4-BE49-F238E27FC236}">
                    <a16:creationId xmlns:a16="http://schemas.microsoft.com/office/drawing/2014/main" id="{FDB79791-5479-4A88-BFFF-0F5FF73CF56E}"/>
                  </a:ext>
                </a:extLst>
              </p:cNvPr>
              <p:cNvSpPr/>
              <p:nvPr/>
            </p:nvSpPr>
            <p:spPr>
              <a:xfrm>
                <a:off x="1498575" y="4195501"/>
                <a:ext cx="87841" cy="84796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281" extrusionOk="0">
                    <a:moveTo>
                      <a:pt x="709" y="1"/>
                    </a:moveTo>
                    <a:lnTo>
                      <a:pt x="457" y="23"/>
                    </a:lnTo>
                    <a:lnTo>
                      <a:pt x="206" y="138"/>
                    </a:lnTo>
                    <a:lnTo>
                      <a:pt x="0" y="572"/>
                    </a:lnTo>
                    <a:lnTo>
                      <a:pt x="114" y="1029"/>
                    </a:lnTo>
                    <a:lnTo>
                      <a:pt x="389" y="1258"/>
                    </a:lnTo>
                    <a:lnTo>
                      <a:pt x="663" y="1281"/>
                    </a:lnTo>
                    <a:lnTo>
                      <a:pt x="846" y="1258"/>
                    </a:lnTo>
                    <a:lnTo>
                      <a:pt x="1006" y="1212"/>
                    </a:lnTo>
                    <a:lnTo>
                      <a:pt x="1212" y="1029"/>
                    </a:lnTo>
                    <a:lnTo>
                      <a:pt x="1326" y="709"/>
                    </a:lnTo>
                    <a:lnTo>
                      <a:pt x="1143" y="252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1585;p71">
                <a:extLst>
                  <a:ext uri="{FF2B5EF4-FFF2-40B4-BE49-F238E27FC236}">
                    <a16:creationId xmlns:a16="http://schemas.microsoft.com/office/drawing/2014/main" id="{E69EC9F4-89F5-4C51-8831-3179EBD913A9}"/>
                  </a:ext>
                </a:extLst>
              </p:cNvPr>
              <p:cNvSpPr/>
              <p:nvPr/>
            </p:nvSpPr>
            <p:spPr>
              <a:xfrm>
                <a:off x="1616603" y="4278709"/>
                <a:ext cx="63613" cy="5759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70" extrusionOk="0">
                    <a:moveTo>
                      <a:pt x="595" y="1"/>
                    </a:moveTo>
                    <a:lnTo>
                      <a:pt x="366" y="70"/>
                    </a:lnTo>
                    <a:lnTo>
                      <a:pt x="160" y="161"/>
                    </a:lnTo>
                    <a:lnTo>
                      <a:pt x="0" y="458"/>
                    </a:lnTo>
                    <a:lnTo>
                      <a:pt x="92" y="733"/>
                    </a:lnTo>
                    <a:lnTo>
                      <a:pt x="389" y="870"/>
                    </a:lnTo>
                    <a:lnTo>
                      <a:pt x="618" y="847"/>
                    </a:lnTo>
                    <a:lnTo>
                      <a:pt x="800" y="778"/>
                    </a:lnTo>
                    <a:lnTo>
                      <a:pt x="961" y="481"/>
                    </a:lnTo>
                    <a:lnTo>
                      <a:pt x="892" y="161"/>
                    </a:lnTo>
                    <a:lnTo>
                      <a:pt x="5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1586;p71">
                <a:extLst>
                  <a:ext uri="{FF2B5EF4-FFF2-40B4-BE49-F238E27FC236}">
                    <a16:creationId xmlns:a16="http://schemas.microsoft.com/office/drawing/2014/main" id="{16A8AF49-C490-47F3-850F-7529EC7D4166}"/>
                  </a:ext>
                </a:extLst>
              </p:cNvPr>
              <p:cNvSpPr/>
              <p:nvPr/>
            </p:nvSpPr>
            <p:spPr>
              <a:xfrm>
                <a:off x="1745223" y="4227275"/>
                <a:ext cx="56067" cy="50043"/>
              </a:xfrm>
              <a:custGeom>
                <a:avLst/>
                <a:gdLst/>
                <a:ahLst/>
                <a:cxnLst/>
                <a:rect l="l" t="t" r="r" b="b"/>
                <a:pathLst>
                  <a:path w="847" h="756" extrusionOk="0">
                    <a:moveTo>
                      <a:pt x="572" y="1"/>
                    </a:moveTo>
                    <a:lnTo>
                      <a:pt x="366" y="23"/>
                    </a:lnTo>
                    <a:lnTo>
                      <a:pt x="161" y="92"/>
                    </a:lnTo>
                    <a:lnTo>
                      <a:pt x="1" y="366"/>
                    </a:lnTo>
                    <a:lnTo>
                      <a:pt x="92" y="618"/>
                    </a:lnTo>
                    <a:lnTo>
                      <a:pt x="321" y="755"/>
                    </a:lnTo>
                    <a:lnTo>
                      <a:pt x="504" y="732"/>
                    </a:lnTo>
                    <a:lnTo>
                      <a:pt x="686" y="641"/>
                    </a:lnTo>
                    <a:lnTo>
                      <a:pt x="846" y="389"/>
                    </a:lnTo>
                    <a:lnTo>
                      <a:pt x="801" y="138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1587;p71">
                <a:extLst>
                  <a:ext uri="{FF2B5EF4-FFF2-40B4-BE49-F238E27FC236}">
                    <a16:creationId xmlns:a16="http://schemas.microsoft.com/office/drawing/2014/main" id="{429CF93F-FF20-4F22-B3D2-CC1B51556C1F}"/>
                  </a:ext>
                </a:extLst>
              </p:cNvPr>
              <p:cNvSpPr/>
              <p:nvPr/>
            </p:nvSpPr>
            <p:spPr>
              <a:xfrm>
                <a:off x="1631696" y="4181864"/>
                <a:ext cx="60635" cy="51566"/>
              </a:xfrm>
              <a:custGeom>
                <a:avLst/>
                <a:gdLst/>
                <a:ahLst/>
                <a:cxnLst/>
                <a:rect l="l" t="t" r="r" b="b"/>
                <a:pathLst>
                  <a:path w="916" h="779" extrusionOk="0">
                    <a:moveTo>
                      <a:pt x="435" y="1"/>
                    </a:moveTo>
                    <a:lnTo>
                      <a:pt x="230" y="24"/>
                    </a:lnTo>
                    <a:lnTo>
                      <a:pt x="1" y="275"/>
                    </a:lnTo>
                    <a:lnTo>
                      <a:pt x="1" y="572"/>
                    </a:lnTo>
                    <a:lnTo>
                      <a:pt x="230" y="778"/>
                    </a:lnTo>
                    <a:lnTo>
                      <a:pt x="412" y="778"/>
                    </a:lnTo>
                    <a:lnTo>
                      <a:pt x="664" y="732"/>
                    </a:lnTo>
                    <a:lnTo>
                      <a:pt x="915" y="504"/>
                    </a:lnTo>
                    <a:lnTo>
                      <a:pt x="915" y="229"/>
                    </a:lnTo>
                    <a:lnTo>
                      <a:pt x="664" y="24"/>
                    </a:lnTo>
                    <a:lnTo>
                      <a:pt x="4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694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p61"/>
          <p:cNvSpPr txBox="1">
            <a:spLocks noGrp="1"/>
          </p:cNvSpPr>
          <p:nvPr>
            <p:ph type="title"/>
          </p:nvPr>
        </p:nvSpPr>
        <p:spPr>
          <a:xfrm>
            <a:off x="720900" y="554926"/>
            <a:ext cx="385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VẬN DỤNG</a:t>
            </a:r>
            <a:endParaRPr sz="40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01" name="Google Shape;1801;p61"/>
          <p:cNvGrpSpPr/>
          <p:nvPr/>
        </p:nvGrpSpPr>
        <p:grpSpPr>
          <a:xfrm>
            <a:off x="5530150" y="801122"/>
            <a:ext cx="2669712" cy="4121451"/>
            <a:chOff x="5935827" y="724913"/>
            <a:chExt cx="2395220" cy="3697695"/>
          </a:xfrm>
        </p:grpSpPr>
        <p:sp>
          <p:nvSpPr>
            <p:cNvPr id="1802" name="Google Shape;1802;p61"/>
            <p:cNvSpPr/>
            <p:nvPr/>
          </p:nvSpPr>
          <p:spPr>
            <a:xfrm>
              <a:off x="6717393" y="2212159"/>
              <a:ext cx="835100" cy="509909"/>
            </a:xfrm>
            <a:custGeom>
              <a:avLst/>
              <a:gdLst/>
              <a:ahLst/>
              <a:cxnLst/>
              <a:rect l="l" t="t" r="r" b="b"/>
              <a:pathLst>
                <a:path w="16628" h="10153" extrusionOk="0">
                  <a:moveTo>
                    <a:pt x="16627" y="0"/>
                  </a:moveTo>
                  <a:lnTo>
                    <a:pt x="1" y="61"/>
                  </a:lnTo>
                  <a:lnTo>
                    <a:pt x="1" y="10152"/>
                  </a:lnTo>
                  <a:lnTo>
                    <a:pt x="16019" y="10092"/>
                  </a:lnTo>
                  <a:lnTo>
                    <a:pt x="16627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1"/>
            <p:cNvSpPr/>
            <p:nvPr/>
          </p:nvSpPr>
          <p:spPr>
            <a:xfrm>
              <a:off x="6564766" y="1966369"/>
              <a:ext cx="117571" cy="996866"/>
            </a:xfrm>
            <a:custGeom>
              <a:avLst/>
              <a:gdLst/>
              <a:ahLst/>
              <a:cxnLst/>
              <a:rect l="l" t="t" r="r" b="b"/>
              <a:pathLst>
                <a:path w="2341" h="19849" extrusionOk="0">
                  <a:moveTo>
                    <a:pt x="2189" y="1"/>
                  </a:moveTo>
                  <a:lnTo>
                    <a:pt x="304" y="61"/>
                  </a:lnTo>
                  <a:lnTo>
                    <a:pt x="0" y="19849"/>
                  </a:lnTo>
                  <a:lnTo>
                    <a:pt x="2341" y="1975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1"/>
            <p:cNvSpPr/>
            <p:nvPr/>
          </p:nvSpPr>
          <p:spPr>
            <a:xfrm>
              <a:off x="6674654" y="1966369"/>
              <a:ext cx="68755" cy="992296"/>
            </a:xfrm>
            <a:custGeom>
              <a:avLst/>
              <a:gdLst/>
              <a:ahLst/>
              <a:cxnLst/>
              <a:rect l="l" t="t" r="r" b="b"/>
              <a:pathLst>
                <a:path w="1369" h="19758" extrusionOk="0">
                  <a:moveTo>
                    <a:pt x="1" y="1"/>
                  </a:moveTo>
                  <a:lnTo>
                    <a:pt x="153" y="19758"/>
                  </a:lnTo>
                  <a:lnTo>
                    <a:pt x="1369" y="19697"/>
                  </a:lnTo>
                  <a:lnTo>
                    <a:pt x="1338" y="9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1"/>
            <p:cNvSpPr/>
            <p:nvPr/>
          </p:nvSpPr>
          <p:spPr>
            <a:xfrm>
              <a:off x="7468474" y="1990777"/>
              <a:ext cx="142029" cy="992296"/>
            </a:xfrm>
            <a:custGeom>
              <a:avLst/>
              <a:gdLst/>
              <a:ahLst/>
              <a:cxnLst/>
              <a:rect l="l" t="t" r="r" b="b"/>
              <a:pathLst>
                <a:path w="2828" h="19758" extrusionOk="0">
                  <a:moveTo>
                    <a:pt x="973" y="1"/>
                  </a:moveTo>
                  <a:lnTo>
                    <a:pt x="1" y="19758"/>
                  </a:lnTo>
                  <a:lnTo>
                    <a:pt x="2311" y="197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1"/>
            <p:cNvSpPr/>
            <p:nvPr/>
          </p:nvSpPr>
          <p:spPr>
            <a:xfrm>
              <a:off x="7584489" y="1990777"/>
              <a:ext cx="91656" cy="992296"/>
            </a:xfrm>
            <a:custGeom>
              <a:avLst/>
              <a:gdLst/>
              <a:ahLst/>
              <a:cxnLst/>
              <a:rect l="l" t="t" r="r" b="b"/>
              <a:pathLst>
                <a:path w="1825" h="19758" extrusionOk="0">
                  <a:moveTo>
                    <a:pt x="517" y="1"/>
                  </a:moveTo>
                  <a:lnTo>
                    <a:pt x="1" y="19758"/>
                  </a:lnTo>
                  <a:lnTo>
                    <a:pt x="1247" y="19758"/>
                  </a:lnTo>
                  <a:lnTo>
                    <a:pt x="1824" y="1034"/>
                  </a:lnTo>
                  <a:lnTo>
                    <a:pt x="517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1"/>
            <p:cNvSpPr/>
            <p:nvPr/>
          </p:nvSpPr>
          <p:spPr>
            <a:xfrm>
              <a:off x="6714380" y="3025818"/>
              <a:ext cx="116064" cy="972458"/>
            </a:xfrm>
            <a:custGeom>
              <a:avLst/>
              <a:gdLst/>
              <a:ahLst/>
              <a:cxnLst/>
              <a:rect l="l" t="t" r="r" b="b"/>
              <a:pathLst>
                <a:path w="2311" h="19363" extrusionOk="0">
                  <a:moveTo>
                    <a:pt x="0" y="0"/>
                  </a:moveTo>
                  <a:lnTo>
                    <a:pt x="517" y="19332"/>
                  </a:lnTo>
                  <a:lnTo>
                    <a:pt x="2310" y="19362"/>
                  </a:lnTo>
                  <a:lnTo>
                    <a:pt x="2249" y="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1"/>
            <p:cNvSpPr/>
            <p:nvPr/>
          </p:nvSpPr>
          <p:spPr>
            <a:xfrm>
              <a:off x="6827331" y="3028831"/>
              <a:ext cx="70261" cy="969445"/>
            </a:xfrm>
            <a:custGeom>
              <a:avLst/>
              <a:gdLst/>
              <a:ahLst/>
              <a:cxnLst/>
              <a:rect l="l" t="t" r="r" b="b"/>
              <a:pathLst>
                <a:path w="1399" h="19303" extrusionOk="0">
                  <a:moveTo>
                    <a:pt x="0" y="1"/>
                  </a:moveTo>
                  <a:lnTo>
                    <a:pt x="61" y="19302"/>
                  </a:lnTo>
                  <a:lnTo>
                    <a:pt x="1399" y="18329"/>
                  </a:lnTo>
                  <a:lnTo>
                    <a:pt x="1186" y="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1"/>
            <p:cNvSpPr/>
            <p:nvPr/>
          </p:nvSpPr>
          <p:spPr>
            <a:xfrm>
              <a:off x="7503580" y="3073127"/>
              <a:ext cx="135902" cy="972458"/>
            </a:xfrm>
            <a:custGeom>
              <a:avLst/>
              <a:gdLst/>
              <a:ahLst/>
              <a:cxnLst/>
              <a:rect l="l" t="t" r="r" b="b"/>
              <a:pathLst>
                <a:path w="2706" h="19363" extrusionOk="0">
                  <a:moveTo>
                    <a:pt x="1" y="0"/>
                  </a:moveTo>
                  <a:lnTo>
                    <a:pt x="882" y="19332"/>
                  </a:lnTo>
                  <a:lnTo>
                    <a:pt x="2706" y="19362"/>
                  </a:lnTo>
                  <a:lnTo>
                    <a:pt x="2280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1"/>
            <p:cNvSpPr/>
            <p:nvPr/>
          </p:nvSpPr>
          <p:spPr>
            <a:xfrm>
              <a:off x="7618088" y="3074634"/>
              <a:ext cx="87036" cy="970952"/>
            </a:xfrm>
            <a:custGeom>
              <a:avLst/>
              <a:gdLst/>
              <a:ahLst/>
              <a:cxnLst/>
              <a:rect l="l" t="t" r="r" b="b"/>
              <a:pathLst>
                <a:path w="1733" h="19333" extrusionOk="0">
                  <a:moveTo>
                    <a:pt x="0" y="1"/>
                  </a:moveTo>
                  <a:lnTo>
                    <a:pt x="426" y="19332"/>
                  </a:lnTo>
                  <a:lnTo>
                    <a:pt x="1733" y="18299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1"/>
            <p:cNvSpPr/>
            <p:nvPr/>
          </p:nvSpPr>
          <p:spPr>
            <a:xfrm>
              <a:off x="7207416" y="3079204"/>
              <a:ext cx="134395" cy="970952"/>
            </a:xfrm>
            <a:custGeom>
              <a:avLst/>
              <a:gdLst/>
              <a:ahLst/>
              <a:cxnLst/>
              <a:rect l="l" t="t" r="r" b="b"/>
              <a:pathLst>
                <a:path w="2676" h="19333" extrusionOk="0">
                  <a:moveTo>
                    <a:pt x="1" y="1"/>
                  </a:moveTo>
                  <a:lnTo>
                    <a:pt x="882" y="19332"/>
                  </a:lnTo>
                  <a:lnTo>
                    <a:pt x="2676" y="19332"/>
                  </a:lnTo>
                  <a:lnTo>
                    <a:pt x="2281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1"/>
            <p:cNvSpPr/>
            <p:nvPr/>
          </p:nvSpPr>
          <p:spPr>
            <a:xfrm>
              <a:off x="7321924" y="3080761"/>
              <a:ext cx="85529" cy="969395"/>
            </a:xfrm>
            <a:custGeom>
              <a:avLst/>
              <a:gdLst/>
              <a:ahLst/>
              <a:cxnLst/>
              <a:rect l="l" t="t" r="r" b="b"/>
              <a:pathLst>
                <a:path w="1703" h="19302" extrusionOk="0">
                  <a:moveTo>
                    <a:pt x="1" y="0"/>
                  </a:moveTo>
                  <a:lnTo>
                    <a:pt x="396" y="19301"/>
                  </a:lnTo>
                  <a:lnTo>
                    <a:pt x="1703" y="18298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1"/>
            <p:cNvSpPr/>
            <p:nvPr/>
          </p:nvSpPr>
          <p:spPr>
            <a:xfrm>
              <a:off x="6656372" y="2126680"/>
              <a:ext cx="859458" cy="537381"/>
            </a:xfrm>
            <a:custGeom>
              <a:avLst/>
              <a:gdLst/>
              <a:ahLst/>
              <a:cxnLst/>
              <a:rect l="l" t="t" r="r" b="b"/>
              <a:pathLst>
                <a:path w="17113" h="10700" extrusionOk="0">
                  <a:moveTo>
                    <a:pt x="0" y="0"/>
                  </a:moveTo>
                  <a:lnTo>
                    <a:pt x="456" y="10699"/>
                  </a:lnTo>
                  <a:lnTo>
                    <a:pt x="16475" y="10669"/>
                  </a:lnTo>
                  <a:lnTo>
                    <a:pt x="17113" y="5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1"/>
            <p:cNvSpPr/>
            <p:nvPr/>
          </p:nvSpPr>
          <p:spPr>
            <a:xfrm>
              <a:off x="7850117" y="1317591"/>
              <a:ext cx="1557" cy="3114"/>
            </a:xfrm>
            <a:custGeom>
              <a:avLst/>
              <a:gdLst/>
              <a:ahLst/>
              <a:cxnLst/>
              <a:rect l="l" t="t" r="r" b="b"/>
              <a:pathLst>
                <a:path w="31" h="62" extrusionOk="0">
                  <a:moveTo>
                    <a:pt x="31" y="0"/>
                  </a:moveTo>
                  <a:cubicBezTo>
                    <a:pt x="31" y="31"/>
                    <a:pt x="1" y="61"/>
                    <a:pt x="1" y="61"/>
                  </a:cubicBezTo>
                  <a:cubicBezTo>
                    <a:pt x="1" y="61"/>
                    <a:pt x="31" y="31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1"/>
            <p:cNvSpPr/>
            <p:nvPr/>
          </p:nvSpPr>
          <p:spPr>
            <a:xfrm>
              <a:off x="6886845" y="2041150"/>
              <a:ext cx="50" cy="5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1"/>
            <p:cNvSpPr/>
            <p:nvPr/>
          </p:nvSpPr>
          <p:spPr>
            <a:xfrm>
              <a:off x="6299138" y="1463991"/>
              <a:ext cx="216811" cy="137760"/>
            </a:xfrm>
            <a:custGeom>
              <a:avLst/>
              <a:gdLst/>
              <a:ahLst/>
              <a:cxnLst/>
              <a:rect l="l" t="t" r="r" b="b"/>
              <a:pathLst>
                <a:path w="4317" h="2743" extrusionOk="0">
                  <a:moveTo>
                    <a:pt x="2347" y="1"/>
                  </a:moveTo>
                  <a:cubicBezTo>
                    <a:pt x="1515" y="1"/>
                    <a:pt x="688" y="246"/>
                    <a:pt x="1" y="733"/>
                  </a:cubicBezTo>
                  <a:cubicBezTo>
                    <a:pt x="139" y="1746"/>
                    <a:pt x="975" y="2742"/>
                    <a:pt x="2562" y="2742"/>
                  </a:cubicBezTo>
                  <a:cubicBezTo>
                    <a:pt x="3070" y="2742"/>
                    <a:pt x="3654" y="2640"/>
                    <a:pt x="4317" y="2405"/>
                  </a:cubicBezTo>
                  <a:lnTo>
                    <a:pt x="4317" y="490"/>
                  </a:lnTo>
                  <a:cubicBezTo>
                    <a:pt x="3704" y="163"/>
                    <a:pt x="3024" y="1"/>
                    <a:pt x="2347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1"/>
            <p:cNvSpPr/>
            <p:nvPr/>
          </p:nvSpPr>
          <p:spPr>
            <a:xfrm>
              <a:off x="6293011" y="1386145"/>
              <a:ext cx="222938" cy="114658"/>
            </a:xfrm>
            <a:custGeom>
              <a:avLst/>
              <a:gdLst/>
              <a:ahLst/>
              <a:cxnLst/>
              <a:rect l="l" t="t" r="r" b="b"/>
              <a:pathLst>
                <a:path w="4439" h="2283" extrusionOk="0">
                  <a:moveTo>
                    <a:pt x="2298" y="0"/>
                  </a:moveTo>
                  <a:cubicBezTo>
                    <a:pt x="1859" y="0"/>
                    <a:pt x="1386" y="99"/>
                    <a:pt x="913" y="368"/>
                  </a:cubicBezTo>
                  <a:cubicBezTo>
                    <a:pt x="275" y="733"/>
                    <a:pt x="1" y="1523"/>
                    <a:pt x="123" y="2283"/>
                  </a:cubicBezTo>
                  <a:cubicBezTo>
                    <a:pt x="810" y="1796"/>
                    <a:pt x="1637" y="1551"/>
                    <a:pt x="2469" y="1551"/>
                  </a:cubicBezTo>
                  <a:cubicBezTo>
                    <a:pt x="3146" y="1551"/>
                    <a:pt x="3826" y="1713"/>
                    <a:pt x="4439" y="2040"/>
                  </a:cubicBezTo>
                  <a:lnTo>
                    <a:pt x="4439" y="733"/>
                  </a:lnTo>
                  <a:cubicBezTo>
                    <a:pt x="4439" y="733"/>
                    <a:pt x="3495" y="0"/>
                    <a:pt x="229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1"/>
            <p:cNvSpPr/>
            <p:nvPr/>
          </p:nvSpPr>
          <p:spPr>
            <a:xfrm>
              <a:off x="6363273" y="1470068"/>
              <a:ext cx="134345" cy="114708"/>
            </a:xfrm>
            <a:custGeom>
              <a:avLst/>
              <a:gdLst/>
              <a:ahLst/>
              <a:cxnLst/>
              <a:rect l="l" t="t" r="r" b="b"/>
              <a:pathLst>
                <a:path w="2675" h="2284" extrusionOk="0">
                  <a:moveTo>
                    <a:pt x="1133" y="0"/>
                  </a:moveTo>
                  <a:cubicBezTo>
                    <a:pt x="750" y="0"/>
                    <a:pt x="358" y="82"/>
                    <a:pt x="31" y="156"/>
                  </a:cubicBezTo>
                  <a:cubicBezTo>
                    <a:pt x="0" y="186"/>
                    <a:pt x="0" y="217"/>
                    <a:pt x="31" y="217"/>
                  </a:cubicBezTo>
                  <a:cubicBezTo>
                    <a:pt x="387" y="217"/>
                    <a:pt x="795" y="137"/>
                    <a:pt x="1178" y="137"/>
                  </a:cubicBezTo>
                  <a:cubicBezTo>
                    <a:pt x="1580" y="137"/>
                    <a:pt x="1955" y="224"/>
                    <a:pt x="2219" y="581"/>
                  </a:cubicBezTo>
                  <a:cubicBezTo>
                    <a:pt x="2553" y="1037"/>
                    <a:pt x="2493" y="1676"/>
                    <a:pt x="2523" y="2192"/>
                  </a:cubicBezTo>
                  <a:cubicBezTo>
                    <a:pt x="2523" y="2253"/>
                    <a:pt x="2561" y="2284"/>
                    <a:pt x="2599" y="2284"/>
                  </a:cubicBezTo>
                  <a:cubicBezTo>
                    <a:pt x="2637" y="2284"/>
                    <a:pt x="2675" y="2253"/>
                    <a:pt x="2675" y="2192"/>
                  </a:cubicBezTo>
                  <a:cubicBezTo>
                    <a:pt x="2675" y="1585"/>
                    <a:pt x="2675" y="825"/>
                    <a:pt x="2219" y="369"/>
                  </a:cubicBezTo>
                  <a:cubicBezTo>
                    <a:pt x="1924" y="89"/>
                    <a:pt x="1534" y="0"/>
                    <a:pt x="113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1"/>
            <p:cNvSpPr/>
            <p:nvPr/>
          </p:nvSpPr>
          <p:spPr>
            <a:xfrm>
              <a:off x="6420275" y="1501758"/>
              <a:ext cx="78548" cy="47360"/>
            </a:xfrm>
            <a:custGeom>
              <a:avLst/>
              <a:gdLst/>
              <a:ahLst/>
              <a:cxnLst/>
              <a:rect l="l" t="t" r="r" b="b"/>
              <a:pathLst>
                <a:path w="1564" h="943" extrusionOk="0">
                  <a:moveTo>
                    <a:pt x="552" y="0"/>
                  </a:moveTo>
                  <a:cubicBezTo>
                    <a:pt x="390" y="0"/>
                    <a:pt x="220" y="58"/>
                    <a:pt x="51" y="194"/>
                  </a:cubicBezTo>
                  <a:cubicBezTo>
                    <a:pt x="1" y="243"/>
                    <a:pt x="32" y="293"/>
                    <a:pt x="79" y="293"/>
                  </a:cubicBezTo>
                  <a:cubicBezTo>
                    <a:pt x="89" y="293"/>
                    <a:pt x="100" y="290"/>
                    <a:pt x="111" y="285"/>
                  </a:cubicBezTo>
                  <a:cubicBezTo>
                    <a:pt x="250" y="229"/>
                    <a:pt x="383" y="193"/>
                    <a:pt x="512" y="193"/>
                  </a:cubicBezTo>
                  <a:cubicBezTo>
                    <a:pt x="666" y="193"/>
                    <a:pt x="814" y="244"/>
                    <a:pt x="962" y="376"/>
                  </a:cubicBezTo>
                  <a:cubicBezTo>
                    <a:pt x="1145" y="528"/>
                    <a:pt x="1236" y="741"/>
                    <a:pt x="1388" y="923"/>
                  </a:cubicBezTo>
                  <a:cubicBezTo>
                    <a:pt x="1402" y="937"/>
                    <a:pt x="1418" y="943"/>
                    <a:pt x="1436" y="943"/>
                  </a:cubicBezTo>
                  <a:cubicBezTo>
                    <a:pt x="1496" y="943"/>
                    <a:pt x="1564" y="872"/>
                    <a:pt x="1540" y="802"/>
                  </a:cubicBezTo>
                  <a:cubicBezTo>
                    <a:pt x="1343" y="385"/>
                    <a:pt x="972" y="0"/>
                    <a:pt x="552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1"/>
            <p:cNvSpPr/>
            <p:nvPr/>
          </p:nvSpPr>
          <p:spPr>
            <a:xfrm>
              <a:off x="7500516" y="1463991"/>
              <a:ext cx="216861" cy="137760"/>
            </a:xfrm>
            <a:custGeom>
              <a:avLst/>
              <a:gdLst/>
              <a:ahLst/>
              <a:cxnLst/>
              <a:rect l="l" t="t" r="r" b="b"/>
              <a:pathLst>
                <a:path w="4318" h="2743" extrusionOk="0">
                  <a:moveTo>
                    <a:pt x="1948" y="1"/>
                  </a:moveTo>
                  <a:cubicBezTo>
                    <a:pt x="1273" y="1"/>
                    <a:pt x="600" y="163"/>
                    <a:pt x="1" y="490"/>
                  </a:cubicBezTo>
                  <a:lnTo>
                    <a:pt x="1" y="2405"/>
                  </a:lnTo>
                  <a:cubicBezTo>
                    <a:pt x="656" y="2640"/>
                    <a:pt x="1235" y="2742"/>
                    <a:pt x="1739" y="2742"/>
                  </a:cubicBezTo>
                  <a:cubicBezTo>
                    <a:pt x="3314" y="2742"/>
                    <a:pt x="4156" y="1746"/>
                    <a:pt x="4317" y="733"/>
                  </a:cubicBezTo>
                  <a:cubicBezTo>
                    <a:pt x="3613" y="246"/>
                    <a:pt x="2779" y="1"/>
                    <a:pt x="194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1"/>
            <p:cNvSpPr/>
            <p:nvPr/>
          </p:nvSpPr>
          <p:spPr>
            <a:xfrm>
              <a:off x="7500516" y="1386145"/>
              <a:ext cx="222938" cy="114658"/>
            </a:xfrm>
            <a:custGeom>
              <a:avLst/>
              <a:gdLst/>
              <a:ahLst/>
              <a:cxnLst/>
              <a:rect l="l" t="t" r="r" b="b"/>
              <a:pathLst>
                <a:path w="4439" h="2283" extrusionOk="0">
                  <a:moveTo>
                    <a:pt x="2142" y="0"/>
                  </a:moveTo>
                  <a:cubicBezTo>
                    <a:pt x="945" y="0"/>
                    <a:pt x="1" y="733"/>
                    <a:pt x="1" y="733"/>
                  </a:cubicBezTo>
                  <a:lnTo>
                    <a:pt x="1" y="2040"/>
                  </a:lnTo>
                  <a:cubicBezTo>
                    <a:pt x="600" y="1713"/>
                    <a:pt x="1273" y="1551"/>
                    <a:pt x="1948" y="1551"/>
                  </a:cubicBezTo>
                  <a:cubicBezTo>
                    <a:pt x="2779" y="1551"/>
                    <a:pt x="3613" y="1796"/>
                    <a:pt x="4317" y="2283"/>
                  </a:cubicBezTo>
                  <a:cubicBezTo>
                    <a:pt x="4439" y="1523"/>
                    <a:pt x="4165" y="733"/>
                    <a:pt x="3527" y="368"/>
                  </a:cubicBezTo>
                  <a:cubicBezTo>
                    <a:pt x="3054" y="99"/>
                    <a:pt x="2581" y="0"/>
                    <a:pt x="2142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1"/>
            <p:cNvSpPr/>
            <p:nvPr/>
          </p:nvSpPr>
          <p:spPr>
            <a:xfrm>
              <a:off x="7517341" y="1470068"/>
              <a:ext cx="134395" cy="114708"/>
            </a:xfrm>
            <a:custGeom>
              <a:avLst/>
              <a:gdLst/>
              <a:ahLst/>
              <a:cxnLst/>
              <a:rect l="l" t="t" r="r" b="b"/>
              <a:pathLst>
                <a:path w="2676" h="2284" extrusionOk="0">
                  <a:moveTo>
                    <a:pt x="1546" y="0"/>
                  </a:moveTo>
                  <a:cubicBezTo>
                    <a:pt x="1142" y="0"/>
                    <a:pt x="751" y="89"/>
                    <a:pt x="456" y="369"/>
                  </a:cubicBezTo>
                  <a:cubicBezTo>
                    <a:pt x="0" y="855"/>
                    <a:pt x="0" y="1585"/>
                    <a:pt x="31" y="2192"/>
                  </a:cubicBezTo>
                  <a:cubicBezTo>
                    <a:pt x="31" y="2253"/>
                    <a:pt x="69" y="2284"/>
                    <a:pt x="107" y="2284"/>
                  </a:cubicBezTo>
                  <a:cubicBezTo>
                    <a:pt x="145" y="2284"/>
                    <a:pt x="183" y="2253"/>
                    <a:pt x="183" y="2192"/>
                  </a:cubicBezTo>
                  <a:cubicBezTo>
                    <a:pt x="183" y="1676"/>
                    <a:pt x="152" y="1037"/>
                    <a:pt x="456" y="581"/>
                  </a:cubicBezTo>
                  <a:cubicBezTo>
                    <a:pt x="715" y="217"/>
                    <a:pt x="1087" y="126"/>
                    <a:pt x="1482" y="126"/>
                  </a:cubicBezTo>
                  <a:cubicBezTo>
                    <a:pt x="1877" y="126"/>
                    <a:pt x="2295" y="217"/>
                    <a:pt x="2645" y="217"/>
                  </a:cubicBezTo>
                  <a:cubicBezTo>
                    <a:pt x="2675" y="217"/>
                    <a:pt x="2675" y="186"/>
                    <a:pt x="2675" y="156"/>
                  </a:cubicBezTo>
                  <a:cubicBezTo>
                    <a:pt x="2333" y="82"/>
                    <a:pt x="1933" y="0"/>
                    <a:pt x="154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1"/>
            <p:cNvSpPr/>
            <p:nvPr/>
          </p:nvSpPr>
          <p:spPr>
            <a:xfrm>
              <a:off x="7517693" y="1502411"/>
              <a:ext cx="77242" cy="46707"/>
            </a:xfrm>
            <a:custGeom>
              <a:avLst/>
              <a:gdLst/>
              <a:ahLst/>
              <a:cxnLst/>
              <a:rect l="l" t="t" r="r" b="b"/>
              <a:pathLst>
                <a:path w="1538" h="930" extrusionOk="0">
                  <a:moveTo>
                    <a:pt x="1016" y="1"/>
                  </a:moveTo>
                  <a:cubicBezTo>
                    <a:pt x="595" y="1"/>
                    <a:pt x="222" y="371"/>
                    <a:pt x="24" y="789"/>
                  </a:cubicBezTo>
                  <a:cubicBezTo>
                    <a:pt x="0" y="859"/>
                    <a:pt x="50" y="930"/>
                    <a:pt x="101" y="930"/>
                  </a:cubicBezTo>
                  <a:cubicBezTo>
                    <a:pt x="116" y="930"/>
                    <a:pt x="132" y="924"/>
                    <a:pt x="145" y="910"/>
                  </a:cubicBezTo>
                  <a:cubicBezTo>
                    <a:pt x="297" y="728"/>
                    <a:pt x="388" y="515"/>
                    <a:pt x="571" y="363"/>
                  </a:cubicBezTo>
                  <a:cubicBezTo>
                    <a:pt x="719" y="231"/>
                    <a:pt x="868" y="180"/>
                    <a:pt x="1021" y="180"/>
                  </a:cubicBezTo>
                  <a:cubicBezTo>
                    <a:pt x="1150" y="180"/>
                    <a:pt x="1283" y="216"/>
                    <a:pt x="1422" y="272"/>
                  </a:cubicBezTo>
                  <a:cubicBezTo>
                    <a:pt x="1433" y="277"/>
                    <a:pt x="1444" y="280"/>
                    <a:pt x="1455" y="280"/>
                  </a:cubicBezTo>
                  <a:cubicBezTo>
                    <a:pt x="1502" y="280"/>
                    <a:pt x="1538" y="230"/>
                    <a:pt x="1513" y="181"/>
                  </a:cubicBezTo>
                  <a:cubicBezTo>
                    <a:pt x="1345" y="55"/>
                    <a:pt x="1177" y="1"/>
                    <a:pt x="101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1"/>
            <p:cNvSpPr/>
            <p:nvPr/>
          </p:nvSpPr>
          <p:spPr>
            <a:xfrm>
              <a:off x="6905176" y="1951101"/>
              <a:ext cx="253473" cy="118525"/>
            </a:xfrm>
            <a:custGeom>
              <a:avLst/>
              <a:gdLst/>
              <a:ahLst/>
              <a:cxnLst/>
              <a:rect l="l" t="t" r="r" b="b"/>
              <a:pathLst>
                <a:path w="5047" h="2360" extrusionOk="0">
                  <a:moveTo>
                    <a:pt x="5046" y="1"/>
                  </a:moveTo>
                  <a:lnTo>
                    <a:pt x="5046" y="1"/>
                  </a:lnTo>
                  <a:cubicBezTo>
                    <a:pt x="3375" y="122"/>
                    <a:pt x="1764" y="396"/>
                    <a:pt x="183" y="943"/>
                  </a:cubicBezTo>
                  <a:cubicBezTo>
                    <a:pt x="122" y="1125"/>
                    <a:pt x="92" y="1277"/>
                    <a:pt x="1" y="1429"/>
                  </a:cubicBezTo>
                  <a:cubicBezTo>
                    <a:pt x="1" y="1429"/>
                    <a:pt x="792" y="2360"/>
                    <a:pt x="2506" y="2360"/>
                  </a:cubicBezTo>
                  <a:cubicBezTo>
                    <a:pt x="3192" y="2360"/>
                    <a:pt x="4026" y="2211"/>
                    <a:pt x="5016" y="1794"/>
                  </a:cubicBezTo>
                  <a:cubicBezTo>
                    <a:pt x="5016" y="1794"/>
                    <a:pt x="4955" y="973"/>
                    <a:pt x="5046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1"/>
            <p:cNvSpPr/>
            <p:nvPr/>
          </p:nvSpPr>
          <p:spPr>
            <a:xfrm>
              <a:off x="6905176" y="1856481"/>
              <a:ext cx="271804" cy="141979"/>
            </a:xfrm>
            <a:custGeom>
              <a:avLst/>
              <a:gdLst/>
              <a:ahLst/>
              <a:cxnLst/>
              <a:rect l="l" t="t" r="r" b="b"/>
              <a:pathLst>
                <a:path w="5412" h="2827" extrusionOk="0">
                  <a:moveTo>
                    <a:pt x="5411" y="0"/>
                  </a:moveTo>
                  <a:lnTo>
                    <a:pt x="1" y="426"/>
                  </a:lnTo>
                  <a:cubicBezTo>
                    <a:pt x="1" y="426"/>
                    <a:pt x="426" y="1763"/>
                    <a:pt x="183" y="2827"/>
                  </a:cubicBezTo>
                  <a:cubicBezTo>
                    <a:pt x="1764" y="2280"/>
                    <a:pt x="3375" y="2006"/>
                    <a:pt x="5046" y="1885"/>
                  </a:cubicBezTo>
                  <a:cubicBezTo>
                    <a:pt x="5077" y="1277"/>
                    <a:pt x="5198" y="578"/>
                    <a:pt x="5411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1"/>
            <p:cNvSpPr/>
            <p:nvPr/>
          </p:nvSpPr>
          <p:spPr>
            <a:xfrm>
              <a:off x="6492797" y="891100"/>
              <a:ext cx="1050504" cy="989835"/>
            </a:xfrm>
            <a:custGeom>
              <a:avLst/>
              <a:gdLst/>
              <a:ahLst/>
              <a:cxnLst/>
              <a:rect l="l" t="t" r="r" b="b"/>
              <a:pathLst>
                <a:path w="20917" h="19709" extrusionOk="0">
                  <a:moveTo>
                    <a:pt x="7883" y="1"/>
                  </a:moveTo>
                  <a:cubicBezTo>
                    <a:pt x="3784" y="1"/>
                    <a:pt x="0" y="2091"/>
                    <a:pt x="187" y="9921"/>
                  </a:cubicBezTo>
                  <a:cubicBezTo>
                    <a:pt x="187" y="9921"/>
                    <a:pt x="66" y="13599"/>
                    <a:pt x="947" y="15423"/>
                  </a:cubicBezTo>
                  <a:cubicBezTo>
                    <a:pt x="1859" y="17246"/>
                    <a:pt x="4807" y="19283"/>
                    <a:pt x="8789" y="19648"/>
                  </a:cubicBezTo>
                  <a:cubicBezTo>
                    <a:pt x="9232" y="19688"/>
                    <a:pt x="9691" y="19708"/>
                    <a:pt x="10158" y="19708"/>
                  </a:cubicBezTo>
                  <a:cubicBezTo>
                    <a:pt x="13891" y="19708"/>
                    <a:pt x="18165" y="18415"/>
                    <a:pt x="19245" y="15848"/>
                  </a:cubicBezTo>
                  <a:cubicBezTo>
                    <a:pt x="20431" y="12991"/>
                    <a:pt x="20917" y="10985"/>
                    <a:pt x="20552" y="8067"/>
                  </a:cubicBezTo>
                  <a:cubicBezTo>
                    <a:pt x="20188" y="5149"/>
                    <a:pt x="20005" y="3842"/>
                    <a:pt x="17300" y="2535"/>
                  </a:cubicBezTo>
                  <a:cubicBezTo>
                    <a:pt x="15980" y="1897"/>
                    <a:pt x="11788" y="1"/>
                    <a:pt x="788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1"/>
            <p:cNvSpPr/>
            <p:nvPr/>
          </p:nvSpPr>
          <p:spPr>
            <a:xfrm>
              <a:off x="6972374" y="1388204"/>
              <a:ext cx="73275" cy="126510"/>
            </a:xfrm>
            <a:custGeom>
              <a:avLst/>
              <a:gdLst/>
              <a:ahLst/>
              <a:cxnLst/>
              <a:rect l="l" t="t" r="r" b="b"/>
              <a:pathLst>
                <a:path w="1459" h="2519" extrusionOk="0">
                  <a:moveTo>
                    <a:pt x="334" y="0"/>
                  </a:moveTo>
                  <a:cubicBezTo>
                    <a:pt x="319" y="0"/>
                    <a:pt x="304" y="8"/>
                    <a:pt x="304" y="23"/>
                  </a:cubicBezTo>
                  <a:cubicBezTo>
                    <a:pt x="213" y="327"/>
                    <a:pt x="182" y="692"/>
                    <a:pt x="91" y="1026"/>
                  </a:cubicBezTo>
                  <a:cubicBezTo>
                    <a:pt x="61" y="1239"/>
                    <a:pt x="0" y="1482"/>
                    <a:pt x="122" y="1695"/>
                  </a:cubicBezTo>
                  <a:cubicBezTo>
                    <a:pt x="176" y="1831"/>
                    <a:pt x="304" y="1943"/>
                    <a:pt x="439" y="1943"/>
                  </a:cubicBezTo>
                  <a:cubicBezTo>
                    <a:pt x="455" y="1943"/>
                    <a:pt x="471" y="1941"/>
                    <a:pt x="486" y="1938"/>
                  </a:cubicBezTo>
                  <a:cubicBezTo>
                    <a:pt x="578" y="1938"/>
                    <a:pt x="669" y="1877"/>
                    <a:pt x="730" y="1847"/>
                  </a:cubicBezTo>
                  <a:cubicBezTo>
                    <a:pt x="760" y="1816"/>
                    <a:pt x="821" y="1756"/>
                    <a:pt x="851" y="1756"/>
                  </a:cubicBezTo>
                  <a:cubicBezTo>
                    <a:pt x="902" y="1715"/>
                    <a:pt x="942" y="1695"/>
                    <a:pt x="974" y="1695"/>
                  </a:cubicBezTo>
                  <a:cubicBezTo>
                    <a:pt x="1037" y="1695"/>
                    <a:pt x="1064" y="1776"/>
                    <a:pt x="1064" y="1938"/>
                  </a:cubicBezTo>
                  <a:cubicBezTo>
                    <a:pt x="1216" y="2151"/>
                    <a:pt x="1185" y="2272"/>
                    <a:pt x="942" y="2333"/>
                  </a:cubicBezTo>
                  <a:cubicBezTo>
                    <a:pt x="830" y="2361"/>
                    <a:pt x="873" y="2519"/>
                    <a:pt x="952" y="2519"/>
                  </a:cubicBezTo>
                  <a:cubicBezTo>
                    <a:pt x="959" y="2519"/>
                    <a:pt x="966" y="2518"/>
                    <a:pt x="973" y="2515"/>
                  </a:cubicBezTo>
                  <a:cubicBezTo>
                    <a:pt x="1216" y="2424"/>
                    <a:pt x="1459" y="2181"/>
                    <a:pt x="1459" y="1908"/>
                  </a:cubicBezTo>
                  <a:cubicBezTo>
                    <a:pt x="1429" y="1664"/>
                    <a:pt x="1216" y="1512"/>
                    <a:pt x="1003" y="1512"/>
                  </a:cubicBezTo>
                  <a:cubicBezTo>
                    <a:pt x="851" y="1512"/>
                    <a:pt x="790" y="1634"/>
                    <a:pt x="638" y="1695"/>
                  </a:cubicBezTo>
                  <a:cubicBezTo>
                    <a:pt x="562" y="1724"/>
                    <a:pt x="499" y="1737"/>
                    <a:pt x="447" y="1737"/>
                  </a:cubicBezTo>
                  <a:cubicBezTo>
                    <a:pt x="124" y="1737"/>
                    <a:pt x="221" y="1231"/>
                    <a:pt x="274" y="996"/>
                  </a:cubicBezTo>
                  <a:cubicBezTo>
                    <a:pt x="304" y="722"/>
                    <a:pt x="517" y="297"/>
                    <a:pt x="365" y="23"/>
                  </a:cubicBezTo>
                  <a:cubicBezTo>
                    <a:pt x="365" y="8"/>
                    <a:pt x="350" y="0"/>
                    <a:pt x="33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1"/>
            <p:cNvSpPr/>
            <p:nvPr/>
          </p:nvSpPr>
          <p:spPr>
            <a:xfrm>
              <a:off x="6961677" y="1589698"/>
              <a:ext cx="108430" cy="51629"/>
            </a:xfrm>
            <a:custGeom>
              <a:avLst/>
              <a:gdLst/>
              <a:ahLst/>
              <a:cxnLst/>
              <a:rect l="l" t="t" r="r" b="b"/>
              <a:pathLst>
                <a:path w="2159" h="1028" extrusionOk="0">
                  <a:moveTo>
                    <a:pt x="2048" y="0"/>
                  </a:moveTo>
                  <a:cubicBezTo>
                    <a:pt x="1991" y="0"/>
                    <a:pt x="1930" y="38"/>
                    <a:pt x="1915" y="114"/>
                  </a:cubicBezTo>
                  <a:cubicBezTo>
                    <a:pt x="1857" y="547"/>
                    <a:pt x="1581" y="816"/>
                    <a:pt x="1162" y="816"/>
                  </a:cubicBezTo>
                  <a:cubicBezTo>
                    <a:pt x="1140" y="816"/>
                    <a:pt x="1118" y="815"/>
                    <a:pt x="1095" y="814"/>
                  </a:cubicBezTo>
                  <a:cubicBezTo>
                    <a:pt x="882" y="814"/>
                    <a:pt x="669" y="753"/>
                    <a:pt x="517" y="601"/>
                  </a:cubicBezTo>
                  <a:cubicBezTo>
                    <a:pt x="365" y="479"/>
                    <a:pt x="335" y="297"/>
                    <a:pt x="213" y="175"/>
                  </a:cubicBezTo>
                  <a:cubicBezTo>
                    <a:pt x="213" y="160"/>
                    <a:pt x="205" y="152"/>
                    <a:pt x="194" y="152"/>
                  </a:cubicBezTo>
                  <a:cubicBezTo>
                    <a:pt x="183" y="152"/>
                    <a:pt x="167" y="160"/>
                    <a:pt x="152" y="175"/>
                  </a:cubicBezTo>
                  <a:cubicBezTo>
                    <a:pt x="0" y="662"/>
                    <a:pt x="730" y="1026"/>
                    <a:pt x="1125" y="1026"/>
                  </a:cubicBezTo>
                  <a:cubicBezTo>
                    <a:pt x="1145" y="1027"/>
                    <a:pt x="1164" y="1028"/>
                    <a:pt x="1184" y="1028"/>
                  </a:cubicBezTo>
                  <a:cubicBezTo>
                    <a:pt x="1707" y="1028"/>
                    <a:pt x="2158" y="642"/>
                    <a:pt x="2158" y="114"/>
                  </a:cubicBezTo>
                  <a:cubicBezTo>
                    <a:pt x="2158" y="38"/>
                    <a:pt x="2105" y="0"/>
                    <a:pt x="2048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1"/>
            <p:cNvSpPr/>
            <p:nvPr/>
          </p:nvSpPr>
          <p:spPr>
            <a:xfrm>
              <a:off x="6641657" y="1253256"/>
              <a:ext cx="98687" cy="69106"/>
            </a:xfrm>
            <a:custGeom>
              <a:avLst/>
              <a:gdLst/>
              <a:ahLst/>
              <a:cxnLst/>
              <a:rect l="l" t="t" r="r" b="b"/>
              <a:pathLst>
                <a:path w="1965" h="1376" extrusionOk="0">
                  <a:moveTo>
                    <a:pt x="1756" y="1"/>
                  </a:moveTo>
                  <a:cubicBezTo>
                    <a:pt x="1088" y="1"/>
                    <a:pt x="136" y="642"/>
                    <a:pt x="20" y="1312"/>
                  </a:cubicBezTo>
                  <a:cubicBezTo>
                    <a:pt x="1" y="1349"/>
                    <a:pt x="17" y="1375"/>
                    <a:pt x="39" y="1375"/>
                  </a:cubicBezTo>
                  <a:cubicBezTo>
                    <a:pt x="53" y="1375"/>
                    <a:pt x="69" y="1365"/>
                    <a:pt x="80" y="1342"/>
                  </a:cubicBezTo>
                  <a:cubicBezTo>
                    <a:pt x="567" y="704"/>
                    <a:pt x="1083" y="309"/>
                    <a:pt x="1874" y="157"/>
                  </a:cubicBezTo>
                  <a:cubicBezTo>
                    <a:pt x="1965" y="126"/>
                    <a:pt x="1934" y="5"/>
                    <a:pt x="1843" y="5"/>
                  </a:cubicBezTo>
                  <a:cubicBezTo>
                    <a:pt x="1815" y="2"/>
                    <a:pt x="1786" y="1"/>
                    <a:pt x="175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1"/>
            <p:cNvSpPr/>
            <p:nvPr/>
          </p:nvSpPr>
          <p:spPr>
            <a:xfrm>
              <a:off x="7228811" y="1241554"/>
              <a:ext cx="105718" cy="47812"/>
            </a:xfrm>
            <a:custGeom>
              <a:avLst/>
              <a:gdLst/>
              <a:ahLst/>
              <a:cxnLst/>
              <a:rect l="l" t="t" r="r" b="b"/>
              <a:pathLst>
                <a:path w="2105" h="952" extrusionOk="0">
                  <a:moveTo>
                    <a:pt x="343" y="0"/>
                  </a:moveTo>
                  <a:cubicBezTo>
                    <a:pt x="245" y="0"/>
                    <a:pt x="150" y="8"/>
                    <a:pt x="61" y="25"/>
                  </a:cubicBezTo>
                  <a:cubicBezTo>
                    <a:pt x="1" y="25"/>
                    <a:pt x="1" y="116"/>
                    <a:pt x="61" y="116"/>
                  </a:cubicBezTo>
                  <a:cubicBezTo>
                    <a:pt x="730" y="299"/>
                    <a:pt x="1368" y="390"/>
                    <a:pt x="1885" y="907"/>
                  </a:cubicBezTo>
                  <a:cubicBezTo>
                    <a:pt x="1917" y="938"/>
                    <a:pt x="1948" y="951"/>
                    <a:pt x="1976" y="951"/>
                  </a:cubicBezTo>
                  <a:cubicBezTo>
                    <a:pt x="2055" y="951"/>
                    <a:pt x="2105" y="845"/>
                    <a:pt x="2037" y="755"/>
                  </a:cubicBezTo>
                  <a:cubicBezTo>
                    <a:pt x="1697" y="310"/>
                    <a:pt x="951" y="0"/>
                    <a:pt x="3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1"/>
            <p:cNvSpPr/>
            <p:nvPr/>
          </p:nvSpPr>
          <p:spPr>
            <a:xfrm>
              <a:off x="6644118" y="1545050"/>
              <a:ext cx="195466" cy="183212"/>
            </a:xfrm>
            <a:custGeom>
              <a:avLst/>
              <a:gdLst/>
              <a:ahLst/>
              <a:cxnLst/>
              <a:rect l="l" t="t" r="r" b="b"/>
              <a:pathLst>
                <a:path w="3892" h="3648" extrusionOk="0">
                  <a:moveTo>
                    <a:pt x="1946" y="0"/>
                  </a:moveTo>
                  <a:cubicBezTo>
                    <a:pt x="882" y="0"/>
                    <a:pt x="1" y="821"/>
                    <a:pt x="1" y="1824"/>
                  </a:cubicBezTo>
                  <a:cubicBezTo>
                    <a:pt x="1" y="2827"/>
                    <a:pt x="882" y="3648"/>
                    <a:pt x="1946" y="3648"/>
                  </a:cubicBezTo>
                  <a:cubicBezTo>
                    <a:pt x="3041" y="3648"/>
                    <a:pt x="3892" y="2827"/>
                    <a:pt x="3892" y="1824"/>
                  </a:cubicBezTo>
                  <a:cubicBezTo>
                    <a:pt x="3892" y="821"/>
                    <a:pt x="3041" y="0"/>
                    <a:pt x="194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1"/>
            <p:cNvSpPr/>
            <p:nvPr/>
          </p:nvSpPr>
          <p:spPr>
            <a:xfrm>
              <a:off x="7178438" y="1545050"/>
              <a:ext cx="195466" cy="183212"/>
            </a:xfrm>
            <a:custGeom>
              <a:avLst/>
              <a:gdLst/>
              <a:ahLst/>
              <a:cxnLst/>
              <a:rect l="l" t="t" r="r" b="b"/>
              <a:pathLst>
                <a:path w="3892" h="3648" extrusionOk="0">
                  <a:moveTo>
                    <a:pt x="1946" y="0"/>
                  </a:moveTo>
                  <a:cubicBezTo>
                    <a:pt x="882" y="0"/>
                    <a:pt x="0" y="821"/>
                    <a:pt x="0" y="1824"/>
                  </a:cubicBezTo>
                  <a:cubicBezTo>
                    <a:pt x="0" y="2827"/>
                    <a:pt x="882" y="3648"/>
                    <a:pt x="1946" y="3648"/>
                  </a:cubicBezTo>
                  <a:cubicBezTo>
                    <a:pt x="3040" y="3648"/>
                    <a:pt x="3891" y="2827"/>
                    <a:pt x="3891" y="1824"/>
                  </a:cubicBezTo>
                  <a:cubicBezTo>
                    <a:pt x="3891" y="821"/>
                    <a:pt x="3040" y="0"/>
                    <a:pt x="194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1"/>
            <p:cNvSpPr/>
            <p:nvPr/>
          </p:nvSpPr>
          <p:spPr>
            <a:xfrm>
              <a:off x="6434991" y="948153"/>
              <a:ext cx="1215184" cy="474804"/>
            </a:xfrm>
            <a:custGeom>
              <a:avLst/>
              <a:gdLst/>
              <a:ahLst/>
              <a:cxnLst/>
              <a:rect l="l" t="t" r="r" b="b"/>
              <a:pathLst>
                <a:path w="24196" h="9454" extrusionOk="0">
                  <a:moveTo>
                    <a:pt x="17448" y="1"/>
                  </a:moveTo>
                  <a:cubicBezTo>
                    <a:pt x="17448" y="1369"/>
                    <a:pt x="16713" y="3235"/>
                    <a:pt x="15475" y="3235"/>
                  </a:cubicBezTo>
                  <a:cubicBezTo>
                    <a:pt x="15310" y="3235"/>
                    <a:pt x="15137" y="3203"/>
                    <a:pt x="14955" y="3131"/>
                  </a:cubicBezTo>
                  <a:cubicBezTo>
                    <a:pt x="14013" y="2493"/>
                    <a:pt x="13375" y="1247"/>
                    <a:pt x="12433" y="305"/>
                  </a:cubicBezTo>
                  <a:cubicBezTo>
                    <a:pt x="12062" y="2650"/>
                    <a:pt x="10866" y="3441"/>
                    <a:pt x="9380" y="3441"/>
                  </a:cubicBezTo>
                  <a:cubicBezTo>
                    <a:pt x="7092" y="3441"/>
                    <a:pt x="4116" y="1567"/>
                    <a:pt x="2402" y="609"/>
                  </a:cubicBezTo>
                  <a:cubicBezTo>
                    <a:pt x="1369" y="3223"/>
                    <a:pt x="1399" y="6262"/>
                    <a:pt x="1" y="8846"/>
                  </a:cubicBezTo>
                  <a:cubicBezTo>
                    <a:pt x="913" y="9028"/>
                    <a:pt x="1612" y="9454"/>
                    <a:pt x="1612" y="9454"/>
                  </a:cubicBezTo>
                  <a:cubicBezTo>
                    <a:pt x="3709" y="9028"/>
                    <a:pt x="3344" y="1825"/>
                    <a:pt x="3344" y="1824"/>
                  </a:cubicBezTo>
                  <a:lnTo>
                    <a:pt x="3344" y="1824"/>
                  </a:lnTo>
                  <a:cubicBezTo>
                    <a:pt x="3345" y="1825"/>
                    <a:pt x="7965" y="4834"/>
                    <a:pt x="10305" y="5046"/>
                  </a:cubicBezTo>
                  <a:cubicBezTo>
                    <a:pt x="10409" y="5056"/>
                    <a:pt x="10510" y="5060"/>
                    <a:pt x="10606" y="5060"/>
                  </a:cubicBezTo>
                  <a:cubicBezTo>
                    <a:pt x="12677" y="5060"/>
                    <a:pt x="13010" y="2979"/>
                    <a:pt x="13010" y="2979"/>
                  </a:cubicBezTo>
                  <a:cubicBezTo>
                    <a:pt x="13010" y="2979"/>
                    <a:pt x="13952" y="4530"/>
                    <a:pt x="15685" y="4682"/>
                  </a:cubicBezTo>
                  <a:cubicBezTo>
                    <a:pt x="15753" y="4688"/>
                    <a:pt x="15818" y="4690"/>
                    <a:pt x="15881" y="4690"/>
                  </a:cubicBezTo>
                  <a:cubicBezTo>
                    <a:pt x="17408" y="4690"/>
                    <a:pt x="17296" y="2980"/>
                    <a:pt x="17296" y="2979"/>
                  </a:cubicBezTo>
                  <a:lnTo>
                    <a:pt x="17296" y="2979"/>
                  </a:lnTo>
                  <a:cubicBezTo>
                    <a:pt x="18222" y="4147"/>
                    <a:pt x="18935" y="4473"/>
                    <a:pt x="19442" y="4473"/>
                  </a:cubicBezTo>
                  <a:cubicBezTo>
                    <a:pt x="20084" y="4473"/>
                    <a:pt x="20396" y="3952"/>
                    <a:pt x="20396" y="3952"/>
                  </a:cubicBezTo>
                  <a:cubicBezTo>
                    <a:pt x="20396" y="3952"/>
                    <a:pt x="20396" y="8815"/>
                    <a:pt x="22038" y="8998"/>
                  </a:cubicBezTo>
                  <a:cubicBezTo>
                    <a:pt x="22123" y="9007"/>
                    <a:pt x="22203" y="9012"/>
                    <a:pt x="22280" y="9012"/>
                  </a:cubicBezTo>
                  <a:cubicBezTo>
                    <a:pt x="23682" y="9012"/>
                    <a:pt x="23709" y="7508"/>
                    <a:pt x="23709" y="7508"/>
                  </a:cubicBezTo>
                  <a:cubicBezTo>
                    <a:pt x="23801" y="7539"/>
                    <a:pt x="23884" y="7554"/>
                    <a:pt x="23964" y="7554"/>
                  </a:cubicBezTo>
                  <a:cubicBezTo>
                    <a:pt x="24044" y="7554"/>
                    <a:pt x="24120" y="7539"/>
                    <a:pt x="24196" y="7508"/>
                  </a:cubicBezTo>
                  <a:cubicBezTo>
                    <a:pt x="22676" y="6353"/>
                    <a:pt x="22129" y="3831"/>
                    <a:pt x="21855" y="1551"/>
                  </a:cubicBezTo>
                  <a:cubicBezTo>
                    <a:pt x="21559" y="2284"/>
                    <a:pt x="21067" y="2540"/>
                    <a:pt x="20531" y="2540"/>
                  </a:cubicBezTo>
                  <a:cubicBezTo>
                    <a:pt x="19910" y="2540"/>
                    <a:pt x="19230" y="2197"/>
                    <a:pt x="18724" y="1855"/>
                  </a:cubicBezTo>
                  <a:cubicBezTo>
                    <a:pt x="18390" y="1247"/>
                    <a:pt x="17448" y="943"/>
                    <a:pt x="17448" y="1"/>
                  </a:cubicBez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1"/>
            <p:cNvSpPr/>
            <p:nvPr/>
          </p:nvSpPr>
          <p:spPr>
            <a:xfrm>
              <a:off x="6305265" y="724913"/>
              <a:ext cx="1459416" cy="667507"/>
            </a:xfrm>
            <a:custGeom>
              <a:avLst/>
              <a:gdLst/>
              <a:ahLst/>
              <a:cxnLst/>
              <a:rect l="l" t="t" r="r" b="b"/>
              <a:pathLst>
                <a:path w="29059" h="13291" extrusionOk="0">
                  <a:moveTo>
                    <a:pt x="14078" y="1"/>
                  </a:moveTo>
                  <a:cubicBezTo>
                    <a:pt x="9972" y="1"/>
                    <a:pt x="5532" y="3230"/>
                    <a:pt x="5532" y="3230"/>
                  </a:cubicBezTo>
                  <a:cubicBezTo>
                    <a:pt x="5532" y="3230"/>
                    <a:pt x="6262" y="616"/>
                    <a:pt x="4955" y="525"/>
                  </a:cubicBezTo>
                  <a:cubicBezTo>
                    <a:pt x="4930" y="522"/>
                    <a:pt x="4906" y="521"/>
                    <a:pt x="4883" y="521"/>
                  </a:cubicBezTo>
                  <a:cubicBezTo>
                    <a:pt x="3676" y="521"/>
                    <a:pt x="4407" y="3595"/>
                    <a:pt x="4407" y="3595"/>
                  </a:cubicBezTo>
                  <a:cubicBezTo>
                    <a:pt x="4407" y="3595"/>
                    <a:pt x="3460" y="2182"/>
                    <a:pt x="2675" y="2182"/>
                  </a:cubicBezTo>
                  <a:cubicBezTo>
                    <a:pt x="2437" y="2182"/>
                    <a:pt x="2214" y="2312"/>
                    <a:pt x="2037" y="2652"/>
                  </a:cubicBezTo>
                  <a:cubicBezTo>
                    <a:pt x="1246" y="4111"/>
                    <a:pt x="3739" y="5540"/>
                    <a:pt x="3739" y="5540"/>
                  </a:cubicBezTo>
                  <a:cubicBezTo>
                    <a:pt x="3459" y="5667"/>
                    <a:pt x="3276" y="5702"/>
                    <a:pt x="3136" y="5702"/>
                  </a:cubicBezTo>
                  <a:cubicBezTo>
                    <a:pt x="2968" y="5702"/>
                    <a:pt x="2863" y="5651"/>
                    <a:pt x="2727" y="5651"/>
                  </a:cubicBezTo>
                  <a:cubicBezTo>
                    <a:pt x="2573" y="5651"/>
                    <a:pt x="2379" y="5717"/>
                    <a:pt x="2006" y="5996"/>
                  </a:cubicBezTo>
                  <a:cubicBezTo>
                    <a:pt x="274" y="7607"/>
                    <a:pt x="1581" y="10008"/>
                    <a:pt x="1581" y="10008"/>
                  </a:cubicBezTo>
                  <a:cubicBezTo>
                    <a:pt x="0" y="11589"/>
                    <a:pt x="1581" y="13200"/>
                    <a:pt x="1581" y="13200"/>
                  </a:cubicBezTo>
                  <a:cubicBezTo>
                    <a:pt x="1648" y="13194"/>
                    <a:pt x="1714" y="13192"/>
                    <a:pt x="1778" y="13192"/>
                  </a:cubicBezTo>
                  <a:cubicBezTo>
                    <a:pt x="2067" y="13192"/>
                    <a:pt x="2336" y="13241"/>
                    <a:pt x="2584" y="13291"/>
                  </a:cubicBezTo>
                  <a:cubicBezTo>
                    <a:pt x="3982" y="10707"/>
                    <a:pt x="3952" y="7668"/>
                    <a:pt x="5015" y="5054"/>
                  </a:cubicBezTo>
                  <a:cubicBezTo>
                    <a:pt x="6711" y="6012"/>
                    <a:pt x="9680" y="7886"/>
                    <a:pt x="11965" y="7886"/>
                  </a:cubicBezTo>
                  <a:cubicBezTo>
                    <a:pt x="13449" y="7886"/>
                    <a:pt x="14645" y="7095"/>
                    <a:pt x="15016" y="4750"/>
                  </a:cubicBezTo>
                  <a:cubicBezTo>
                    <a:pt x="15958" y="5692"/>
                    <a:pt x="16596" y="6938"/>
                    <a:pt x="17538" y="7546"/>
                  </a:cubicBezTo>
                  <a:cubicBezTo>
                    <a:pt x="17727" y="7624"/>
                    <a:pt x="17907" y="7660"/>
                    <a:pt x="18078" y="7660"/>
                  </a:cubicBezTo>
                  <a:cubicBezTo>
                    <a:pt x="19304" y="7660"/>
                    <a:pt x="20031" y="5803"/>
                    <a:pt x="20031" y="4415"/>
                  </a:cubicBezTo>
                  <a:cubicBezTo>
                    <a:pt x="20031" y="5358"/>
                    <a:pt x="20973" y="5692"/>
                    <a:pt x="21307" y="6300"/>
                  </a:cubicBezTo>
                  <a:cubicBezTo>
                    <a:pt x="21810" y="6640"/>
                    <a:pt x="22486" y="6972"/>
                    <a:pt x="23104" y="6972"/>
                  </a:cubicBezTo>
                  <a:cubicBezTo>
                    <a:pt x="23645" y="6972"/>
                    <a:pt x="24141" y="6719"/>
                    <a:pt x="24438" y="5996"/>
                  </a:cubicBezTo>
                  <a:cubicBezTo>
                    <a:pt x="24712" y="8276"/>
                    <a:pt x="25259" y="10798"/>
                    <a:pt x="26779" y="11953"/>
                  </a:cubicBezTo>
                  <a:cubicBezTo>
                    <a:pt x="27265" y="11801"/>
                    <a:pt x="27630" y="11224"/>
                    <a:pt x="27630" y="11224"/>
                  </a:cubicBezTo>
                  <a:cubicBezTo>
                    <a:pt x="29058" y="8701"/>
                    <a:pt x="27143" y="8093"/>
                    <a:pt x="27143" y="8093"/>
                  </a:cubicBezTo>
                  <a:cubicBezTo>
                    <a:pt x="27287" y="5286"/>
                    <a:pt x="24974" y="5205"/>
                    <a:pt x="24706" y="5205"/>
                  </a:cubicBezTo>
                  <a:cubicBezTo>
                    <a:pt x="24690" y="5205"/>
                    <a:pt x="24681" y="5206"/>
                    <a:pt x="24681" y="5206"/>
                  </a:cubicBezTo>
                  <a:cubicBezTo>
                    <a:pt x="24129" y="2520"/>
                    <a:pt x="21571" y="2018"/>
                    <a:pt x="19738" y="2018"/>
                  </a:cubicBezTo>
                  <a:cubicBezTo>
                    <a:pt x="18647" y="2018"/>
                    <a:pt x="17812" y="2196"/>
                    <a:pt x="17812" y="2196"/>
                  </a:cubicBezTo>
                  <a:cubicBezTo>
                    <a:pt x="17812" y="2196"/>
                    <a:pt x="18572" y="160"/>
                    <a:pt x="14408" y="8"/>
                  </a:cubicBezTo>
                  <a:cubicBezTo>
                    <a:pt x="14298" y="3"/>
                    <a:pt x="14188" y="1"/>
                    <a:pt x="14078" y="1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1"/>
            <p:cNvSpPr/>
            <p:nvPr/>
          </p:nvSpPr>
          <p:spPr>
            <a:xfrm>
              <a:off x="6730250" y="789650"/>
              <a:ext cx="277278" cy="274114"/>
            </a:xfrm>
            <a:custGeom>
              <a:avLst/>
              <a:gdLst/>
              <a:ahLst/>
              <a:cxnLst/>
              <a:rect l="l" t="t" r="r" b="b"/>
              <a:pathLst>
                <a:path w="5521" h="5458" extrusionOk="0">
                  <a:moveTo>
                    <a:pt x="4065" y="1"/>
                  </a:moveTo>
                  <a:cubicBezTo>
                    <a:pt x="3982" y="1"/>
                    <a:pt x="3902" y="129"/>
                    <a:pt x="4000" y="178"/>
                  </a:cubicBezTo>
                  <a:cubicBezTo>
                    <a:pt x="4608" y="695"/>
                    <a:pt x="4851" y="1515"/>
                    <a:pt x="5034" y="2275"/>
                  </a:cubicBezTo>
                  <a:cubicBezTo>
                    <a:pt x="5201" y="3025"/>
                    <a:pt x="5062" y="4004"/>
                    <a:pt x="4155" y="4004"/>
                  </a:cubicBezTo>
                  <a:cubicBezTo>
                    <a:pt x="4070" y="4004"/>
                    <a:pt x="3978" y="3996"/>
                    <a:pt x="3879" y="3977"/>
                  </a:cubicBezTo>
                  <a:cubicBezTo>
                    <a:pt x="3301" y="3856"/>
                    <a:pt x="2785" y="3369"/>
                    <a:pt x="2481" y="2883"/>
                  </a:cubicBezTo>
                  <a:cubicBezTo>
                    <a:pt x="2463" y="2856"/>
                    <a:pt x="2437" y="2845"/>
                    <a:pt x="2411" y="2845"/>
                  </a:cubicBezTo>
                  <a:cubicBezTo>
                    <a:pt x="2346" y="2845"/>
                    <a:pt x="2277" y="2910"/>
                    <a:pt x="2298" y="2974"/>
                  </a:cubicBezTo>
                  <a:cubicBezTo>
                    <a:pt x="2541" y="3521"/>
                    <a:pt x="2663" y="4099"/>
                    <a:pt x="2572" y="4676"/>
                  </a:cubicBezTo>
                  <a:cubicBezTo>
                    <a:pt x="2504" y="5031"/>
                    <a:pt x="2249" y="5151"/>
                    <a:pt x="1967" y="5151"/>
                  </a:cubicBezTo>
                  <a:cubicBezTo>
                    <a:pt x="1742" y="5151"/>
                    <a:pt x="1501" y="5075"/>
                    <a:pt x="1326" y="4980"/>
                  </a:cubicBezTo>
                  <a:cubicBezTo>
                    <a:pt x="748" y="4676"/>
                    <a:pt x="383" y="4038"/>
                    <a:pt x="170" y="3491"/>
                  </a:cubicBezTo>
                  <a:cubicBezTo>
                    <a:pt x="158" y="3453"/>
                    <a:pt x="124" y="3436"/>
                    <a:pt x="91" y="3436"/>
                  </a:cubicBezTo>
                  <a:cubicBezTo>
                    <a:pt x="45" y="3436"/>
                    <a:pt x="1" y="3468"/>
                    <a:pt x="19" y="3521"/>
                  </a:cubicBezTo>
                  <a:cubicBezTo>
                    <a:pt x="169" y="4074"/>
                    <a:pt x="1109" y="5457"/>
                    <a:pt x="1945" y="5457"/>
                  </a:cubicBezTo>
                  <a:cubicBezTo>
                    <a:pt x="2121" y="5457"/>
                    <a:pt x="2292" y="5396"/>
                    <a:pt x="2450" y="5254"/>
                  </a:cubicBezTo>
                  <a:cubicBezTo>
                    <a:pt x="2754" y="4980"/>
                    <a:pt x="2785" y="4585"/>
                    <a:pt x="2785" y="4190"/>
                  </a:cubicBezTo>
                  <a:cubicBezTo>
                    <a:pt x="2785" y="3937"/>
                    <a:pt x="2732" y="3683"/>
                    <a:pt x="2676" y="3454"/>
                  </a:cubicBezTo>
                  <a:lnTo>
                    <a:pt x="2676" y="3454"/>
                  </a:lnTo>
                  <a:cubicBezTo>
                    <a:pt x="3046" y="3822"/>
                    <a:pt x="3768" y="4214"/>
                    <a:pt x="4356" y="4214"/>
                  </a:cubicBezTo>
                  <a:cubicBezTo>
                    <a:pt x="4753" y="4214"/>
                    <a:pt x="5089" y="4036"/>
                    <a:pt x="5216" y="3552"/>
                  </a:cubicBezTo>
                  <a:cubicBezTo>
                    <a:pt x="5520" y="2458"/>
                    <a:pt x="5064" y="725"/>
                    <a:pt x="4122" y="26"/>
                  </a:cubicBezTo>
                  <a:cubicBezTo>
                    <a:pt x="4104" y="8"/>
                    <a:pt x="4084" y="1"/>
                    <a:pt x="4065" y="1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1"/>
            <p:cNvSpPr/>
            <p:nvPr/>
          </p:nvSpPr>
          <p:spPr>
            <a:xfrm>
              <a:off x="7394245" y="975574"/>
              <a:ext cx="156694" cy="142280"/>
            </a:xfrm>
            <a:custGeom>
              <a:avLst/>
              <a:gdLst/>
              <a:ahLst/>
              <a:cxnLst/>
              <a:rect l="l" t="t" r="r" b="b"/>
              <a:pathLst>
                <a:path w="3120" h="2833" extrusionOk="0">
                  <a:moveTo>
                    <a:pt x="85" y="1"/>
                  </a:moveTo>
                  <a:cubicBezTo>
                    <a:pt x="44" y="1"/>
                    <a:pt x="0" y="34"/>
                    <a:pt x="20" y="93"/>
                  </a:cubicBezTo>
                  <a:cubicBezTo>
                    <a:pt x="263" y="1035"/>
                    <a:pt x="628" y="2707"/>
                    <a:pt x="1813" y="2829"/>
                  </a:cubicBezTo>
                  <a:cubicBezTo>
                    <a:pt x="1838" y="2831"/>
                    <a:pt x="1862" y="2832"/>
                    <a:pt x="1886" y="2832"/>
                  </a:cubicBezTo>
                  <a:cubicBezTo>
                    <a:pt x="2774" y="2832"/>
                    <a:pt x="3120" y="1230"/>
                    <a:pt x="3120" y="579"/>
                  </a:cubicBezTo>
                  <a:cubicBezTo>
                    <a:pt x="3120" y="519"/>
                    <a:pt x="3074" y="488"/>
                    <a:pt x="3025" y="488"/>
                  </a:cubicBezTo>
                  <a:cubicBezTo>
                    <a:pt x="2976" y="488"/>
                    <a:pt x="2922" y="519"/>
                    <a:pt x="2907" y="579"/>
                  </a:cubicBezTo>
                  <a:cubicBezTo>
                    <a:pt x="2653" y="1173"/>
                    <a:pt x="2688" y="2580"/>
                    <a:pt x="1815" y="2580"/>
                  </a:cubicBezTo>
                  <a:cubicBezTo>
                    <a:pt x="1749" y="2580"/>
                    <a:pt x="1677" y="2572"/>
                    <a:pt x="1600" y="2555"/>
                  </a:cubicBezTo>
                  <a:cubicBezTo>
                    <a:pt x="658" y="2373"/>
                    <a:pt x="536" y="731"/>
                    <a:pt x="141" y="32"/>
                  </a:cubicBezTo>
                  <a:cubicBezTo>
                    <a:pt x="130" y="11"/>
                    <a:pt x="108" y="1"/>
                    <a:pt x="85" y="1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1"/>
            <p:cNvSpPr/>
            <p:nvPr/>
          </p:nvSpPr>
          <p:spPr>
            <a:xfrm>
              <a:off x="6418467" y="1170338"/>
              <a:ext cx="129524" cy="157548"/>
            </a:xfrm>
            <a:custGeom>
              <a:avLst/>
              <a:gdLst/>
              <a:ahLst/>
              <a:cxnLst/>
              <a:rect l="l" t="t" r="r" b="b"/>
              <a:pathLst>
                <a:path w="2579" h="3137" extrusionOk="0">
                  <a:moveTo>
                    <a:pt x="1960" y="0"/>
                  </a:moveTo>
                  <a:cubicBezTo>
                    <a:pt x="1897" y="0"/>
                    <a:pt x="1832" y="47"/>
                    <a:pt x="1850" y="136"/>
                  </a:cubicBezTo>
                  <a:cubicBezTo>
                    <a:pt x="2062" y="744"/>
                    <a:pt x="2153" y="1413"/>
                    <a:pt x="2093" y="2051"/>
                  </a:cubicBezTo>
                  <a:cubicBezTo>
                    <a:pt x="2062" y="2476"/>
                    <a:pt x="1910" y="2872"/>
                    <a:pt x="1454" y="2932"/>
                  </a:cubicBezTo>
                  <a:cubicBezTo>
                    <a:pt x="1432" y="2935"/>
                    <a:pt x="1409" y="2936"/>
                    <a:pt x="1387" y="2936"/>
                  </a:cubicBezTo>
                  <a:cubicBezTo>
                    <a:pt x="870" y="2936"/>
                    <a:pt x="438" y="2282"/>
                    <a:pt x="117" y="1990"/>
                  </a:cubicBezTo>
                  <a:cubicBezTo>
                    <a:pt x="111" y="1985"/>
                    <a:pt x="104" y="1982"/>
                    <a:pt x="95" y="1982"/>
                  </a:cubicBezTo>
                  <a:cubicBezTo>
                    <a:pt x="57" y="1982"/>
                    <a:pt x="1" y="2032"/>
                    <a:pt x="26" y="2081"/>
                  </a:cubicBezTo>
                  <a:cubicBezTo>
                    <a:pt x="288" y="2475"/>
                    <a:pt x="944" y="3136"/>
                    <a:pt x="1507" y="3136"/>
                  </a:cubicBezTo>
                  <a:cubicBezTo>
                    <a:pt x="1726" y="3136"/>
                    <a:pt x="1931" y="3036"/>
                    <a:pt x="2093" y="2780"/>
                  </a:cubicBezTo>
                  <a:cubicBezTo>
                    <a:pt x="2579" y="2051"/>
                    <a:pt x="2366" y="866"/>
                    <a:pt x="2062" y="75"/>
                  </a:cubicBezTo>
                  <a:cubicBezTo>
                    <a:pt x="2050" y="24"/>
                    <a:pt x="2005" y="0"/>
                    <a:pt x="1960" y="0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1"/>
            <p:cNvSpPr/>
            <p:nvPr/>
          </p:nvSpPr>
          <p:spPr>
            <a:xfrm>
              <a:off x="7157043" y="1382780"/>
              <a:ext cx="107677" cy="105668"/>
            </a:xfrm>
            <a:custGeom>
              <a:avLst/>
              <a:gdLst/>
              <a:ahLst/>
              <a:cxnLst/>
              <a:rect l="l" t="t" r="r" b="b"/>
              <a:pathLst>
                <a:path w="2144" h="2104" extrusionOk="0">
                  <a:moveTo>
                    <a:pt x="1024" y="1"/>
                  </a:moveTo>
                  <a:cubicBezTo>
                    <a:pt x="988" y="1"/>
                    <a:pt x="951" y="4"/>
                    <a:pt x="913" y="9"/>
                  </a:cubicBezTo>
                  <a:cubicBezTo>
                    <a:pt x="1" y="131"/>
                    <a:pt x="1" y="1347"/>
                    <a:pt x="62" y="2046"/>
                  </a:cubicBezTo>
                  <a:cubicBezTo>
                    <a:pt x="62" y="2079"/>
                    <a:pt x="89" y="2103"/>
                    <a:pt x="119" y="2103"/>
                  </a:cubicBezTo>
                  <a:cubicBezTo>
                    <a:pt x="143" y="2103"/>
                    <a:pt x="170" y="2087"/>
                    <a:pt x="183" y="2046"/>
                  </a:cubicBezTo>
                  <a:cubicBezTo>
                    <a:pt x="214" y="1438"/>
                    <a:pt x="62" y="465"/>
                    <a:pt x="791" y="192"/>
                  </a:cubicBezTo>
                  <a:cubicBezTo>
                    <a:pt x="874" y="165"/>
                    <a:pt x="950" y="153"/>
                    <a:pt x="1021" y="153"/>
                  </a:cubicBezTo>
                  <a:cubicBezTo>
                    <a:pt x="1678" y="153"/>
                    <a:pt x="1842" y="1215"/>
                    <a:pt x="2007" y="1681"/>
                  </a:cubicBezTo>
                  <a:cubicBezTo>
                    <a:pt x="2022" y="1727"/>
                    <a:pt x="2060" y="1750"/>
                    <a:pt x="2091" y="1750"/>
                  </a:cubicBezTo>
                  <a:cubicBezTo>
                    <a:pt x="2121" y="1750"/>
                    <a:pt x="2144" y="1727"/>
                    <a:pt x="2129" y="1681"/>
                  </a:cubicBezTo>
                  <a:cubicBezTo>
                    <a:pt x="2100" y="1103"/>
                    <a:pt x="1740" y="1"/>
                    <a:pt x="1024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1"/>
            <p:cNvSpPr/>
            <p:nvPr/>
          </p:nvSpPr>
          <p:spPr>
            <a:xfrm>
              <a:off x="6761690" y="1382780"/>
              <a:ext cx="108430" cy="105065"/>
            </a:xfrm>
            <a:custGeom>
              <a:avLst/>
              <a:gdLst/>
              <a:ahLst/>
              <a:cxnLst/>
              <a:rect l="l" t="t" r="r" b="b"/>
              <a:pathLst>
                <a:path w="2159" h="2092" extrusionOk="0">
                  <a:moveTo>
                    <a:pt x="1135" y="1"/>
                  </a:moveTo>
                  <a:cubicBezTo>
                    <a:pt x="419" y="1"/>
                    <a:pt x="58" y="1103"/>
                    <a:pt x="0" y="1681"/>
                  </a:cubicBezTo>
                  <a:cubicBezTo>
                    <a:pt x="0" y="1727"/>
                    <a:pt x="31" y="1750"/>
                    <a:pt x="65" y="1750"/>
                  </a:cubicBezTo>
                  <a:cubicBezTo>
                    <a:pt x="99" y="1750"/>
                    <a:pt x="137" y="1727"/>
                    <a:pt x="152" y="1681"/>
                  </a:cubicBezTo>
                  <a:cubicBezTo>
                    <a:pt x="317" y="1215"/>
                    <a:pt x="482" y="153"/>
                    <a:pt x="1117" y="153"/>
                  </a:cubicBezTo>
                  <a:cubicBezTo>
                    <a:pt x="1185" y="153"/>
                    <a:pt x="1258" y="165"/>
                    <a:pt x="1338" y="192"/>
                  </a:cubicBezTo>
                  <a:cubicBezTo>
                    <a:pt x="2067" y="435"/>
                    <a:pt x="1915" y="1438"/>
                    <a:pt x="1976" y="2046"/>
                  </a:cubicBezTo>
                  <a:cubicBezTo>
                    <a:pt x="1976" y="2076"/>
                    <a:pt x="1999" y="2092"/>
                    <a:pt x="2026" y="2092"/>
                  </a:cubicBezTo>
                  <a:cubicBezTo>
                    <a:pt x="2052" y="2092"/>
                    <a:pt x="2083" y="2076"/>
                    <a:pt x="2098" y="2046"/>
                  </a:cubicBezTo>
                  <a:cubicBezTo>
                    <a:pt x="2159" y="1347"/>
                    <a:pt x="2159" y="131"/>
                    <a:pt x="1247" y="9"/>
                  </a:cubicBezTo>
                  <a:cubicBezTo>
                    <a:pt x="1209" y="4"/>
                    <a:pt x="1171" y="1"/>
                    <a:pt x="113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1"/>
            <p:cNvSpPr/>
            <p:nvPr/>
          </p:nvSpPr>
          <p:spPr>
            <a:xfrm>
              <a:off x="6245701" y="1886967"/>
              <a:ext cx="332825" cy="407656"/>
            </a:xfrm>
            <a:custGeom>
              <a:avLst/>
              <a:gdLst/>
              <a:ahLst/>
              <a:cxnLst/>
              <a:rect l="l" t="t" r="r" b="b"/>
              <a:pathLst>
                <a:path w="6627" h="8117" extrusionOk="0">
                  <a:moveTo>
                    <a:pt x="1" y="1"/>
                  </a:moveTo>
                  <a:cubicBezTo>
                    <a:pt x="1794" y="3557"/>
                    <a:pt x="4134" y="6870"/>
                    <a:pt x="5745" y="8117"/>
                  </a:cubicBezTo>
                  <a:lnTo>
                    <a:pt x="6627" y="1217"/>
                  </a:lnTo>
                  <a:lnTo>
                    <a:pt x="6627" y="1217"/>
                  </a:lnTo>
                  <a:cubicBezTo>
                    <a:pt x="6081" y="1315"/>
                    <a:pt x="5543" y="1361"/>
                    <a:pt x="5013" y="1361"/>
                  </a:cubicBezTo>
                  <a:cubicBezTo>
                    <a:pt x="3243" y="1361"/>
                    <a:pt x="1568" y="843"/>
                    <a:pt x="1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1"/>
            <p:cNvSpPr/>
            <p:nvPr/>
          </p:nvSpPr>
          <p:spPr>
            <a:xfrm>
              <a:off x="6076250" y="1204590"/>
              <a:ext cx="505339" cy="750776"/>
            </a:xfrm>
            <a:custGeom>
              <a:avLst/>
              <a:gdLst/>
              <a:ahLst/>
              <a:cxnLst/>
              <a:rect l="l" t="t" r="r" b="b"/>
              <a:pathLst>
                <a:path w="10062" h="14949" extrusionOk="0">
                  <a:moveTo>
                    <a:pt x="3548" y="0"/>
                  </a:moveTo>
                  <a:cubicBezTo>
                    <a:pt x="3541" y="0"/>
                    <a:pt x="3534" y="0"/>
                    <a:pt x="3527" y="1"/>
                  </a:cubicBezTo>
                  <a:cubicBezTo>
                    <a:pt x="2919" y="92"/>
                    <a:pt x="3405" y="2402"/>
                    <a:pt x="3405" y="2402"/>
                  </a:cubicBezTo>
                  <a:cubicBezTo>
                    <a:pt x="3405" y="2402"/>
                    <a:pt x="2862" y="86"/>
                    <a:pt x="2274" y="86"/>
                  </a:cubicBezTo>
                  <a:cubicBezTo>
                    <a:pt x="2256" y="86"/>
                    <a:pt x="2238" y="88"/>
                    <a:pt x="2220" y="92"/>
                  </a:cubicBezTo>
                  <a:cubicBezTo>
                    <a:pt x="1642" y="214"/>
                    <a:pt x="2068" y="2433"/>
                    <a:pt x="2159" y="2767"/>
                  </a:cubicBezTo>
                  <a:cubicBezTo>
                    <a:pt x="2070" y="2440"/>
                    <a:pt x="1661" y="545"/>
                    <a:pt x="1160" y="545"/>
                  </a:cubicBezTo>
                  <a:cubicBezTo>
                    <a:pt x="1149" y="545"/>
                    <a:pt x="1137" y="546"/>
                    <a:pt x="1125" y="548"/>
                  </a:cubicBezTo>
                  <a:cubicBezTo>
                    <a:pt x="578" y="609"/>
                    <a:pt x="1" y="4409"/>
                    <a:pt x="1612" y="9333"/>
                  </a:cubicBezTo>
                  <a:cubicBezTo>
                    <a:pt x="2068" y="10731"/>
                    <a:pt x="2676" y="12159"/>
                    <a:pt x="3375" y="13588"/>
                  </a:cubicBezTo>
                  <a:cubicBezTo>
                    <a:pt x="4942" y="14430"/>
                    <a:pt x="6635" y="14948"/>
                    <a:pt x="8400" y="14948"/>
                  </a:cubicBezTo>
                  <a:cubicBezTo>
                    <a:pt x="8927" y="14948"/>
                    <a:pt x="9462" y="14902"/>
                    <a:pt x="10001" y="14804"/>
                  </a:cubicBezTo>
                  <a:lnTo>
                    <a:pt x="10062" y="14257"/>
                  </a:lnTo>
                  <a:cubicBezTo>
                    <a:pt x="10062" y="14257"/>
                    <a:pt x="6201" y="9333"/>
                    <a:pt x="5442" y="7205"/>
                  </a:cubicBezTo>
                  <a:cubicBezTo>
                    <a:pt x="4712" y="5077"/>
                    <a:pt x="4712" y="4682"/>
                    <a:pt x="4712" y="4682"/>
                  </a:cubicBezTo>
                  <a:cubicBezTo>
                    <a:pt x="4712" y="4682"/>
                    <a:pt x="5928" y="2372"/>
                    <a:pt x="5229" y="1916"/>
                  </a:cubicBezTo>
                  <a:cubicBezTo>
                    <a:pt x="5118" y="1844"/>
                    <a:pt x="5023" y="1814"/>
                    <a:pt x="4941" y="1814"/>
                  </a:cubicBezTo>
                  <a:cubicBezTo>
                    <a:pt x="4503" y="1814"/>
                    <a:pt x="4439" y="2676"/>
                    <a:pt x="4439" y="2676"/>
                  </a:cubicBezTo>
                  <a:cubicBezTo>
                    <a:pt x="4439" y="2676"/>
                    <a:pt x="4171" y="0"/>
                    <a:pt x="3548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1"/>
            <p:cNvSpPr/>
            <p:nvPr/>
          </p:nvSpPr>
          <p:spPr>
            <a:xfrm>
              <a:off x="6529660" y="2224363"/>
              <a:ext cx="906817" cy="830781"/>
            </a:xfrm>
            <a:custGeom>
              <a:avLst/>
              <a:gdLst/>
              <a:ahLst/>
              <a:cxnLst/>
              <a:rect l="l" t="t" r="r" b="b"/>
              <a:pathLst>
                <a:path w="18056" h="16542" extrusionOk="0">
                  <a:moveTo>
                    <a:pt x="61" y="0"/>
                  </a:moveTo>
                  <a:lnTo>
                    <a:pt x="61" y="0"/>
                  </a:lnTo>
                  <a:cubicBezTo>
                    <a:pt x="0" y="851"/>
                    <a:pt x="61" y="1520"/>
                    <a:pt x="243" y="1824"/>
                  </a:cubicBezTo>
                  <a:cubicBezTo>
                    <a:pt x="456" y="2158"/>
                    <a:pt x="730" y="2523"/>
                    <a:pt x="1034" y="2858"/>
                  </a:cubicBezTo>
                  <a:cubicBezTo>
                    <a:pt x="1794" y="3709"/>
                    <a:pt x="2645" y="4408"/>
                    <a:pt x="2645" y="4408"/>
                  </a:cubicBezTo>
                  <a:cubicBezTo>
                    <a:pt x="2645" y="4408"/>
                    <a:pt x="2493" y="5350"/>
                    <a:pt x="2250" y="6657"/>
                  </a:cubicBezTo>
                  <a:cubicBezTo>
                    <a:pt x="2067" y="7630"/>
                    <a:pt x="1885" y="8785"/>
                    <a:pt x="1672" y="9970"/>
                  </a:cubicBezTo>
                  <a:cubicBezTo>
                    <a:pt x="1490" y="11095"/>
                    <a:pt x="1277" y="12219"/>
                    <a:pt x="1125" y="13131"/>
                  </a:cubicBezTo>
                  <a:cubicBezTo>
                    <a:pt x="946" y="14327"/>
                    <a:pt x="796" y="15199"/>
                    <a:pt x="820" y="15199"/>
                  </a:cubicBezTo>
                  <a:cubicBezTo>
                    <a:pt x="820" y="15199"/>
                    <a:pt x="820" y="15199"/>
                    <a:pt x="821" y="15198"/>
                  </a:cubicBezTo>
                  <a:cubicBezTo>
                    <a:pt x="822" y="15198"/>
                    <a:pt x="825" y="15198"/>
                    <a:pt x="827" y="15198"/>
                  </a:cubicBezTo>
                  <a:cubicBezTo>
                    <a:pt x="1061" y="15198"/>
                    <a:pt x="6028" y="16445"/>
                    <a:pt x="9362" y="16536"/>
                  </a:cubicBezTo>
                  <a:cubicBezTo>
                    <a:pt x="9509" y="16540"/>
                    <a:pt x="9659" y="16542"/>
                    <a:pt x="9812" y="16542"/>
                  </a:cubicBezTo>
                  <a:cubicBezTo>
                    <a:pt x="13161" y="16542"/>
                    <a:pt x="17717" y="15600"/>
                    <a:pt x="17630" y="14408"/>
                  </a:cubicBezTo>
                  <a:cubicBezTo>
                    <a:pt x="17630" y="14195"/>
                    <a:pt x="18055" y="13891"/>
                    <a:pt x="18025" y="13405"/>
                  </a:cubicBezTo>
                  <a:cubicBezTo>
                    <a:pt x="17964" y="12615"/>
                    <a:pt x="17934" y="11946"/>
                    <a:pt x="17812" y="10760"/>
                  </a:cubicBezTo>
                  <a:cubicBezTo>
                    <a:pt x="17751" y="10396"/>
                    <a:pt x="17721" y="10001"/>
                    <a:pt x="17691" y="9605"/>
                  </a:cubicBezTo>
                  <a:cubicBezTo>
                    <a:pt x="11277" y="7599"/>
                    <a:pt x="5168" y="4134"/>
                    <a:pt x="61" y="0"/>
                  </a:cubicBezTo>
                  <a:close/>
                </a:path>
              </a:pathLst>
            </a:custGeom>
            <a:solidFill>
              <a:srgbClr val="009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1"/>
            <p:cNvSpPr/>
            <p:nvPr/>
          </p:nvSpPr>
          <p:spPr>
            <a:xfrm>
              <a:off x="6532724" y="1909868"/>
              <a:ext cx="1051810" cy="796931"/>
            </a:xfrm>
            <a:custGeom>
              <a:avLst/>
              <a:gdLst/>
              <a:ahLst/>
              <a:cxnLst/>
              <a:rect l="l" t="t" r="r" b="b"/>
              <a:pathLst>
                <a:path w="20943" h="15868" extrusionOk="0">
                  <a:moveTo>
                    <a:pt x="1003" y="1"/>
                  </a:moveTo>
                  <a:cubicBezTo>
                    <a:pt x="1003" y="1"/>
                    <a:pt x="790" y="974"/>
                    <a:pt x="547" y="2281"/>
                  </a:cubicBezTo>
                  <a:cubicBezTo>
                    <a:pt x="365" y="3223"/>
                    <a:pt x="182" y="4317"/>
                    <a:pt x="91" y="5320"/>
                  </a:cubicBezTo>
                  <a:cubicBezTo>
                    <a:pt x="30" y="5654"/>
                    <a:pt x="0" y="5958"/>
                    <a:pt x="0" y="6262"/>
                  </a:cubicBezTo>
                  <a:cubicBezTo>
                    <a:pt x="5107" y="10396"/>
                    <a:pt x="11216" y="13861"/>
                    <a:pt x="17630" y="15867"/>
                  </a:cubicBezTo>
                  <a:cubicBezTo>
                    <a:pt x="17508" y="14925"/>
                    <a:pt x="17417" y="13952"/>
                    <a:pt x="17356" y="13253"/>
                  </a:cubicBezTo>
                  <a:cubicBezTo>
                    <a:pt x="17204" y="11977"/>
                    <a:pt x="16961" y="10852"/>
                    <a:pt x="16961" y="10852"/>
                  </a:cubicBezTo>
                  <a:cubicBezTo>
                    <a:pt x="19332" y="10427"/>
                    <a:pt x="20943" y="8329"/>
                    <a:pt x="20943" y="8329"/>
                  </a:cubicBezTo>
                  <a:cubicBezTo>
                    <a:pt x="20791" y="8025"/>
                    <a:pt x="20608" y="7691"/>
                    <a:pt x="20426" y="7387"/>
                  </a:cubicBezTo>
                  <a:cubicBezTo>
                    <a:pt x="19940" y="6566"/>
                    <a:pt x="19393" y="5715"/>
                    <a:pt x="18785" y="4955"/>
                  </a:cubicBezTo>
                  <a:cubicBezTo>
                    <a:pt x="18359" y="4408"/>
                    <a:pt x="17934" y="3922"/>
                    <a:pt x="17508" y="3496"/>
                  </a:cubicBezTo>
                  <a:cubicBezTo>
                    <a:pt x="17174" y="3162"/>
                    <a:pt x="16839" y="2858"/>
                    <a:pt x="16505" y="2645"/>
                  </a:cubicBezTo>
                  <a:cubicBezTo>
                    <a:pt x="15259" y="1791"/>
                    <a:pt x="14149" y="1614"/>
                    <a:pt x="13443" y="1614"/>
                  </a:cubicBezTo>
                  <a:cubicBezTo>
                    <a:pt x="12943" y="1614"/>
                    <a:pt x="12645" y="1703"/>
                    <a:pt x="12645" y="1703"/>
                  </a:cubicBezTo>
                  <a:cubicBezTo>
                    <a:pt x="11806" y="2433"/>
                    <a:pt x="10840" y="2651"/>
                    <a:pt x="9984" y="2651"/>
                  </a:cubicBezTo>
                  <a:cubicBezTo>
                    <a:pt x="8699" y="2651"/>
                    <a:pt x="7660" y="2159"/>
                    <a:pt x="7660" y="2159"/>
                  </a:cubicBezTo>
                  <a:lnTo>
                    <a:pt x="5471" y="1855"/>
                  </a:lnTo>
                  <a:cubicBezTo>
                    <a:pt x="4955" y="1429"/>
                    <a:pt x="1003" y="1"/>
                    <a:pt x="1003" y="1"/>
                  </a:cubicBezTo>
                  <a:close/>
                </a:path>
              </a:pathLst>
            </a:custGeom>
            <a:solidFill>
              <a:srgbClr val="4FC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1"/>
            <p:cNvSpPr/>
            <p:nvPr/>
          </p:nvSpPr>
          <p:spPr>
            <a:xfrm>
              <a:off x="6787655" y="2222806"/>
              <a:ext cx="482437" cy="461645"/>
            </a:xfrm>
            <a:custGeom>
              <a:avLst/>
              <a:gdLst/>
              <a:ahLst/>
              <a:cxnLst/>
              <a:rect l="l" t="t" r="r" b="b"/>
              <a:pathLst>
                <a:path w="9606" h="9192" extrusionOk="0">
                  <a:moveTo>
                    <a:pt x="4256" y="1"/>
                  </a:moveTo>
                  <a:cubicBezTo>
                    <a:pt x="3465" y="1"/>
                    <a:pt x="3070" y="3071"/>
                    <a:pt x="3070" y="3071"/>
                  </a:cubicBezTo>
                  <a:cubicBezTo>
                    <a:pt x="3070" y="3071"/>
                    <a:pt x="274" y="3588"/>
                    <a:pt x="152" y="4287"/>
                  </a:cubicBezTo>
                  <a:cubicBezTo>
                    <a:pt x="0" y="5016"/>
                    <a:pt x="2797" y="5898"/>
                    <a:pt x="2797" y="5898"/>
                  </a:cubicBezTo>
                  <a:cubicBezTo>
                    <a:pt x="2797" y="5898"/>
                    <a:pt x="1976" y="9059"/>
                    <a:pt x="2462" y="9180"/>
                  </a:cubicBezTo>
                  <a:cubicBezTo>
                    <a:pt x="2495" y="9188"/>
                    <a:pt x="2530" y="9191"/>
                    <a:pt x="2567" y="9191"/>
                  </a:cubicBezTo>
                  <a:cubicBezTo>
                    <a:pt x="3454" y="9191"/>
                    <a:pt x="5471" y="7174"/>
                    <a:pt x="5471" y="7174"/>
                  </a:cubicBezTo>
                  <a:cubicBezTo>
                    <a:pt x="5471" y="7174"/>
                    <a:pt x="7686" y="8362"/>
                    <a:pt x="8613" y="8362"/>
                  </a:cubicBezTo>
                  <a:cubicBezTo>
                    <a:pt x="8755" y="8362"/>
                    <a:pt x="8868" y="8333"/>
                    <a:pt x="8936" y="8269"/>
                  </a:cubicBezTo>
                  <a:cubicBezTo>
                    <a:pt x="9453" y="7813"/>
                    <a:pt x="7569" y="5107"/>
                    <a:pt x="7569" y="5107"/>
                  </a:cubicBezTo>
                  <a:cubicBezTo>
                    <a:pt x="7569" y="5107"/>
                    <a:pt x="9605" y="3709"/>
                    <a:pt x="9423" y="2980"/>
                  </a:cubicBezTo>
                  <a:cubicBezTo>
                    <a:pt x="9240" y="2281"/>
                    <a:pt x="6201" y="2220"/>
                    <a:pt x="6201" y="2220"/>
                  </a:cubicBezTo>
                  <a:cubicBezTo>
                    <a:pt x="6201" y="2220"/>
                    <a:pt x="5015" y="31"/>
                    <a:pt x="4256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1"/>
            <p:cNvSpPr/>
            <p:nvPr/>
          </p:nvSpPr>
          <p:spPr>
            <a:xfrm>
              <a:off x="6653309" y="3329565"/>
              <a:ext cx="355726" cy="322177"/>
            </a:xfrm>
            <a:custGeom>
              <a:avLst/>
              <a:gdLst/>
              <a:ahLst/>
              <a:cxnLst/>
              <a:rect l="l" t="t" r="r" b="b"/>
              <a:pathLst>
                <a:path w="7083" h="6415" extrusionOk="0">
                  <a:moveTo>
                    <a:pt x="6292" y="1"/>
                  </a:moveTo>
                  <a:lnTo>
                    <a:pt x="0" y="2159"/>
                  </a:lnTo>
                  <a:lnTo>
                    <a:pt x="2158" y="6414"/>
                  </a:lnTo>
                  <a:cubicBezTo>
                    <a:pt x="3557" y="4894"/>
                    <a:pt x="5228" y="3618"/>
                    <a:pt x="7083" y="2554"/>
                  </a:cubicBezTo>
                  <a:lnTo>
                    <a:pt x="6292" y="1"/>
                  </a:ln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1"/>
            <p:cNvSpPr/>
            <p:nvPr/>
          </p:nvSpPr>
          <p:spPr>
            <a:xfrm>
              <a:off x="6763196" y="3457834"/>
              <a:ext cx="369487" cy="471740"/>
            </a:xfrm>
            <a:custGeom>
              <a:avLst/>
              <a:gdLst/>
              <a:ahLst/>
              <a:cxnLst/>
              <a:rect l="l" t="t" r="r" b="b"/>
              <a:pathLst>
                <a:path w="7357" h="9393" extrusionOk="0">
                  <a:moveTo>
                    <a:pt x="4895" y="0"/>
                  </a:moveTo>
                  <a:cubicBezTo>
                    <a:pt x="3040" y="1064"/>
                    <a:pt x="1369" y="2340"/>
                    <a:pt x="1" y="3860"/>
                  </a:cubicBezTo>
                  <a:lnTo>
                    <a:pt x="2797" y="9392"/>
                  </a:lnTo>
                  <a:lnTo>
                    <a:pt x="7357" y="7903"/>
                  </a:lnTo>
                  <a:lnTo>
                    <a:pt x="4895" y="0"/>
                  </a:ln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1"/>
            <p:cNvSpPr/>
            <p:nvPr/>
          </p:nvSpPr>
          <p:spPr>
            <a:xfrm>
              <a:off x="6818492" y="3830085"/>
              <a:ext cx="326044" cy="392188"/>
            </a:xfrm>
            <a:custGeom>
              <a:avLst/>
              <a:gdLst/>
              <a:ahLst/>
              <a:cxnLst/>
              <a:rect l="l" t="t" r="r" b="b"/>
              <a:pathLst>
                <a:path w="6492" h="7809" extrusionOk="0">
                  <a:moveTo>
                    <a:pt x="6127" y="1"/>
                  </a:moveTo>
                  <a:cubicBezTo>
                    <a:pt x="6048" y="1"/>
                    <a:pt x="6492" y="1950"/>
                    <a:pt x="1757" y="2193"/>
                  </a:cubicBezTo>
                  <a:cubicBezTo>
                    <a:pt x="1757" y="2193"/>
                    <a:pt x="1" y="7808"/>
                    <a:pt x="2340" y="7808"/>
                  </a:cubicBezTo>
                  <a:cubicBezTo>
                    <a:pt x="2500" y="7808"/>
                    <a:pt x="2680" y="7782"/>
                    <a:pt x="2882" y="7725"/>
                  </a:cubicBezTo>
                  <a:cubicBezTo>
                    <a:pt x="6408" y="6692"/>
                    <a:pt x="6377" y="430"/>
                    <a:pt x="6377" y="430"/>
                  </a:cubicBezTo>
                  <a:cubicBezTo>
                    <a:pt x="6200" y="124"/>
                    <a:pt x="6147" y="1"/>
                    <a:pt x="612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1"/>
            <p:cNvSpPr/>
            <p:nvPr/>
          </p:nvSpPr>
          <p:spPr>
            <a:xfrm>
              <a:off x="6867007" y="3844047"/>
              <a:ext cx="264170" cy="262613"/>
            </a:xfrm>
            <a:custGeom>
              <a:avLst/>
              <a:gdLst/>
              <a:ahLst/>
              <a:cxnLst/>
              <a:rect l="l" t="t" r="r" b="b"/>
              <a:pathLst>
                <a:path w="5260" h="5229" extrusionOk="0">
                  <a:moveTo>
                    <a:pt x="5198" y="0"/>
                  </a:moveTo>
                  <a:lnTo>
                    <a:pt x="5198" y="0"/>
                  </a:lnTo>
                  <a:cubicBezTo>
                    <a:pt x="3739" y="851"/>
                    <a:pt x="669" y="1550"/>
                    <a:pt x="669" y="1550"/>
                  </a:cubicBezTo>
                  <a:cubicBezTo>
                    <a:pt x="669" y="1550"/>
                    <a:pt x="1" y="3617"/>
                    <a:pt x="31" y="5228"/>
                  </a:cubicBezTo>
                  <a:cubicBezTo>
                    <a:pt x="1399" y="4316"/>
                    <a:pt x="2980" y="3921"/>
                    <a:pt x="4621" y="3860"/>
                  </a:cubicBezTo>
                  <a:cubicBezTo>
                    <a:pt x="5259" y="1976"/>
                    <a:pt x="5198" y="0"/>
                    <a:pt x="5198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1"/>
            <p:cNvSpPr/>
            <p:nvPr/>
          </p:nvSpPr>
          <p:spPr>
            <a:xfrm>
              <a:off x="6844105" y="3806731"/>
              <a:ext cx="227056" cy="146298"/>
            </a:xfrm>
            <a:custGeom>
              <a:avLst/>
              <a:gdLst/>
              <a:ahLst/>
              <a:cxnLst/>
              <a:rect l="l" t="t" r="r" b="b"/>
              <a:pathLst>
                <a:path w="4521" h="2913" extrusionOk="0">
                  <a:moveTo>
                    <a:pt x="1370" y="368"/>
                  </a:moveTo>
                  <a:cubicBezTo>
                    <a:pt x="1707" y="368"/>
                    <a:pt x="2202" y="1382"/>
                    <a:pt x="2250" y="1503"/>
                  </a:cubicBezTo>
                  <a:cubicBezTo>
                    <a:pt x="2327" y="1718"/>
                    <a:pt x="2388" y="1933"/>
                    <a:pt x="2446" y="2148"/>
                  </a:cubicBezTo>
                  <a:lnTo>
                    <a:pt x="2446" y="2148"/>
                  </a:lnTo>
                  <a:cubicBezTo>
                    <a:pt x="2448" y="2162"/>
                    <a:pt x="2451" y="2175"/>
                    <a:pt x="2454" y="2188"/>
                  </a:cubicBezTo>
                  <a:lnTo>
                    <a:pt x="2454" y="2188"/>
                  </a:lnTo>
                  <a:cubicBezTo>
                    <a:pt x="2285" y="2054"/>
                    <a:pt x="2115" y="1915"/>
                    <a:pt x="1946" y="1777"/>
                  </a:cubicBezTo>
                  <a:cubicBezTo>
                    <a:pt x="1703" y="1533"/>
                    <a:pt x="1004" y="986"/>
                    <a:pt x="1156" y="591"/>
                  </a:cubicBezTo>
                  <a:cubicBezTo>
                    <a:pt x="1211" y="432"/>
                    <a:pt x="1286" y="368"/>
                    <a:pt x="1370" y="368"/>
                  </a:cubicBezTo>
                  <a:close/>
                  <a:moveTo>
                    <a:pt x="3160" y="456"/>
                  </a:moveTo>
                  <a:cubicBezTo>
                    <a:pt x="3303" y="456"/>
                    <a:pt x="3431" y="554"/>
                    <a:pt x="3466" y="713"/>
                  </a:cubicBezTo>
                  <a:cubicBezTo>
                    <a:pt x="3567" y="1266"/>
                    <a:pt x="3250" y="1862"/>
                    <a:pt x="2914" y="2378"/>
                  </a:cubicBezTo>
                  <a:lnTo>
                    <a:pt x="2914" y="2378"/>
                  </a:lnTo>
                  <a:cubicBezTo>
                    <a:pt x="2831" y="2035"/>
                    <a:pt x="2743" y="1678"/>
                    <a:pt x="2767" y="1321"/>
                  </a:cubicBezTo>
                  <a:cubicBezTo>
                    <a:pt x="2767" y="1108"/>
                    <a:pt x="2736" y="834"/>
                    <a:pt x="2858" y="622"/>
                  </a:cubicBezTo>
                  <a:cubicBezTo>
                    <a:pt x="2947" y="507"/>
                    <a:pt x="3058" y="456"/>
                    <a:pt x="3160" y="456"/>
                  </a:cubicBezTo>
                  <a:close/>
                  <a:moveTo>
                    <a:pt x="1479" y="0"/>
                  </a:moveTo>
                  <a:cubicBezTo>
                    <a:pt x="1322" y="0"/>
                    <a:pt x="1154" y="68"/>
                    <a:pt x="973" y="226"/>
                  </a:cubicBezTo>
                  <a:cubicBezTo>
                    <a:pt x="1" y="1047"/>
                    <a:pt x="2068" y="2445"/>
                    <a:pt x="2615" y="2871"/>
                  </a:cubicBezTo>
                  <a:cubicBezTo>
                    <a:pt x="2655" y="2900"/>
                    <a:pt x="2702" y="2912"/>
                    <a:pt x="2748" y="2912"/>
                  </a:cubicBezTo>
                  <a:cubicBezTo>
                    <a:pt x="2920" y="2912"/>
                    <a:pt x="3096" y="2741"/>
                    <a:pt x="3005" y="2616"/>
                  </a:cubicBezTo>
                  <a:lnTo>
                    <a:pt x="3005" y="2616"/>
                  </a:lnTo>
                  <a:cubicBezTo>
                    <a:pt x="3607" y="1911"/>
                    <a:pt x="4520" y="438"/>
                    <a:pt x="3344" y="74"/>
                  </a:cubicBezTo>
                  <a:cubicBezTo>
                    <a:pt x="3297" y="60"/>
                    <a:pt x="3250" y="53"/>
                    <a:pt x="3203" y="53"/>
                  </a:cubicBezTo>
                  <a:cubicBezTo>
                    <a:pt x="2865" y="53"/>
                    <a:pt x="2573" y="411"/>
                    <a:pt x="2493" y="652"/>
                  </a:cubicBezTo>
                  <a:cubicBezTo>
                    <a:pt x="2463" y="744"/>
                    <a:pt x="2438" y="836"/>
                    <a:pt x="2419" y="928"/>
                  </a:cubicBezTo>
                  <a:lnTo>
                    <a:pt x="2419" y="928"/>
                  </a:lnTo>
                  <a:cubicBezTo>
                    <a:pt x="2180" y="419"/>
                    <a:pt x="1866" y="0"/>
                    <a:pt x="147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1"/>
            <p:cNvSpPr/>
            <p:nvPr/>
          </p:nvSpPr>
          <p:spPr>
            <a:xfrm>
              <a:off x="6868564" y="4037906"/>
              <a:ext cx="230521" cy="165734"/>
            </a:xfrm>
            <a:custGeom>
              <a:avLst/>
              <a:gdLst/>
              <a:ahLst/>
              <a:cxnLst/>
              <a:rect l="l" t="t" r="r" b="b"/>
              <a:pathLst>
                <a:path w="4590" h="3300" extrusionOk="0">
                  <a:moveTo>
                    <a:pt x="4590" y="0"/>
                  </a:moveTo>
                  <a:lnTo>
                    <a:pt x="4590" y="0"/>
                  </a:lnTo>
                  <a:cubicBezTo>
                    <a:pt x="2949" y="61"/>
                    <a:pt x="1368" y="456"/>
                    <a:pt x="0" y="1399"/>
                  </a:cubicBezTo>
                  <a:cubicBezTo>
                    <a:pt x="26" y="2438"/>
                    <a:pt x="319" y="3300"/>
                    <a:pt x="1239" y="3300"/>
                  </a:cubicBezTo>
                  <a:cubicBezTo>
                    <a:pt x="1395" y="3300"/>
                    <a:pt x="1569" y="3275"/>
                    <a:pt x="1763" y="3222"/>
                  </a:cubicBezTo>
                  <a:cubicBezTo>
                    <a:pt x="3283" y="2766"/>
                    <a:pt x="4134" y="1429"/>
                    <a:pt x="4590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1"/>
            <p:cNvSpPr/>
            <p:nvPr/>
          </p:nvSpPr>
          <p:spPr>
            <a:xfrm>
              <a:off x="6901058" y="3926412"/>
              <a:ext cx="191950" cy="64536"/>
            </a:xfrm>
            <a:custGeom>
              <a:avLst/>
              <a:gdLst/>
              <a:ahLst/>
              <a:cxnLst/>
              <a:rect l="l" t="t" r="r" b="b"/>
              <a:pathLst>
                <a:path w="3822" h="1285" extrusionOk="0">
                  <a:moveTo>
                    <a:pt x="3647" y="0"/>
                  </a:moveTo>
                  <a:cubicBezTo>
                    <a:pt x="2372" y="0"/>
                    <a:pt x="1183" y="682"/>
                    <a:pt x="52" y="1217"/>
                  </a:cubicBezTo>
                  <a:cubicBezTo>
                    <a:pt x="0" y="1217"/>
                    <a:pt x="15" y="1284"/>
                    <a:pt x="59" y="1284"/>
                  </a:cubicBezTo>
                  <a:cubicBezTo>
                    <a:pt x="66" y="1284"/>
                    <a:pt x="74" y="1282"/>
                    <a:pt x="83" y="1278"/>
                  </a:cubicBezTo>
                  <a:cubicBezTo>
                    <a:pt x="1298" y="792"/>
                    <a:pt x="2393" y="214"/>
                    <a:pt x="3730" y="123"/>
                  </a:cubicBezTo>
                  <a:cubicBezTo>
                    <a:pt x="3791" y="123"/>
                    <a:pt x="3821" y="1"/>
                    <a:pt x="3730" y="1"/>
                  </a:cubicBezTo>
                  <a:cubicBezTo>
                    <a:pt x="3703" y="1"/>
                    <a:pt x="3675" y="0"/>
                    <a:pt x="3647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1"/>
            <p:cNvSpPr/>
            <p:nvPr/>
          </p:nvSpPr>
          <p:spPr>
            <a:xfrm>
              <a:off x="6896437" y="3973621"/>
              <a:ext cx="192001" cy="64636"/>
            </a:xfrm>
            <a:custGeom>
              <a:avLst/>
              <a:gdLst/>
              <a:ahLst/>
              <a:cxnLst/>
              <a:rect l="l" t="t" r="r" b="b"/>
              <a:pathLst>
                <a:path w="3823" h="1287" extrusionOk="0">
                  <a:moveTo>
                    <a:pt x="3571" y="0"/>
                  </a:moveTo>
                  <a:cubicBezTo>
                    <a:pt x="2324" y="0"/>
                    <a:pt x="1161" y="664"/>
                    <a:pt x="53" y="1189"/>
                  </a:cubicBezTo>
                  <a:cubicBezTo>
                    <a:pt x="1" y="1215"/>
                    <a:pt x="16" y="1286"/>
                    <a:pt x="60" y="1286"/>
                  </a:cubicBezTo>
                  <a:cubicBezTo>
                    <a:pt x="67" y="1286"/>
                    <a:pt x="75" y="1285"/>
                    <a:pt x="83" y="1280"/>
                  </a:cubicBezTo>
                  <a:cubicBezTo>
                    <a:pt x="1299" y="764"/>
                    <a:pt x="2394" y="186"/>
                    <a:pt x="3731" y="125"/>
                  </a:cubicBezTo>
                  <a:cubicBezTo>
                    <a:pt x="3792" y="125"/>
                    <a:pt x="3822" y="4"/>
                    <a:pt x="3731" y="4"/>
                  </a:cubicBezTo>
                  <a:cubicBezTo>
                    <a:pt x="3677" y="1"/>
                    <a:pt x="3624" y="0"/>
                    <a:pt x="357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1"/>
            <p:cNvSpPr/>
            <p:nvPr/>
          </p:nvSpPr>
          <p:spPr>
            <a:xfrm>
              <a:off x="6961677" y="3430312"/>
              <a:ext cx="332825" cy="238205"/>
            </a:xfrm>
            <a:custGeom>
              <a:avLst/>
              <a:gdLst/>
              <a:ahLst/>
              <a:cxnLst/>
              <a:rect l="l" t="t" r="r" b="b"/>
              <a:pathLst>
                <a:path w="6627" h="4743" extrusionOk="0">
                  <a:moveTo>
                    <a:pt x="0" y="1"/>
                  </a:moveTo>
                  <a:lnTo>
                    <a:pt x="669" y="4743"/>
                  </a:lnTo>
                  <a:cubicBezTo>
                    <a:pt x="2462" y="3770"/>
                    <a:pt x="4468" y="3071"/>
                    <a:pt x="6566" y="2676"/>
                  </a:cubicBezTo>
                  <a:lnTo>
                    <a:pt x="6627" y="1"/>
                  </a:ln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1"/>
            <p:cNvSpPr/>
            <p:nvPr/>
          </p:nvSpPr>
          <p:spPr>
            <a:xfrm>
              <a:off x="6995225" y="3564657"/>
              <a:ext cx="296212" cy="415290"/>
            </a:xfrm>
            <a:custGeom>
              <a:avLst/>
              <a:gdLst/>
              <a:ahLst/>
              <a:cxnLst/>
              <a:rect l="l" t="t" r="r" b="b"/>
              <a:pathLst>
                <a:path w="5898" h="8269" extrusionOk="0">
                  <a:moveTo>
                    <a:pt x="5898" y="1"/>
                  </a:moveTo>
                  <a:cubicBezTo>
                    <a:pt x="3800" y="426"/>
                    <a:pt x="1794" y="1095"/>
                    <a:pt x="1" y="2098"/>
                  </a:cubicBezTo>
                  <a:lnTo>
                    <a:pt x="882" y="8208"/>
                  </a:lnTo>
                  <a:lnTo>
                    <a:pt x="5655" y="8268"/>
                  </a:lnTo>
                  <a:lnTo>
                    <a:pt x="5898" y="1"/>
                  </a:ln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1"/>
            <p:cNvSpPr/>
            <p:nvPr/>
          </p:nvSpPr>
          <p:spPr>
            <a:xfrm>
              <a:off x="6839535" y="3955139"/>
              <a:ext cx="447332" cy="313589"/>
            </a:xfrm>
            <a:custGeom>
              <a:avLst/>
              <a:gdLst/>
              <a:ahLst/>
              <a:cxnLst/>
              <a:rect l="l" t="t" r="r" b="b"/>
              <a:pathLst>
                <a:path w="8907" h="6244" extrusionOk="0">
                  <a:moveTo>
                    <a:pt x="8798" y="1"/>
                  </a:moveTo>
                  <a:cubicBezTo>
                    <a:pt x="8735" y="1"/>
                    <a:pt x="8589" y="1093"/>
                    <a:pt x="6613" y="1093"/>
                  </a:cubicBezTo>
                  <a:cubicBezTo>
                    <a:pt x="5952" y="1093"/>
                    <a:pt x="5087" y="971"/>
                    <a:pt x="3952" y="645"/>
                  </a:cubicBezTo>
                  <a:cubicBezTo>
                    <a:pt x="3952" y="645"/>
                    <a:pt x="1" y="6086"/>
                    <a:pt x="3253" y="6238"/>
                  </a:cubicBezTo>
                  <a:cubicBezTo>
                    <a:pt x="3317" y="6242"/>
                    <a:pt x="3380" y="6244"/>
                    <a:pt x="3443" y="6244"/>
                  </a:cubicBezTo>
                  <a:cubicBezTo>
                    <a:pt x="6970" y="6244"/>
                    <a:pt x="8907" y="493"/>
                    <a:pt x="8907" y="493"/>
                  </a:cubicBezTo>
                  <a:cubicBezTo>
                    <a:pt x="8831" y="134"/>
                    <a:pt x="8819" y="1"/>
                    <a:pt x="8798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1"/>
            <p:cNvSpPr/>
            <p:nvPr/>
          </p:nvSpPr>
          <p:spPr>
            <a:xfrm>
              <a:off x="6949472" y="3967695"/>
              <a:ext cx="329761" cy="175578"/>
            </a:xfrm>
            <a:custGeom>
              <a:avLst/>
              <a:gdLst/>
              <a:ahLst/>
              <a:cxnLst/>
              <a:rect l="l" t="t" r="r" b="b"/>
              <a:pathLst>
                <a:path w="6566" h="3496" extrusionOk="0">
                  <a:moveTo>
                    <a:pt x="1763" y="0"/>
                  </a:moveTo>
                  <a:cubicBezTo>
                    <a:pt x="1763" y="0"/>
                    <a:pt x="486" y="1763"/>
                    <a:pt x="0" y="3313"/>
                  </a:cubicBezTo>
                  <a:cubicBezTo>
                    <a:pt x="661" y="3135"/>
                    <a:pt x="1332" y="3053"/>
                    <a:pt x="2003" y="3053"/>
                  </a:cubicBezTo>
                  <a:cubicBezTo>
                    <a:pt x="2937" y="3053"/>
                    <a:pt x="3870" y="3213"/>
                    <a:pt x="4772" y="3496"/>
                  </a:cubicBezTo>
                  <a:cubicBezTo>
                    <a:pt x="5958" y="1885"/>
                    <a:pt x="6566" y="0"/>
                    <a:pt x="6566" y="0"/>
                  </a:cubicBezTo>
                  <a:lnTo>
                    <a:pt x="6566" y="0"/>
                  </a:lnTo>
                  <a:cubicBezTo>
                    <a:pt x="6018" y="122"/>
                    <a:pt x="5302" y="162"/>
                    <a:pt x="4591" y="162"/>
                  </a:cubicBezTo>
                  <a:cubicBezTo>
                    <a:pt x="3168" y="162"/>
                    <a:pt x="1763" y="0"/>
                    <a:pt x="1763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1"/>
            <p:cNvSpPr/>
            <p:nvPr/>
          </p:nvSpPr>
          <p:spPr>
            <a:xfrm>
              <a:off x="7005923" y="3864437"/>
              <a:ext cx="224896" cy="161465"/>
            </a:xfrm>
            <a:custGeom>
              <a:avLst/>
              <a:gdLst/>
              <a:ahLst/>
              <a:cxnLst/>
              <a:rect l="l" t="t" r="r" b="b"/>
              <a:pathLst>
                <a:path w="4478" h="3215" extrusionOk="0">
                  <a:moveTo>
                    <a:pt x="1455" y="323"/>
                  </a:moveTo>
                  <a:cubicBezTo>
                    <a:pt x="1827" y="323"/>
                    <a:pt x="1976" y="1564"/>
                    <a:pt x="1976" y="1691"/>
                  </a:cubicBezTo>
                  <a:cubicBezTo>
                    <a:pt x="1976" y="1934"/>
                    <a:pt x="1968" y="2169"/>
                    <a:pt x="1955" y="2399"/>
                  </a:cubicBezTo>
                  <a:lnTo>
                    <a:pt x="1955" y="2399"/>
                  </a:lnTo>
                  <a:cubicBezTo>
                    <a:pt x="1836" y="2214"/>
                    <a:pt x="1720" y="2028"/>
                    <a:pt x="1612" y="1843"/>
                  </a:cubicBezTo>
                  <a:cubicBezTo>
                    <a:pt x="1460" y="1539"/>
                    <a:pt x="973" y="810"/>
                    <a:pt x="1217" y="476"/>
                  </a:cubicBezTo>
                  <a:cubicBezTo>
                    <a:pt x="1304" y="368"/>
                    <a:pt x="1384" y="323"/>
                    <a:pt x="1455" y="323"/>
                  </a:cubicBezTo>
                  <a:close/>
                  <a:moveTo>
                    <a:pt x="3072" y="991"/>
                  </a:moveTo>
                  <a:cubicBezTo>
                    <a:pt x="3254" y="991"/>
                    <a:pt x="3396" y="1144"/>
                    <a:pt x="3375" y="1357"/>
                  </a:cubicBezTo>
                  <a:cubicBezTo>
                    <a:pt x="3299" y="1910"/>
                    <a:pt x="2809" y="2359"/>
                    <a:pt x="2332" y="2738"/>
                  </a:cubicBezTo>
                  <a:lnTo>
                    <a:pt x="2332" y="2738"/>
                  </a:lnTo>
                  <a:cubicBezTo>
                    <a:pt x="2338" y="2653"/>
                    <a:pt x="2344" y="2557"/>
                    <a:pt x="2349" y="2453"/>
                  </a:cubicBezTo>
                  <a:lnTo>
                    <a:pt x="2349" y="2453"/>
                  </a:lnTo>
                  <a:cubicBezTo>
                    <a:pt x="2374" y="2193"/>
                    <a:pt x="2418" y="1937"/>
                    <a:pt x="2524" y="1691"/>
                  </a:cubicBezTo>
                  <a:cubicBezTo>
                    <a:pt x="2584" y="1509"/>
                    <a:pt x="2645" y="1205"/>
                    <a:pt x="2828" y="1083"/>
                  </a:cubicBezTo>
                  <a:cubicBezTo>
                    <a:pt x="2910" y="1020"/>
                    <a:pt x="2995" y="991"/>
                    <a:pt x="3072" y="991"/>
                  </a:cubicBezTo>
                  <a:close/>
                  <a:moveTo>
                    <a:pt x="1546" y="0"/>
                  </a:moveTo>
                  <a:cubicBezTo>
                    <a:pt x="1440" y="0"/>
                    <a:pt x="1321" y="26"/>
                    <a:pt x="1186" y="80"/>
                  </a:cubicBezTo>
                  <a:cubicBezTo>
                    <a:pt x="1" y="536"/>
                    <a:pt x="1490" y="2542"/>
                    <a:pt x="1885" y="3120"/>
                  </a:cubicBezTo>
                  <a:cubicBezTo>
                    <a:pt x="1933" y="3187"/>
                    <a:pt x="2008" y="3215"/>
                    <a:pt x="2084" y="3215"/>
                  </a:cubicBezTo>
                  <a:cubicBezTo>
                    <a:pt x="2227" y="3215"/>
                    <a:pt x="2372" y="3115"/>
                    <a:pt x="2338" y="2993"/>
                  </a:cubicBezTo>
                  <a:lnTo>
                    <a:pt x="2338" y="2993"/>
                  </a:lnTo>
                  <a:cubicBezTo>
                    <a:pt x="3124" y="2540"/>
                    <a:pt x="4478" y="1419"/>
                    <a:pt x="3466" y="688"/>
                  </a:cubicBezTo>
                  <a:cubicBezTo>
                    <a:pt x="3384" y="631"/>
                    <a:pt x="3286" y="607"/>
                    <a:pt x="3184" y="607"/>
                  </a:cubicBezTo>
                  <a:cubicBezTo>
                    <a:pt x="2907" y="607"/>
                    <a:pt x="2596" y="784"/>
                    <a:pt x="2463" y="962"/>
                  </a:cubicBezTo>
                  <a:cubicBezTo>
                    <a:pt x="2412" y="1034"/>
                    <a:pt x="2366" y="1108"/>
                    <a:pt x="2325" y="1184"/>
                  </a:cubicBezTo>
                  <a:lnTo>
                    <a:pt x="2325" y="1184"/>
                  </a:lnTo>
                  <a:cubicBezTo>
                    <a:pt x="2249" y="549"/>
                    <a:pt x="2042" y="0"/>
                    <a:pt x="154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1"/>
            <p:cNvSpPr/>
            <p:nvPr/>
          </p:nvSpPr>
          <p:spPr>
            <a:xfrm>
              <a:off x="6929584" y="4121025"/>
              <a:ext cx="259600" cy="129222"/>
            </a:xfrm>
            <a:custGeom>
              <a:avLst/>
              <a:gdLst/>
              <a:ahLst/>
              <a:cxnLst/>
              <a:rect l="l" t="t" r="r" b="b"/>
              <a:pathLst>
                <a:path w="5169" h="2573" extrusionOk="0">
                  <a:moveTo>
                    <a:pt x="2399" y="0"/>
                  </a:moveTo>
                  <a:cubicBezTo>
                    <a:pt x="1728" y="0"/>
                    <a:pt x="1057" y="82"/>
                    <a:pt x="396" y="260"/>
                  </a:cubicBezTo>
                  <a:cubicBezTo>
                    <a:pt x="1" y="1446"/>
                    <a:pt x="62" y="2479"/>
                    <a:pt x="1460" y="2570"/>
                  </a:cubicBezTo>
                  <a:cubicBezTo>
                    <a:pt x="1506" y="2572"/>
                    <a:pt x="1551" y="2573"/>
                    <a:pt x="1596" y="2573"/>
                  </a:cubicBezTo>
                  <a:cubicBezTo>
                    <a:pt x="3112" y="2573"/>
                    <a:pt x="4312" y="1594"/>
                    <a:pt x="5168" y="443"/>
                  </a:cubicBezTo>
                  <a:cubicBezTo>
                    <a:pt x="4266" y="160"/>
                    <a:pt x="3333" y="0"/>
                    <a:pt x="239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1"/>
            <p:cNvSpPr/>
            <p:nvPr/>
          </p:nvSpPr>
          <p:spPr>
            <a:xfrm>
              <a:off x="7016670" y="4020680"/>
              <a:ext cx="202547" cy="19034"/>
            </a:xfrm>
            <a:custGeom>
              <a:avLst/>
              <a:gdLst/>
              <a:ahLst/>
              <a:cxnLst/>
              <a:rect l="l" t="t" r="r" b="b"/>
              <a:pathLst>
                <a:path w="4033" h="379" extrusionOk="0">
                  <a:moveTo>
                    <a:pt x="2380" y="1"/>
                  </a:moveTo>
                  <a:cubicBezTo>
                    <a:pt x="1606" y="1"/>
                    <a:pt x="812" y="132"/>
                    <a:pt x="60" y="222"/>
                  </a:cubicBezTo>
                  <a:cubicBezTo>
                    <a:pt x="8" y="222"/>
                    <a:pt x="1" y="289"/>
                    <a:pt x="57" y="289"/>
                  </a:cubicBezTo>
                  <a:cubicBezTo>
                    <a:pt x="67" y="289"/>
                    <a:pt x="78" y="287"/>
                    <a:pt x="91" y="283"/>
                  </a:cubicBezTo>
                  <a:cubicBezTo>
                    <a:pt x="828" y="248"/>
                    <a:pt x="1537" y="166"/>
                    <a:pt x="2244" y="166"/>
                  </a:cubicBezTo>
                  <a:cubicBezTo>
                    <a:pt x="2789" y="166"/>
                    <a:pt x="3334" y="215"/>
                    <a:pt x="3890" y="374"/>
                  </a:cubicBezTo>
                  <a:cubicBezTo>
                    <a:pt x="3900" y="377"/>
                    <a:pt x="3910" y="379"/>
                    <a:pt x="3919" y="379"/>
                  </a:cubicBezTo>
                  <a:cubicBezTo>
                    <a:pt x="3993" y="379"/>
                    <a:pt x="4032" y="279"/>
                    <a:pt x="3951" y="252"/>
                  </a:cubicBezTo>
                  <a:cubicBezTo>
                    <a:pt x="3451" y="65"/>
                    <a:pt x="2921" y="1"/>
                    <a:pt x="2380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1"/>
            <p:cNvSpPr/>
            <p:nvPr/>
          </p:nvSpPr>
          <p:spPr>
            <a:xfrm>
              <a:off x="6998289" y="4064374"/>
              <a:ext cx="200940" cy="18130"/>
            </a:xfrm>
            <a:custGeom>
              <a:avLst/>
              <a:gdLst/>
              <a:ahLst/>
              <a:cxnLst/>
              <a:rect l="l" t="t" r="r" b="b"/>
              <a:pathLst>
                <a:path w="4001" h="361" extrusionOk="0">
                  <a:moveTo>
                    <a:pt x="2284" y="0"/>
                  </a:moveTo>
                  <a:cubicBezTo>
                    <a:pt x="1543" y="0"/>
                    <a:pt x="788" y="116"/>
                    <a:pt x="62" y="203"/>
                  </a:cubicBezTo>
                  <a:cubicBezTo>
                    <a:pt x="1" y="203"/>
                    <a:pt x="1" y="294"/>
                    <a:pt x="62" y="294"/>
                  </a:cubicBezTo>
                  <a:cubicBezTo>
                    <a:pt x="800" y="242"/>
                    <a:pt x="1510" y="162"/>
                    <a:pt x="2224" y="162"/>
                  </a:cubicBezTo>
                  <a:cubicBezTo>
                    <a:pt x="2772" y="162"/>
                    <a:pt x="3323" y="209"/>
                    <a:pt x="3891" y="355"/>
                  </a:cubicBezTo>
                  <a:cubicBezTo>
                    <a:pt x="3900" y="359"/>
                    <a:pt x="3908" y="361"/>
                    <a:pt x="3916" y="361"/>
                  </a:cubicBezTo>
                  <a:cubicBezTo>
                    <a:pt x="3966" y="361"/>
                    <a:pt x="4000" y="290"/>
                    <a:pt x="3922" y="264"/>
                  </a:cubicBezTo>
                  <a:cubicBezTo>
                    <a:pt x="3398" y="67"/>
                    <a:pt x="2845" y="0"/>
                    <a:pt x="2284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1"/>
            <p:cNvSpPr/>
            <p:nvPr/>
          </p:nvSpPr>
          <p:spPr>
            <a:xfrm>
              <a:off x="7627228" y="2717450"/>
              <a:ext cx="270247" cy="548078"/>
            </a:xfrm>
            <a:custGeom>
              <a:avLst/>
              <a:gdLst/>
              <a:ahLst/>
              <a:cxnLst/>
              <a:rect l="l" t="t" r="r" b="b"/>
              <a:pathLst>
                <a:path w="5381" h="10913" extrusionOk="0">
                  <a:moveTo>
                    <a:pt x="5381" y="0"/>
                  </a:moveTo>
                  <a:lnTo>
                    <a:pt x="426" y="7751"/>
                  </a:lnTo>
                  <a:lnTo>
                    <a:pt x="1" y="10912"/>
                  </a:lnTo>
                  <a:lnTo>
                    <a:pt x="5381" y="2797"/>
                  </a:lnTo>
                  <a:lnTo>
                    <a:pt x="538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1"/>
            <p:cNvSpPr/>
            <p:nvPr/>
          </p:nvSpPr>
          <p:spPr>
            <a:xfrm>
              <a:off x="6514393" y="3186078"/>
              <a:ext cx="148106" cy="992296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64" y="19758"/>
                  </a:lnTo>
                  <a:lnTo>
                    <a:pt x="2949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1"/>
            <p:cNvSpPr/>
            <p:nvPr/>
          </p:nvSpPr>
          <p:spPr>
            <a:xfrm>
              <a:off x="6633471" y="3186078"/>
              <a:ext cx="96226" cy="992296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0" y="1"/>
                  </a:moveTo>
                  <a:lnTo>
                    <a:pt x="578" y="19758"/>
                  </a:lnTo>
                  <a:lnTo>
                    <a:pt x="1915" y="18694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1"/>
            <p:cNvSpPr/>
            <p:nvPr/>
          </p:nvSpPr>
          <p:spPr>
            <a:xfrm>
              <a:off x="7663891" y="3172368"/>
              <a:ext cx="122141" cy="1006007"/>
            </a:xfrm>
            <a:custGeom>
              <a:avLst/>
              <a:gdLst/>
              <a:ahLst/>
              <a:cxnLst/>
              <a:rect l="l" t="t" r="r" b="b"/>
              <a:pathLst>
                <a:path w="2432" h="20031" extrusionOk="0">
                  <a:moveTo>
                    <a:pt x="0" y="0"/>
                  </a:moveTo>
                  <a:lnTo>
                    <a:pt x="547" y="20031"/>
                  </a:lnTo>
                  <a:lnTo>
                    <a:pt x="2432" y="20031"/>
                  </a:lnTo>
                  <a:lnTo>
                    <a:pt x="1885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1"/>
            <p:cNvSpPr/>
            <p:nvPr/>
          </p:nvSpPr>
          <p:spPr>
            <a:xfrm>
              <a:off x="7758511" y="3085332"/>
              <a:ext cx="96226" cy="1093042"/>
            </a:xfrm>
            <a:custGeom>
              <a:avLst/>
              <a:gdLst/>
              <a:ahLst/>
              <a:cxnLst/>
              <a:rect l="l" t="t" r="r" b="b"/>
              <a:pathLst>
                <a:path w="1916" h="21764" extrusionOk="0">
                  <a:moveTo>
                    <a:pt x="1338" y="0"/>
                  </a:moveTo>
                  <a:lnTo>
                    <a:pt x="1" y="2007"/>
                  </a:lnTo>
                  <a:lnTo>
                    <a:pt x="548" y="21764"/>
                  </a:lnTo>
                  <a:lnTo>
                    <a:pt x="1916" y="20700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1"/>
            <p:cNvSpPr/>
            <p:nvPr/>
          </p:nvSpPr>
          <p:spPr>
            <a:xfrm>
              <a:off x="7750877" y="3163327"/>
              <a:ext cx="311480" cy="140372"/>
            </a:xfrm>
            <a:custGeom>
              <a:avLst/>
              <a:gdLst/>
              <a:ahLst/>
              <a:cxnLst/>
              <a:rect l="l" t="t" r="r" b="b"/>
              <a:pathLst>
                <a:path w="6202" h="2795" extrusionOk="0">
                  <a:moveTo>
                    <a:pt x="3766" y="0"/>
                  </a:moveTo>
                  <a:cubicBezTo>
                    <a:pt x="3505" y="0"/>
                    <a:pt x="3223" y="36"/>
                    <a:pt x="2919" y="119"/>
                  </a:cubicBezTo>
                  <a:cubicBezTo>
                    <a:pt x="730" y="758"/>
                    <a:pt x="1" y="2794"/>
                    <a:pt x="1" y="2794"/>
                  </a:cubicBezTo>
                  <a:lnTo>
                    <a:pt x="1095" y="2399"/>
                  </a:lnTo>
                  <a:cubicBezTo>
                    <a:pt x="1095" y="2399"/>
                    <a:pt x="1490" y="1396"/>
                    <a:pt x="3253" y="1001"/>
                  </a:cubicBezTo>
                  <a:cubicBezTo>
                    <a:pt x="3521" y="944"/>
                    <a:pt x="3763" y="921"/>
                    <a:pt x="3981" y="921"/>
                  </a:cubicBezTo>
                  <a:cubicBezTo>
                    <a:pt x="5050" y="921"/>
                    <a:pt x="5533" y="1487"/>
                    <a:pt x="5533" y="1487"/>
                  </a:cubicBezTo>
                  <a:lnTo>
                    <a:pt x="6202" y="1426"/>
                  </a:lnTo>
                  <a:cubicBezTo>
                    <a:pt x="6202" y="1426"/>
                    <a:pt x="5409" y="0"/>
                    <a:pt x="376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1"/>
            <p:cNvSpPr/>
            <p:nvPr/>
          </p:nvSpPr>
          <p:spPr>
            <a:xfrm>
              <a:off x="7552447" y="3228918"/>
              <a:ext cx="702261" cy="1086463"/>
            </a:xfrm>
            <a:custGeom>
              <a:avLst/>
              <a:gdLst/>
              <a:ahLst/>
              <a:cxnLst/>
              <a:rect l="l" t="t" r="r" b="b"/>
              <a:pathLst>
                <a:path w="13983" h="21633" extrusionOk="0">
                  <a:moveTo>
                    <a:pt x="8538" y="0"/>
                  </a:moveTo>
                  <a:cubicBezTo>
                    <a:pt x="7778" y="0"/>
                    <a:pt x="6843" y="95"/>
                    <a:pt x="5684" y="303"/>
                  </a:cubicBezTo>
                  <a:cubicBezTo>
                    <a:pt x="5684" y="303"/>
                    <a:pt x="0" y="1275"/>
                    <a:pt x="274" y="5136"/>
                  </a:cubicBezTo>
                  <a:cubicBezTo>
                    <a:pt x="548" y="9026"/>
                    <a:pt x="152" y="17902"/>
                    <a:pt x="1946" y="21032"/>
                  </a:cubicBezTo>
                  <a:cubicBezTo>
                    <a:pt x="2196" y="21462"/>
                    <a:pt x="3041" y="21633"/>
                    <a:pt x="4151" y="21633"/>
                  </a:cubicBezTo>
                  <a:cubicBezTo>
                    <a:pt x="6415" y="21633"/>
                    <a:pt x="9777" y="20925"/>
                    <a:pt x="11429" y="20273"/>
                  </a:cubicBezTo>
                  <a:cubicBezTo>
                    <a:pt x="13891" y="19300"/>
                    <a:pt x="13982" y="16716"/>
                    <a:pt x="13739" y="14102"/>
                  </a:cubicBezTo>
                  <a:cubicBezTo>
                    <a:pt x="13496" y="11458"/>
                    <a:pt x="12827" y="5257"/>
                    <a:pt x="12037" y="2461"/>
                  </a:cubicBezTo>
                  <a:cubicBezTo>
                    <a:pt x="11662" y="1077"/>
                    <a:pt x="11105" y="0"/>
                    <a:pt x="8538" y="0"/>
                  </a:cubicBez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1"/>
            <p:cNvSpPr/>
            <p:nvPr/>
          </p:nvSpPr>
          <p:spPr>
            <a:xfrm>
              <a:off x="7618088" y="3232836"/>
              <a:ext cx="703768" cy="1085610"/>
            </a:xfrm>
            <a:custGeom>
              <a:avLst/>
              <a:gdLst/>
              <a:ahLst/>
              <a:cxnLst/>
              <a:rect l="l" t="t" r="r" b="b"/>
              <a:pathLst>
                <a:path w="14013" h="21616" extrusionOk="0">
                  <a:moveTo>
                    <a:pt x="8589" y="1"/>
                  </a:moveTo>
                  <a:cubicBezTo>
                    <a:pt x="7827" y="1"/>
                    <a:pt x="6886" y="98"/>
                    <a:pt x="5715" y="316"/>
                  </a:cubicBezTo>
                  <a:cubicBezTo>
                    <a:pt x="5715" y="316"/>
                    <a:pt x="0" y="1258"/>
                    <a:pt x="274" y="5149"/>
                  </a:cubicBezTo>
                  <a:cubicBezTo>
                    <a:pt x="578" y="9009"/>
                    <a:pt x="152" y="17884"/>
                    <a:pt x="1976" y="21015"/>
                  </a:cubicBezTo>
                  <a:cubicBezTo>
                    <a:pt x="2216" y="21445"/>
                    <a:pt x="3058" y="21615"/>
                    <a:pt x="4168" y="21615"/>
                  </a:cubicBezTo>
                  <a:cubicBezTo>
                    <a:pt x="6431" y="21615"/>
                    <a:pt x="9808" y="20908"/>
                    <a:pt x="11460" y="20255"/>
                  </a:cubicBezTo>
                  <a:cubicBezTo>
                    <a:pt x="13922" y="19283"/>
                    <a:pt x="14013" y="16729"/>
                    <a:pt x="13770" y="14085"/>
                  </a:cubicBezTo>
                  <a:cubicBezTo>
                    <a:pt x="13527" y="11471"/>
                    <a:pt x="12858" y="5240"/>
                    <a:pt x="12068" y="2444"/>
                  </a:cubicBezTo>
                  <a:cubicBezTo>
                    <a:pt x="11670" y="1087"/>
                    <a:pt x="11129" y="1"/>
                    <a:pt x="8589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1"/>
            <p:cNvSpPr/>
            <p:nvPr/>
          </p:nvSpPr>
          <p:spPr>
            <a:xfrm>
              <a:off x="7682222" y="3752139"/>
              <a:ext cx="607592" cy="189891"/>
            </a:xfrm>
            <a:custGeom>
              <a:avLst/>
              <a:gdLst/>
              <a:ahLst/>
              <a:cxnLst/>
              <a:rect l="l" t="t" r="r" b="b"/>
              <a:pathLst>
                <a:path w="12098" h="3781" extrusionOk="0">
                  <a:moveTo>
                    <a:pt x="9093" y="0"/>
                  </a:moveTo>
                  <a:cubicBezTo>
                    <a:pt x="8136" y="0"/>
                    <a:pt x="6812" y="123"/>
                    <a:pt x="4955" y="402"/>
                  </a:cubicBezTo>
                  <a:cubicBezTo>
                    <a:pt x="4955" y="402"/>
                    <a:pt x="608" y="1374"/>
                    <a:pt x="0" y="3259"/>
                  </a:cubicBezTo>
                  <a:cubicBezTo>
                    <a:pt x="1431" y="3616"/>
                    <a:pt x="2878" y="3781"/>
                    <a:pt x="4326" y="3781"/>
                  </a:cubicBezTo>
                  <a:cubicBezTo>
                    <a:pt x="6938" y="3781"/>
                    <a:pt x="9556" y="3246"/>
                    <a:pt x="12098" y="2347"/>
                  </a:cubicBezTo>
                  <a:cubicBezTo>
                    <a:pt x="11946" y="1800"/>
                    <a:pt x="11794" y="1313"/>
                    <a:pt x="11611" y="949"/>
                  </a:cubicBezTo>
                  <a:cubicBezTo>
                    <a:pt x="11303" y="370"/>
                    <a:pt x="10750" y="0"/>
                    <a:pt x="9093" y="0"/>
                  </a:cubicBezTo>
                  <a:close/>
                </a:path>
              </a:pathLst>
            </a:custGeom>
            <a:solidFill>
              <a:srgbClr val="FFCC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1"/>
            <p:cNvSpPr/>
            <p:nvPr/>
          </p:nvSpPr>
          <p:spPr>
            <a:xfrm>
              <a:off x="7671525" y="3869962"/>
              <a:ext cx="625923" cy="137007"/>
            </a:xfrm>
            <a:custGeom>
              <a:avLst/>
              <a:gdLst/>
              <a:ahLst/>
              <a:cxnLst/>
              <a:rect l="l" t="t" r="r" b="b"/>
              <a:pathLst>
                <a:path w="12463" h="2728" extrusionOk="0">
                  <a:moveTo>
                    <a:pt x="12311" y="1"/>
                  </a:moveTo>
                  <a:cubicBezTo>
                    <a:pt x="9769" y="900"/>
                    <a:pt x="7151" y="1435"/>
                    <a:pt x="4539" y="1435"/>
                  </a:cubicBezTo>
                  <a:cubicBezTo>
                    <a:pt x="3091" y="1435"/>
                    <a:pt x="1644" y="1270"/>
                    <a:pt x="213" y="913"/>
                  </a:cubicBezTo>
                  <a:cubicBezTo>
                    <a:pt x="213" y="1004"/>
                    <a:pt x="183" y="1095"/>
                    <a:pt x="152" y="1186"/>
                  </a:cubicBezTo>
                  <a:cubicBezTo>
                    <a:pt x="122" y="1581"/>
                    <a:pt x="61" y="2037"/>
                    <a:pt x="0" y="2554"/>
                  </a:cubicBezTo>
                  <a:cubicBezTo>
                    <a:pt x="943" y="2668"/>
                    <a:pt x="1907" y="2727"/>
                    <a:pt x="2883" y="2727"/>
                  </a:cubicBezTo>
                  <a:cubicBezTo>
                    <a:pt x="6063" y="2727"/>
                    <a:pt x="9369" y="2102"/>
                    <a:pt x="12463" y="730"/>
                  </a:cubicBezTo>
                  <a:cubicBezTo>
                    <a:pt x="12402" y="487"/>
                    <a:pt x="12371" y="244"/>
                    <a:pt x="12311" y="1"/>
                  </a:cubicBez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1"/>
            <p:cNvSpPr/>
            <p:nvPr/>
          </p:nvSpPr>
          <p:spPr>
            <a:xfrm>
              <a:off x="7668461" y="3906624"/>
              <a:ext cx="662585" cy="316653"/>
            </a:xfrm>
            <a:custGeom>
              <a:avLst/>
              <a:gdLst/>
              <a:ahLst/>
              <a:cxnLst/>
              <a:rect l="l" t="t" r="r" b="b"/>
              <a:pathLst>
                <a:path w="13193" h="6305" extrusionOk="0">
                  <a:moveTo>
                    <a:pt x="12524" y="0"/>
                  </a:moveTo>
                  <a:cubicBezTo>
                    <a:pt x="9430" y="1372"/>
                    <a:pt x="6124" y="1997"/>
                    <a:pt x="2944" y="1997"/>
                  </a:cubicBezTo>
                  <a:cubicBezTo>
                    <a:pt x="1968" y="1997"/>
                    <a:pt x="1004" y="1938"/>
                    <a:pt x="61" y="1824"/>
                  </a:cubicBezTo>
                  <a:cubicBezTo>
                    <a:pt x="61" y="2037"/>
                    <a:pt x="31" y="2250"/>
                    <a:pt x="0" y="2462"/>
                  </a:cubicBezTo>
                  <a:cubicBezTo>
                    <a:pt x="2841" y="5278"/>
                    <a:pt x="6695" y="6304"/>
                    <a:pt x="10546" y="6304"/>
                  </a:cubicBezTo>
                  <a:cubicBezTo>
                    <a:pt x="11268" y="6304"/>
                    <a:pt x="11991" y="6268"/>
                    <a:pt x="12706" y="6201"/>
                  </a:cubicBezTo>
                  <a:cubicBezTo>
                    <a:pt x="13192" y="5563"/>
                    <a:pt x="13192" y="4803"/>
                    <a:pt x="13071" y="4043"/>
                  </a:cubicBezTo>
                  <a:cubicBezTo>
                    <a:pt x="12949" y="3192"/>
                    <a:pt x="12797" y="1490"/>
                    <a:pt x="12524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1"/>
            <p:cNvSpPr/>
            <p:nvPr/>
          </p:nvSpPr>
          <p:spPr>
            <a:xfrm>
              <a:off x="7660827" y="4030273"/>
              <a:ext cx="645761" cy="304047"/>
            </a:xfrm>
            <a:custGeom>
              <a:avLst/>
              <a:gdLst/>
              <a:ahLst/>
              <a:cxnLst/>
              <a:rect l="l" t="t" r="r" b="b"/>
              <a:pathLst>
                <a:path w="12858" h="6054" extrusionOk="0">
                  <a:moveTo>
                    <a:pt x="152" y="0"/>
                  </a:moveTo>
                  <a:lnTo>
                    <a:pt x="152" y="0"/>
                  </a:lnTo>
                  <a:cubicBezTo>
                    <a:pt x="0" y="2098"/>
                    <a:pt x="61" y="4712"/>
                    <a:pt x="1338" y="5836"/>
                  </a:cubicBezTo>
                  <a:cubicBezTo>
                    <a:pt x="1513" y="5989"/>
                    <a:pt x="2005" y="6053"/>
                    <a:pt x="2688" y="6053"/>
                  </a:cubicBezTo>
                  <a:cubicBezTo>
                    <a:pt x="4852" y="6053"/>
                    <a:pt x="8926" y="5410"/>
                    <a:pt x="10821" y="4924"/>
                  </a:cubicBezTo>
                  <a:cubicBezTo>
                    <a:pt x="11885" y="4620"/>
                    <a:pt x="12524" y="4225"/>
                    <a:pt x="12858" y="3739"/>
                  </a:cubicBezTo>
                  <a:lnTo>
                    <a:pt x="12858" y="3739"/>
                  </a:lnTo>
                  <a:cubicBezTo>
                    <a:pt x="12143" y="3806"/>
                    <a:pt x="11420" y="3842"/>
                    <a:pt x="10698" y="3842"/>
                  </a:cubicBezTo>
                  <a:cubicBezTo>
                    <a:pt x="6847" y="3842"/>
                    <a:pt x="2993" y="2816"/>
                    <a:pt x="152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1"/>
            <p:cNvSpPr/>
            <p:nvPr/>
          </p:nvSpPr>
          <p:spPr>
            <a:xfrm>
              <a:off x="7854687" y="3424636"/>
              <a:ext cx="177135" cy="197676"/>
            </a:xfrm>
            <a:custGeom>
              <a:avLst/>
              <a:gdLst/>
              <a:ahLst/>
              <a:cxnLst/>
              <a:rect l="l" t="t" r="r" b="b"/>
              <a:pathLst>
                <a:path w="3527" h="3936" extrusionOk="0">
                  <a:moveTo>
                    <a:pt x="2143" y="1115"/>
                  </a:moveTo>
                  <a:cubicBezTo>
                    <a:pt x="2257" y="1115"/>
                    <a:pt x="2342" y="1469"/>
                    <a:pt x="2372" y="1907"/>
                  </a:cubicBezTo>
                  <a:cubicBezTo>
                    <a:pt x="2372" y="2363"/>
                    <a:pt x="2311" y="2758"/>
                    <a:pt x="2189" y="2758"/>
                  </a:cubicBezTo>
                  <a:cubicBezTo>
                    <a:pt x="2098" y="2758"/>
                    <a:pt x="1976" y="2394"/>
                    <a:pt x="1976" y="1938"/>
                  </a:cubicBezTo>
                  <a:cubicBezTo>
                    <a:pt x="1946" y="1482"/>
                    <a:pt x="2037" y="1117"/>
                    <a:pt x="2128" y="1117"/>
                  </a:cubicBezTo>
                  <a:cubicBezTo>
                    <a:pt x="2133" y="1116"/>
                    <a:pt x="2138" y="1115"/>
                    <a:pt x="2143" y="1115"/>
                  </a:cubicBezTo>
                  <a:close/>
                  <a:moveTo>
                    <a:pt x="1247" y="1360"/>
                  </a:moveTo>
                  <a:cubicBezTo>
                    <a:pt x="1369" y="1360"/>
                    <a:pt x="1460" y="1694"/>
                    <a:pt x="1490" y="2150"/>
                  </a:cubicBezTo>
                  <a:cubicBezTo>
                    <a:pt x="1490" y="2606"/>
                    <a:pt x="1429" y="3001"/>
                    <a:pt x="1308" y="3001"/>
                  </a:cubicBezTo>
                  <a:cubicBezTo>
                    <a:pt x="1304" y="3003"/>
                    <a:pt x="1301" y="3003"/>
                    <a:pt x="1297" y="3003"/>
                  </a:cubicBezTo>
                  <a:cubicBezTo>
                    <a:pt x="1207" y="3003"/>
                    <a:pt x="1095" y="2649"/>
                    <a:pt x="1095" y="2211"/>
                  </a:cubicBezTo>
                  <a:cubicBezTo>
                    <a:pt x="1065" y="1755"/>
                    <a:pt x="1156" y="1360"/>
                    <a:pt x="1247" y="1360"/>
                  </a:cubicBezTo>
                  <a:close/>
                  <a:moveTo>
                    <a:pt x="1645" y="0"/>
                  </a:moveTo>
                  <a:cubicBezTo>
                    <a:pt x="1581" y="0"/>
                    <a:pt x="1515" y="40"/>
                    <a:pt x="1460" y="114"/>
                  </a:cubicBezTo>
                  <a:lnTo>
                    <a:pt x="62" y="2120"/>
                  </a:lnTo>
                  <a:cubicBezTo>
                    <a:pt x="1" y="2211"/>
                    <a:pt x="1" y="2394"/>
                    <a:pt x="92" y="2454"/>
                  </a:cubicBezTo>
                  <a:lnTo>
                    <a:pt x="1764" y="3883"/>
                  </a:lnTo>
                  <a:cubicBezTo>
                    <a:pt x="1800" y="3919"/>
                    <a:pt x="1845" y="3936"/>
                    <a:pt x="1891" y="3936"/>
                  </a:cubicBezTo>
                  <a:cubicBezTo>
                    <a:pt x="1961" y="3936"/>
                    <a:pt x="2031" y="3896"/>
                    <a:pt x="2068" y="3822"/>
                  </a:cubicBezTo>
                  <a:lnTo>
                    <a:pt x="3466" y="1846"/>
                  </a:lnTo>
                  <a:cubicBezTo>
                    <a:pt x="3527" y="1725"/>
                    <a:pt x="3527" y="1573"/>
                    <a:pt x="3435" y="1482"/>
                  </a:cubicBezTo>
                  <a:lnTo>
                    <a:pt x="1764" y="53"/>
                  </a:lnTo>
                  <a:cubicBezTo>
                    <a:pt x="1728" y="17"/>
                    <a:pt x="1687" y="0"/>
                    <a:pt x="1645" y="0"/>
                  </a:cubicBez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1"/>
            <p:cNvSpPr/>
            <p:nvPr/>
          </p:nvSpPr>
          <p:spPr>
            <a:xfrm>
              <a:off x="7859258" y="3417003"/>
              <a:ext cx="178692" cy="197676"/>
            </a:xfrm>
            <a:custGeom>
              <a:avLst/>
              <a:gdLst/>
              <a:ahLst/>
              <a:cxnLst/>
              <a:rect l="l" t="t" r="r" b="b"/>
              <a:pathLst>
                <a:path w="3558" h="3936" extrusionOk="0">
                  <a:moveTo>
                    <a:pt x="2159" y="1087"/>
                  </a:moveTo>
                  <a:cubicBezTo>
                    <a:pt x="2250" y="1087"/>
                    <a:pt x="2341" y="1451"/>
                    <a:pt x="2372" y="1907"/>
                  </a:cubicBezTo>
                  <a:cubicBezTo>
                    <a:pt x="2372" y="2363"/>
                    <a:pt x="2311" y="2728"/>
                    <a:pt x="2189" y="2758"/>
                  </a:cubicBezTo>
                  <a:cubicBezTo>
                    <a:pt x="2098" y="2758"/>
                    <a:pt x="2007" y="2394"/>
                    <a:pt x="1977" y="1938"/>
                  </a:cubicBezTo>
                  <a:cubicBezTo>
                    <a:pt x="1977" y="1482"/>
                    <a:pt x="2037" y="1117"/>
                    <a:pt x="2159" y="1087"/>
                  </a:cubicBezTo>
                  <a:close/>
                  <a:moveTo>
                    <a:pt x="1288" y="1358"/>
                  </a:moveTo>
                  <a:cubicBezTo>
                    <a:pt x="1378" y="1358"/>
                    <a:pt x="1490" y="1712"/>
                    <a:pt x="1490" y="2150"/>
                  </a:cubicBezTo>
                  <a:cubicBezTo>
                    <a:pt x="1521" y="2606"/>
                    <a:pt x="1430" y="3001"/>
                    <a:pt x="1338" y="3001"/>
                  </a:cubicBezTo>
                  <a:cubicBezTo>
                    <a:pt x="1217" y="3001"/>
                    <a:pt x="1126" y="2667"/>
                    <a:pt x="1095" y="2211"/>
                  </a:cubicBezTo>
                  <a:cubicBezTo>
                    <a:pt x="1095" y="1755"/>
                    <a:pt x="1156" y="1360"/>
                    <a:pt x="1278" y="1360"/>
                  </a:cubicBezTo>
                  <a:cubicBezTo>
                    <a:pt x="1281" y="1359"/>
                    <a:pt x="1285" y="1358"/>
                    <a:pt x="1288" y="1358"/>
                  </a:cubicBezTo>
                  <a:close/>
                  <a:moveTo>
                    <a:pt x="1667" y="0"/>
                  </a:moveTo>
                  <a:cubicBezTo>
                    <a:pt x="1597" y="0"/>
                    <a:pt x="1527" y="40"/>
                    <a:pt x="1490" y="114"/>
                  </a:cubicBezTo>
                  <a:lnTo>
                    <a:pt x="92" y="2120"/>
                  </a:lnTo>
                  <a:cubicBezTo>
                    <a:pt x="1" y="2211"/>
                    <a:pt x="31" y="2363"/>
                    <a:pt x="123" y="2454"/>
                  </a:cubicBezTo>
                  <a:lnTo>
                    <a:pt x="1764" y="3883"/>
                  </a:lnTo>
                  <a:cubicBezTo>
                    <a:pt x="1800" y="3919"/>
                    <a:pt x="1845" y="3936"/>
                    <a:pt x="1891" y="3936"/>
                  </a:cubicBezTo>
                  <a:cubicBezTo>
                    <a:pt x="1961" y="3936"/>
                    <a:pt x="2031" y="3896"/>
                    <a:pt x="2068" y="3822"/>
                  </a:cubicBezTo>
                  <a:lnTo>
                    <a:pt x="3466" y="1816"/>
                  </a:lnTo>
                  <a:cubicBezTo>
                    <a:pt x="3557" y="1725"/>
                    <a:pt x="3527" y="1573"/>
                    <a:pt x="3436" y="1482"/>
                  </a:cubicBezTo>
                  <a:lnTo>
                    <a:pt x="1794" y="53"/>
                  </a:lnTo>
                  <a:cubicBezTo>
                    <a:pt x="1758" y="17"/>
                    <a:pt x="1713" y="0"/>
                    <a:pt x="1667" y="0"/>
                  </a:cubicBezTo>
                  <a:close/>
                </a:path>
              </a:pathLst>
            </a:custGeom>
            <a:solidFill>
              <a:srgbClr val="FFCC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1"/>
            <p:cNvSpPr/>
            <p:nvPr/>
          </p:nvSpPr>
          <p:spPr>
            <a:xfrm>
              <a:off x="6056412" y="3265481"/>
              <a:ext cx="1586127" cy="164880"/>
            </a:xfrm>
            <a:custGeom>
              <a:avLst/>
              <a:gdLst/>
              <a:ahLst/>
              <a:cxnLst/>
              <a:rect l="l" t="t" r="r" b="b"/>
              <a:pathLst>
                <a:path w="31582" h="3283" extrusionOk="0">
                  <a:moveTo>
                    <a:pt x="1" y="0"/>
                  </a:moveTo>
                  <a:lnTo>
                    <a:pt x="1" y="3283"/>
                  </a:lnTo>
                  <a:lnTo>
                    <a:pt x="31582" y="3283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1"/>
            <p:cNvSpPr/>
            <p:nvPr/>
          </p:nvSpPr>
          <p:spPr>
            <a:xfrm>
              <a:off x="7627228" y="2900612"/>
              <a:ext cx="238205" cy="529747"/>
            </a:xfrm>
            <a:custGeom>
              <a:avLst/>
              <a:gdLst/>
              <a:ahLst/>
              <a:cxnLst/>
              <a:rect l="l" t="t" r="r" b="b"/>
              <a:pathLst>
                <a:path w="4743" h="10548" extrusionOk="0">
                  <a:moveTo>
                    <a:pt x="4743" y="1"/>
                  </a:moveTo>
                  <a:lnTo>
                    <a:pt x="1" y="7265"/>
                  </a:lnTo>
                  <a:lnTo>
                    <a:pt x="305" y="10548"/>
                  </a:lnTo>
                  <a:lnTo>
                    <a:pt x="4743" y="2858"/>
                  </a:lnTo>
                  <a:lnTo>
                    <a:pt x="4743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1"/>
            <p:cNvSpPr/>
            <p:nvPr/>
          </p:nvSpPr>
          <p:spPr>
            <a:xfrm>
              <a:off x="6118989" y="3430312"/>
              <a:ext cx="148156" cy="992296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65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1"/>
            <p:cNvSpPr/>
            <p:nvPr/>
          </p:nvSpPr>
          <p:spPr>
            <a:xfrm>
              <a:off x="6238067" y="3430312"/>
              <a:ext cx="96226" cy="992296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1"/>
            <p:cNvSpPr/>
            <p:nvPr/>
          </p:nvSpPr>
          <p:spPr>
            <a:xfrm>
              <a:off x="7411974" y="3430312"/>
              <a:ext cx="148156" cy="992296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65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1"/>
            <p:cNvSpPr/>
            <p:nvPr/>
          </p:nvSpPr>
          <p:spPr>
            <a:xfrm>
              <a:off x="7531052" y="3430312"/>
              <a:ext cx="96226" cy="992296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1"/>
            <p:cNvSpPr/>
            <p:nvPr/>
          </p:nvSpPr>
          <p:spPr>
            <a:xfrm>
              <a:off x="5935827" y="3106726"/>
              <a:ext cx="441205" cy="158804"/>
            </a:xfrm>
            <a:custGeom>
              <a:avLst/>
              <a:gdLst/>
              <a:ahLst/>
              <a:cxnLst/>
              <a:rect l="l" t="t" r="r" b="b"/>
              <a:pathLst>
                <a:path w="8785" h="3162" extrusionOk="0">
                  <a:moveTo>
                    <a:pt x="0" y="0"/>
                  </a:moveTo>
                  <a:lnTo>
                    <a:pt x="578" y="3161"/>
                  </a:lnTo>
                  <a:lnTo>
                    <a:pt x="8785" y="3161"/>
                  </a:lnTo>
                  <a:cubicBezTo>
                    <a:pt x="8055" y="2310"/>
                    <a:pt x="7295" y="912"/>
                    <a:pt x="6596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1"/>
            <p:cNvSpPr/>
            <p:nvPr/>
          </p:nvSpPr>
          <p:spPr>
            <a:xfrm>
              <a:off x="6267096" y="3106726"/>
              <a:ext cx="235142" cy="158804"/>
            </a:xfrm>
            <a:custGeom>
              <a:avLst/>
              <a:gdLst/>
              <a:ahLst/>
              <a:cxnLst/>
              <a:rect l="l" t="t" r="r" b="b"/>
              <a:pathLst>
                <a:path w="4682" h="3162" extrusionOk="0">
                  <a:moveTo>
                    <a:pt x="0" y="0"/>
                  </a:moveTo>
                  <a:cubicBezTo>
                    <a:pt x="699" y="912"/>
                    <a:pt x="1459" y="2310"/>
                    <a:pt x="2189" y="3161"/>
                  </a:cubicBezTo>
                  <a:lnTo>
                    <a:pt x="4681" y="3161"/>
                  </a:lnTo>
                  <a:cubicBezTo>
                    <a:pt x="3982" y="2249"/>
                    <a:pt x="3070" y="882"/>
                    <a:pt x="2341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1"/>
            <p:cNvSpPr/>
            <p:nvPr/>
          </p:nvSpPr>
          <p:spPr>
            <a:xfrm>
              <a:off x="6384617" y="3106726"/>
              <a:ext cx="259550" cy="158804"/>
            </a:xfrm>
            <a:custGeom>
              <a:avLst/>
              <a:gdLst/>
              <a:ahLst/>
              <a:cxnLst/>
              <a:rect l="l" t="t" r="r" b="b"/>
              <a:pathLst>
                <a:path w="5168" h="3162" extrusionOk="0">
                  <a:moveTo>
                    <a:pt x="1" y="0"/>
                  </a:moveTo>
                  <a:cubicBezTo>
                    <a:pt x="730" y="882"/>
                    <a:pt x="1672" y="2249"/>
                    <a:pt x="2341" y="3161"/>
                  </a:cubicBezTo>
                  <a:lnTo>
                    <a:pt x="5168" y="3161"/>
                  </a:lnTo>
                  <a:cubicBezTo>
                    <a:pt x="4682" y="2249"/>
                    <a:pt x="3861" y="882"/>
                    <a:pt x="3375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1"/>
            <p:cNvSpPr/>
            <p:nvPr/>
          </p:nvSpPr>
          <p:spPr>
            <a:xfrm>
              <a:off x="6773894" y="3106726"/>
              <a:ext cx="874776" cy="158804"/>
            </a:xfrm>
            <a:custGeom>
              <a:avLst/>
              <a:gdLst/>
              <a:ahLst/>
              <a:cxnLst/>
              <a:rect l="l" t="t" r="r" b="b"/>
              <a:pathLst>
                <a:path w="17418" h="3162" extrusionOk="0">
                  <a:moveTo>
                    <a:pt x="1" y="0"/>
                  </a:moveTo>
                  <a:cubicBezTo>
                    <a:pt x="487" y="942"/>
                    <a:pt x="1308" y="2219"/>
                    <a:pt x="1885" y="3161"/>
                  </a:cubicBezTo>
                  <a:lnTo>
                    <a:pt x="16992" y="3161"/>
                  </a:lnTo>
                  <a:lnTo>
                    <a:pt x="1741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1"/>
            <p:cNvSpPr/>
            <p:nvPr/>
          </p:nvSpPr>
          <p:spPr>
            <a:xfrm>
              <a:off x="6554069" y="3106726"/>
              <a:ext cx="314544" cy="158804"/>
            </a:xfrm>
            <a:custGeom>
              <a:avLst/>
              <a:gdLst/>
              <a:ahLst/>
              <a:cxnLst/>
              <a:rect l="l" t="t" r="r" b="b"/>
              <a:pathLst>
                <a:path w="6263" h="3162" extrusionOk="0">
                  <a:moveTo>
                    <a:pt x="1" y="0"/>
                  </a:moveTo>
                  <a:cubicBezTo>
                    <a:pt x="487" y="912"/>
                    <a:pt x="1308" y="2249"/>
                    <a:pt x="1794" y="3161"/>
                  </a:cubicBezTo>
                  <a:lnTo>
                    <a:pt x="6262" y="3161"/>
                  </a:lnTo>
                  <a:cubicBezTo>
                    <a:pt x="5685" y="2219"/>
                    <a:pt x="4864" y="942"/>
                    <a:pt x="4378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1"/>
            <p:cNvSpPr/>
            <p:nvPr/>
          </p:nvSpPr>
          <p:spPr>
            <a:xfrm>
              <a:off x="5940397" y="2686914"/>
              <a:ext cx="1961641" cy="419860"/>
            </a:xfrm>
            <a:custGeom>
              <a:avLst/>
              <a:gdLst/>
              <a:ahLst/>
              <a:cxnLst/>
              <a:rect l="l" t="t" r="r" b="b"/>
              <a:pathLst>
                <a:path w="39059" h="8360" extrusionOk="0">
                  <a:moveTo>
                    <a:pt x="8511" y="0"/>
                  </a:moveTo>
                  <a:lnTo>
                    <a:pt x="1" y="8359"/>
                  </a:lnTo>
                  <a:lnTo>
                    <a:pt x="34105" y="8359"/>
                  </a:lnTo>
                  <a:lnTo>
                    <a:pt x="39059" y="608"/>
                  </a:lnTo>
                  <a:lnTo>
                    <a:pt x="8511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1"/>
            <p:cNvSpPr/>
            <p:nvPr/>
          </p:nvSpPr>
          <p:spPr>
            <a:xfrm>
              <a:off x="6622773" y="2718957"/>
              <a:ext cx="596945" cy="351156"/>
            </a:xfrm>
            <a:custGeom>
              <a:avLst/>
              <a:gdLst/>
              <a:ahLst/>
              <a:cxnLst/>
              <a:rect l="l" t="t" r="r" b="b"/>
              <a:pathLst>
                <a:path w="11886" h="6992" extrusionOk="0">
                  <a:moveTo>
                    <a:pt x="10730" y="578"/>
                  </a:moveTo>
                  <a:cubicBezTo>
                    <a:pt x="10912" y="578"/>
                    <a:pt x="11064" y="700"/>
                    <a:pt x="11064" y="852"/>
                  </a:cubicBezTo>
                  <a:cubicBezTo>
                    <a:pt x="11095" y="1004"/>
                    <a:pt x="10943" y="1125"/>
                    <a:pt x="10760" y="1156"/>
                  </a:cubicBezTo>
                  <a:cubicBezTo>
                    <a:pt x="10578" y="1156"/>
                    <a:pt x="10426" y="1034"/>
                    <a:pt x="10426" y="882"/>
                  </a:cubicBezTo>
                  <a:cubicBezTo>
                    <a:pt x="10396" y="730"/>
                    <a:pt x="10548" y="608"/>
                    <a:pt x="10730" y="578"/>
                  </a:cubicBezTo>
                  <a:close/>
                  <a:moveTo>
                    <a:pt x="10122" y="2888"/>
                  </a:moveTo>
                  <a:cubicBezTo>
                    <a:pt x="10305" y="2888"/>
                    <a:pt x="10457" y="2979"/>
                    <a:pt x="10457" y="3162"/>
                  </a:cubicBezTo>
                  <a:cubicBezTo>
                    <a:pt x="10457" y="3314"/>
                    <a:pt x="10305" y="3435"/>
                    <a:pt x="10122" y="3435"/>
                  </a:cubicBezTo>
                  <a:cubicBezTo>
                    <a:pt x="9940" y="3435"/>
                    <a:pt x="9788" y="3314"/>
                    <a:pt x="9788" y="3162"/>
                  </a:cubicBezTo>
                  <a:cubicBezTo>
                    <a:pt x="9788" y="3010"/>
                    <a:pt x="9940" y="2888"/>
                    <a:pt x="10122" y="2888"/>
                  </a:cubicBezTo>
                  <a:close/>
                  <a:moveTo>
                    <a:pt x="9180" y="5624"/>
                  </a:moveTo>
                  <a:cubicBezTo>
                    <a:pt x="9362" y="5624"/>
                    <a:pt x="9514" y="5745"/>
                    <a:pt x="9514" y="5897"/>
                  </a:cubicBezTo>
                  <a:cubicBezTo>
                    <a:pt x="9514" y="6049"/>
                    <a:pt x="9362" y="6171"/>
                    <a:pt x="9180" y="6171"/>
                  </a:cubicBezTo>
                  <a:cubicBezTo>
                    <a:pt x="8998" y="6171"/>
                    <a:pt x="8846" y="6049"/>
                    <a:pt x="8846" y="5897"/>
                  </a:cubicBezTo>
                  <a:cubicBezTo>
                    <a:pt x="8846" y="5745"/>
                    <a:pt x="8998" y="5624"/>
                    <a:pt x="9180" y="5624"/>
                  </a:cubicBezTo>
                  <a:close/>
                  <a:moveTo>
                    <a:pt x="11885" y="1"/>
                  </a:moveTo>
                  <a:lnTo>
                    <a:pt x="3010" y="153"/>
                  </a:lnTo>
                  <a:lnTo>
                    <a:pt x="0" y="6992"/>
                  </a:lnTo>
                  <a:lnTo>
                    <a:pt x="9849" y="6840"/>
                  </a:lnTo>
                  <a:lnTo>
                    <a:pt x="11885" y="1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1"/>
            <p:cNvSpPr/>
            <p:nvPr/>
          </p:nvSpPr>
          <p:spPr>
            <a:xfrm>
              <a:off x="7027870" y="2731563"/>
              <a:ext cx="98687" cy="312685"/>
            </a:xfrm>
            <a:custGeom>
              <a:avLst/>
              <a:gdLst/>
              <a:ahLst/>
              <a:cxnLst/>
              <a:rect l="l" t="t" r="r" b="b"/>
              <a:pathLst>
                <a:path w="1965" h="6226" extrusionOk="0">
                  <a:moveTo>
                    <a:pt x="1878" y="0"/>
                  </a:moveTo>
                  <a:cubicBezTo>
                    <a:pt x="1851" y="0"/>
                    <a:pt x="1825" y="18"/>
                    <a:pt x="1813" y="54"/>
                  </a:cubicBezTo>
                  <a:cubicBezTo>
                    <a:pt x="1084" y="2029"/>
                    <a:pt x="506" y="4127"/>
                    <a:pt x="20" y="6133"/>
                  </a:cubicBezTo>
                  <a:cubicBezTo>
                    <a:pt x="0" y="6192"/>
                    <a:pt x="44" y="6225"/>
                    <a:pt x="85" y="6225"/>
                  </a:cubicBezTo>
                  <a:cubicBezTo>
                    <a:pt x="108" y="6225"/>
                    <a:pt x="130" y="6215"/>
                    <a:pt x="141" y="6193"/>
                  </a:cubicBezTo>
                  <a:cubicBezTo>
                    <a:pt x="871" y="4248"/>
                    <a:pt x="1509" y="2151"/>
                    <a:pt x="1965" y="114"/>
                  </a:cubicBezTo>
                  <a:cubicBezTo>
                    <a:pt x="1965" y="41"/>
                    <a:pt x="1920" y="0"/>
                    <a:pt x="1878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1"/>
            <p:cNvSpPr/>
            <p:nvPr/>
          </p:nvSpPr>
          <p:spPr>
            <a:xfrm>
              <a:off x="6682287" y="2960126"/>
              <a:ext cx="415290" cy="18984"/>
            </a:xfrm>
            <a:custGeom>
              <a:avLst/>
              <a:gdLst/>
              <a:ahLst/>
              <a:cxnLst/>
              <a:rect l="l" t="t" r="r" b="b"/>
              <a:pathLst>
                <a:path w="8269" h="378" extrusionOk="0">
                  <a:moveTo>
                    <a:pt x="6414" y="0"/>
                  </a:moveTo>
                  <a:cubicBezTo>
                    <a:pt x="4314" y="0"/>
                    <a:pt x="1666" y="98"/>
                    <a:pt x="92" y="214"/>
                  </a:cubicBezTo>
                  <a:cubicBezTo>
                    <a:pt x="1" y="214"/>
                    <a:pt x="1" y="335"/>
                    <a:pt x="92" y="335"/>
                  </a:cubicBezTo>
                  <a:cubicBezTo>
                    <a:pt x="732" y="364"/>
                    <a:pt x="1552" y="377"/>
                    <a:pt x="2442" y="377"/>
                  </a:cubicBezTo>
                  <a:cubicBezTo>
                    <a:pt x="4425" y="377"/>
                    <a:pt x="6750" y="309"/>
                    <a:pt x="8177" y="183"/>
                  </a:cubicBezTo>
                  <a:cubicBezTo>
                    <a:pt x="8268" y="183"/>
                    <a:pt x="8268" y="31"/>
                    <a:pt x="8177" y="31"/>
                  </a:cubicBezTo>
                  <a:cubicBezTo>
                    <a:pt x="7677" y="10"/>
                    <a:pt x="7072" y="0"/>
                    <a:pt x="6414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1"/>
            <p:cNvSpPr/>
            <p:nvPr/>
          </p:nvSpPr>
          <p:spPr>
            <a:xfrm>
              <a:off x="6694542" y="2902069"/>
              <a:ext cx="416797" cy="19034"/>
            </a:xfrm>
            <a:custGeom>
              <a:avLst/>
              <a:gdLst/>
              <a:ahLst/>
              <a:cxnLst/>
              <a:rect l="l" t="t" r="r" b="b"/>
              <a:pathLst>
                <a:path w="8299" h="379" extrusionOk="0">
                  <a:moveTo>
                    <a:pt x="6385" y="1"/>
                  </a:moveTo>
                  <a:cubicBezTo>
                    <a:pt x="4304" y="1"/>
                    <a:pt x="1677" y="92"/>
                    <a:pt x="91" y="184"/>
                  </a:cubicBezTo>
                  <a:cubicBezTo>
                    <a:pt x="0" y="184"/>
                    <a:pt x="30" y="336"/>
                    <a:pt x="122" y="336"/>
                  </a:cubicBezTo>
                  <a:cubicBezTo>
                    <a:pt x="761" y="365"/>
                    <a:pt x="1579" y="378"/>
                    <a:pt x="2465" y="378"/>
                  </a:cubicBezTo>
                  <a:cubicBezTo>
                    <a:pt x="4442" y="378"/>
                    <a:pt x="6759" y="310"/>
                    <a:pt x="8207" y="184"/>
                  </a:cubicBezTo>
                  <a:cubicBezTo>
                    <a:pt x="8298" y="184"/>
                    <a:pt x="8298" y="32"/>
                    <a:pt x="8176" y="32"/>
                  </a:cubicBezTo>
                  <a:cubicBezTo>
                    <a:pt x="7672" y="10"/>
                    <a:pt x="7057" y="1"/>
                    <a:pt x="6385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1"/>
            <p:cNvSpPr/>
            <p:nvPr/>
          </p:nvSpPr>
          <p:spPr>
            <a:xfrm>
              <a:off x="6734218" y="2852499"/>
              <a:ext cx="387768" cy="18783"/>
            </a:xfrm>
            <a:custGeom>
              <a:avLst/>
              <a:gdLst/>
              <a:ahLst/>
              <a:cxnLst/>
              <a:rect l="l" t="t" r="r" b="b"/>
              <a:pathLst>
                <a:path w="7721" h="374" extrusionOk="0">
                  <a:moveTo>
                    <a:pt x="6378" y="0"/>
                  </a:moveTo>
                  <a:cubicBezTo>
                    <a:pt x="4374" y="0"/>
                    <a:pt x="1655" y="99"/>
                    <a:pt x="91" y="199"/>
                  </a:cubicBezTo>
                  <a:cubicBezTo>
                    <a:pt x="0" y="229"/>
                    <a:pt x="0" y="320"/>
                    <a:pt x="91" y="351"/>
                  </a:cubicBezTo>
                  <a:cubicBezTo>
                    <a:pt x="570" y="366"/>
                    <a:pt x="1159" y="374"/>
                    <a:pt x="1803" y="374"/>
                  </a:cubicBezTo>
                  <a:cubicBezTo>
                    <a:pt x="3735" y="374"/>
                    <a:pt x="6163" y="305"/>
                    <a:pt x="7599" y="168"/>
                  </a:cubicBezTo>
                  <a:cubicBezTo>
                    <a:pt x="7721" y="168"/>
                    <a:pt x="7690" y="16"/>
                    <a:pt x="7599" y="16"/>
                  </a:cubicBezTo>
                  <a:cubicBezTo>
                    <a:pt x="7242" y="5"/>
                    <a:pt x="6828" y="0"/>
                    <a:pt x="6378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1"/>
            <p:cNvSpPr/>
            <p:nvPr/>
          </p:nvSpPr>
          <p:spPr>
            <a:xfrm>
              <a:off x="6741852" y="2805189"/>
              <a:ext cx="387768" cy="18783"/>
            </a:xfrm>
            <a:custGeom>
              <a:avLst/>
              <a:gdLst/>
              <a:ahLst/>
              <a:cxnLst/>
              <a:rect l="l" t="t" r="r" b="b"/>
              <a:pathLst>
                <a:path w="7721" h="374" extrusionOk="0">
                  <a:moveTo>
                    <a:pt x="6402" y="0"/>
                  </a:moveTo>
                  <a:cubicBezTo>
                    <a:pt x="4395" y="0"/>
                    <a:pt x="1656" y="104"/>
                    <a:pt x="61" y="229"/>
                  </a:cubicBezTo>
                  <a:cubicBezTo>
                    <a:pt x="0" y="229"/>
                    <a:pt x="0" y="350"/>
                    <a:pt x="91" y="350"/>
                  </a:cubicBezTo>
                  <a:cubicBezTo>
                    <a:pt x="570" y="366"/>
                    <a:pt x="1159" y="373"/>
                    <a:pt x="1803" y="373"/>
                  </a:cubicBezTo>
                  <a:cubicBezTo>
                    <a:pt x="3735" y="373"/>
                    <a:pt x="6163" y="305"/>
                    <a:pt x="7599" y="168"/>
                  </a:cubicBezTo>
                  <a:cubicBezTo>
                    <a:pt x="7721" y="168"/>
                    <a:pt x="7690" y="16"/>
                    <a:pt x="7599" y="16"/>
                  </a:cubicBezTo>
                  <a:cubicBezTo>
                    <a:pt x="7249" y="5"/>
                    <a:pt x="6843" y="0"/>
                    <a:pt x="6402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1"/>
            <p:cNvSpPr/>
            <p:nvPr/>
          </p:nvSpPr>
          <p:spPr>
            <a:xfrm>
              <a:off x="6755562" y="2757277"/>
              <a:ext cx="387818" cy="18783"/>
            </a:xfrm>
            <a:custGeom>
              <a:avLst/>
              <a:gdLst/>
              <a:ahLst/>
              <a:cxnLst/>
              <a:rect l="l" t="t" r="r" b="b"/>
              <a:pathLst>
                <a:path w="7722" h="374" extrusionOk="0">
                  <a:moveTo>
                    <a:pt x="6158" y="0"/>
                  </a:moveTo>
                  <a:cubicBezTo>
                    <a:pt x="4179" y="0"/>
                    <a:pt x="1599" y="115"/>
                    <a:pt x="92" y="210"/>
                  </a:cubicBezTo>
                  <a:cubicBezTo>
                    <a:pt x="1" y="210"/>
                    <a:pt x="1" y="332"/>
                    <a:pt x="92" y="332"/>
                  </a:cubicBezTo>
                  <a:cubicBezTo>
                    <a:pt x="685" y="360"/>
                    <a:pt x="1447" y="374"/>
                    <a:pt x="2274" y="374"/>
                  </a:cubicBezTo>
                  <a:cubicBezTo>
                    <a:pt x="4118" y="374"/>
                    <a:pt x="6287" y="306"/>
                    <a:pt x="7630" y="180"/>
                  </a:cubicBezTo>
                  <a:cubicBezTo>
                    <a:pt x="7721" y="180"/>
                    <a:pt x="7691" y="28"/>
                    <a:pt x="7600" y="28"/>
                  </a:cubicBezTo>
                  <a:cubicBezTo>
                    <a:pt x="7185" y="8"/>
                    <a:pt x="6694" y="0"/>
                    <a:pt x="6158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1"/>
            <p:cNvSpPr/>
            <p:nvPr/>
          </p:nvSpPr>
          <p:spPr>
            <a:xfrm>
              <a:off x="7384502" y="2328173"/>
              <a:ext cx="288578" cy="348092"/>
            </a:xfrm>
            <a:custGeom>
              <a:avLst/>
              <a:gdLst/>
              <a:ahLst/>
              <a:cxnLst/>
              <a:rect l="l" t="t" r="r" b="b"/>
              <a:pathLst>
                <a:path w="5746" h="6931" extrusionOk="0">
                  <a:moveTo>
                    <a:pt x="3983" y="0"/>
                  </a:moveTo>
                  <a:cubicBezTo>
                    <a:pt x="2980" y="973"/>
                    <a:pt x="1" y="2523"/>
                    <a:pt x="1" y="2523"/>
                  </a:cubicBezTo>
                  <a:cubicBezTo>
                    <a:pt x="1" y="2523"/>
                    <a:pt x="913" y="6049"/>
                    <a:pt x="974" y="6930"/>
                  </a:cubicBezTo>
                  <a:cubicBezTo>
                    <a:pt x="2585" y="6475"/>
                    <a:pt x="4135" y="5684"/>
                    <a:pt x="5746" y="5441"/>
                  </a:cubicBezTo>
                  <a:cubicBezTo>
                    <a:pt x="5229" y="4043"/>
                    <a:pt x="3983" y="0"/>
                    <a:pt x="3983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1"/>
            <p:cNvSpPr/>
            <p:nvPr/>
          </p:nvSpPr>
          <p:spPr>
            <a:xfrm>
              <a:off x="6886845" y="2825831"/>
              <a:ext cx="32142" cy="30184"/>
            </a:xfrm>
            <a:custGeom>
              <a:avLst/>
              <a:gdLst/>
              <a:ahLst/>
              <a:cxnLst/>
              <a:rect l="l" t="t" r="r" b="b"/>
              <a:pathLst>
                <a:path w="640" h="601" extrusionOk="0">
                  <a:moveTo>
                    <a:pt x="62" y="0"/>
                  </a:moveTo>
                  <a:lnTo>
                    <a:pt x="62" y="0"/>
                  </a:lnTo>
                  <a:cubicBezTo>
                    <a:pt x="1" y="243"/>
                    <a:pt x="1" y="426"/>
                    <a:pt x="92" y="517"/>
                  </a:cubicBezTo>
                  <a:cubicBezTo>
                    <a:pt x="138" y="578"/>
                    <a:pt x="221" y="601"/>
                    <a:pt x="320" y="601"/>
                  </a:cubicBezTo>
                  <a:cubicBezTo>
                    <a:pt x="419" y="601"/>
                    <a:pt x="533" y="578"/>
                    <a:pt x="639" y="547"/>
                  </a:cubicBezTo>
                  <a:cubicBezTo>
                    <a:pt x="548" y="365"/>
                    <a:pt x="335" y="122"/>
                    <a:pt x="62" y="0"/>
                  </a:cubicBezTo>
                  <a:close/>
                </a:path>
              </a:pathLst>
            </a:custGeom>
            <a:solidFill>
              <a:srgbClr val="1D26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1"/>
            <p:cNvSpPr/>
            <p:nvPr/>
          </p:nvSpPr>
          <p:spPr>
            <a:xfrm>
              <a:off x="6905176" y="2566279"/>
              <a:ext cx="271804" cy="221431"/>
            </a:xfrm>
            <a:custGeom>
              <a:avLst/>
              <a:gdLst/>
              <a:ahLst/>
              <a:cxnLst/>
              <a:rect l="l" t="t" r="r" b="b"/>
              <a:pathLst>
                <a:path w="5412" h="4409" extrusionOk="0">
                  <a:moveTo>
                    <a:pt x="4256" y="1"/>
                  </a:moveTo>
                  <a:lnTo>
                    <a:pt x="31" y="4226"/>
                  </a:lnTo>
                  <a:cubicBezTo>
                    <a:pt x="31" y="4226"/>
                    <a:pt x="31" y="4226"/>
                    <a:pt x="1" y="4256"/>
                  </a:cubicBezTo>
                  <a:cubicBezTo>
                    <a:pt x="61" y="4317"/>
                    <a:pt x="92" y="4348"/>
                    <a:pt x="153" y="4408"/>
                  </a:cubicBezTo>
                  <a:cubicBezTo>
                    <a:pt x="1186" y="3284"/>
                    <a:pt x="2554" y="1855"/>
                    <a:pt x="3982" y="1126"/>
                  </a:cubicBezTo>
                  <a:cubicBezTo>
                    <a:pt x="4119" y="1057"/>
                    <a:pt x="4256" y="1026"/>
                    <a:pt x="4391" y="1026"/>
                  </a:cubicBezTo>
                  <a:cubicBezTo>
                    <a:pt x="4676" y="1026"/>
                    <a:pt x="4951" y="1163"/>
                    <a:pt x="5198" y="1369"/>
                  </a:cubicBezTo>
                  <a:lnTo>
                    <a:pt x="5411" y="1156"/>
                  </a:lnTo>
                  <a:lnTo>
                    <a:pt x="4256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1"/>
            <p:cNvSpPr/>
            <p:nvPr/>
          </p:nvSpPr>
          <p:spPr>
            <a:xfrm>
              <a:off x="6912810" y="2617808"/>
              <a:ext cx="253473" cy="218719"/>
            </a:xfrm>
            <a:custGeom>
              <a:avLst/>
              <a:gdLst/>
              <a:ahLst/>
              <a:cxnLst/>
              <a:rect l="l" t="t" r="r" b="b"/>
              <a:pathLst>
                <a:path w="5047" h="4355" extrusionOk="0">
                  <a:moveTo>
                    <a:pt x="4239" y="0"/>
                  </a:moveTo>
                  <a:cubicBezTo>
                    <a:pt x="4104" y="0"/>
                    <a:pt x="3967" y="31"/>
                    <a:pt x="3830" y="100"/>
                  </a:cubicBezTo>
                  <a:cubicBezTo>
                    <a:pt x="2402" y="829"/>
                    <a:pt x="1034" y="2258"/>
                    <a:pt x="1" y="3382"/>
                  </a:cubicBezTo>
                  <a:cubicBezTo>
                    <a:pt x="61" y="3504"/>
                    <a:pt x="122" y="3626"/>
                    <a:pt x="122" y="3626"/>
                  </a:cubicBezTo>
                  <a:cubicBezTo>
                    <a:pt x="160" y="3619"/>
                    <a:pt x="196" y="3616"/>
                    <a:pt x="228" y="3616"/>
                  </a:cubicBezTo>
                  <a:cubicBezTo>
                    <a:pt x="665" y="3616"/>
                    <a:pt x="639" y="4142"/>
                    <a:pt x="639" y="4142"/>
                  </a:cubicBezTo>
                  <a:cubicBezTo>
                    <a:pt x="661" y="4139"/>
                    <a:pt x="683" y="4138"/>
                    <a:pt x="703" y="4138"/>
                  </a:cubicBezTo>
                  <a:cubicBezTo>
                    <a:pt x="877" y="4138"/>
                    <a:pt x="980" y="4246"/>
                    <a:pt x="1034" y="4355"/>
                  </a:cubicBezTo>
                  <a:lnTo>
                    <a:pt x="5046" y="343"/>
                  </a:lnTo>
                  <a:cubicBezTo>
                    <a:pt x="4799" y="137"/>
                    <a:pt x="4524" y="0"/>
                    <a:pt x="4239" y="0"/>
                  </a:cubicBez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1"/>
            <p:cNvSpPr/>
            <p:nvPr/>
          </p:nvSpPr>
          <p:spPr>
            <a:xfrm>
              <a:off x="6896035" y="2780027"/>
              <a:ext cx="16825" cy="26015"/>
            </a:xfrm>
            <a:custGeom>
              <a:avLst/>
              <a:gdLst/>
              <a:ahLst/>
              <a:cxnLst/>
              <a:rect l="l" t="t" r="r" b="b"/>
              <a:pathLst>
                <a:path w="335" h="518" extrusionOk="0">
                  <a:moveTo>
                    <a:pt x="183" y="0"/>
                  </a:moveTo>
                  <a:cubicBezTo>
                    <a:pt x="152" y="92"/>
                    <a:pt x="91" y="304"/>
                    <a:pt x="0" y="517"/>
                  </a:cubicBezTo>
                  <a:cubicBezTo>
                    <a:pt x="122" y="396"/>
                    <a:pt x="213" y="274"/>
                    <a:pt x="335" y="152"/>
                  </a:cubicBezTo>
                  <a:cubicBezTo>
                    <a:pt x="274" y="122"/>
                    <a:pt x="243" y="61"/>
                    <a:pt x="183" y="0"/>
                  </a:cubicBezTo>
                  <a:close/>
                </a:path>
              </a:pathLst>
            </a:custGeom>
            <a:solidFill>
              <a:srgbClr val="FFD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1"/>
            <p:cNvSpPr/>
            <p:nvPr/>
          </p:nvSpPr>
          <p:spPr>
            <a:xfrm>
              <a:off x="6889908" y="2787661"/>
              <a:ext cx="74882" cy="65691"/>
            </a:xfrm>
            <a:custGeom>
              <a:avLst/>
              <a:gdLst/>
              <a:ahLst/>
              <a:cxnLst/>
              <a:rect l="l" t="t" r="r" b="b"/>
              <a:pathLst>
                <a:path w="1491" h="1308" extrusionOk="0">
                  <a:moveTo>
                    <a:pt x="457" y="0"/>
                  </a:moveTo>
                  <a:cubicBezTo>
                    <a:pt x="335" y="122"/>
                    <a:pt x="244" y="244"/>
                    <a:pt x="122" y="365"/>
                  </a:cubicBezTo>
                  <a:cubicBezTo>
                    <a:pt x="61" y="517"/>
                    <a:pt x="31" y="669"/>
                    <a:pt x="1" y="760"/>
                  </a:cubicBezTo>
                  <a:cubicBezTo>
                    <a:pt x="274" y="882"/>
                    <a:pt x="487" y="1125"/>
                    <a:pt x="578" y="1307"/>
                  </a:cubicBezTo>
                  <a:cubicBezTo>
                    <a:pt x="821" y="1247"/>
                    <a:pt x="1399" y="1034"/>
                    <a:pt x="1490" y="973"/>
                  </a:cubicBezTo>
                  <a:cubicBezTo>
                    <a:pt x="1436" y="864"/>
                    <a:pt x="1333" y="756"/>
                    <a:pt x="1159" y="756"/>
                  </a:cubicBezTo>
                  <a:cubicBezTo>
                    <a:pt x="1139" y="756"/>
                    <a:pt x="1117" y="757"/>
                    <a:pt x="1095" y="760"/>
                  </a:cubicBezTo>
                  <a:cubicBezTo>
                    <a:pt x="1095" y="760"/>
                    <a:pt x="1121" y="234"/>
                    <a:pt x="684" y="234"/>
                  </a:cubicBezTo>
                  <a:cubicBezTo>
                    <a:pt x="652" y="234"/>
                    <a:pt x="616" y="237"/>
                    <a:pt x="578" y="244"/>
                  </a:cubicBezTo>
                  <a:cubicBezTo>
                    <a:pt x="578" y="244"/>
                    <a:pt x="517" y="122"/>
                    <a:pt x="457" y="0"/>
                  </a:cubicBezTo>
                  <a:close/>
                </a:path>
              </a:pathLst>
            </a:custGeom>
            <a:solidFill>
              <a:srgbClr val="FFE1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1"/>
            <p:cNvSpPr/>
            <p:nvPr/>
          </p:nvSpPr>
          <p:spPr>
            <a:xfrm>
              <a:off x="7125001" y="2541620"/>
              <a:ext cx="53487" cy="35407"/>
            </a:xfrm>
            <a:custGeom>
              <a:avLst/>
              <a:gdLst/>
              <a:ahLst/>
              <a:cxnLst/>
              <a:rect l="l" t="t" r="r" b="b"/>
              <a:pathLst>
                <a:path w="1065" h="705" extrusionOk="0">
                  <a:moveTo>
                    <a:pt x="527" y="1"/>
                  </a:moveTo>
                  <a:cubicBezTo>
                    <a:pt x="470" y="1"/>
                    <a:pt x="413" y="19"/>
                    <a:pt x="365" y="66"/>
                  </a:cubicBezTo>
                  <a:lnTo>
                    <a:pt x="31" y="340"/>
                  </a:lnTo>
                  <a:cubicBezTo>
                    <a:pt x="1" y="370"/>
                    <a:pt x="31" y="462"/>
                    <a:pt x="61" y="522"/>
                  </a:cubicBezTo>
                  <a:lnTo>
                    <a:pt x="244" y="705"/>
                  </a:lnTo>
                  <a:cubicBezTo>
                    <a:pt x="435" y="486"/>
                    <a:pt x="700" y="366"/>
                    <a:pt x="972" y="366"/>
                  </a:cubicBezTo>
                  <a:cubicBezTo>
                    <a:pt x="1003" y="366"/>
                    <a:pt x="1034" y="367"/>
                    <a:pt x="1064" y="370"/>
                  </a:cubicBezTo>
                  <a:lnTo>
                    <a:pt x="821" y="127"/>
                  </a:lnTo>
                  <a:cubicBezTo>
                    <a:pt x="780" y="86"/>
                    <a:pt x="652" y="1"/>
                    <a:pt x="527" y="1"/>
                  </a:cubicBezTo>
                  <a:close/>
                </a:path>
              </a:pathLst>
            </a:custGeom>
            <a:solidFill>
              <a:srgbClr val="F95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1"/>
            <p:cNvSpPr/>
            <p:nvPr/>
          </p:nvSpPr>
          <p:spPr>
            <a:xfrm>
              <a:off x="7137205" y="2559951"/>
              <a:ext cx="70261" cy="57756"/>
            </a:xfrm>
            <a:custGeom>
              <a:avLst/>
              <a:gdLst/>
              <a:ahLst/>
              <a:cxnLst/>
              <a:rect l="l" t="t" r="r" b="b"/>
              <a:pathLst>
                <a:path w="1399" h="1150" extrusionOk="0">
                  <a:moveTo>
                    <a:pt x="729" y="1"/>
                  </a:moveTo>
                  <a:cubicBezTo>
                    <a:pt x="462" y="1"/>
                    <a:pt x="219" y="118"/>
                    <a:pt x="1" y="309"/>
                  </a:cubicBezTo>
                  <a:lnTo>
                    <a:pt x="274" y="583"/>
                  </a:lnTo>
                  <a:lnTo>
                    <a:pt x="335" y="644"/>
                  </a:lnTo>
                  <a:lnTo>
                    <a:pt x="791" y="1100"/>
                  </a:lnTo>
                  <a:cubicBezTo>
                    <a:pt x="827" y="1135"/>
                    <a:pt x="862" y="1150"/>
                    <a:pt x="898" y="1150"/>
                  </a:cubicBezTo>
                  <a:cubicBezTo>
                    <a:pt x="923" y="1150"/>
                    <a:pt x="948" y="1143"/>
                    <a:pt x="973" y="1130"/>
                  </a:cubicBezTo>
                  <a:lnTo>
                    <a:pt x="1247" y="826"/>
                  </a:lnTo>
                  <a:cubicBezTo>
                    <a:pt x="1399" y="674"/>
                    <a:pt x="1217" y="431"/>
                    <a:pt x="1186" y="370"/>
                  </a:cubicBezTo>
                  <a:lnTo>
                    <a:pt x="882" y="66"/>
                  </a:lnTo>
                  <a:lnTo>
                    <a:pt x="821" y="5"/>
                  </a:lnTo>
                  <a:cubicBezTo>
                    <a:pt x="790" y="2"/>
                    <a:pt x="760" y="1"/>
                    <a:pt x="729" y="1"/>
                  </a:cubicBezTo>
                  <a:close/>
                </a:path>
              </a:pathLst>
            </a:custGeom>
            <a:solidFill>
              <a:srgbClr val="FA7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1"/>
            <p:cNvSpPr/>
            <p:nvPr/>
          </p:nvSpPr>
          <p:spPr>
            <a:xfrm>
              <a:off x="7120431" y="2558696"/>
              <a:ext cx="21395" cy="21395"/>
            </a:xfrm>
            <a:custGeom>
              <a:avLst/>
              <a:gdLst/>
              <a:ahLst/>
              <a:cxnLst/>
              <a:rect l="l" t="t" r="r" b="b"/>
              <a:pathLst>
                <a:path w="426" h="426" extrusionOk="0">
                  <a:moveTo>
                    <a:pt x="152" y="0"/>
                  </a:moveTo>
                  <a:lnTo>
                    <a:pt x="0" y="152"/>
                  </a:lnTo>
                  <a:lnTo>
                    <a:pt x="274" y="426"/>
                  </a:lnTo>
                  <a:cubicBezTo>
                    <a:pt x="304" y="365"/>
                    <a:pt x="365" y="304"/>
                    <a:pt x="426" y="274"/>
                  </a:cubicBezTo>
                  <a:lnTo>
                    <a:pt x="152" y="0"/>
                  </a:lnTo>
                  <a:close/>
                </a:path>
              </a:pathLst>
            </a:custGeom>
            <a:solidFill>
              <a:srgbClr val="E3E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1"/>
            <p:cNvSpPr/>
            <p:nvPr/>
          </p:nvSpPr>
          <p:spPr>
            <a:xfrm>
              <a:off x="7134141" y="2572407"/>
              <a:ext cx="51980" cy="51930"/>
            </a:xfrm>
            <a:custGeom>
              <a:avLst/>
              <a:gdLst/>
              <a:ahLst/>
              <a:cxnLst/>
              <a:rect l="l" t="t" r="r" b="b"/>
              <a:pathLst>
                <a:path w="1035" h="1034" extrusionOk="0">
                  <a:moveTo>
                    <a:pt x="153" y="1"/>
                  </a:moveTo>
                  <a:cubicBezTo>
                    <a:pt x="92" y="31"/>
                    <a:pt x="31" y="92"/>
                    <a:pt x="1" y="153"/>
                  </a:cubicBezTo>
                  <a:lnTo>
                    <a:pt x="852" y="1034"/>
                  </a:lnTo>
                  <a:lnTo>
                    <a:pt x="1034" y="882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1F3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61"/>
            <p:cNvSpPr/>
            <p:nvPr/>
          </p:nvSpPr>
          <p:spPr>
            <a:xfrm>
              <a:off x="6954043" y="2720463"/>
              <a:ext cx="760268" cy="177788"/>
            </a:xfrm>
            <a:custGeom>
              <a:avLst/>
              <a:gdLst/>
              <a:ahLst/>
              <a:cxnLst/>
              <a:rect l="l" t="t" r="r" b="b"/>
              <a:pathLst>
                <a:path w="15138" h="3540" extrusionOk="0">
                  <a:moveTo>
                    <a:pt x="15016" y="1"/>
                  </a:moveTo>
                  <a:cubicBezTo>
                    <a:pt x="11583" y="1608"/>
                    <a:pt x="7800" y="2473"/>
                    <a:pt x="4071" y="2473"/>
                  </a:cubicBezTo>
                  <a:cubicBezTo>
                    <a:pt x="3145" y="2473"/>
                    <a:pt x="2221" y="2420"/>
                    <a:pt x="1307" y="2311"/>
                  </a:cubicBezTo>
                  <a:lnTo>
                    <a:pt x="1307" y="2311"/>
                  </a:lnTo>
                  <a:cubicBezTo>
                    <a:pt x="1429" y="2341"/>
                    <a:pt x="1520" y="2372"/>
                    <a:pt x="1520" y="2372"/>
                  </a:cubicBezTo>
                  <a:cubicBezTo>
                    <a:pt x="1520" y="2372"/>
                    <a:pt x="0" y="2767"/>
                    <a:pt x="943" y="3192"/>
                  </a:cubicBezTo>
                  <a:cubicBezTo>
                    <a:pt x="1353" y="3385"/>
                    <a:pt x="3470" y="3540"/>
                    <a:pt x="5928" y="3540"/>
                  </a:cubicBezTo>
                  <a:cubicBezTo>
                    <a:pt x="9293" y="3540"/>
                    <a:pt x="13297" y="3250"/>
                    <a:pt x="14438" y="2372"/>
                  </a:cubicBezTo>
                  <a:cubicBezTo>
                    <a:pt x="15046" y="1885"/>
                    <a:pt x="15137" y="1004"/>
                    <a:pt x="15016" y="1"/>
                  </a:cubicBezTo>
                  <a:close/>
                </a:path>
              </a:pathLst>
            </a:custGeom>
            <a:solidFill>
              <a:srgbClr val="F4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61"/>
            <p:cNvSpPr/>
            <p:nvPr/>
          </p:nvSpPr>
          <p:spPr>
            <a:xfrm>
              <a:off x="6945404" y="2599878"/>
              <a:ext cx="761273" cy="244835"/>
            </a:xfrm>
            <a:custGeom>
              <a:avLst/>
              <a:gdLst/>
              <a:ahLst/>
              <a:cxnLst/>
              <a:rect l="l" t="t" r="r" b="b"/>
              <a:pathLst>
                <a:path w="15158" h="4875" extrusionOk="0">
                  <a:moveTo>
                    <a:pt x="14489" y="1"/>
                  </a:moveTo>
                  <a:cubicBezTo>
                    <a:pt x="12878" y="274"/>
                    <a:pt x="11328" y="1065"/>
                    <a:pt x="9686" y="1520"/>
                  </a:cubicBezTo>
                  <a:cubicBezTo>
                    <a:pt x="9717" y="1581"/>
                    <a:pt x="9717" y="1642"/>
                    <a:pt x="9717" y="1703"/>
                  </a:cubicBezTo>
                  <a:cubicBezTo>
                    <a:pt x="9717" y="2094"/>
                    <a:pt x="8622" y="2205"/>
                    <a:pt x="7372" y="2205"/>
                  </a:cubicBezTo>
                  <a:cubicBezTo>
                    <a:pt x="5704" y="2205"/>
                    <a:pt x="3759" y="2007"/>
                    <a:pt x="3759" y="2007"/>
                  </a:cubicBezTo>
                  <a:cubicBezTo>
                    <a:pt x="3759" y="2007"/>
                    <a:pt x="3394" y="1399"/>
                    <a:pt x="2513" y="1034"/>
                  </a:cubicBezTo>
                  <a:cubicBezTo>
                    <a:pt x="2413" y="989"/>
                    <a:pt x="2334" y="970"/>
                    <a:pt x="2272" y="970"/>
                  </a:cubicBezTo>
                  <a:cubicBezTo>
                    <a:pt x="1787" y="970"/>
                    <a:pt x="2361" y="2189"/>
                    <a:pt x="2361" y="2189"/>
                  </a:cubicBezTo>
                  <a:cubicBezTo>
                    <a:pt x="2361" y="2189"/>
                    <a:pt x="2341" y="2189"/>
                    <a:pt x="2305" y="2189"/>
                  </a:cubicBezTo>
                  <a:cubicBezTo>
                    <a:pt x="1948" y="2189"/>
                    <a:pt x="1" y="2214"/>
                    <a:pt x="415" y="2767"/>
                  </a:cubicBezTo>
                  <a:cubicBezTo>
                    <a:pt x="804" y="3350"/>
                    <a:pt x="1598" y="3375"/>
                    <a:pt x="1733" y="3375"/>
                  </a:cubicBezTo>
                  <a:cubicBezTo>
                    <a:pt x="1746" y="3375"/>
                    <a:pt x="1753" y="3375"/>
                    <a:pt x="1753" y="3375"/>
                  </a:cubicBezTo>
                  <a:lnTo>
                    <a:pt x="1753" y="3375"/>
                  </a:lnTo>
                  <a:cubicBezTo>
                    <a:pt x="1753" y="3375"/>
                    <a:pt x="142" y="3831"/>
                    <a:pt x="537" y="4195"/>
                  </a:cubicBezTo>
                  <a:cubicBezTo>
                    <a:pt x="780" y="4469"/>
                    <a:pt x="1236" y="4621"/>
                    <a:pt x="1479" y="4712"/>
                  </a:cubicBezTo>
                  <a:cubicBezTo>
                    <a:pt x="2393" y="4821"/>
                    <a:pt x="3317" y="4874"/>
                    <a:pt x="4243" y="4874"/>
                  </a:cubicBezTo>
                  <a:cubicBezTo>
                    <a:pt x="7971" y="4874"/>
                    <a:pt x="11749" y="4009"/>
                    <a:pt x="15157" y="2402"/>
                  </a:cubicBezTo>
                  <a:cubicBezTo>
                    <a:pt x="15066" y="1612"/>
                    <a:pt x="14793" y="791"/>
                    <a:pt x="1448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06" name="Google Shape;1906;p61"/>
          <p:cNvSpPr txBox="1">
            <a:spLocks noGrp="1"/>
          </p:cNvSpPr>
          <p:nvPr>
            <p:ph type="subTitle" idx="1"/>
          </p:nvPr>
        </p:nvSpPr>
        <p:spPr>
          <a:xfrm>
            <a:off x="341060" y="1535373"/>
            <a:ext cx="4700372" cy="9259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3" name="Google Shape;1913;p61">
            <a:hlinkClick r:id="" action="ppaction://noaction"/>
          </p:cNvPr>
          <p:cNvSpPr/>
          <p:nvPr/>
        </p:nvSpPr>
        <p:spPr>
          <a:xfrm>
            <a:off x="1086825" y="3251875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l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14" name="Google Shape;1914;p61">
            <a:hlinkClick r:id="" action="ppaction://noaction"/>
          </p:cNvPr>
          <p:cNvSpPr/>
          <p:nvPr/>
        </p:nvSpPr>
        <p:spPr>
          <a:xfrm>
            <a:off x="1951575" y="3251875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l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15" name="Google Shape;1915;p61">
            <a:hlinkClick r:id="" action="ppaction://noaction"/>
          </p:cNvPr>
          <p:cNvSpPr/>
          <p:nvPr/>
        </p:nvSpPr>
        <p:spPr>
          <a:xfrm>
            <a:off x="2816325" y="3251875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l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16" name="Google Shape;1916;p61">
            <a:hlinkClick r:id="" action="ppaction://noaction"/>
          </p:cNvPr>
          <p:cNvSpPr/>
          <p:nvPr/>
        </p:nvSpPr>
        <p:spPr>
          <a:xfrm>
            <a:off x="3681075" y="3251875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l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Graphic 1" descr="Music notes">
            <a:extLst>
              <a:ext uri="{FF2B5EF4-FFF2-40B4-BE49-F238E27FC236}">
                <a16:creationId xmlns:a16="http://schemas.microsoft.com/office/drawing/2014/main" id="{29A47D86-3906-E2E4-03CE-4667BAB4CD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4382" y="3119797"/>
            <a:ext cx="719709" cy="867175"/>
          </a:xfrm>
          <a:prstGeom prst="rect">
            <a:avLst/>
          </a:prstGeom>
        </p:spPr>
      </p:pic>
      <p:pic>
        <p:nvPicPr>
          <p:cNvPr id="3" name="Graphic 2" descr="Music notes">
            <a:extLst>
              <a:ext uri="{FF2B5EF4-FFF2-40B4-BE49-F238E27FC236}">
                <a16:creationId xmlns:a16="http://schemas.microsoft.com/office/drawing/2014/main" id="{7D99B569-CDD6-638A-F8E2-7D5C987DDE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561046">
            <a:off x="1830603" y="3088603"/>
            <a:ext cx="719709" cy="860750"/>
          </a:xfrm>
          <a:prstGeom prst="rect">
            <a:avLst/>
          </a:prstGeom>
        </p:spPr>
      </p:pic>
      <p:pic>
        <p:nvPicPr>
          <p:cNvPr id="4" name="Graphic 3" descr="Music notes">
            <a:extLst>
              <a:ext uri="{FF2B5EF4-FFF2-40B4-BE49-F238E27FC236}">
                <a16:creationId xmlns:a16="http://schemas.microsoft.com/office/drawing/2014/main" id="{A46FA2A3-F96E-0253-2CB5-E2D50A8CAB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19767" y="3087331"/>
            <a:ext cx="719709" cy="867175"/>
          </a:xfrm>
          <a:prstGeom prst="rect">
            <a:avLst/>
          </a:prstGeom>
        </p:spPr>
      </p:pic>
      <p:pic>
        <p:nvPicPr>
          <p:cNvPr id="5" name="Graphic 4" descr="Music notes">
            <a:extLst>
              <a:ext uri="{FF2B5EF4-FFF2-40B4-BE49-F238E27FC236}">
                <a16:creationId xmlns:a16="http://schemas.microsoft.com/office/drawing/2014/main" id="{1BD82EEE-764C-3B1D-7BB7-2F794B153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649107">
            <a:off x="3576097" y="3113358"/>
            <a:ext cx="719709" cy="86717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p70"/>
          <p:cNvSpPr txBox="1">
            <a:spLocks noGrp="1"/>
          </p:cNvSpPr>
          <p:nvPr>
            <p:ph type="title"/>
          </p:nvPr>
        </p:nvSpPr>
        <p:spPr>
          <a:xfrm>
            <a:off x="164325" y="486101"/>
            <a:ext cx="5851206" cy="17061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Nội dung </a:t>
            </a:r>
            <a:r>
              <a:rPr lang="vi-VN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II</a:t>
            </a:r>
            <a:r>
              <a:rPr lang="en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–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Đọc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nhạc</a:t>
            </a:r>
            <a:br>
              <a:rPr lang="en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r>
              <a:rPr lang="en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Bài đọc nhạc số 2</a:t>
            </a:r>
            <a:br>
              <a:rPr lang="en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endParaRPr sz="40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425" name="Google Shape;2425;p70"/>
          <p:cNvGrpSpPr/>
          <p:nvPr/>
        </p:nvGrpSpPr>
        <p:grpSpPr>
          <a:xfrm>
            <a:off x="-1200" y="4647276"/>
            <a:ext cx="9144287" cy="496238"/>
            <a:chOff x="6554556" y="4848176"/>
            <a:chExt cx="7127825" cy="496238"/>
          </a:xfrm>
        </p:grpSpPr>
        <p:sp>
          <p:nvSpPr>
            <p:cNvPr id="2426" name="Google Shape;2426;p70"/>
            <p:cNvSpPr/>
            <p:nvPr/>
          </p:nvSpPr>
          <p:spPr>
            <a:xfrm>
              <a:off x="6554556" y="4848176"/>
              <a:ext cx="7127825" cy="404993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70"/>
            <p:cNvSpPr/>
            <p:nvPr/>
          </p:nvSpPr>
          <p:spPr>
            <a:xfrm>
              <a:off x="6554556" y="4943339"/>
              <a:ext cx="7127825" cy="401075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8" name="Google Shape;2428;p70"/>
          <p:cNvGrpSpPr/>
          <p:nvPr/>
        </p:nvGrpSpPr>
        <p:grpSpPr>
          <a:xfrm>
            <a:off x="6405599" y="638789"/>
            <a:ext cx="2379432" cy="4103650"/>
            <a:chOff x="6093972" y="739900"/>
            <a:chExt cx="2135361" cy="3682716"/>
          </a:xfrm>
        </p:grpSpPr>
        <p:sp>
          <p:nvSpPr>
            <p:cNvPr id="2429" name="Google Shape;2429;p70"/>
            <p:cNvSpPr/>
            <p:nvPr/>
          </p:nvSpPr>
          <p:spPr>
            <a:xfrm>
              <a:off x="6914981" y="2096108"/>
              <a:ext cx="880542" cy="535049"/>
            </a:xfrm>
            <a:custGeom>
              <a:avLst/>
              <a:gdLst/>
              <a:ahLst/>
              <a:cxnLst/>
              <a:rect l="l" t="t" r="r" b="b"/>
              <a:pathLst>
                <a:path w="16658" h="10122" extrusionOk="0">
                  <a:moveTo>
                    <a:pt x="16657" y="0"/>
                  </a:moveTo>
                  <a:lnTo>
                    <a:pt x="1" y="61"/>
                  </a:lnTo>
                  <a:lnTo>
                    <a:pt x="1" y="10122"/>
                  </a:lnTo>
                  <a:lnTo>
                    <a:pt x="16019" y="10091"/>
                  </a:lnTo>
                  <a:lnTo>
                    <a:pt x="16657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70"/>
            <p:cNvSpPr/>
            <p:nvPr/>
          </p:nvSpPr>
          <p:spPr>
            <a:xfrm>
              <a:off x="6755928" y="1835830"/>
              <a:ext cx="122159" cy="1049218"/>
            </a:xfrm>
            <a:custGeom>
              <a:avLst/>
              <a:gdLst/>
              <a:ahLst/>
              <a:cxnLst/>
              <a:rect l="l" t="t" r="r" b="b"/>
              <a:pathLst>
                <a:path w="2311" h="19849" extrusionOk="0">
                  <a:moveTo>
                    <a:pt x="2159" y="0"/>
                  </a:moveTo>
                  <a:lnTo>
                    <a:pt x="304" y="61"/>
                  </a:lnTo>
                  <a:lnTo>
                    <a:pt x="0" y="19848"/>
                  </a:lnTo>
                  <a:lnTo>
                    <a:pt x="0" y="19848"/>
                  </a:lnTo>
                  <a:lnTo>
                    <a:pt x="2311" y="19757"/>
                  </a:lnTo>
                  <a:lnTo>
                    <a:pt x="2159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70"/>
            <p:cNvSpPr/>
            <p:nvPr/>
          </p:nvSpPr>
          <p:spPr>
            <a:xfrm>
              <a:off x="6869998" y="1835830"/>
              <a:ext cx="72365" cy="1044408"/>
            </a:xfrm>
            <a:custGeom>
              <a:avLst/>
              <a:gdLst/>
              <a:ahLst/>
              <a:cxnLst/>
              <a:rect l="l" t="t" r="r" b="b"/>
              <a:pathLst>
                <a:path w="1369" h="19758" extrusionOk="0">
                  <a:moveTo>
                    <a:pt x="1" y="0"/>
                  </a:moveTo>
                  <a:lnTo>
                    <a:pt x="153" y="19757"/>
                  </a:lnTo>
                  <a:lnTo>
                    <a:pt x="1368" y="19727"/>
                  </a:lnTo>
                  <a:lnTo>
                    <a:pt x="1368" y="10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70"/>
            <p:cNvSpPr/>
            <p:nvPr/>
          </p:nvSpPr>
          <p:spPr>
            <a:xfrm>
              <a:off x="7705490" y="1863105"/>
              <a:ext cx="149488" cy="1044408"/>
            </a:xfrm>
            <a:custGeom>
              <a:avLst/>
              <a:gdLst/>
              <a:ahLst/>
              <a:cxnLst/>
              <a:rect l="l" t="t" r="r" b="b"/>
              <a:pathLst>
                <a:path w="2828" h="19758" extrusionOk="0">
                  <a:moveTo>
                    <a:pt x="973" y="1"/>
                  </a:moveTo>
                  <a:lnTo>
                    <a:pt x="0" y="19758"/>
                  </a:lnTo>
                  <a:lnTo>
                    <a:pt x="2341" y="197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70"/>
            <p:cNvSpPr/>
            <p:nvPr/>
          </p:nvSpPr>
          <p:spPr>
            <a:xfrm>
              <a:off x="7829181" y="1863105"/>
              <a:ext cx="96470" cy="1044408"/>
            </a:xfrm>
            <a:custGeom>
              <a:avLst/>
              <a:gdLst/>
              <a:ahLst/>
              <a:cxnLst/>
              <a:rect l="l" t="t" r="r" b="b"/>
              <a:pathLst>
                <a:path w="1825" h="19758" extrusionOk="0">
                  <a:moveTo>
                    <a:pt x="487" y="1"/>
                  </a:moveTo>
                  <a:lnTo>
                    <a:pt x="1" y="19758"/>
                  </a:lnTo>
                  <a:lnTo>
                    <a:pt x="1217" y="19758"/>
                  </a:lnTo>
                  <a:lnTo>
                    <a:pt x="1825" y="1034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70"/>
            <p:cNvSpPr/>
            <p:nvPr/>
          </p:nvSpPr>
          <p:spPr>
            <a:xfrm>
              <a:off x="6911757" y="2950841"/>
              <a:ext cx="123798" cy="1025114"/>
            </a:xfrm>
            <a:custGeom>
              <a:avLst/>
              <a:gdLst/>
              <a:ahLst/>
              <a:cxnLst/>
              <a:rect l="l" t="t" r="r" b="b"/>
              <a:pathLst>
                <a:path w="2342" h="19393" extrusionOk="0">
                  <a:moveTo>
                    <a:pt x="1" y="1"/>
                  </a:moveTo>
                  <a:lnTo>
                    <a:pt x="518" y="19332"/>
                  </a:lnTo>
                  <a:lnTo>
                    <a:pt x="2341" y="19393"/>
                  </a:lnTo>
                  <a:lnTo>
                    <a:pt x="2341" y="19393"/>
                  </a:lnTo>
                  <a:lnTo>
                    <a:pt x="2281" y="6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70"/>
            <p:cNvSpPr/>
            <p:nvPr/>
          </p:nvSpPr>
          <p:spPr>
            <a:xfrm>
              <a:off x="7032276" y="2954066"/>
              <a:ext cx="72365" cy="1021890"/>
            </a:xfrm>
            <a:custGeom>
              <a:avLst/>
              <a:gdLst/>
              <a:ahLst/>
              <a:cxnLst/>
              <a:rect l="l" t="t" r="r" b="b"/>
              <a:pathLst>
                <a:path w="1369" h="19332" extrusionOk="0">
                  <a:moveTo>
                    <a:pt x="1" y="0"/>
                  </a:moveTo>
                  <a:lnTo>
                    <a:pt x="61" y="19332"/>
                  </a:lnTo>
                  <a:lnTo>
                    <a:pt x="1368" y="18329"/>
                  </a:lnTo>
                  <a:lnTo>
                    <a:pt x="1186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70"/>
            <p:cNvSpPr/>
            <p:nvPr/>
          </p:nvSpPr>
          <p:spPr>
            <a:xfrm>
              <a:off x="7744025" y="3002273"/>
              <a:ext cx="143092" cy="1021890"/>
            </a:xfrm>
            <a:custGeom>
              <a:avLst/>
              <a:gdLst/>
              <a:ahLst/>
              <a:cxnLst/>
              <a:rect l="l" t="t" r="r" b="b"/>
              <a:pathLst>
                <a:path w="2707" h="19332" extrusionOk="0">
                  <a:moveTo>
                    <a:pt x="1" y="0"/>
                  </a:moveTo>
                  <a:lnTo>
                    <a:pt x="882" y="19332"/>
                  </a:lnTo>
                  <a:lnTo>
                    <a:pt x="2706" y="19332"/>
                  </a:lnTo>
                  <a:lnTo>
                    <a:pt x="2281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70"/>
            <p:cNvSpPr/>
            <p:nvPr/>
          </p:nvSpPr>
          <p:spPr>
            <a:xfrm>
              <a:off x="7864544" y="3003859"/>
              <a:ext cx="90021" cy="1020304"/>
            </a:xfrm>
            <a:custGeom>
              <a:avLst/>
              <a:gdLst/>
              <a:ahLst/>
              <a:cxnLst/>
              <a:rect l="l" t="t" r="r" b="b"/>
              <a:pathLst>
                <a:path w="1703" h="19302" extrusionOk="0">
                  <a:moveTo>
                    <a:pt x="1" y="1"/>
                  </a:moveTo>
                  <a:lnTo>
                    <a:pt x="426" y="19302"/>
                  </a:lnTo>
                  <a:lnTo>
                    <a:pt x="1703" y="18299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70"/>
            <p:cNvSpPr/>
            <p:nvPr/>
          </p:nvSpPr>
          <p:spPr>
            <a:xfrm>
              <a:off x="6850704" y="2006089"/>
              <a:ext cx="904646" cy="565655"/>
            </a:xfrm>
            <a:custGeom>
              <a:avLst/>
              <a:gdLst/>
              <a:ahLst/>
              <a:cxnLst/>
              <a:rect l="l" t="t" r="r" b="b"/>
              <a:pathLst>
                <a:path w="17114" h="10701" extrusionOk="0">
                  <a:moveTo>
                    <a:pt x="1" y="1"/>
                  </a:moveTo>
                  <a:lnTo>
                    <a:pt x="487" y="10700"/>
                  </a:lnTo>
                  <a:lnTo>
                    <a:pt x="16506" y="10639"/>
                  </a:lnTo>
                  <a:lnTo>
                    <a:pt x="17114" y="54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70"/>
            <p:cNvSpPr/>
            <p:nvPr/>
          </p:nvSpPr>
          <p:spPr>
            <a:xfrm>
              <a:off x="6976034" y="3378208"/>
              <a:ext cx="294113" cy="250715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48" y="4742"/>
                  </a:lnTo>
                  <a:cubicBezTo>
                    <a:pt x="2068" y="3770"/>
                    <a:pt x="3739" y="3071"/>
                    <a:pt x="5502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70"/>
            <p:cNvSpPr/>
            <p:nvPr/>
          </p:nvSpPr>
          <p:spPr>
            <a:xfrm>
              <a:off x="7004948" y="3519606"/>
              <a:ext cx="261974" cy="435461"/>
            </a:xfrm>
            <a:custGeom>
              <a:avLst/>
              <a:gdLst/>
              <a:ahLst/>
              <a:cxnLst/>
              <a:rect l="l" t="t" r="r" b="b"/>
              <a:pathLst>
                <a:path w="4956" h="8238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192" y="396"/>
                    <a:pt x="1521" y="1064"/>
                    <a:pt x="1" y="2067"/>
                  </a:cubicBezTo>
                  <a:lnTo>
                    <a:pt x="761" y="8207"/>
                  </a:lnTo>
                  <a:lnTo>
                    <a:pt x="4773" y="823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70"/>
            <p:cNvSpPr/>
            <p:nvPr/>
          </p:nvSpPr>
          <p:spPr>
            <a:xfrm>
              <a:off x="6868412" y="3929794"/>
              <a:ext cx="395287" cy="330798"/>
            </a:xfrm>
            <a:custGeom>
              <a:avLst/>
              <a:gdLst/>
              <a:ahLst/>
              <a:cxnLst/>
              <a:rect l="l" t="t" r="r" b="b"/>
              <a:pathLst>
                <a:path w="7478" h="6258" extrusionOk="0">
                  <a:moveTo>
                    <a:pt x="7388" y="1"/>
                  </a:moveTo>
                  <a:cubicBezTo>
                    <a:pt x="7336" y="1"/>
                    <a:pt x="7219" y="1108"/>
                    <a:pt x="5548" y="1108"/>
                  </a:cubicBezTo>
                  <a:cubicBezTo>
                    <a:pt x="4993" y="1108"/>
                    <a:pt x="4266" y="986"/>
                    <a:pt x="3313" y="660"/>
                  </a:cubicBezTo>
                  <a:cubicBezTo>
                    <a:pt x="3313" y="660"/>
                    <a:pt x="0" y="6071"/>
                    <a:pt x="2736" y="6253"/>
                  </a:cubicBezTo>
                  <a:cubicBezTo>
                    <a:pt x="2782" y="6256"/>
                    <a:pt x="2828" y="6257"/>
                    <a:pt x="2874" y="6257"/>
                  </a:cubicBezTo>
                  <a:cubicBezTo>
                    <a:pt x="5856" y="6257"/>
                    <a:pt x="7478" y="478"/>
                    <a:pt x="7478" y="478"/>
                  </a:cubicBezTo>
                  <a:cubicBezTo>
                    <a:pt x="7415" y="130"/>
                    <a:pt x="7405" y="1"/>
                    <a:pt x="7388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70"/>
            <p:cNvSpPr/>
            <p:nvPr/>
          </p:nvSpPr>
          <p:spPr>
            <a:xfrm>
              <a:off x="6964775" y="3943801"/>
              <a:ext cx="292474" cy="183213"/>
            </a:xfrm>
            <a:custGeom>
              <a:avLst/>
              <a:gdLst/>
              <a:ahLst/>
              <a:cxnLst/>
              <a:rect l="l" t="t" r="r" b="b"/>
              <a:pathLst>
                <a:path w="5533" h="3466" extrusionOk="0">
                  <a:moveTo>
                    <a:pt x="1490" y="0"/>
                  </a:moveTo>
                  <a:cubicBezTo>
                    <a:pt x="1490" y="0"/>
                    <a:pt x="426" y="1763"/>
                    <a:pt x="1" y="3313"/>
                  </a:cubicBezTo>
                  <a:cubicBezTo>
                    <a:pt x="574" y="3118"/>
                    <a:pt x="1153" y="3028"/>
                    <a:pt x="1730" y="3028"/>
                  </a:cubicBezTo>
                  <a:cubicBezTo>
                    <a:pt x="2500" y="3028"/>
                    <a:pt x="3266" y="3187"/>
                    <a:pt x="4013" y="3465"/>
                  </a:cubicBezTo>
                  <a:cubicBezTo>
                    <a:pt x="5016" y="1885"/>
                    <a:pt x="5533" y="0"/>
                    <a:pt x="5533" y="0"/>
                  </a:cubicBezTo>
                  <a:lnTo>
                    <a:pt x="5533" y="0"/>
                  </a:lnTo>
                  <a:cubicBezTo>
                    <a:pt x="5067" y="122"/>
                    <a:pt x="4462" y="162"/>
                    <a:pt x="3863" y="162"/>
                  </a:cubicBezTo>
                  <a:cubicBezTo>
                    <a:pt x="2666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70"/>
            <p:cNvSpPr/>
            <p:nvPr/>
          </p:nvSpPr>
          <p:spPr>
            <a:xfrm>
              <a:off x="7014621" y="3833907"/>
              <a:ext cx="198912" cy="170632"/>
            </a:xfrm>
            <a:custGeom>
              <a:avLst/>
              <a:gdLst/>
              <a:ahLst/>
              <a:cxnLst/>
              <a:rect l="l" t="t" r="r" b="b"/>
              <a:pathLst>
                <a:path w="3763" h="3228" extrusionOk="0">
                  <a:moveTo>
                    <a:pt x="1226" y="327"/>
                  </a:moveTo>
                  <a:cubicBezTo>
                    <a:pt x="1542" y="327"/>
                    <a:pt x="1672" y="1586"/>
                    <a:pt x="1672" y="1714"/>
                  </a:cubicBezTo>
                  <a:cubicBezTo>
                    <a:pt x="1672" y="1943"/>
                    <a:pt x="1663" y="2181"/>
                    <a:pt x="1650" y="2419"/>
                  </a:cubicBezTo>
                  <a:lnTo>
                    <a:pt x="1650" y="2419"/>
                  </a:lnTo>
                  <a:cubicBezTo>
                    <a:pt x="1553" y="2237"/>
                    <a:pt x="1461" y="2052"/>
                    <a:pt x="1368" y="1866"/>
                  </a:cubicBezTo>
                  <a:cubicBezTo>
                    <a:pt x="1216" y="1562"/>
                    <a:pt x="821" y="802"/>
                    <a:pt x="1034" y="468"/>
                  </a:cubicBezTo>
                  <a:cubicBezTo>
                    <a:pt x="1104" y="369"/>
                    <a:pt x="1168" y="327"/>
                    <a:pt x="1226" y="327"/>
                  </a:cubicBezTo>
                  <a:close/>
                  <a:moveTo>
                    <a:pt x="2589" y="989"/>
                  </a:moveTo>
                  <a:cubicBezTo>
                    <a:pt x="2743" y="989"/>
                    <a:pt x="2870" y="1154"/>
                    <a:pt x="2827" y="1350"/>
                  </a:cubicBezTo>
                  <a:cubicBezTo>
                    <a:pt x="2777" y="1900"/>
                    <a:pt x="2377" y="2347"/>
                    <a:pt x="1966" y="2725"/>
                  </a:cubicBezTo>
                  <a:lnTo>
                    <a:pt x="1966" y="2725"/>
                  </a:lnTo>
                  <a:cubicBezTo>
                    <a:pt x="1970" y="2669"/>
                    <a:pt x="1973" y="2609"/>
                    <a:pt x="1976" y="2544"/>
                  </a:cubicBezTo>
                  <a:lnTo>
                    <a:pt x="1976" y="2544"/>
                  </a:lnTo>
                  <a:cubicBezTo>
                    <a:pt x="1997" y="2261"/>
                    <a:pt x="2032" y="1982"/>
                    <a:pt x="2128" y="1714"/>
                  </a:cubicBezTo>
                  <a:cubicBezTo>
                    <a:pt x="2189" y="1501"/>
                    <a:pt x="2249" y="1228"/>
                    <a:pt x="2401" y="1076"/>
                  </a:cubicBezTo>
                  <a:cubicBezTo>
                    <a:pt x="2462" y="1015"/>
                    <a:pt x="2528" y="989"/>
                    <a:pt x="2589" y="989"/>
                  </a:cubicBezTo>
                  <a:close/>
                  <a:moveTo>
                    <a:pt x="1293" y="0"/>
                  </a:moveTo>
                  <a:cubicBezTo>
                    <a:pt x="1207" y="0"/>
                    <a:pt x="1111" y="23"/>
                    <a:pt x="1003" y="73"/>
                  </a:cubicBezTo>
                  <a:cubicBezTo>
                    <a:pt x="0" y="559"/>
                    <a:pt x="1277" y="2535"/>
                    <a:pt x="1611" y="3112"/>
                  </a:cubicBezTo>
                  <a:cubicBezTo>
                    <a:pt x="1652" y="3194"/>
                    <a:pt x="1716" y="3227"/>
                    <a:pt x="1779" y="3227"/>
                  </a:cubicBezTo>
                  <a:cubicBezTo>
                    <a:pt x="1882" y="3227"/>
                    <a:pt x="1981" y="3138"/>
                    <a:pt x="1971" y="3017"/>
                  </a:cubicBezTo>
                  <a:lnTo>
                    <a:pt x="1971" y="3017"/>
                  </a:lnTo>
                  <a:cubicBezTo>
                    <a:pt x="2627" y="2561"/>
                    <a:pt x="3762" y="1415"/>
                    <a:pt x="2918" y="711"/>
                  </a:cubicBezTo>
                  <a:cubicBezTo>
                    <a:pt x="2843" y="644"/>
                    <a:pt x="2758" y="616"/>
                    <a:pt x="2672" y="616"/>
                  </a:cubicBezTo>
                  <a:cubicBezTo>
                    <a:pt x="2445" y="616"/>
                    <a:pt x="2208" y="809"/>
                    <a:pt x="2097" y="985"/>
                  </a:cubicBezTo>
                  <a:cubicBezTo>
                    <a:pt x="2047" y="1068"/>
                    <a:pt x="2003" y="1154"/>
                    <a:pt x="1962" y="1241"/>
                  </a:cubicBezTo>
                  <a:lnTo>
                    <a:pt x="1962" y="1241"/>
                  </a:lnTo>
                  <a:cubicBezTo>
                    <a:pt x="1900" y="581"/>
                    <a:pt x="1725" y="0"/>
                    <a:pt x="1293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70"/>
            <p:cNvSpPr/>
            <p:nvPr/>
          </p:nvSpPr>
          <p:spPr>
            <a:xfrm>
              <a:off x="6947120" y="4103859"/>
              <a:ext cx="229835" cy="135903"/>
            </a:xfrm>
            <a:custGeom>
              <a:avLst/>
              <a:gdLst/>
              <a:ahLst/>
              <a:cxnLst/>
              <a:rect l="l" t="t" r="r" b="b"/>
              <a:pathLst>
                <a:path w="4348" h="2571" extrusionOk="0">
                  <a:moveTo>
                    <a:pt x="2064" y="0"/>
                  </a:moveTo>
                  <a:cubicBezTo>
                    <a:pt x="1487" y="0"/>
                    <a:pt x="908" y="90"/>
                    <a:pt x="335" y="285"/>
                  </a:cubicBezTo>
                  <a:cubicBezTo>
                    <a:pt x="1" y="1471"/>
                    <a:pt x="61" y="2504"/>
                    <a:pt x="1247" y="2565"/>
                  </a:cubicBezTo>
                  <a:cubicBezTo>
                    <a:pt x="1302" y="2569"/>
                    <a:pt x="1357" y="2571"/>
                    <a:pt x="1412" y="2571"/>
                  </a:cubicBezTo>
                  <a:cubicBezTo>
                    <a:pt x="2641" y="2571"/>
                    <a:pt x="3619" y="1601"/>
                    <a:pt x="4347" y="437"/>
                  </a:cubicBezTo>
                  <a:cubicBezTo>
                    <a:pt x="3600" y="159"/>
                    <a:pt x="2834" y="0"/>
                    <a:pt x="2064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70"/>
            <p:cNvSpPr/>
            <p:nvPr/>
          </p:nvSpPr>
          <p:spPr>
            <a:xfrm>
              <a:off x="7024241" y="3999462"/>
              <a:ext cx="179671" cy="20140"/>
            </a:xfrm>
            <a:custGeom>
              <a:avLst/>
              <a:gdLst/>
              <a:ahLst/>
              <a:cxnLst/>
              <a:rect l="l" t="t" r="r" b="b"/>
              <a:pathLst>
                <a:path w="3399" h="381" extrusionOk="0">
                  <a:moveTo>
                    <a:pt x="1997" y="0"/>
                  </a:moveTo>
                  <a:cubicBezTo>
                    <a:pt x="1355" y="0"/>
                    <a:pt x="698" y="122"/>
                    <a:pt x="61" y="193"/>
                  </a:cubicBezTo>
                  <a:cubicBezTo>
                    <a:pt x="31" y="224"/>
                    <a:pt x="1" y="284"/>
                    <a:pt x="61" y="284"/>
                  </a:cubicBezTo>
                  <a:cubicBezTo>
                    <a:pt x="676" y="235"/>
                    <a:pt x="1255" y="157"/>
                    <a:pt x="1832" y="157"/>
                  </a:cubicBezTo>
                  <a:cubicBezTo>
                    <a:pt x="2310" y="157"/>
                    <a:pt x="2788" y="210"/>
                    <a:pt x="3283" y="376"/>
                  </a:cubicBezTo>
                  <a:cubicBezTo>
                    <a:pt x="3290" y="379"/>
                    <a:pt x="3297" y="380"/>
                    <a:pt x="3303" y="380"/>
                  </a:cubicBezTo>
                  <a:cubicBezTo>
                    <a:pt x="3356" y="380"/>
                    <a:pt x="3398" y="281"/>
                    <a:pt x="3344" y="254"/>
                  </a:cubicBezTo>
                  <a:cubicBezTo>
                    <a:pt x="2912" y="63"/>
                    <a:pt x="2459" y="0"/>
                    <a:pt x="1997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70"/>
            <p:cNvSpPr/>
            <p:nvPr/>
          </p:nvSpPr>
          <p:spPr>
            <a:xfrm>
              <a:off x="7008172" y="4044551"/>
              <a:ext cx="178032" cy="20034"/>
            </a:xfrm>
            <a:custGeom>
              <a:avLst/>
              <a:gdLst/>
              <a:ahLst/>
              <a:cxnLst/>
              <a:rect l="l" t="t" r="r" b="b"/>
              <a:pathLst>
                <a:path w="3368" h="379" extrusionOk="0">
                  <a:moveTo>
                    <a:pt x="1992" y="1"/>
                  </a:moveTo>
                  <a:cubicBezTo>
                    <a:pt x="1346" y="1"/>
                    <a:pt x="688" y="132"/>
                    <a:pt x="61" y="222"/>
                  </a:cubicBezTo>
                  <a:cubicBezTo>
                    <a:pt x="1" y="222"/>
                    <a:pt x="1" y="282"/>
                    <a:pt x="61" y="282"/>
                  </a:cubicBezTo>
                  <a:cubicBezTo>
                    <a:pt x="679" y="248"/>
                    <a:pt x="1277" y="165"/>
                    <a:pt x="1872" y="165"/>
                  </a:cubicBezTo>
                  <a:cubicBezTo>
                    <a:pt x="2332" y="165"/>
                    <a:pt x="2789" y="215"/>
                    <a:pt x="3253" y="374"/>
                  </a:cubicBezTo>
                  <a:cubicBezTo>
                    <a:pt x="3263" y="377"/>
                    <a:pt x="3272" y="379"/>
                    <a:pt x="3281" y="379"/>
                  </a:cubicBezTo>
                  <a:cubicBezTo>
                    <a:pt x="3350" y="379"/>
                    <a:pt x="3368" y="279"/>
                    <a:pt x="3314" y="252"/>
                  </a:cubicBezTo>
                  <a:cubicBezTo>
                    <a:pt x="2889" y="65"/>
                    <a:pt x="2444" y="1"/>
                    <a:pt x="199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70"/>
            <p:cNvSpPr/>
            <p:nvPr/>
          </p:nvSpPr>
          <p:spPr>
            <a:xfrm>
              <a:off x="7273261" y="3378208"/>
              <a:ext cx="294113" cy="250715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78" y="4742"/>
                  </a:lnTo>
                  <a:cubicBezTo>
                    <a:pt x="2068" y="3770"/>
                    <a:pt x="3770" y="3071"/>
                    <a:pt x="5503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70"/>
            <p:cNvSpPr/>
            <p:nvPr/>
          </p:nvSpPr>
          <p:spPr>
            <a:xfrm>
              <a:off x="7302228" y="3519606"/>
              <a:ext cx="261921" cy="435461"/>
            </a:xfrm>
            <a:custGeom>
              <a:avLst/>
              <a:gdLst/>
              <a:ahLst/>
              <a:cxnLst/>
              <a:rect l="l" t="t" r="r" b="b"/>
              <a:pathLst>
                <a:path w="4955" h="8238" extrusionOk="0">
                  <a:moveTo>
                    <a:pt x="4955" y="1"/>
                  </a:moveTo>
                  <a:cubicBezTo>
                    <a:pt x="3222" y="396"/>
                    <a:pt x="1520" y="1064"/>
                    <a:pt x="0" y="2067"/>
                  </a:cubicBezTo>
                  <a:lnTo>
                    <a:pt x="760" y="8207"/>
                  </a:lnTo>
                  <a:lnTo>
                    <a:pt x="4772" y="823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70"/>
            <p:cNvSpPr/>
            <p:nvPr/>
          </p:nvSpPr>
          <p:spPr>
            <a:xfrm>
              <a:off x="7165639" y="3929794"/>
              <a:ext cx="395287" cy="330798"/>
            </a:xfrm>
            <a:custGeom>
              <a:avLst/>
              <a:gdLst/>
              <a:ahLst/>
              <a:cxnLst/>
              <a:rect l="l" t="t" r="r" b="b"/>
              <a:pathLst>
                <a:path w="7478" h="6258" extrusionOk="0">
                  <a:moveTo>
                    <a:pt x="7388" y="1"/>
                  </a:moveTo>
                  <a:cubicBezTo>
                    <a:pt x="7336" y="1"/>
                    <a:pt x="7220" y="1108"/>
                    <a:pt x="5548" y="1108"/>
                  </a:cubicBezTo>
                  <a:cubicBezTo>
                    <a:pt x="4993" y="1108"/>
                    <a:pt x="4266" y="986"/>
                    <a:pt x="3314" y="660"/>
                  </a:cubicBezTo>
                  <a:cubicBezTo>
                    <a:pt x="3314" y="660"/>
                    <a:pt x="0" y="6071"/>
                    <a:pt x="2736" y="6253"/>
                  </a:cubicBezTo>
                  <a:cubicBezTo>
                    <a:pt x="2782" y="6256"/>
                    <a:pt x="2828" y="6257"/>
                    <a:pt x="2874" y="6257"/>
                  </a:cubicBezTo>
                  <a:cubicBezTo>
                    <a:pt x="5856" y="6257"/>
                    <a:pt x="7478" y="478"/>
                    <a:pt x="7478" y="478"/>
                  </a:cubicBezTo>
                  <a:cubicBezTo>
                    <a:pt x="7416" y="130"/>
                    <a:pt x="7406" y="1"/>
                    <a:pt x="7388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70"/>
            <p:cNvSpPr/>
            <p:nvPr/>
          </p:nvSpPr>
          <p:spPr>
            <a:xfrm>
              <a:off x="7262055" y="3943801"/>
              <a:ext cx="292474" cy="183213"/>
            </a:xfrm>
            <a:custGeom>
              <a:avLst/>
              <a:gdLst/>
              <a:ahLst/>
              <a:cxnLst/>
              <a:rect l="l" t="t" r="r" b="b"/>
              <a:pathLst>
                <a:path w="5533" h="3466" extrusionOk="0">
                  <a:moveTo>
                    <a:pt x="1490" y="0"/>
                  </a:moveTo>
                  <a:cubicBezTo>
                    <a:pt x="1490" y="0"/>
                    <a:pt x="426" y="1763"/>
                    <a:pt x="0" y="3313"/>
                  </a:cubicBezTo>
                  <a:cubicBezTo>
                    <a:pt x="560" y="3118"/>
                    <a:pt x="1137" y="3028"/>
                    <a:pt x="1716" y="3028"/>
                  </a:cubicBezTo>
                  <a:cubicBezTo>
                    <a:pt x="2489" y="3028"/>
                    <a:pt x="3265" y="3187"/>
                    <a:pt x="4012" y="3465"/>
                  </a:cubicBezTo>
                  <a:cubicBezTo>
                    <a:pt x="5015" y="1885"/>
                    <a:pt x="5532" y="0"/>
                    <a:pt x="5532" y="0"/>
                  </a:cubicBezTo>
                  <a:lnTo>
                    <a:pt x="5532" y="0"/>
                  </a:lnTo>
                  <a:cubicBezTo>
                    <a:pt x="5066" y="122"/>
                    <a:pt x="4462" y="162"/>
                    <a:pt x="3863" y="162"/>
                  </a:cubicBezTo>
                  <a:cubicBezTo>
                    <a:pt x="2665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70"/>
            <p:cNvSpPr/>
            <p:nvPr/>
          </p:nvSpPr>
          <p:spPr>
            <a:xfrm>
              <a:off x="7311848" y="3833907"/>
              <a:ext cx="198912" cy="170632"/>
            </a:xfrm>
            <a:custGeom>
              <a:avLst/>
              <a:gdLst/>
              <a:ahLst/>
              <a:cxnLst/>
              <a:rect l="l" t="t" r="r" b="b"/>
              <a:pathLst>
                <a:path w="3763" h="3228" extrusionOk="0">
                  <a:moveTo>
                    <a:pt x="1216" y="327"/>
                  </a:moveTo>
                  <a:cubicBezTo>
                    <a:pt x="1520" y="327"/>
                    <a:pt x="1672" y="1586"/>
                    <a:pt x="1672" y="1714"/>
                  </a:cubicBezTo>
                  <a:cubicBezTo>
                    <a:pt x="1672" y="1943"/>
                    <a:pt x="1663" y="2181"/>
                    <a:pt x="1650" y="2419"/>
                  </a:cubicBezTo>
                  <a:lnTo>
                    <a:pt x="1650" y="2419"/>
                  </a:lnTo>
                  <a:cubicBezTo>
                    <a:pt x="1554" y="2237"/>
                    <a:pt x="1461" y="2052"/>
                    <a:pt x="1368" y="1866"/>
                  </a:cubicBezTo>
                  <a:cubicBezTo>
                    <a:pt x="1216" y="1562"/>
                    <a:pt x="821" y="802"/>
                    <a:pt x="1034" y="468"/>
                  </a:cubicBezTo>
                  <a:cubicBezTo>
                    <a:pt x="1100" y="369"/>
                    <a:pt x="1160" y="327"/>
                    <a:pt x="1216" y="327"/>
                  </a:cubicBezTo>
                  <a:close/>
                  <a:moveTo>
                    <a:pt x="2589" y="989"/>
                  </a:moveTo>
                  <a:cubicBezTo>
                    <a:pt x="2743" y="989"/>
                    <a:pt x="2871" y="1154"/>
                    <a:pt x="2827" y="1350"/>
                  </a:cubicBezTo>
                  <a:cubicBezTo>
                    <a:pt x="2777" y="1900"/>
                    <a:pt x="2376" y="2348"/>
                    <a:pt x="1965" y="2727"/>
                  </a:cubicBezTo>
                  <a:lnTo>
                    <a:pt x="1965" y="2727"/>
                  </a:lnTo>
                  <a:cubicBezTo>
                    <a:pt x="1985" y="2381"/>
                    <a:pt x="2012" y="2039"/>
                    <a:pt x="2128" y="1714"/>
                  </a:cubicBezTo>
                  <a:cubicBezTo>
                    <a:pt x="2189" y="1501"/>
                    <a:pt x="2250" y="1228"/>
                    <a:pt x="2402" y="1076"/>
                  </a:cubicBezTo>
                  <a:cubicBezTo>
                    <a:pt x="2462" y="1015"/>
                    <a:pt x="2528" y="989"/>
                    <a:pt x="2589" y="989"/>
                  </a:cubicBezTo>
                  <a:close/>
                  <a:moveTo>
                    <a:pt x="1292" y="0"/>
                  </a:moveTo>
                  <a:cubicBezTo>
                    <a:pt x="1207" y="0"/>
                    <a:pt x="1111" y="23"/>
                    <a:pt x="1003" y="73"/>
                  </a:cubicBezTo>
                  <a:cubicBezTo>
                    <a:pt x="0" y="559"/>
                    <a:pt x="1277" y="2535"/>
                    <a:pt x="1611" y="3112"/>
                  </a:cubicBezTo>
                  <a:cubicBezTo>
                    <a:pt x="1652" y="3194"/>
                    <a:pt x="1716" y="3227"/>
                    <a:pt x="1779" y="3227"/>
                  </a:cubicBezTo>
                  <a:cubicBezTo>
                    <a:pt x="1882" y="3227"/>
                    <a:pt x="1981" y="3138"/>
                    <a:pt x="1971" y="3017"/>
                  </a:cubicBezTo>
                  <a:lnTo>
                    <a:pt x="1971" y="3017"/>
                  </a:lnTo>
                  <a:cubicBezTo>
                    <a:pt x="2627" y="2561"/>
                    <a:pt x="3763" y="1415"/>
                    <a:pt x="2918" y="711"/>
                  </a:cubicBezTo>
                  <a:cubicBezTo>
                    <a:pt x="2843" y="644"/>
                    <a:pt x="2758" y="616"/>
                    <a:pt x="2672" y="616"/>
                  </a:cubicBezTo>
                  <a:cubicBezTo>
                    <a:pt x="2446" y="616"/>
                    <a:pt x="2208" y="809"/>
                    <a:pt x="2098" y="985"/>
                  </a:cubicBezTo>
                  <a:cubicBezTo>
                    <a:pt x="2043" y="1070"/>
                    <a:pt x="1994" y="1157"/>
                    <a:pt x="1951" y="1246"/>
                  </a:cubicBezTo>
                  <a:lnTo>
                    <a:pt x="1951" y="1246"/>
                  </a:lnTo>
                  <a:cubicBezTo>
                    <a:pt x="1893" y="583"/>
                    <a:pt x="1724" y="0"/>
                    <a:pt x="1292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70"/>
            <p:cNvSpPr/>
            <p:nvPr/>
          </p:nvSpPr>
          <p:spPr>
            <a:xfrm>
              <a:off x="7244347" y="4103859"/>
              <a:ext cx="229835" cy="135903"/>
            </a:xfrm>
            <a:custGeom>
              <a:avLst/>
              <a:gdLst/>
              <a:ahLst/>
              <a:cxnLst/>
              <a:rect l="l" t="t" r="r" b="b"/>
              <a:pathLst>
                <a:path w="4348" h="2571" extrusionOk="0">
                  <a:moveTo>
                    <a:pt x="2051" y="0"/>
                  </a:moveTo>
                  <a:cubicBezTo>
                    <a:pt x="1472" y="0"/>
                    <a:pt x="895" y="90"/>
                    <a:pt x="335" y="285"/>
                  </a:cubicBezTo>
                  <a:cubicBezTo>
                    <a:pt x="1" y="1471"/>
                    <a:pt x="62" y="2504"/>
                    <a:pt x="1247" y="2565"/>
                  </a:cubicBezTo>
                  <a:cubicBezTo>
                    <a:pt x="1302" y="2569"/>
                    <a:pt x="1357" y="2571"/>
                    <a:pt x="1412" y="2571"/>
                  </a:cubicBezTo>
                  <a:cubicBezTo>
                    <a:pt x="2641" y="2571"/>
                    <a:pt x="3620" y="1601"/>
                    <a:pt x="4347" y="437"/>
                  </a:cubicBezTo>
                  <a:cubicBezTo>
                    <a:pt x="3600" y="159"/>
                    <a:pt x="2824" y="0"/>
                    <a:pt x="205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70"/>
            <p:cNvSpPr/>
            <p:nvPr/>
          </p:nvSpPr>
          <p:spPr>
            <a:xfrm>
              <a:off x="7323107" y="3999462"/>
              <a:ext cx="178032" cy="20140"/>
            </a:xfrm>
            <a:custGeom>
              <a:avLst/>
              <a:gdLst/>
              <a:ahLst/>
              <a:cxnLst/>
              <a:rect l="l" t="t" r="r" b="b"/>
              <a:pathLst>
                <a:path w="3368" h="381" extrusionOk="0">
                  <a:moveTo>
                    <a:pt x="1969" y="0"/>
                  </a:moveTo>
                  <a:cubicBezTo>
                    <a:pt x="1330" y="0"/>
                    <a:pt x="680" y="122"/>
                    <a:pt x="61" y="193"/>
                  </a:cubicBezTo>
                  <a:cubicBezTo>
                    <a:pt x="0" y="224"/>
                    <a:pt x="0" y="284"/>
                    <a:pt x="31" y="284"/>
                  </a:cubicBezTo>
                  <a:cubicBezTo>
                    <a:pt x="646" y="235"/>
                    <a:pt x="1224" y="157"/>
                    <a:pt x="1802" y="157"/>
                  </a:cubicBezTo>
                  <a:cubicBezTo>
                    <a:pt x="2280" y="157"/>
                    <a:pt x="2757" y="210"/>
                    <a:pt x="3252" y="376"/>
                  </a:cubicBezTo>
                  <a:cubicBezTo>
                    <a:pt x="3259" y="379"/>
                    <a:pt x="3266" y="380"/>
                    <a:pt x="3272" y="380"/>
                  </a:cubicBezTo>
                  <a:cubicBezTo>
                    <a:pt x="3325" y="380"/>
                    <a:pt x="3367" y="281"/>
                    <a:pt x="3313" y="254"/>
                  </a:cubicBezTo>
                  <a:cubicBezTo>
                    <a:pt x="2881" y="63"/>
                    <a:pt x="2428" y="0"/>
                    <a:pt x="1969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70"/>
            <p:cNvSpPr/>
            <p:nvPr/>
          </p:nvSpPr>
          <p:spPr>
            <a:xfrm>
              <a:off x="7305399" y="4044551"/>
              <a:ext cx="178085" cy="20034"/>
            </a:xfrm>
            <a:custGeom>
              <a:avLst/>
              <a:gdLst/>
              <a:ahLst/>
              <a:cxnLst/>
              <a:rect l="l" t="t" r="r" b="b"/>
              <a:pathLst>
                <a:path w="3369" h="379" extrusionOk="0">
                  <a:moveTo>
                    <a:pt x="1993" y="1"/>
                  </a:moveTo>
                  <a:cubicBezTo>
                    <a:pt x="1346" y="1"/>
                    <a:pt x="688" y="132"/>
                    <a:pt x="62" y="222"/>
                  </a:cubicBezTo>
                  <a:cubicBezTo>
                    <a:pt x="1" y="222"/>
                    <a:pt x="1" y="282"/>
                    <a:pt x="62" y="282"/>
                  </a:cubicBezTo>
                  <a:cubicBezTo>
                    <a:pt x="679" y="248"/>
                    <a:pt x="1277" y="165"/>
                    <a:pt x="1878" y="165"/>
                  </a:cubicBezTo>
                  <a:cubicBezTo>
                    <a:pt x="2342" y="165"/>
                    <a:pt x="2807" y="215"/>
                    <a:pt x="3284" y="374"/>
                  </a:cubicBezTo>
                  <a:cubicBezTo>
                    <a:pt x="3290" y="377"/>
                    <a:pt x="3296" y="379"/>
                    <a:pt x="3302" y="379"/>
                  </a:cubicBezTo>
                  <a:cubicBezTo>
                    <a:pt x="3350" y="379"/>
                    <a:pt x="3368" y="279"/>
                    <a:pt x="3314" y="252"/>
                  </a:cubicBezTo>
                  <a:cubicBezTo>
                    <a:pt x="2889" y="65"/>
                    <a:pt x="2444" y="1"/>
                    <a:pt x="1993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70"/>
            <p:cNvSpPr/>
            <p:nvPr/>
          </p:nvSpPr>
          <p:spPr>
            <a:xfrm>
              <a:off x="6787115" y="3050481"/>
              <a:ext cx="911994" cy="426316"/>
            </a:xfrm>
            <a:custGeom>
              <a:avLst/>
              <a:gdLst/>
              <a:ahLst/>
              <a:cxnLst/>
              <a:rect l="l" t="t" r="r" b="b"/>
              <a:pathLst>
                <a:path w="17253" h="8065" extrusionOk="0">
                  <a:moveTo>
                    <a:pt x="17253" y="0"/>
                  </a:moveTo>
                  <a:lnTo>
                    <a:pt x="778" y="1337"/>
                  </a:lnTo>
                  <a:lnTo>
                    <a:pt x="596" y="4559"/>
                  </a:lnTo>
                  <a:cubicBezTo>
                    <a:pt x="596" y="4559"/>
                    <a:pt x="414" y="6869"/>
                    <a:pt x="79" y="7781"/>
                  </a:cubicBezTo>
                  <a:cubicBezTo>
                    <a:pt x="0" y="7990"/>
                    <a:pt x="769" y="8064"/>
                    <a:pt x="2026" y="8064"/>
                  </a:cubicBezTo>
                  <a:cubicBezTo>
                    <a:pt x="5103" y="8064"/>
                    <a:pt x="11101" y="7620"/>
                    <a:pt x="14711" y="7620"/>
                  </a:cubicBezTo>
                  <a:cubicBezTo>
                    <a:pt x="15853" y="7620"/>
                    <a:pt x="16757" y="7664"/>
                    <a:pt x="17253" y="7781"/>
                  </a:cubicBezTo>
                  <a:lnTo>
                    <a:pt x="17253" y="0"/>
                  </a:ln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70"/>
            <p:cNvSpPr/>
            <p:nvPr/>
          </p:nvSpPr>
          <p:spPr>
            <a:xfrm>
              <a:off x="6187163" y="1622120"/>
              <a:ext cx="631466" cy="905016"/>
            </a:xfrm>
            <a:custGeom>
              <a:avLst/>
              <a:gdLst/>
              <a:ahLst/>
              <a:cxnLst/>
              <a:rect l="l" t="t" r="r" b="b"/>
              <a:pathLst>
                <a:path w="11946" h="17121" extrusionOk="0">
                  <a:moveTo>
                    <a:pt x="8937" y="0"/>
                  </a:moveTo>
                  <a:lnTo>
                    <a:pt x="9393" y="2341"/>
                  </a:lnTo>
                  <a:cubicBezTo>
                    <a:pt x="9393" y="2341"/>
                    <a:pt x="4013" y="3253"/>
                    <a:pt x="1642" y="9636"/>
                  </a:cubicBezTo>
                  <a:cubicBezTo>
                    <a:pt x="1642" y="9636"/>
                    <a:pt x="2158" y="8785"/>
                    <a:pt x="2614" y="8450"/>
                  </a:cubicBezTo>
                  <a:lnTo>
                    <a:pt x="2614" y="8450"/>
                  </a:lnTo>
                  <a:cubicBezTo>
                    <a:pt x="2614" y="8451"/>
                    <a:pt x="0" y="12341"/>
                    <a:pt x="791" y="17113"/>
                  </a:cubicBezTo>
                  <a:cubicBezTo>
                    <a:pt x="791" y="17118"/>
                    <a:pt x="791" y="17121"/>
                    <a:pt x="791" y="17121"/>
                  </a:cubicBezTo>
                  <a:cubicBezTo>
                    <a:pt x="796" y="17121"/>
                    <a:pt x="877" y="16444"/>
                    <a:pt x="2310" y="16444"/>
                  </a:cubicBezTo>
                  <a:cubicBezTo>
                    <a:pt x="3314" y="16444"/>
                    <a:pt x="5806" y="15958"/>
                    <a:pt x="6931" y="15137"/>
                  </a:cubicBezTo>
                  <a:cubicBezTo>
                    <a:pt x="9149" y="13496"/>
                    <a:pt x="10548" y="10305"/>
                    <a:pt x="11004" y="8572"/>
                  </a:cubicBezTo>
                  <a:cubicBezTo>
                    <a:pt x="11946" y="4803"/>
                    <a:pt x="11672" y="2979"/>
                    <a:pt x="11672" y="2979"/>
                  </a:cubicBezTo>
                  <a:cubicBezTo>
                    <a:pt x="11672" y="2979"/>
                    <a:pt x="10396" y="274"/>
                    <a:pt x="8937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70"/>
            <p:cNvSpPr/>
            <p:nvPr/>
          </p:nvSpPr>
          <p:spPr>
            <a:xfrm>
              <a:off x="6640219" y="1679948"/>
              <a:ext cx="229835" cy="197908"/>
            </a:xfrm>
            <a:custGeom>
              <a:avLst/>
              <a:gdLst/>
              <a:ahLst/>
              <a:cxnLst/>
              <a:rect l="l" t="t" r="r" b="b"/>
              <a:pathLst>
                <a:path w="4348" h="3744" extrusionOk="0">
                  <a:moveTo>
                    <a:pt x="1612" y="1"/>
                  </a:moveTo>
                  <a:cubicBezTo>
                    <a:pt x="1612" y="1"/>
                    <a:pt x="1" y="457"/>
                    <a:pt x="974" y="1976"/>
                  </a:cubicBezTo>
                  <a:cubicBezTo>
                    <a:pt x="1627" y="2977"/>
                    <a:pt x="2911" y="3744"/>
                    <a:pt x="3684" y="3744"/>
                  </a:cubicBezTo>
                  <a:cubicBezTo>
                    <a:pt x="4062" y="3744"/>
                    <a:pt x="4317" y="3561"/>
                    <a:pt x="4317" y="3131"/>
                  </a:cubicBezTo>
                  <a:cubicBezTo>
                    <a:pt x="4348" y="1824"/>
                    <a:pt x="1612" y="1"/>
                    <a:pt x="1612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70"/>
            <p:cNvSpPr/>
            <p:nvPr/>
          </p:nvSpPr>
          <p:spPr>
            <a:xfrm>
              <a:off x="7576937" y="1654258"/>
              <a:ext cx="618621" cy="918178"/>
            </a:xfrm>
            <a:custGeom>
              <a:avLst/>
              <a:gdLst/>
              <a:ahLst/>
              <a:cxnLst/>
              <a:rect l="l" t="t" r="r" b="b"/>
              <a:pathLst>
                <a:path w="11703" h="17370" extrusionOk="0">
                  <a:moveTo>
                    <a:pt x="3162" y="0"/>
                  </a:moveTo>
                  <a:lnTo>
                    <a:pt x="3162" y="0"/>
                  </a:lnTo>
                  <a:cubicBezTo>
                    <a:pt x="1703" y="243"/>
                    <a:pt x="305" y="2888"/>
                    <a:pt x="305" y="2888"/>
                  </a:cubicBezTo>
                  <a:cubicBezTo>
                    <a:pt x="305" y="2888"/>
                    <a:pt x="1" y="4712"/>
                    <a:pt x="821" y="8541"/>
                  </a:cubicBezTo>
                  <a:cubicBezTo>
                    <a:pt x="1217" y="10274"/>
                    <a:pt x="2524" y="13496"/>
                    <a:pt x="4682" y="15198"/>
                  </a:cubicBezTo>
                  <a:cubicBezTo>
                    <a:pt x="5776" y="16049"/>
                    <a:pt x="8268" y="16627"/>
                    <a:pt x="9271" y="16657"/>
                  </a:cubicBezTo>
                  <a:cubicBezTo>
                    <a:pt x="10679" y="16713"/>
                    <a:pt x="10757" y="17369"/>
                    <a:pt x="10785" y="17369"/>
                  </a:cubicBezTo>
                  <a:cubicBezTo>
                    <a:pt x="10787" y="17369"/>
                    <a:pt x="10789" y="17365"/>
                    <a:pt x="10791" y="17356"/>
                  </a:cubicBezTo>
                  <a:cubicBezTo>
                    <a:pt x="11703" y="12615"/>
                    <a:pt x="9211" y="8663"/>
                    <a:pt x="9211" y="8663"/>
                  </a:cubicBezTo>
                  <a:lnTo>
                    <a:pt x="9211" y="8663"/>
                  </a:lnTo>
                  <a:cubicBezTo>
                    <a:pt x="9667" y="8997"/>
                    <a:pt x="10122" y="9848"/>
                    <a:pt x="10122" y="9848"/>
                  </a:cubicBezTo>
                  <a:cubicBezTo>
                    <a:pt x="7964" y="3435"/>
                    <a:pt x="2615" y="2341"/>
                    <a:pt x="2615" y="2341"/>
                  </a:cubicBezTo>
                  <a:lnTo>
                    <a:pt x="3162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70"/>
            <p:cNvSpPr/>
            <p:nvPr/>
          </p:nvSpPr>
          <p:spPr>
            <a:xfrm>
              <a:off x="7526615" y="1710501"/>
              <a:ext cx="233535" cy="195106"/>
            </a:xfrm>
            <a:custGeom>
              <a:avLst/>
              <a:gdLst/>
              <a:ahLst/>
              <a:cxnLst/>
              <a:rect l="l" t="t" r="r" b="b"/>
              <a:pathLst>
                <a:path w="4418" h="3691" extrusionOk="0">
                  <a:moveTo>
                    <a:pt x="2807" y="0"/>
                  </a:moveTo>
                  <a:cubicBezTo>
                    <a:pt x="2807" y="0"/>
                    <a:pt x="41" y="1733"/>
                    <a:pt x="10" y="3040"/>
                  </a:cubicBezTo>
                  <a:cubicBezTo>
                    <a:pt x="0" y="3496"/>
                    <a:pt x="273" y="3691"/>
                    <a:pt x="677" y="3691"/>
                  </a:cubicBezTo>
                  <a:cubicBezTo>
                    <a:pt x="1457" y="3691"/>
                    <a:pt x="2724" y="2967"/>
                    <a:pt x="3384" y="2006"/>
                  </a:cubicBezTo>
                  <a:cubicBezTo>
                    <a:pt x="4418" y="517"/>
                    <a:pt x="2807" y="0"/>
                    <a:pt x="2807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70"/>
            <p:cNvSpPr/>
            <p:nvPr/>
          </p:nvSpPr>
          <p:spPr>
            <a:xfrm>
              <a:off x="6473131" y="1512120"/>
              <a:ext cx="228197" cy="145312"/>
            </a:xfrm>
            <a:custGeom>
              <a:avLst/>
              <a:gdLst/>
              <a:ahLst/>
              <a:cxnLst/>
              <a:rect l="l" t="t" r="r" b="b"/>
              <a:pathLst>
                <a:path w="4317" h="2749" extrusionOk="0">
                  <a:moveTo>
                    <a:pt x="2297" y="0"/>
                  </a:moveTo>
                  <a:cubicBezTo>
                    <a:pt x="1491" y="0"/>
                    <a:pt x="681" y="230"/>
                    <a:pt x="1" y="683"/>
                  </a:cubicBezTo>
                  <a:cubicBezTo>
                    <a:pt x="140" y="1725"/>
                    <a:pt x="983" y="2748"/>
                    <a:pt x="2572" y="2748"/>
                  </a:cubicBezTo>
                  <a:cubicBezTo>
                    <a:pt x="3070" y="2748"/>
                    <a:pt x="3641" y="2648"/>
                    <a:pt x="4287" y="2416"/>
                  </a:cubicBezTo>
                  <a:lnTo>
                    <a:pt x="4317" y="531"/>
                  </a:lnTo>
                  <a:cubicBezTo>
                    <a:pt x="3707" y="176"/>
                    <a:pt x="3003" y="0"/>
                    <a:pt x="229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70"/>
            <p:cNvSpPr/>
            <p:nvPr/>
          </p:nvSpPr>
          <p:spPr>
            <a:xfrm>
              <a:off x="6468321" y="1429448"/>
              <a:ext cx="234646" cy="118829"/>
            </a:xfrm>
            <a:custGeom>
              <a:avLst/>
              <a:gdLst/>
              <a:ahLst/>
              <a:cxnLst/>
              <a:rect l="l" t="t" r="r" b="b"/>
              <a:pathLst>
                <a:path w="4439" h="2248" extrusionOk="0">
                  <a:moveTo>
                    <a:pt x="2289" y="0"/>
                  </a:moveTo>
                  <a:cubicBezTo>
                    <a:pt x="1855" y="0"/>
                    <a:pt x="1386" y="98"/>
                    <a:pt x="913" y="363"/>
                  </a:cubicBezTo>
                  <a:cubicBezTo>
                    <a:pt x="274" y="727"/>
                    <a:pt x="1" y="1487"/>
                    <a:pt x="92" y="2247"/>
                  </a:cubicBezTo>
                  <a:cubicBezTo>
                    <a:pt x="772" y="1794"/>
                    <a:pt x="1582" y="1564"/>
                    <a:pt x="2393" y="1564"/>
                  </a:cubicBezTo>
                  <a:cubicBezTo>
                    <a:pt x="3103" y="1564"/>
                    <a:pt x="3814" y="1740"/>
                    <a:pt x="4438" y="2095"/>
                  </a:cubicBezTo>
                  <a:lnTo>
                    <a:pt x="4438" y="758"/>
                  </a:lnTo>
                  <a:cubicBezTo>
                    <a:pt x="4438" y="758"/>
                    <a:pt x="3500" y="0"/>
                    <a:pt x="228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70"/>
            <p:cNvSpPr/>
            <p:nvPr/>
          </p:nvSpPr>
          <p:spPr>
            <a:xfrm>
              <a:off x="6542218" y="1517829"/>
              <a:ext cx="141453" cy="122001"/>
            </a:xfrm>
            <a:custGeom>
              <a:avLst/>
              <a:gdLst/>
              <a:ahLst/>
              <a:cxnLst/>
              <a:rect l="l" t="t" r="r" b="b"/>
              <a:pathLst>
                <a:path w="2676" h="2308" extrusionOk="0">
                  <a:moveTo>
                    <a:pt x="1109" y="0"/>
                  </a:moveTo>
                  <a:cubicBezTo>
                    <a:pt x="740" y="0"/>
                    <a:pt x="359" y="78"/>
                    <a:pt x="31" y="150"/>
                  </a:cubicBezTo>
                  <a:cubicBezTo>
                    <a:pt x="1" y="180"/>
                    <a:pt x="1" y="210"/>
                    <a:pt x="31" y="210"/>
                  </a:cubicBezTo>
                  <a:cubicBezTo>
                    <a:pt x="366" y="210"/>
                    <a:pt x="756" y="134"/>
                    <a:pt x="1128" y="134"/>
                  </a:cubicBezTo>
                  <a:cubicBezTo>
                    <a:pt x="1534" y="134"/>
                    <a:pt x="1920" y="225"/>
                    <a:pt x="2189" y="606"/>
                  </a:cubicBezTo>
                  <a:cubicBezTo>
                    <a:pt x="2524" y="1062"/>
                    <a:pt x="2463" y="1700"/>
                    <a:pt x="2493" y="2217"/>
                  </a:cubicBezTo>
                  <a:cubicBezTo>
                    <a:pt x="2493" y="2277"/>
                    <a:pt x="2531" y="2308"/>
                    <a:pt x="2569" y="2308"/>
                  </a:cubicBezTo>
                  <a:cubicBezTo>
                    <a:pt x="2607" y="2308"/>
                    <a:pt x="2645" y="2277"/>
                    <a:pt x="2645" y="2217"/>
                  </a:cubicBezTo>
                  <a:cubicBezTo>
                    <a:pt x="2676" y="1639"/>
                    <a:pt x="2645" y="879"/>
                    <a:pt x="2220" y="423"/>
                  </a:cubicBezTo>
                  <a:cubicBezTo>
                    <a:pt x="1929" y="100"/>
                    <a:pt x="1527" y="0"/>
                    <a:pt x="110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70"/>
            <p:cNvSpPr/>
            <p:nvPr/>
          </p:nvSpPr>
          <p:spPr>
            <a:xfrm>
              <a:off x="6602108" y="1551870"/>
              <a:ext cx="81140" cy="51168"/>
            </a:xfrm>
            <a:custGeom>
              <a:avLst/>
              <a:gdLst/>
              <a:ahLst/>
              <a:cxnLst/>
              <a:rect l="l" t="t" r="r" b="b"/>
              <a:pathLst>
                <a:path w="1535" h="968" extrusionOk="0">
                  <a:moveTo>
                    <a:pt x="533" y="0"/>
                  </a:moveTo>
                  <a:cubicBezTo>
                    <a:pt x="377" y="0"/>
                    <a:pt x="215" y="53"/>
                    <a:pt x="53" y="174"/>
                  </a:cubicBezTo>
                  <a:cubicBezTo>
                    <a:pt x="1" y="227"/>
                    <a:pt x="16" y="302"/>
                    <a:pt x="80" y="302"/>
                  </a:cubicBezTo>
                  <a:cubicBezTo>
                    <a:pt x="90" y="302"/>
                    <a:pt x="102" y="300"/>
                    <a:pt x="114" y="296"/>
                  </a:cubicBezTo>
                  <a:cubicBezTo>
                    <a:pt x="255" y="225"/>
                    <a:pt x="389" y="181"/>
                    <a:pt x="520" y="181"/>
                  </a:cubicBezTo>
                  <a:cubicBezTo>
                    <a:pt x="672" y="181"/>
                    <a:pt x="818" y="240"/>
                    <a:pt x="965" y="387"/>
                  </a:cubicBezTo>
                  <a:cubicBezTo>
                    <a:pt x="1117" y="539"/>
                    <a:pt x="1239" y="752"/>
                    <a:pt x="1360" y="934"/>
                  </a:cubicBezTo>
                  <a:cubicBezTo>
                    <a:pt x="1384" y="958"/>
                    <a:pt x="1407" y="967"/>
                    <a:pt x="1428" y="967"/>
                  </a:cubicBezTo>
                  <a:cubicBezTo>
                    <a:pt x="1490" y="967"/>
                    <a:pt x="1535" y="888"/>
                    <a:pt x="1512" y="843"/>
                  </a:cubicBezTo>
                  <a:cubicBezTo>
                    <a:pt x="1334" y="397"/>
                    <a:pt x="959" y="0"/>
                    <a:pt x="53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70"/>
            <p:cNvSpPr/>
            <p:nvPr/>
          </p:nvSpPr>
          <p:spPr>
            <a:xfrm>
              <a:off x="7735990" y="1530885"/>
              <a:ext cx="229835" cy="144942"/>
            </a:xfrm>
            <a:custGeom>
              <a:avLst/>
              <a:gdLst/>
              <a:ahLst/>
              <a:cxnLst/>
              <a:rect l="l" t="t" r="r" b="b"/>
              <a:pathLst>
                <a:path w="4348" h="2742" extrusionOk="0">
                  <a:moveTo>
                    <a:pt x="1903" y="1"/>
                  </a:moveTo>
                  <a:cubicBezTo>
                    <a:pt x="1252" y="1"/>
                    <a:pt x="605" y="150"/>
                    <a:pt x="31" y="450"/>
                  </a:cubicBezTo>
                  <a:lnTo>
                    <a:pt x="1" y="2365"/>
                  </a:lnTo>
                  <a:cubicBezTo>
                    <a:pt x="692" y="2629"/>
                    <a:pt x="1300" y="2742"/>
                    <a:pt x="1825" y="2742"/>
                  </a:cubicBezTo>
                  <a:cubicBezTo>
                    <a:pt x="3357" y="2742"/>
                    <a:pt x="4189" y="1780"/>
                    <a:pt x="4347" y="784"/>
                  </a:cubicBezTo>
                  <a:cubicBezTo>
                    <a:pt x="3636" y="264"/>
                    <a:pt x="2767" y="1"/>
                    <a:pt x="19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70"/>
            <p:cNvSpPr/>
            <p:nvPr/>
          </p:nvSpPr>
          <p:spPr>
            <a:xfrm>
              <a:off x="7737629" y="1462432"/>
              <a:ext cx="234593" cy="109949"/>
            </a:xfrm>
            <a:custGeom>
              <a:avLst/>
              <a:gdLst/>
              <a:ahLst/>
              <a:cxnLst/>
              <a:rect l="l" t="t" r="r" b="b"/>
              <a:pathLst>
                <a:path w="4438" h="2080" extrusionOk="0">
                  <a:moveTo>
                    <a:pt x="1440" y="1"/>
                  </a:moveTo>
                  <a:cubicBezTo>
                    <a:pt x="570" y="1"/>
                    <a:pt x="20" y="438"/>
                    <a:pt x="0" y="438"/>
                  </a:cubicBezTo>
                  <a:lnTo>
                    <a:pt x="0" y="1745"/>
                  </a:lnTo>
                  <a:cubicBezTo>
                    <a:pt x="574" y="1445"/>
                    <a:pt x="1221" y="1296"/>
                    <a:pt x="1872" y="1296"/>
                  </a:cubicBezTo>
                  <a:cubicBezTo>
                    <a:pt x="2736" y="1296"/>
                    <a:pt x="3605" y="1559"/>
                    <a:pt x="4316" y="2079"/>
                  </a:cubicBezTo>
                  <a:cubicBezTo>
                    <a:pt x="4438" y="1319"/>
                    <a:pt x="3648" y="863"/>
                    <a:pt x="3009" y="468"/>
                  </a:cubicBezTo>
                  <a:cubicBezTo>
                    <a:pt x="2420" y="117"/>
                    <a:pt x="1887" y="1"/>
                    <a:pt x="1440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70"/>
            <p:cNvSpPr/>
            <p:nvPr/>
          </p:nvSpPr>
          <p:spPr>
            <a:xfrm>
              <a:off x="7755284" y="1536964"/>
              <a:ext cx="143039" cy="119358"/>
            </a:xfrm>
            <a:custGeom>
              <a:avLst/>
              <a:gdLst/>
              <a:ahLst/>
              <a:cxnLst/>
              <a:rect l="l" t="t" r="r" b="b"/>
              <a:pathLst>
                <a:path w="2706" h="2258" extrusionOk="0">
                  <a:moveTo>
                    <a:pt x="1524" y="0"/>
                  </a:moveTo>
                  <a:cubicBezTo>
                    <a:pt x="1133" y="0"/>
                    <a:pt x="760" y="92"/>
                    <a:pt x="487" y="365"/>
                  </a:cubicBezTo>
                  <a:cubicBezTo>
                    <a:pt x="31" y="821"/>
                    <a:pt x="1" y="1581"/>
                    <a:pt x="1" y="2189"/>
                  </a:cubicBezTo>
                  <a:cubicBezTo>
                    <a:pt x="1" y="2235"/>
                    <a:pt x="39" y="2257"/>
                    <a:pt x="77" y="2257"/>
                  </a:cubicBezTo>
                  <a:cubicBezTo>
                    <a:pt x="115" y="2257"/>
                    <a:pt x="153" y="2235"/>
                    <a:pt x="153" y="2189"/>
                  </a:cubicBezTo>
                  <a:cubicBezTo>
                    <a:pt x="183" y="1642"/>
                    <a:pt x="153" y="943"/>
                    <a:pt x="517" y="517"/>
                  </a:cubicBezTo>
                  <a:cubicBezTo>
                    <a:pt x="773" y="219"/>
                    <a:pt x="1107" y="140"/>
                    <a:pt x="1463" y="140"/>
                  </a:cubicBezTo>
                  <a:cubicBezTo>
                    <a:pt x="1869" y="140"/>
                    <a:pt x="2303" y="244"/>
                    <a:pt x="2675" y="244"/>
                  </a:cubicBezTo>
                  <a:cubicBezTo>
                    <a:pt x="2706" y="244"/>
                    <a:pt x="2706" y="213"/>
                    <a:pt x="2675" y="183"/>
                  </a:cubicBezTo>
                  <a:cubicBezTo>
                    <a:pt x="2326" y="92"/>
                    <a:pt x="1916" y="0"/>
                    <a:pt x="152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70"/>
            <p:cNvSpPr/>
            <p:nvPr/>
          </p:nvSpPr>
          <p:spPr>
            <a:xfrm>
              <a:off x="7754649" y="1571428"/>
              <a:ext cx="82409" cy="47891"/>
            </a:xfrm>
            <a:custGeom>
              <a:avLst/>
              <a:gdLst/>
              <a:ahLst/>
              <a:cxnLst/>
              <a:rect l="l" t="t" r="r" b="b"/>
              <a:pathLst>
                <a:path w="1559" h="906" extrusionOk="0">
                  <a:moveTo>
                    <a:pt x="1016" y="0"/>
                  </a:moveTo>
                  <a:cubicBezTo>
                    <a:pt x="603" y="0"/>
                    <a:pt x="238" y="366"/>
                    <a:pt x="43" y="777"/>
                  </a:cubicBezTo>
                  <a:cubicBezTo>
                    <a:pt x="0" y="842"/>
                    <a:pt x="48" y="906"/>
                    <a:pt x="102" y="906"/>
                  </a:cubicBezTo>
                  <a:cubicBezTo>
                    <a:pt x="124" y="906"/>
                    <a:pt x="147" y="895"/>
                    <a:pt x="165" y="868"/>
                  </a:cubicBezTo>
                  <a:cubicBezTo>
                    <a:pt x="317" y="686"/>
                    <a:pt x="408" y="503"/>
                    <a:pt x="590" y="351"/>
                  </a:cubicBezTo>
                  <a:cubicBezTo>
                    <a:pt x="732" y="225"/>
                    <a:pt x="874" y="173"/>
                    <a:pt x="1021" y="173"/>
                  </a:cubicBezTo>
                  <a:cubicBezTo>
                    <a:pt x="1156" y="173"/>
                    <a:pt x="1295" y="218"/>
                    <a:pt x="1441" y="291"/>
                  </a:cubicBezTo>
                  <a:cubicBezTo>
                    <a:pt x="1450" y="295"/>
                    <a:pt x="1458" y="297"/>
                    <a:pt x="1466" y="297"/>
                  </a:cubicBezTo>
                  <a:cubicBezTo>
                    <a:pt x="1517" y="297"/>
                    <a:pt x="1559" y="226"/>
                    <a:pt x="1532" y="200"/>
                  </a:cubicBezTo>
                  <a:cubicBezTo>
                    <a:pt x="1358" y="60"/>
                    <a:pt x="1183" y="0"/>
                    <a:pt x="101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70"/>
            <p:cNvSpPr/>
            <p:nvPr/>
          </p:nvSpPr>
          <p:spPr>
            <a:xfrm>
              <a:off x="7102948" y="2036642"/>
              <a:ext cx="266784" cy="134317"/>
            </a:xfrm>
            <a:custGeom>
              <a:avLst/>
              <a:gdLst/>
              <a:ahLst/>
              <a:cxnLst/>
              <a:rect l="l" t="t" r="r" b="b"/>
              <a:pathLst>
                <a:path w="5047" h="2541" extrusionOk="0">
                  <a:moveTo>
                    <a:pt x="5047" y="0"/>
                  </a:moveTo>
                  <a:cubicBezTo>
                    <a:pt x="3405" y="92"/>
                    <a:pt x="1794" y="335"/>
                    <a:pt x="183" y="852"/>
                  </a:cubicBezTo>
                  <a:cubicBezTo>
                    <a:pt x="153" y="1034"/>
                    <a:pt x="92" y="1186"/>
                    <a:pt x="1" y="1338"/>
                  </a:cubicBezTo>
                  <a:cubicBezTo>
                    <a:pt x="1" y="1338"/>
                    <a:pt x="1096" y="2541"/>
                    <a:pt x="2759" y="2541"/>
                  </a:cubicBezTo>
                  <a:cubicBezTo>
                    <a:pt x="3430" y="2541"/>
                    <a:pt x="4194" y="2345"/>
                    <a:pt x="5016" y="1794"/>
                  </a:cubicBezTo>
                  <a:cubicBezTo>
                    <a:pt x="5016" y="1794"/>
                    <a:pt x="4955" y="973"/>
                    <a:pt x="504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70"/>
            <p:cNvSpPr/>
            <p:nvPr/>
          </p:nvSpPr>
          <p:spPr>
            <a:xfrm>
              <a:off x="7106173" y="1937002"/>
              <a:ext cx="286078" cy="144678"/>
            </a:xfrm>
            <a:custGeom>
              <a:avLst/>
              <a:gdLst/>
              <a:ahLst/>
              <a:cxnLst/>
              <a:rect l="l" t="t" r="r" b="b"/>
              <a:pathLst>
                <a:path w="5412" h="2737" extrusionOk="0">
                  <a:moveTo>
                    <a:pt x="5411" y="1"/>
                  </a:moveTo>
                  <a:lnTo>
                    <a:pt x="1" y="366"/>
                  </a:lnTo>
                  <a:cubicBezTo>
                    <a:pt x="1" y="366"/>
                    <a:pt x="396" y="1703"/>
                    <a:pt x="122" y="2737"/>
                  </a:cubicBezTo>
                  <a:cubicBezTo>
                    <a:pt x="1733" y="2220"/>
                    <a:pt x="3344" y="1977"/>
                    <a:pt x="5016" y="1885"/>
                  </a:cubicBezTo>
                  <a:cubicBezTo>
                    <a:pt x="5077" y="1247"/>
                    <a:pt x="5168" y="578"/>
                    <a:pt x="5411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70"/>
            <p:cNvSpPr/>
            <p:nvPr/>
          </p:nvSpPr>
          <p:spPr>
            <a:xfrm>
              <a:off x="6680392" y="916555"/>
              <a:ext cx="1102290" cy="1044196"/>
            </a:xfrm>
            <a:custGeom>
              <a:avLst/>
              <a:gdLst/>
              <a:ahLst/>
              <a:cxnLst/>
              <a:rect l="l" t="t" r="r" b="b"/>
              <a:pathLst>
                <a:path w="20853" h="19754" extrusionOk="0">
                  <a:moveTo>
                    <a:pt x="7821" y="1"/>
                  </a:moveTo>
                  <a:cubicBezTo>
                    <a:pt x="3793" y="1"/>
                    <a:pt x="92" y="2084"/>
                    <a:pt x="153" y="9792"/>
                  </a:cubicBezTo>
                  <a:cubicBezTo>
                    <a:pt x="153" y="9792"/>
                    <a:pt x="1" y="13470"/>
                    <a:pt x="852" y="15324"/>
                  </a:cubicBezTo>
                  <a:cubicBezTo>
                    <a:pt x="1703" y="17178"/>
                    <a:pt x="4651" y="19245"/>
                    <a:pt x="8633" y="19671"/>
                  </a:cubicBezTo>
                  <a:cubicBezTo>
                    <a:pt x="9145" y="19726"/>
                    <a:pt x="9680" y="19753"/>
                    <a:pt x="10226" y="19753"/>
                  </a:cubicBezTo>
                  <a:cubicBezTo>
                    <a:pt x="13888" y="19753"/>
                    <a:pt x="18035" y="18510"/>
                    <a:pt x="19120" y="16023"/>
                  </a:cubicBezTo>
                  <a:cubicBezTo>
                    <a:pt x="20366" y="13166"/>
                    <a:pt x="20852" y="11190"/>
                    <a:pt x="20548" y="8272"/>
                  </a:cubicBezTo>
                  <a:cubicBezTo>
                    <a:pt x="20214" y="5324"/>
                    <a:pt x="20092" y="4017"/>
                    <a:pt x="17387" y="2680"/>
                  </a:cubicBezTo>
                  <a:cubicBezTo>
                    <a:pt x="16061" y="2016"/>
                    <a:pt x="11782" y="1"/>
                    <a:pt x="7821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70"/>
            <p:cNvSpPr/>
            <p:nvPr/>
          </p:nvSpPr>
          <p:spPr>
            <a:xfrm>
              <a:off x="6931050" y="1472687"/>
              <a:ext cx="62745" cy="74057"/>
            </a:xfrm>
            <a:custGeom>
              <a:avLst/>
              <a:gdLst/>
              <a:ahLst/>
              <a:cxnLst/>
              <a:rect l="l" t="t" r="r" b="b"/>
              <a:pathLst>
                <a:path w="1187" h="1401" extrusionOk="0">
                  <a:moveTo>
                    <a:pt x="609" y="1"/>
                  </a:moveTo>
                  <a:cubicBezTo>
                    <a:pt x="305" y="1"/>
                    <a:pt x="31" y="305"/>
                    <a:pt x="31" y="700"/>
                  </a:cubicBezTo>
                  <a:cubicBezTo>
                    <a:pt x="1" y="1095"/>
                    <a:pt x="274" y="1399"/>
                    <a:pt x="609" y="1399"/>
                  </a:cubicBezTo>
                  <a:cubicBezTo>
                    <a:pt x="621" y="1400"/>
                    <a:pt x="634" y="1401"/>
                    <a:pt x="647" y="1401"/>
                  </a:cubicBezTo>
                  <a:cubicBezTo>
                    <a:pt x="935" y="1401"/>
                    <a:pt x="1186" y="1079"/>
                    <a:pt x="1186" y="730"/>
                  </a:cubicBezTo>
                  <a:cubicBezTo>
                    <a:pt x="1186" y="335"/>
                    <a:pt x="943" y="1"/>
                    <a:pt x="609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70"/>
            <p:cNvSpPr/>
            <p:nvPr/>
          </p:nvSpPr>
          <p:spPr>
            <a:xfrm>
              <a:off x="7440402" y="1480722"/>
              <a:ext cx="62692" cy="73951"/>
            </a:xfrm>
            <a:custGeom>
              <a:avLst/>
              <a:gdLst/>
              <a:ahLst/>
              <a:cxnLst/>
              <a:rect l="l" t="t" r="r" b="b"/>
              <a:pathLst>
                <a:path w="1186" h="1399" extrusionOk="0">
                  <a:moveTo>
                    <a:pt x="608" y="1"/>
                  </a:moveTo>
                  <a:cubicBezTo>
                    <a:pt x="274" y="1"/>
                    <a:pt x="0" y="305"/>
                    <a:pt x="0" y="700"/>
                  </a:cubicBezTo>
                  <a:cubicBezTo>
                    <a:pt x="0" y="1095"/>
                    <a:pt x="274" y="1399"/>
                    <a:pt x="578" y="1399"/>
                  </a:cubicBezTo>
                  <a:cubicBezTo>
                    <a:pt x="912" y="1399"/>
                    <a:pt x="1185" y="1095"/>
                    <a:pt x="1185" y="700"/>
                  </a:cubicBezTo>
                  <a:cubicBezTo>
                    <a:pt x="1185" y="335"/>
                    <a:pt x="942" y="1"/>
                    <a:pt x="608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70"/>
            <p:cNvSpPr/>
            <p:nvPr/>
          </p:nvSpPr>
          <p:spPr>
            <a:xfrm>
              <a:off x="7183294" y="1441447"/>
              <a:ext cx="77176" cy="134317"/>
            </a:xfrm>
            <a:custGeom>
              <a:avLst/>
              <a:gdLst/>
              <a:ahLst/>
              <a:cxnLst/>
              <a:rect l="l" t="t" r="r" b="b"/>
              <a:pathLst>
                <a:path w="1460" h="2541" extrusionOk="0">
                  <a:moveTo>
                    <a:pt x="365" y="1"/>
                  </a:moveTo>
                  <a:cubicBezTo>
                    <a:pt x="345" y="1"/>
                    <a:pt x="325" y="14"/>
                    <a:pt x="305" y="14"/>
                  </a:cubicBezTo>
                  <a:cubicBezTo>
                    <a:pt x="213" y="318"/>
                    <a:pt x="183" y="652"/>
                    <a:pt x="122" y="956"/>
                  </a:cubicBezTo>
                  <a:cubicBezTo>
                    <a:pt x="62" y="1169"/>
                    <a:pt x="1" y="1473"/>
                    <a:pt x="92" y="1686"/>
                  </a:cubicBezTo>
                  <a:cubicBezTo>
                    <a:pt x="153" y="1838"/>
                    <a:pt x="305" y="1959"/>
                    <a:pt x="457" y="1959"/>
                  </a:cubicBezTo>
                  <a:cubicBezTo>
                    <a:pt x="517" y="1959"/>
                    <a:pt x="578" y="1929"/>
                    <a:pt x="669" y="1899"/>
                  </a:cubicBezTo>
                  <a:cubicBezTo>
                    <a:pt x="700" y="1868"/>
                    <a:pt x="730" y="1807"/>
                    <a:pt x="791" y="1807"/>
                  </a:cubicBezTo>
                  <a:cubicBezTo>
                    <a:pt x="819" y="1770"/>
                    <a:pt x="847" y="1753"/>
                    <a:pt x="873" y="1753"/>
                  </a:cubicBezTo>
                  <a:cubicBezTo>
                    <a:pt x="932" y="1753"/>
                    <a:pt x="983" y="1842"/>
                    <a:pt x="1004" y="1990"/>
                  </a:cubicBezTo>
                  <a:cubicBezTo>
                    <a:pt x="1217" y="2172"/>
                    <a:pt x="1186" y="2294"/>
                    <a:pt x="913" y="2355"/>
                  </a:cubicBezTo>
                  <a:cubicBezTo>
                    <a:pt x="800" y="2383"/>
                    <a:pt x="844" y="2540"/>
                    <a:pt x="947" y="2540"/>
                  </a:cubicBezTo>
                  <a:cubicBezTo>
                    <a:pt x="955" y="2540"/>
                    <a:pt x="964" y="2539"/>
                    <a:pt x="973" y="2537"/>
                  </a:cubicBezTo>
                  <a:cubicBezTo>
                    <a:pt x="1217" y="2446"/>
                    <a:pt x="1460" y="2203"/>
                    <a:pt x="1429" y="1929"/>
                  </a:cubicBezTo>
                  <a:cubicBezTo>
                    <a:pt x="1429" y="1704"/>
                    <a:pt x="1247" y="1531"/>
                    <a:pt x="1051" y="1531"/>
                  </a:cubicBezTo>
                  <a:cubicBezTo>
                    <a:pt x="1035" y="1531"/>
                    <a:pt x="1019" y="1532"/>
                    <a:pt x="1004" y="1534"/>
                  </a:cubicBezTo>
                  <a:cubicBezTo>
                    <a:pt x="852" y="1534"/>
                    <a:pt x="761" y="1655"/>
                    <a:pt x="639" y="1716"/>
                  </a:cubicBezTo>
                  <a:cubicBezTo>
                    <a:pt x="566" y="1745"/>
                    <a:pt x="505" y="1757"/>
                    <a:pt x="454" y="1757"/>
                  </a:cubicBezTo>
                  <a:cubicBezTo>
                    <a:pt x="123" y="1757"/>
                    <a:pt x="222" y="1224"/>
                    <a:pt x="274" y="987"/>
                  </a:cubicBezTo>
                  <a:cubicBezTo>
                    <a:pt x="335" y="713"/>
                    <a:pt x="517" y="288"/>
                    <a:pt x="396" y="14"/>
                  </a:cubicBezTo>
                  <a:cubicBezTo>
                    <a:pt x="386" y="4"/>
                    <a:pt x="376" y="1"/>
                    <a:pt x="36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70"/>
            <p:cNvSpPr/>
            <p:nvPr/>
          </p:nvSpPr>
          <p:spPr>
            <a:xfrm>
              <a:off x="7168864" y="1653360"/>
              <a:ext cx="114125" cy="55662"/>
            </a:xfrm>
            <a:custGeom>
              <a:avLst/>
              <a:gdLst/>
              <a:ahLst/>
              <a:cxnLst/>
              <a:rect l="l" t="t" r="r" b="b"/>
              <a:pathLst>
                <a:path w="2159" h="1053" extrusionOk="0">
                  <a:moveTo>
                    <a:pt x="2045" y="1"/>
                  </a:moveTo>
                  <a:cubicBezTo>
                    <a:pt x="2001" y="1"/>
                    <a:pt x="1959" y="25"/>
                    <a:pt x="1945" y="78"/>
                  </a:cubicBezTo>
                  <a:cubicBezTo>
                    <a:pt x="1885" y="534"/>
                    <a:pt x="1611" y="838"/>
                    <a:pt x="1125" y="838"/>
                  </a:cubicBezTo>
                  <a:cubicBezTo>
                    <a:pt x="912" y="838"/>
                    <a:pt x="730" y="747"/>
                    <a:pt x="578" y="625"/>
                  </a:cubicBezTo>
                  <a:cubicBezTo>
                    <a:pt x="395" y="504"/>
                    <a:pt x="365" y="321"/>
                    <a:pt x="243" y="139"/>
                  </a:cubicBezTo>
                  <a:cubicBezTo>
                    <a:pt x="213" y="139"/>
                    <a:pt x="183" y="139"/>
                    <a:pt x="183" y="169"/>
                  </a:cubicBezTo>
                  <a:cubicBezTo>
                    <a:pt x="0" y="656"/>
                    <a:pt x="730" y="1020"/>
                    <a:pt x="1125" y="1051"/>
                  </a:cubicBezTo>
                  <a:cubicBezTo>
                    <a:pt x="1145" y="1052"/>
                    <a:pt x="1164" y="1052"/>
                    <a:pt x="1184" y="1052"/>
                  </a:cubicBezTo>
                  <a:cubicBezTo>
                    <a:pt x="1706" y="1052"/>
                    <a:pt x="2158" y="665"/>
                    <a:pt x="2158" y="109"/>
                  </a:cubicBezTo>
                  <a:cubicBezTo>
                    <a:pt x="2158" y="40"/>
                    <a:pt x="2101" y="1"/>
                    <a:pt x="204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70"/>
            <p:cNvSpPr/>
            <p:nvPr/>
          </p:nvSpPr>
          <p:spPr>
            <a:xfrm>
              <a:off x="6837860" y="1294287"/>
              <a:ext cx="104504" cy="71890"/>
            </a:xfrm>
            <a:custGeom>
              <a:avLst/>
              <a:gdLst/>
              <a:ahLst/>
              <a:cxnLst/>
              <a:rect l="l" t="t" r="r" b="b"/>
              <a:pathLst>
                <a:path w="1977" h="1360" extrusionOk="0">
                  <a:moveTo>
                    <a:pt x="1808" y="1"/>
                  </a:moveTo>
                  <a:cubicBezTo>
                    <a:pt x="1139" y="1"/>
                    <a:pt x="149" y="626"/>
                    <a:pt x="1" y="1309"/>
                  </a:cubicBezTo>
                  <a:cubicBezTo>
                    <a:pt x="1" y="1344"/>
                    <a:pt x="22" y="1359"/>
                    <a:pt x="45" y="1359"/>
                  </a:cubicBezTo>
                  <a:cubicBezTo>
                    <a:pt x="61" y="1359"/>
                    <a:pt x="79" y="1352"/>
                    <a:pt x="92" y="1339"/>
                  </a:cubicBezTo>
                  <a:cubicBezTo>
                    <a:pt x="548" y="701"/>
                    <a:pt x="1095" y="336"/>
                    <a:pt x="1885" y="184"/>
                  </a:cubicBezTo>
                  <a:cubicBezTo>
                    <a:pt x="1976" y="154"/>
                    <a:pt x="1946" y="2"/>
                    <a:pt x="1855" y="2"/>
                  </a:cubicBezTo>
                  <a:cubicBezTo>
                    <a:pt x="1839" y="1"/>
                    <a:pt x="1824" y="1"/>
                    <a:pt x="1808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70"/>
            <p:cNvSpPr/>
            <p:nvPr/>
          </p:nvSpPr>
          <p:spPr>
            <a:xfrm>
              <a:off x="7456418" y="1290376"/>
              <a:ext cx="111535" cy="52067"/>
            </a:xfrm>
            <a:custGeom>
              <a:avLst/>
              <a:gdLst/>
              <a:ahLst/>
              <a:cxnLst/>
              <a:rect l="l" t="t" r="r" b="b"/>
              <a:pathLst>
                <a:path w="2110" h="985" extrusionOk="0">
                  <a:moveTo>
                    <a:pt x="247" y="1"/>
                  </a:moveTo>
                  <a:cubicBezTo>
                    <a:pt x="173" y="1"/>
                    <a:pt x="101" y="5"/>
                    <a:pt x="31" y="15"/>
                  </a:cubicBezTo>
                  <a:cubicBezTo>
                    <a:pt x="1" y="45"/>
                    <a:pt x="1" y="137"/>
                    <a:pt x="31" y="137"/>
                  </a:cubicBezTo>
                  <a:cubicBezTo>
                    <a:pt x="700" y="319"/>
                    <a:pt x="1369" y="410"/>
                    <a:pt x="1886" y="957"/>
                  </a:cubicBezTo>
                  <a:cubicBezTo>
                    <a:pt x="1905" y="977"/>
                    <a:pt x="1927" y="985"/>
                    <a:pt x="1949" y="985"/>
                  </a:cubicBezTo>
                  <a:cubicBezTo>
                    <a:pt x="2030" y="985"/>
                    <a:pt x="2109" y="870"/>
                    <a:pt x="2038" y="775"/>
                  </a:cubicBezTo>
                  <a:cubicBezTo>
                    <a:pt x="1656" y="339"/>
                    <a:pt x="884" y="1"/>
                    <a:pt x="24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70"/>
            <p:cNvSpPr/>
            <p:nvPr/>
          </p:nvSpPr>
          <p:spPr>
            <a:xfrm>
              <a:off x="6834635" y="1602773"/>
              <a:ext cx="207317" cy="192939"/>
            </a:xfrm>
            <a:custGeom>
              <a:avLst/>
              <a:gdLst/>
              <a:ahLst/>
              <a:cxnLst/>
              <a:rect l="l" t="t" r="r" b="b"/>
              <a:pathLst>
                <a:path w="3922" h="3650" extrusionOk="0">
                  <a:moveTo>
                    <a:pt x="1917" y="1"/>
                  </a:moveTo>
                  <a:cubicBezTo>
                    <a:pt x="880" y="1"/>
                    <a:pt x="31" y="781"/>
                    <a:pt x="1" y="1795"/>
                  </a:cubicBezTo>
                  <a:cubicBezTo>
                    <a:pt x="1" y="2798"/>
                    <a:pt x="852" y="3619"/>
                    <a:pt x="1916" y="3649"/>
                  </a:cubicBezTo>
                  <a:cubicBezTo>
                    <a:pt x="3010" y="3649"/>
                    <a:pt x="3892" y="2859"/>
                    <a:pt x="3892" y="1856"/>
                  </a:cubicBezTo>
                  <a:cubicBezTo>
                    <a:pt x="3922" y="822"/>
                    <a:pt x="3071" y="2"/>
                    <a:pt x="1977" y="2"/>
                  </a:cubicBezTo>
                  <a:cubicBezTo>
                    <a:pt x="1957" y="1"/>
                    <a:pt x="1937" y="1"/>
                    <a:pt x="1917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70"/>
            <p:cNvSpPr/>
            <p:nvPr/>
          </p:nvSpPr>
          <p:spPr>
            <a:xfrm>
              <a:off x="7397004" y="1610808"/>
              <a:ext cx="207317" cy="192939"/>
            </a:xfrm>
            <a:custGeom>
              <a:avLst/>
              <a:gdLst/>
              <a:ahLst/>
              <a:cxnLst/>
              <a:rect l="l" t="t" r="r" b="b"/>
              <a:pathLst>
                <a:path w="3922" h="3650" extrusionOk="0">
                  <a:moveTo>
                    <a:pt x="1919" y="1"/>
                  </a:moveTo>
                  <a:cubicBezTo>
                    <a:pt x="881" y="1"/>
                    <a:pt x="30" y="810"/>
                    <a:pt x="0" y="1795"/>
                  </a:cubicBezTo>
                  <a:cubicBezTo>
                    <a:pt x="0" y="2798"/>
                    <a:pt x="851" y="3649"/>
                    <a:pt x="1915" y="3649"/>
                  </a:cubicBezTo>
                  <a:cubicBezTo>
                    <a:pt x="1934" y="3650"/>
                    <a:pt x="1953" y="3650"/>
                    <a:pt x="1973" y="3650"/>
                  </a:cubicBezTo>
                  <a:cubicBezTo>
                    <a:pt x="3012" y="3650"/>
                    <a:pt x="3891" y="2841"/>
                    <a:pt x="3891" y="1856"/>
                  </a:cubicBezTo>
                  <a:cubicBezTo>
                    <a:pt x="3921" y="853"/>
                    <a:pt x="3040" y="2"/>
                    <a:pt x="1976" y="2"/>
                  </a:cubicBezTo>
                  <a:cubicBezTo>
                    <a:pt x="1957" y="1"/>
                    <a:pt x="1938" y="1"/>
                    <a:pt x="1919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70"/>
            <p:cNvSpPr/>
            <p:nvPr/>
          </p:nvSpPr>
          <p:spPr>
            <a:xfrm>
              <a:off x="6892516" y="1654258"/>
              <a:ext cx="19294" cy="22518"/>
            </a:xfrm>
            <a:custGeom>
              <a:avLst/>
              <a:gdLst/>
              <a:ahLst/>
              <a:cxnLst/>
              <a:rect l="l" t="t" r="r" b="b"/>
              <a:pathLst>
                <a:path w="365" h="426" extrusionOk="0">
                  <a:moveTo>
                    <a:pt x="182" y="0"/>
                  </a:moveTo>
                  <a:cubicBezTo>
                    <a:pt x="91" y="0"/>
                    <a:pt x="0" y="92"/>
                    <a:pt x="0" y="213"/>
                  </a:cubicBezTo>
                  <a:cubicBezTo>
                    <a:pt x="0" y="335"/>
                    <a:pt x="91" y="426"/>
                    <a:pt x="182" y="426"/>
                  </a:cubicBezTo>
                  <a:cubicBezTo>
                    <a:pt x="274" y="426"/>
                    <a:pt x="365" y="335"/>
                    <a:pt x="365" y="213"/>
                  </a:cubicBezTo>
                  <a:cubicBezTo>
                    <a:pt x="365" y="92"/>
                    <a:pt x="274" y="0"/>
                    <a:pt x="182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70"/>
            <p:cNvSpPr/>
            <p:nvPr/>
          </p:nvSpPr>
          <p:spPr>
            <a:xfrm>
              <a:off x="6956740" y="1718535"/>
              <a:ext cx="19347" cy="20933"/>
            </a:xfrm>
            <a:custGeom>
              <a:avLst/>
              <a:gdLst/>
              <a:ahLst/>
              <a:cxnLst/>
              <a:rect l="l" t="t" r="r" b="b"/>
              <a:pathLst>
                <a:path w="366" h="396" extrusionOk="0">
                  <a:moveTo>
                    <a:pt x="183" y="0"/>
                  </a:moveTo>
                  <a:cubicBezTo>
                    <a:pt x="92" y="0"/>
                    <a:pt x="1" y="91"/>
                    <a:pt x="1" y="183"/>
                  </a:cubicBezTo>
                  <a:cubicBezTo>
                    <a:pt x="1" y="304"/>
                    <a:pt x="92" y="395"/>
                    <a:pt x="183" y="395"/>
                  </a:cubicBezTo>
                  <a:cubicBezTo>
                    <a:pt x="305" y="395"/>
                    <a:pt x="366" y="304"/>
                    <a:pt x="366" y="213"/>
                  </a:cubicBezTo>
                  <a:cubicBezTo>
                    <a:pt x="366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70"/>
            <p:cNvSpPr/>
            <p:nvPr/>
          </p:nvSpPr>
          <p:spPr>
            <a:xfrm>
              <a:off x="6876447" y="1758708"/>
              <a:ext cx="19294" cy="22518"/>
            </a:xfrm>
            <a:custGeom>
              <a:avLst/>
              <a:gdLst/>
              <a:ahLst/>
              <a:cxnLst/>
              <a:rect l="l" t="t" r="r" b="b"/>
              <a:pathLst>
                <a:path w="365" h="426" extrusionOk="0">
                  <a:moveTo>
                    <a:pt x="183" y="0"/>
                  </a:moveTo>
                  <a:cubicBezTo>
                    <a:pt x="91" y="0"/>
                    <a:pt x="0" y="91"/>
                    <a:pt x="0" y="213"/>
                  </a:cubicBezTo>
                  <a:cubicBezTo>
                    <a:pt x="0" y="334"/>
                    <a:pt x="91" y="426"/>
                    <a:pt x="183" y="426"/>
                  </a:cubicBezTo>
                  <a:cubicBezTo>
                    <a:pt x="274" y="426"/>
                    <a:pt x="365" y="334"/>
                    <a:pt x="365" y="213"/>
                  </a:cubicBezTo>
                  <a:cubicBezTo>
                    <a:pt x="365" y="91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70"/>
            <p:cNvSpPr/>
            <p:nvPr/>
          </p:nvSpPr>
          <p:spPr>
            <a:xfrm>
              <a:off x="7004948" y="1641414"/>
              <a:ext cx="20933" cy="20933"/>
            </a:xfrm>
            <a:custGeom>
              <a:avLst/>
              <a:gdLst/>
              <a:ahLst/>
              <a:cxnLst/>
              <a:rect l="l" t="t" r="r" b="b"/>
              <a:pathLst>
                <a:path w="396" h="396" extrusionOk="0">
                  <a:moveTo>
                    <a:pt x="214" y="0"/>
                  </a:moveTo>
                  <a:cubicBezTo>
                    <a:pt x="92" y="0"/>
                    <a:pt x="1" y="91"/>
                    <a:pt x="1" y="183"/>
                  </a:cubicBezTo>
                  <a:cubicBezTo>
                    <a:pt x="1" y="304"/>
                    <a:pt x="92" y="395"/>
                    <a:pt x="183" y="395"/>
                  </a:cubicBezTo>
                  <a:cubicBezTo>
                    <a:pt x="305" y="395"/>
                    <a:pt x="366" y="304"/>
                    <a:pt x="366" y="213"/>
                  </a:cubicBezTo>
                  <a:cubicBezTo>
                    <a:pt x="396" y="91"/>
                    <a:pt x="305" y="0"/>
                    <a:pt x="2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70"/>
            <p:cNvSpPr/>
            <p:nvPr/>
          </p:nvSpPr>
          <p:spPr>
            <a:xfrm>
              <a:off x="7061190" y="1741000"/>
              <a:ext cx="19347" cy="22571"/>
            </a:xfrm>
            <a:custGeom>
              <a:avLst/>
              <a:gdLst/>
              <a:ahLst/>
              <a:cxnLst/>
              <a:rect l="l" t="t" r="r" b="b"/>
              <a:pathLst>
                <a:path w="366" h="427" extrusionOk="0">
                  <a:moveTo>
                    <a:pt x="183" y="1"/>
                  </a:moveTo>
                  <a:cubicBezTo>
                    <a:pt x="61" y="1"/>
                    <a:pt x="1" y="92"/>
                    <a:pt x="1" y="213"/>
                  </a:cubicBezTo>
                  <a:cubicBezTo>
                    <a:pt x="1" y="335"/>
                    <a:pt x="61" y="426"/>
                    <a:pt x="183" y="426"/>
                  </a:cubicBezTo>
                  <a:cubicBezTo>
                    <a:pt x="274" y="426"/>
                    <a:pt x="365" y="335"/>
                    <a:pt x="365" y="213"/>
                  </a:cubicBezTo>
                  <a:cubicBezTo>
                    <a:pt x="365" y="92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70"/>
            <p:cNvSpPr/>
            <p:nvPr/>
          </p:nvSpPr>
          <p:spPr>
            <a:xfrm>
              <a:off x="7382521" y="1662293"/>
              <a:ext cx="19347" cy="22518"/>
            </a:xfrm>
            <a:custGeom>
              <a:avLst/>
              <a:gdLst/>
              <a:ahLst/>
              <a:cxnLst/>
              <a:rect l="l" t="t" r="r" b="b"/>
              <a:pathLst>
                <a:path w="366" h="426" extrusionOk="0">
                  <a:moveTo>
                    <a:pt x="183" y="0"/>
                  </a:moveTo>
                  <a:cubicBezTo>
                    <a:pt x="92" y="0"/>
                    <a:pt x="1" y="91"/>
                    <a:pt x="1" y="213"/>
                  </a:cubicBezTo>
                  <a:cubicBezTo>
                    <a:pt x="1" y="304"/>
                    <a:pt x="92" y="426"/>
                    <a:pt x="183" y="426"/>
                  </a:cubicBezTo>
                  <a:cubicBezTo>
                    <a:pt x="274" y="426"/>
                    <a:pt x="366" y="335"/>
                    <a:pt x="366" y="213"/>
                  </a:cubicBezTo>
                  <a:cubicBezTo>
                    <a:pt x="366" y="91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70"/>
            <p:cNvSpPr/>
            <p:nvPr/>
          </p:nvSpPr>
          <p:spPr>
            <a:xfrm>
              <a:off x="7419469" y="1766743"/>
              <a:ext cx="19347" cy="22518"/>
            </a:xfrm>
            <a:custGeom>
              <a:avLst/>
              <a:gdLst/>
              <a:ahLst/>
              <a:cxnLst/>
              <a:rect l="l" t="t" r="r" b="b"/>
              <a:pathLst>
                <a:path w="366" h="426" extrusionOk="0">
                  <a:moveTo>
                    <a:pt x="183" y="0"/>
                  </a:moveTo>
                  <a:cubicBezTo>
                    <a:pt x="92" y="0"/>
                    <a:pt x="1" y="91"/>
                    <a:pt x="1" y="213"/>
                  </a:cubicBezTo>
                  <a:cubicBezTo>
                    <a:pt x="1" y="334"/>
                    <a:pt x="92" y="426"/>
                    <a:pt x="183" y="426"/>
                  </a:cubicBezTo>
                  <a:cubicBezTo>
                    <a:pt x="274" y="426"/>
                    <a:pt x="366" y="334"/>
                    <a:pt x="366" y="213"/>
                  </a:cubicBezTo>
                  <a:cubicBezTo>
                    <a:pt x="366" y="122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70"/>
            <p:cNvSpPr/>
            <p:nvPr/>
          </p:nvSpPr>
          <p:spPr>
            <a:xfrm>
              <a:off x="7501454" y="1670328"/>
              <a:ext cx="19294" cy="20933"/>
            </a:xfrm>
            <a:custGeom>
              <a:avLst/>
              <a:gdLst/>
              <a:ahLst/>
              <a:cxnLst/>
              <a:rect l="l" t="t" r="r" b="b"/>
              <a:pathLst>
                <a:path w="365" h="396" extrusionOk="0">
                  <a:moveTo>
                    <a:pt x="182" y="0"/>
                  </a:moveTo>
                  <a:cubicBezTo>
                    <a:pt x="91" y="0"/>
                    <a:pt x="0" y="91"/>
                    <a:pt x="0" y="213"/>
                  </a:cubicBezTo>
                  <a:cubicBezTo>
                    <a:pt x="0" y="304"/>
                    <a:pt x="91" y="395"/>
                    <a:pt x="182" y="395"/>
                  </a:cubicBezTo>
                  <a:cubicBezTo>
                    <a:pt x="274" y="395"/>
                    <a:pt x="365" y="335"/>
                    <a:pt x="365" y="213"/>
                  </a:cubicBezTo>
                  <a:cubicBezTo>
                    <a:pt x="365" y="91"/>
                    <a:pt x="304" y="0"/>
                    <a:pt x="182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70"/>
            <p:cNvSpPr/>
            <p:nvPr/>
          </p:nvSpPr>
          <p:spPr>
            <a:xfrm>
              <a:off x="7557643" y="1749035"/>
              <a:ext cx="19347" cy="20933"/>
            </a:xfrm>
            <a:custGeom>
              <a:avLst/>
              <a:gdLst/>
              <a:ahLst/>
              <a:cxnLst/>
              <a:rect l="l" t="t" r="r" b="b"/>
              <a:pathLst>
                <a:path w="366" h="396" extrusionOk="0">
                  <a:moveTo>
                    <a:pt x="183" y="1"/>
                  </a:moveTo>
                  <a:cubicBezTo>
                    <a:pt x="92" y="1"/>
                    <a:pt x="1" y="92"/>
                    <a:pt x="1" y="213"/>
                  </a:cubicBezTo>
                  <a:cubicBezTo>
                    <a:pt x="1" y="305"/>
                    <a:pt x="92" y="396"/>
                    <a:pt x="183" y="396"/>
                  </a:cubicBezTo>
                  <a:cubicBezTo>
                    <a:pt x="274" y="396"/>
                    <a:pt x="366" y="335"/>
                    <a:pt x="366" y="213"/>
                  </a:cubicBezTo>
                  <a:cubicBezTo>
                    <a:pt x="36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70"/>
            <p:cNvSpPr/>
            <p:nvPr/>
          </p:nvSpPr>
          <p:spPr>
            <a:xfrm>
              <a:off x="7480522" y="1737776"/>
              <a:ext cx="19347" cy="20933"/>
            </a:xfrm>
            <a:custGeom>
              <a:avLst/>
              <a:gdLst/>
              <a:ahLst/>
              <a:cxnLst/>
              <a:rect l="l" t="t" r="r" b="b"/>
              <a:pathLst>
                <a:path w="366" h="396" extrusionOk="0">
                  <a:moveTo>
                    <a:pt x="183" y="1"/>
                  </a:moveTo>
                  <a:cubicBezTo>
                    <a:pt x="62" y="1"/>
                    <a:pt x="1" y="62"/>
                    <a:pt x="1" y="183"/>
                  </a:cubicBezTo>
                  <a:cubicBezTo>
                    <a:pt x="1" y="305"/>
                    <a:pt x="62" y="396"/>
                    <a:pt x="153" y="396"/>
                  </a:cubicBezTo>
                  <a:cubicBezTo>
                    <a:pt x="274" y="396"/>
                    <a:pt x="335" y="305"/>
                    <a:pt x="335" y="183"/>
                  </a:cubicBezTo>
                  <a:cubicBezTo>
                    <a:pt x="366" y="92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70"/>
            <p:cNvSpPr/>
            <p:nvPr/>
          </p:nvSpPr>
          <p:spPr>
            <a:xfrm>
              <a:off x="6555116" y="777007"/>
              <a:ext cx="570412" cy="678088"/>
            </a:xfrm>
            <a:custGeom>
              <a:avLst/>
              <a:gdLst/>
              <a:ahLst/>
              <a:cxnLst/>
              <a:rect l="l" t="t" r="r" b="b"/>
              <a:pathLst>
                <a:path w="10791" h="12828" extrusionOk="0">
                  <a:moveTo>
                    <a:pt x="10790" y="0"/>
                  </a:moveTo>
                  <a:lnTo>
                    <a:pt x="10790" y="0"/>
                  </a:lnTo>
                  <a:cubicBezTo>
                    <a:pt x="10000" y="31"/>
                    <a:pt x="9180" y="183"/>
                    <a:pt x="8328" y="456"/>
                  </a:cubicBezTo>
                  <a:cubicBezTo>
                    <a:pt x="6110" y="3982"/>
                    <a:pt x="3374" y="7113"/>
                    <a:pt x="0" y="9545"/>
                  </a:cubicBezTo>
                  <a:cubicBezTo>
                    <a:pt x="274" y="10426"/>
                    <a:pt x="699" y="11368"/>
                    <a:pt x="1337" y="12432"/>
                  </a:cubicBezTo>
                  <a:lnTo>
                    <a:pt x="2371" y="12827"/>
                  </a:lnTo>
                  <a:cubicBezTo>
                    <a:pt x="2371" y="12827"/>
                    <a:pt x="2553" y="12827"/>
                    <a:pt x="2888" y="12766"/>
                  </a:cubicBezTo>
                  <a:cubicBezTo>
                    <a:pt x="6839" y="9484"/>
                    <a:pt x="9240" y="4955"/>
                    <a:pt x="10790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70"/>
            <p:cNvSpPr/>
            <p:nvPr/>
          </p:nvSpPr>
          <p:spPr>
            <a:xfrm>
              <a:off x="6709306" y="775950"/>
              <a:ext cx="541551" cy="675921"/>
            </a:xfrm>
            <a:custGeom>
              <a:avLst/>
              <a:gdLst/>
              <a:ahLst/>
              <a:cxnLst/>
              <a:rect l="l" t="t" r="r" b="b"/>
              <a:pathLst>
                <a:path w="10245" h="12787" extrusionOk="0">
                  <a:moveTo>
                    <a:pt x="8424" y="1"/>
                  </a:moveTo>
                  <a:cubicBezTo>
                    <a:pt x="8244" y="1"/>
                    <a:pt x="8060" y="7"/>
                    <a:pt x="7873" y="20"/>
                  </a:cubicBezTo>
                  <a:cubicBezTo>
                    <a:pt x="6323" y="4975"/>
                    <a:pt x="3922" y="9504"/>
                    <a:pt x="1" y="12786"/>
                  </a:cubicBezTo>
                  <a:cubicBezTo>
                    <a:pt x="1126" y="12634"/>
                    <a:pt x="3892" y="12057"/>
                    <a:pt x="6779" y="10081"/>
                  </a:cubicBezTo>
                  <a:lnTo>
                    <a:pt x="6779" y="10081"/>
                  </a:lnTo>
                  <a:cubicBezTo>
                    <a:pt x="6779" y="10081"/>
                    <a:pt x="6658" y="11115"/>
                    <a:pt x="6050" y="11510"/>
                  </a:cubicBezTo>
                  <a:cubicBezTo>
                    <a:pt x="5928" y="11601"/>
                    <a:pt x="6141" y="11662"/>
                    <a:pt x="6566" y="11662"/>
                  </a:cubicBezTo>
                  <a:cubicBezTo>
                    <a:pt x="8481" y="8106"/>
                    <a:pt x="9636" y="4185"/>
                    <a:pt x="10244" y="172"/>
                  </a:cubicBezTo>
                  <a:cubicBezTo>
                    <a:pt x="9675" y="77"/>
                    <a:pt x="9068" y="1"/>
                    <a:pt x="8424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70"/>
            <p:cNvSpPr/>
            <p:nvPr/>
          </p:nvSpPr>
          <p:spPr>
            <a:xfrm>
              <a:off x="7056380" y="785042"/>
              <a:ext cx="305319" cy="607573"/>
            </a:xfrm>
            <a:custGeom>
              <a:avLst/>
              <a:gdLst/>
              <a:ahLst/>
              <a:cxnLst/>
              <a:rect l="l" t="t" r="r" b="b"/>
              <a:pathLst>
                <a:path w="5776" h="11494" extrusionOk="0">
                  <a:moveTo>
                    <a:pt x="3678" y="0"/>
                  </a:moveTo>
                  <a:cubicBezTo>
                    <a:pt x="3070" y="4013"/>
                    <a:pt x="1915" y="7934"/>
                    <a:pt x="0" y="11490"/>
                  </a:cubicBezTo>
                  <a:cubicBezTo>
                    <a:pt x="61" y="11492"/>
                    <a:pt x="126" y="11494"/>
                    <a:pt x="195" y="11494"/>
                  </a:cubicBezTo>
                  <a:cubicBezTo>
                    <a:pt x="980" y="11494"/>
                    <a:pt x="2240" y="11327"/>
                    <a:pt x="3526" y="10852"/>
                  </a:cubicBezTo>
                  <a:cubicBezTo>
                    <a:pt x="4377" y="7478"/>
                    <a:pt x="5289" y="4043"/>
                    <a:pt x="5776" y="608"/>
                  </a:cubicBezTo>
                  <a:cubicBezTo>
                    <a:pt x="5137" y="365"/>
                    <a:pt x="4438" y="152"/>
                    <a:pt x="367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70"/>
            <p:cNvSpPr/>
            <p:nvPr/>
          </p:nvSpPr>
          <p:spPr>
            <a:xfrm>
              <a:off x="7242761" y="739900"/>
              <a:ext cx="621845" cy="721592"/>
            </a:xfrm>
            <a:custGeom>
              <a:avLst/>
              <a:gdLst/>
              <a:ahLst/>
              <a:cxnLst/>
              <a:rect l="l" t="t" r="r" b="b"/>
              <a:pathLst>
                <a:path w="11764" h="13651" extrusionOk="0">
                  <a:moveTo>
                    <a:pt x="3558" y="0"/>
                  </a:moveTo>
                  <a:cubicBezTo>
                    <a:pt x="3547" y="0"/>
                    <a:pt x="3537" y="1"/>
                    <a:pt x="3526" y="3"/>
                  </a:cubicBezTo>
                  <a:cubicBezTo>
                    <a:pt x="3162" y="94"/>
                    <a:pt x="3496" y="1310"/>
                    <a:pt x="3800" y="2161"/>
                  </a:cubicBezTo>
                  <a:cubicBezTo>
                    <a:pt x="3374" y="1949"/>
                    <a:pt x="2858" y="1675"/>
                    <a:pt x="2250" y="1462"/>
                  </a:cubicBezTo>
                  <a:cubicBezTo>
                    <a:pt x="1763" y="4897"/>
                    <a:pt x="851" y="8362"/>
                    <a:pt x="0" y="11706"/>
                  </a:cubicBezTo>
                  <a:cubicBezTo>
                    <a:pt x="1399" y="11189"/>
                    <a:pt x="2827" y="10338"/>
                    <a:pt x="3526" y="8940"/>
                  </a:cubicBezTo>
                  <a:lnTo>
                    <a:pt x="4438" y="7481"/>
                  </a:lnTo>
                  <a:cubicBezTo>
                    <a:pt x="4438" y="7481"/>
                    <a:pt x="7083" y="12830"/>
                    <a:pt x="10001" y="13651"/>
                  </a:cubicBezTo>
                  <a:cubicBezTo>
                    <a:pt x="10001" y="13651"/>
                    <a:pt x="10730" y="12526"/>
                    <a:pt x="11247" y="9669"/>
                  </a:cubicBezTo>
                  <a:cubicBezTo>
                    <a:pt x="11764" y="6964"/>
                    <a:pt x="9849" y="3590"/>
                    <a:pt x="5411" y="2830"/>
                  </a:cubicBezTo>
                  <a:cubicBezTo>
                    <a:pt x="5928" y="2040"/>
                    <a:pt x="6809" y="1158"/>
                    <a:pt x="5958" y="1158"/>
                  </a:cubicBezTo>
                  <a:cubicBezTo>
                    <a:pt x="5624" y="1158"/>
                    <a:pt x="5046" y="2009"/>
                    <a:pt x="4772" y="2526"/>
                  </a:cubicBezTo>
                  <a:cubicBezTo>
                    <a:pt x="4654" y="1873"/>
                    <a:pt x="4012" y="0"/>
                    <a:pt x="3558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70"/>
            <p:cNvSpPr/>
            <p:nvPr/>
          </p:nvSpPr>
          <p:spPr>
            <a:xfrm>
              <a:off x="6453890" y="801111"/>
              <a:ext cx="541498" cy="480445"/>
            </a:xfrm>
            <a:custGeom>
              <a:avLst/>
              <a:gdLst/>
              <a:ahLst/>
              <a:cxnLst/>
              <a:rect l="l" t="t" r="r" b="b"/>
              <a:pathLst>
                <a:path w="10244" h="9089" extrusionOk="0">
                  <a:moveTo>
                    <a:pt x="10243" y="0"/>
                  </a:moveTo>
                  <a:lnTo>
                    <a:pt x="10243" y="0"/>
                  </a:lnTo>
                  <a:cubicBezTo>
                    <a:pt x="10213" y="31"/>
                    <a:pt x="10183" y="31"/>
                    <a:pt x="10152" y="31"/>
                  </a:cubicBezTo>
                  <a:cubicBezTo>
                    <a:pt x="5745" y="1581"/>
                    <a:pt x="0" y="3192"/>
                    <a:pt x="1885" y="9089"/>
                  </a:cubicBezTo>
                  <a:cubicBezTo>
                    <a:pt x="5289" y="6657"/>
                    <a:pt x="8025" y="3526"/>
                    <a:pt x="10243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70"/>
            <p:cNvSpPr/>
            <p:nvPr/>
          </p:nvSpPr>
          <p:spPr>
            <a:xfrm>
              <a:off x="7726370" y="1911313"/>
              <a:ext cx="337458" cy="419391"/>
            </a:xfrm>
            <a:custGeom>
              <a:avLst/>
              <a:gdLst/>
              <a:ahLst/>
              <a:cxnLst/>
              <a:rect l="l" t="t" r="r" b="b"/>
              <a:pathLst>
                <a:path w="6384" h="7934" extrusionOk="0">
                  <a:moveTo>
                    <a:pt x="6384" y="1"/>
                  </a:moveTo>
                  <a:cubicBezTo>
                    <a:pt x="4854" y="861"/>
                    <a:pt x="3193" y="1402"/>
                    <a:pt x="1445" y="1402"/>
                  </a:cubicBezTo>
                  <a:cubicBezTo>
                    <a:pt x="970" y="1402"/>
                    <a:pt x="488" y="1362"/>
                    <a:pt x="0" y="1277"/>
                  </a:cubicBezTo>
                  <a:lnTo>
                    <a:pt x="0" y="1277"/>
                  </a:lnTo>
                  <a:lnTo>
                    <a:pt x="973" y="7934"/>
                  </a:lnTo>
                  <a:cubicBezTo>
                    <a:pt x="2493" y="6718"/>
                    <a:pt x="4712" y="3496"/>
                    <a:pt x="638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70"/>
            <p:cNvSpPr/>
            <p:nvPr/>
          </p:nvSpPr>
          <p:spPr>
            <a:xfrm>
              <a:off x="7723145" y="1217166"/>
              <a:ext cx="506187" cy="767633"/>
            </a:xfrm>
            <a:custGeom>
              <a:avLst/>
              <a:gdLst/>
              <a:ahLst/>
              <a:cxnLst/>
              <a:rect l="l" t="t" r="r" b="b"/>
              <a:pathLst>
                <a:path w="9576" h="14522" extrusionOk="0">
                  <a:moveTo>
                    <a:pt x="6059" y="1"/>
                  </a:moveTo>
                  <a:cubicBezTo>
                    <a:pt x="5467" y="1"/>
                    <a:pt x="5259" y="2585"/>
                    <a:pt x="5259" y="2585"/>
                  </a:cubicBezTo>
                  <a:cubicBezTo>
                    <a:pt x="5259" y="2585"/>
                    <a:pt x="5195" y="1751"/>
                    <a:pt x="4780" y="1751"/>
                  </a:cubicBezTo>
                  <a:cubicBezTo>
                    <a:pt x="4700" y="1751"/>
                    <a:pt x="4607" y="1782"/>
                    <a:pt x="4499" y="1856"/>
                  </a:cubicBezTo>
                  <a:cubicBezTo>
                    <a:pt x="3831" y="2312"/>
                    <a:pt x="5046" y="4531"/>
                    <a:pt x="5046" y="4531"/>
                  </a:cubicBezTo>
                  <a:cubicBezTo>
                    <a:pt x="5046" y="4531"/>
                    <a:pt x="5016" y="4926"/>
                    <a:pt x="4347" y="6993"/>
                  </a:cubicBezTo>
                  <a:cubicBezTo>
                    <a:pt x="3679" y="9060"/>
                    <a:pt x="1" y="13892"/>
                    <a:pt x="1" y="13892"/>
                  </a:cubicBezTo>
                  <a:lnTo>
                    <a:pt x="61" y="14409"/>
                  </a:lnTo>
                  <a:cubicBezTo>
                    <a:pt x="537" y="14485"/>
                    <a:pt x="1008" y="14522"/>
                    <a:pt x="1472" y="14522"/>
                  </a:cubicBezTo>
                  <a:cubicBezTo>
                    <a:pt x="3233" y="14522"/>
                    <a:pt x="4905" y="13998"/>
                    <a:pt x="6445" y="13133"/>
                  </a:cubicBezTo>
                  <a:cubicBezTo>
                    <a:pt x="7113" y="11765"/>
                    <a:pt x="7691" y="10336"/>
                    <a:pt x="8086" y="8999"/>
                  </a:cubicBezTo>
                  <a:cubicBezTo>
                    <a:pt x="9575" y="4196"/>
                    <a:pt x="8937" y="518"/>
                    <a:pt x="8420" y="458"/>
                  </a:cubicBezTo>
                  <a:cubicBezTo>
                    <a:pt x="8413" y="457"/>
                    <a:pt x="8405" y="456"/>
                    <a:pt x="8398" y="456"/>
                  </a:cubicBezTo>
                  <a:cubicBezTo>
                    <a:pt x="7922" y="456"/>
                    <a:pt x="7538" y="2347"/>
                    <a:pt x="7478" y="2646"/>
                  </a:cubicBezTo>
                  <a:cubicBezTo>
                    <a:pt x="7539" y="2312"/>
                    <a:pt x="7934" y="154"/>
                    <a:pt x="7356" y="32"/>
                  </a:cubicBezTo>
                  <a:cubicBezTo>
                    <a:pt x="7342" y="29"/>
                    <a:pt x="7328" y="28"/>
                    <a:pt x="7314" y="28"/>
                  </a:cubicBezTo>
                  <a:cubicBezTo>
                    <a:pt x="6754" y="28"/>
                    <a:pt x="6262" y="2312"/>
                    <a:pt x="6262" y="2312"/>
                  </a:cubicBezTo>
                  <a:cubicBezTo>
                    <a:pt x="6262" y="2312"/>
                    <a:pt x="6688" y="63"/>
                    <a:pt x="6080" y="2"/>
                  </a:cubicBezTo>
                  <a:cubicBezTo>
                    <a:pt x="6073" y="1"/>
                    <a:pt x="6066" y="1"/>
                    <a:pt x="605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70"/>
            <p:cNvSpPr/>
            <p:nvPr/>
          </p:nvSpPr>
          <p:spPr>
            <a:xfrm>
              <a:off x="6780032" y="1940227"/>
              <a:ext cx="1002648" cy="560792"/>
            </a:xfrm>
            <a:custGeom>
              <a:avLst/>
              <a:gdLst/>
              <a:ahLst/>
              <a:cxnLst/>
              <a:rect l="l" t="t" r="r" b="b"/>
              <a:pathLst>
                <a:path w="18968" h="10609" extrusionOk="0">
                  <a:moveTo>
                    <a:pt x="17782" y="1"/>
                  </a:moveTo>
                  <a:cubicBezTo>
                    <a:pt x="17782" y="1"/>
                    <a:pt x="14013" y="1460"/>
                    <a:pt x="13496" y="1885"/>
                  </a:cubicBezTo>
                  <a:lnTo>
                    <a:pt x="11399" y="2220"/>
                  </a:lnTo>
                  <a:cubicBezTo>
                    <a:pt x="11399" y="2220"/>
                    <a:pt x="10362" y="2732"/>
                    <a:pt x="9084" y="2732"/>
                  </a:cubicBezTo>
                  <a:cubicBezTo>
                    <a:pt x="8274" y="2732"/>
                    <a:pt x="7367" y="2527"/>
                    <a:pt x="6566" y="1855"/>
                  </a:cubicBezTo>
                  <a:cubicBezTo>
                    <a:pt x="6566" y="1855"/>
                    <a:pt x="6287" y="1775"/>
                    <a:pt x="5819" y="1775"/>
                  </a:cubicBezTo>
                  <a:cubicBezTo>
                    <a:pt x="5132" y="1775"/>
                    <a:pt x="4039" y="1947"/>
                    <a:pt x="2827" y="2797"/>
                  </a:cubicBezTo>
                  <a:cubicBezTo>
                    <a:pt x="2523" y="3040"/>
                    <a:pt x="2189" y="3314"/>
                    <a:pt x="1855" y="3648"/>
                  </a:cubicBezTo>
                  <a:cubicBezTo>
                    <a:pt x="1459" y="4074"/>
                    <a:pt x="1064" y="4560"/>
                    <a:pt x="669" y="5077"/>
                  </a:cubicBezTo>
                  <a:cubicBezTo>
                    <a:pt x="426" y="5381"/>
                    <a:pt x="213" y="5685"/>
                    <a:pt x="0" y="6019"/>
                  </a:cubicBezTo>
                  <a:cubicBezTo>
                    <a:pt x="4773" y="9028"/>
                    <a:pt x="10609" y="10426"/>
                    <a:pt x="16475" y="10609"/>
                  </a:cubicBezTo>
                  <a:cubicBezTo>
                    <a:pt x="16444" y="10457"/>
                    <a:pt x="16444" y="10366"/>
                    <a:pt x="16444" y="10366"/>
                  </a:cubicBezTo>
                  <a:cubicBezTo>
                    <a:pt x="16444" y="10366"/>
                    <a:pt x="17265" y="9667"/>
                    <a:pt x="17995" y="8846"/>
                  </a:cubicBezTo>
                  <a:cubicBezTo>
                    <a:pt x="18268" y="8511"/>
                    <a:pt x="18542" y="8177"/>
                    <a:pt x="18724" y="7843"/>
                  </a:cubicBezTo>
                  <a:cubicBezTo>
                    <a:pt x="18967" y="7417"/>
                    <a:pt x="18937" y="6353"/>
                    <a:pt x="18785" y="5138"/>
                  </a:cubicBezTo>
                  <a:cubicBezTo>
                    <a:pt x="18663" y="4165"/>
                    <a:pt x="18451" y="3101"/>
                    <a:pt x="18268" y="2220"/>
                  </a:cubicBezTo>
                  <a:cubicBezTo>
                    <a:pt x="18025" y="973"/>
                    <a:pt x="17782" y="1"/>
                    <a:pt x="17782" y="1"/>
                  </a:cubicBez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70"/>
            <p:cNvSpPr/>
            <p:nvPr/>
          </p:nvSpPr>
          <p:spPr>
            <a:xfrm>
              <a:off x="6707720" y="2258386"/>
              <a:ext cx="1044144" cy="857283"/>
            </a:xfrm>
            <a:custGeom>
              <a:avLst/>
              <a:gdLst/>
              <a:ahLst/>
              <a:cxnLst/>
              <a:rect l="l" t="t" r="r" b="b"/>
              <a:pathLst>
                <a:path w="19753" h="16218" extrusionOk="0">
                  <a:moveTo>
                    <a:pt x="1368" y="0"/>
                  </a:moveTo>
                  <a:cubicBezTo>
                    <a:pt x="1064" y="486"/>
                    <a:pt x="760" y="973"/>
                    <a:pt x="487" y="1459"/>
                  </a:cubicBezTo>
                  <a:cubicBezTo>
                    <a:pt x="305" y="1763"/>
                    <a:pt x="122" y="2067"/>
                    <a:pt x="1" y="2371"/>
                  </a:cubicBezTo>
                  <a:cubicBezTo>
                    <a:pt x="1" y="2371"/>
                    <a:pt x="1368" y="4316"/>
                    <a:pt x="3678" y="4681"/>
                  </a:cubicBezTo>
                  <a:cubicBezTo>
                    <a:pt x="3678" y="4681"/>
                    <a:pt x="4165" y="5684"/>
                    <a:pt x="4043" y="6930"/>
                  </a:cubicBezTo>
                  <a:cubicBezTo>
                    <a:pt x="3952" y="7903"/>
                    <a:pt x="3861" y="9058"/>
                    <a:pt x="3770" y="10183"/>
                  </a:cubicBezTo>
                  <a:cubicBezTo>
                    <a:pt x="3678" y="11338"/>
                    <a:pt x="3587" y="12432"/>
                    <a:pt x="3526" y="13222"/>
                  </a:cubicBezTo>
                  <a:cubicBezTo>
                    <a:pt x="3466" y="13708"/>
                    <a:pt x="3466" y="14073"/>
                    <a:pt x="3435" y="14256"/>
                  </a:cubicBezTo>
                  <a:cubicBezTo>
                    <a:pt x="3407" y="15380"/>
                    <a:pt x="7536" y="16218"/>
                    <a:pt x="10730" y="16218"/>
                  </a:cubicBezTo>
                  <a:cubicBezTo>
                    <a:pt x="10990" y="16218"/>
                    <a:pt x="11245" y="16212"/>
                    <a:pt x="11490" y="16201"/>
                  </a:cubicBezTo>
                  <a:cubicBezTo>
                    <a:pt x="14736" y="16081"/>
                    <a:pt x="19497" y="14772"/>
                    <a:pt x="19722" y="14772"/>
                  </a:cubicBezTo>
                  <a:cubicBezTo>
                    <a:pt x="19724" y="14772"/>
                    <a:pt x="19726" y="14772"/>
                    <a:pt x="19727" y="14772"/>
                  </a:cubicBezTo>
                  <a:cubicBezTo>
                    <a:pt x="19728" y="14773"/>
                    <a:pt x="19728" y="14773"/>
                    <a:pt x="19729" y="14773"/>
                  </a:cubicBezTo>
                  <a:cubicBezTo>
                    <a:pt x="19753" y="14773"/>
                    <a:pt x="19602" y="13931"/>
                    <a:pt x="19393" y="12766"/>
                  </a:cubicBezTo>
                  <a:cubicBezTo>
                    <a:pt x="19241" y="11885"/>
                    <a:pt x="19059" y="10790"/>
                    <a:pt x="18846" y="9696"/>
                  </a:cubicBezTo>
                  <a:cubicBezTo>
                    <a:pt x="18633" y="8602"/>
                    <a:pt x="18420" y="7477"/>
                    <a:pt x="18238" y="6535"/>
                  </a:cubicBezTo>
                  <a:cubicBezTo>
                    <a:pt x="18056" y="5654"/>
                    <a:pt x="17934" y="4955"/>
                    <a:pt x="17843" y="4590"/>
                  </a:cubicBezTo>
                  <a:cubicBezTo>
                    <a:pt x="11977" y="4407"/>
                    <a:pt x="6141" y="3009"/>
                    <a:pt x="1368" y="0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70"/>
            <p:cNvSpPr/>
            <p:nvPr/>
          </p:nvSpPr>
          <p:spPr>
            <a:xfrm>
              <a:off x="6938133" y="2193739"/>
              <a:ext cx="702774" cy="614392"/>
            </a:xfrm>
            <a:custGeom>
              <a:avLst/>
              <a:gdLst/>
              <a:ahLst/>
              <a:cxnLst/>
              <a:rect l="l" t="t" r="r" b="b"/>
              <a:pathLst>
                <a:path w="13295" h="11623" extrusionOk="0">
                  <a:moveTo>
                    <a:pt x="10402" y="1"/>
                  </a:moveTo>
                  <a:cubicBezTo>
                    <a:pt x="10356" y="1"/>
                    <a:pt x="10310" y="3"/>
                    <a:pt x="10262" y="7"/>
                  </a:cubicBezTo>
                  <a:cubicBezTo>
                    <a:pt x="7222" y="281"/>
                    <a:pt x="6888" y="4962"/>
                    <a:pt x="6888" y="4962"/>
                  </a:cubicBezTo>
                  <a:cubicBezTo>
                    <a:pt x="6888" y="4962"/>
                    <a:pt x="5856" y="2217"/>
                    <a:pt x="4178" y="2217"/>
                  </a:cubicBezTo>
                  <a:cubicBezTo>
                    <a:pt x="3643" y="2217"/>
                    <a:pt x="3043" y="2495"/>
                    <a:pt x="2389" y="3229"/>
                  </a:cubicBezTo>
                  <a:cubicBezTo>
                    <a:pt x="0" y="7470"/>
                    <a:pt x="6560" y="11622"/>
                    <a:pt x="7021" y="11622"/>
                  </a:cubicBezTo>
                  <a:cubicBezTo>
                    <a:pt x="7029" y="11622"/>
                    <a:pt x="7036" y="11621"/>
                    <a:pt x="7040" y="11618"/>
                  </a:cubicBezTo>
                  <a:cubicBezTo>
                    <a:pt x="12067" y="8446"/>
                    <a:pt x="13294" y="1"/>
                    <a:pt x="1040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70"/>
            <p:cNvSpPr/>
            <p:nvPr/>
          </p:nvSpPr>
          <p:spPr>
            <a:xfrm>
              <a:off x="6098782" y="2594148"/>
              <a:ext cx="2064712" cy="441910"/>
            </a:xfrm>
            <a:custGeom>
              <a:avLst/>
              <a:gdLst/>
              <a:ahLst/>
              <a:cxnLst/>
              <a:rect l="l" t="t" r="r" b="b"/>
              <a:pathLst>
                <a:path w="39060" h="8360" extrusionOk="0">
                  <a:moveTo>
                    <a:pt x="8511" y="1"/>
                  </a:moveTo>
                  <a:lnTo>
                    <a:pt x="1" y="8360"/>
                  </a:lnTo>
                  <a:lnTo>
                    <a:pt x="34105" y="8360"/>
                  </a:lnTo>
                  <a:lnTo>
                    <a:pt x="39059" y="609"/>
                  </a:lnTo>
                  <a:lnTo>
                    <a:pt x="8511" y="1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70"/>
            <p:cNvSpPr/>
            <p:nvPr/>
          </p:nvSpPr>
          <p:spPr>
            <a:xfrm>
              <a:off x="7874164" y="2626286"/>
              <a:ext cx="282854" cy="578500"/>
            </a:xfrm>
            <a:custGeom>
              <a:avLst/>
              <a:gdLst/>
              <a:ahLst/>
              <a:cxnLst/>
              <a:rect l="l" t="t" r="r" b="b"/>
              <a:pathLst>
                <a:path w="5351" h="10944" extrusionOk="0">
                  <a:moveTo>
                    <a:pt x="5351" y="1"/>
                  </a:moveTo>
                  <a:lnTo>
                    <a:pt x="426" y="7752"/>
                  </a:lnTo>
                  <a:lnTo>
                    <a:pt x="1" y="10943"/>
                  </a:lnTo>
                  <a:lnTo>
                    <a:pt x="5351" y="2827"/>
                  </a:lnTo>
                  <a:lnTo>
                    <a:pt x="535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70"/>
            <p:cNvSpPr/>
            <p:nvPr/>
          </p:nvSpPr>
          <p:spPr>
            <a:xfrm>
              <a:off x="6702910" y="3121154"/>
              <a:ext cx="155884" cy="1044408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0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70"/>
            <p:cNvSpPr/>
            <p:nvPr/>
          </p:nvSpPr>
          <p:spPr>
            <a:xfrm>
              <a:off x="6828239" y="3121154"/>
              <a:ext cx="101280" cy="1044408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0" y="0"/>
                  </a:moveTo>
                  <a:lnTo>
                    <a:pt x="578" y="19758"/>
                  </a:lnTo>
                  <a:lnTo>
                    <a:pt x="1915" y="1869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70"/>
            <p:cNvSpPr/>
            <p:nvPr/>
          </p:nvSpPr>
          <p:spPr>
            <a:xfrm>
              <a:off x="7911113" y="3105085"/>
              <a:ext cx="130247" cy="1060477"/>
            </a:xfrm>
            <a:custGeom>
              <a:avLst/>
              <a:gdLst/>
              <a:ahLst/>
              <a:cxnLst/>
              <a:rect l="l" t="t" r="r" b="b"/>
              <a:pathLst>
                <a:path w="2464" h="20062" extrusionOk="0">
                  <a:moveTo>
                    <a:pt x="1" y="1"/>
                  </a:moveTo>
                  <a:lnTo>
                    <a:pt x="578" y="20062"/>
                  </a:lnTo>
                  <a:lnTo>
                    <a:pt x="2463" y="20062"/>
                  </a:lnTo>
                  <a:lnTo>
                    <a:pt x="1886" y="30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70"/>
            <p:cNvSpPr/>
            <p:nvPr/>
          </p:nvSpPr>
          <p:spPr>
            <a:xfrm>
              <a:off x="8010752" y="3015118"/>
              <a:ext cx="101280" cy="1150445"/>
            </a:xfrm>
            <a:custGeom>
              <a:avLst/>
              <a:gdLst/>
              <a:ahLst/>
              <a:cxnLst/>
              <a:rect l="l" t="t" r="r" b="b"/>
              <a:pathLst>
                <a:path w="1916" h="21764" extrusionOk="0">
                  <a:moveTo>
                    <a:pt x="1368" y="0"/>
                  </a:moveTo>
                  <a:lnTo>
                    <a:pt x="1" y="2006"/>
                  </a:lnTo>
                  <a:lnTo>
                    <a:pt x="578" y="21764"/>
                  </a:lnTo>
                  <a:lnTo>
                    <a:pt x="1915" y="20700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70"/>
            <p:cNvSpPr/>
            <p:nvPr/>
          </p:nvSpPr>
          <p:spPr>
            <a:xfrm>
              <a:off x="6220887" y="3204724"/>
              <a:ext cx="1669425" cy="173539"/>
            </a:xfrm>
            <a:custGeom>
              <a:avLst/>
              <a:gdLst/>
              <a:ahLst/>
              <a:cxnLst/>
              <a:rect l="l" t="t" r="r" b="b"/>
              <a:pathLst>
                <a:path w="31582" h="3283" extrusionOk="0">
                  <a:moveTo>
                    <a:pt x="1" y="0"/>
                  </a:moveTo>
                  <a:lnTo>
                    <a:pt x="1" y="3283"/>
                  </a:lnTo>
                  <a:lnTo>
                    <a:pt x="31582" y="3283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70"/>
            <p:cNvSpPr/>
            <p:nvPr/>
          </p:nvSpPr>
          <p:spPr>
            <a:xfrm>
              <a:off x="7874164" y="2825512"/>
              <a:ext cx="250715" cy="552757"/>
            </a:xfrm>
            <a:custGeom>
              <a:avLst/>
              <a:gdLst/>
              <a:ahLst/>
              <a:cxnLst/>
              <a:rect l="l" t="t" r="r" b="b"/>
              <a:pathLst>
                <a:path w="4743" h="10457" extrusionOk="0">
                  <a:moveTo>
                    <a:pt x="4743" y="1"/>
                  </a:moveTo>
                  <a:lnTo>
                    <a:pt x="1" y="7174"/>
                  </a:lnTo>
                  <a:lnTo>
                    <a:pt x="305" y="10457"/>
                  </a:lnTo>
                  <a:lnTo>
                    <a:pt x="4743" y="2767"/>
                  </a:lnTo>
                  <a:lnTo>
                    <a:pt x="4743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70"/>
            <p:cNvSpPr/>
            <p:nvPr/>
          </p:nvSpPr>
          <p:spPr>
            <a:xfrm>
              <a:off x="6286750" y="3378208"/>
              <a:ext cx="155937" cy="1044408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70"/>
            <p:cNvSpPr/>
            <p:nvPr/>
          </p:nvSpPr>
          <p:spPr>
            <a:xfrm>
              <a:off x="6412079" y="3378208"/>
              <a:ext cx="101280" cy="1044408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70"/>
            <p:cNvSpPr/>
            <p:nvPr/>
          </p:nvSpPr>
          <p:spPr>
            <a:xfrm>
              <a:off x="7647662" y="3378208"/>
              <a:ext cx="155884" cy="1044408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8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70"/>
            <p:cNvSpPr/>
            <p:nvPr/>
          </p:nvSpPr>
          <p:spPr>
            <a:xfrm>
              <a:off x="7772939" y="3378208"/>
              <a:ext cx="101280" cy="1044408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70"/>
            <p:cNvSpPr/>
            <p:nvPr/>
          </p:nvSpPr>
          <p:spPr>
            <a:xfrm>
              <a:off x="6093972" y="3035998"/>
              <a:ext cx="464375" cy="168782"/>
            </a:xfrm>
            <a:custGeom>
              <a:avLst/>
              <a:gdLst/>
              <a:ahLst/>
              <a:cxnLst/>
              <a:rect l="l" t="t" r="r" b="b"/>
              <a:pathLst>
                <a:path w="8785" h="3193" extrusionOk="0">
                  <a:moveTo>
                    <a:pt x="0" y="1"/>
                  </a:moveTo>
                  <a:lnTo>
                    <a:pt x="578" y="3192"/>
                  </a:lnTo>
                  <a:lnTo>
                    <a:pt x="8785" y="3192"/>
                  </a:lnTo>
                  <a:cubicBezTo>
                    <a:pt x="8055" y="2341"/>
                    <a:pt x="7295" y="943"/>
                    <a:pt x="6596" y="1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70"/>
            <p:cNvSpPr/>
            <p:nvPr/>
          </p:nvSpPr>
          <p:spPr>
            <a:xfrm>
              <a:off x="6442631" y="3035998"/>
              <a:ext cx="245852" cy="168782"/>
            </a:xfrm>
            <a:custGeom>
              <a:avLst/>
              <a:gdLst/>
              <a:ahLst/>
              <a:cxnLst/>
              <a:rect l="l" t="t" r="r" b="b"/>
              <a:pathLst>
                <a:path w="4651" h="3193" extrusionOk="0">
                  <a:moveTo>
                    <a:pt x="0" y="1"/>
                  </a:moveTo>
                  <a:cubicBezTo>
                    <a:pt x="699" y="943"/>
                    <a:pt x="1459" y="2341"/>
                    <a:pt x="2189" y="3192"/>
                  </a:cubicBezTo>
                  <a:lnTo>
                    <a:pt x="4651" y="3192"/>
                  </a:lnTo>
                  <a:cubicBezTo>
                    <a:pt x="3982" y="2280"/>
                    <a:pt x="3070" y="912"/>
                    <a:pt x="2310" y="1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70"/>
            <p:cNvSpPr/>
            <p:nvPr/>
          </p:nvSpPr>
          <p:spPr>
            <a:xfrm>
              <a:off x="6566322" y="3035998"/>
              <a:ext cx="273233" cy="168782"/>
            </a:xfrm>
            <a:custGeom>
              <a:avLst/>
              <a:gdLst/>
              <a:ahLst/>
              <a:cxnLst/>
              <a:rect l="l" t="t" r="r" b="b"/>
              <a:pathLst>
                <a:path w="5169" h="3193" extrusionOk="0">
                  <a:moveTo>
                    <a:pt x="1" y="1"/>
                  </a:moveTo>
                  <a:cubicBezTo>
                    <a:pt x="730" y="912"/>
                    <a:pt x="1642" y="2280"/>
                    <a:pt x="2311" y="3192"/>
                  </a:cubicBezTo>
                  <a:lnTo>
                    <a:pt x="5168" y="3192"/>
                  </a:lnTo>
                  <a:cubicBezTo>
                    <a:pt x="4651" y="2250"/>
                    <a:pt x="3831" y="912"/>
                    <a:pt x="3344" y="1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70"/>
            <p:cNvSpPr/>
            <p:nvPr/>
          </p:nvSpPr>
          <p:spPr>
            <a:xfrm>
              <a:off x="6976034" y="3035998"/>
              <a:ext cx="920715" cy="168782"/>
            </a:xfrm>
            <a:custGeom>
              <a:avLst/>
              <a:gdLst/>
              <a:ahLst/>
              <a:cxnLst/>
              <a:rect l="l" t="t" r="r" b="b"/>
              <a:pathLst>
                <a:path w="17418" h="3193" extrusionOk="0">
                  <a:moveTo>
                    <a:pt x="1" y="1"/>
                  </a:moveTo>
                  <a:cubicBezTo>
                    <a:pt x="457" y="973"/>
                    <a:pt x="1277" y="2250"/>
                    <a:pt x="1885" y="3192"/>
                  </a:cubicBezTo>
                  <a:lnTo>
                    <a:pt x="16992" y="3192"/>
                  </a:lnTo>
                  <a:lnTo>
                    <a:pt x="17417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70"/>
            <p:cNvSpPr/>
            <p:nvPr/>
          </p:nvSpPr>
          <p:spPr>
            <a:xfrm>
              <a:off x="6743083" y="3035998"/>
              <a:ext cx="332648" cy="168782"/>
            </a:xfrm>
            <a:custGeom>
              <a:avLst/>
              <a:gdLst/>
              <a:ahLst/>
              <a:cxnLst/>
              <a:rect l="l" t="t" r="r" b="b"/>
              <a:pathLst>
                <a:path w="6293" h="3193" extrusionOk="0">
                  <a:moveTo>
                    <a:pt x="0" y="1"/>
                  </a:moveTo>
                  <a:cubicBezTo>
                    <a:pt x="487" y="912"/>
                    <a:pt x="1307" y="2250"/>
                    <a:pt x="1824" y="3192"/>
                  </a:cubicBezTo>
                  <a:lnTo>
                    <a:pt x="6292" y="3192"/>
                  </a:lnTo>
                  <a:cubicBezTo>
                    <a:pt x="5684" y="2250"/>
                    <a:pt x="4864" y="973"/>
                    <a:pt x="4408" y="1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70"/>
            <p:cNvSpPr/>
            <p:nvPr/>
          </p:nvSpPr>
          <p:spPr>
            <a:xfrm>
              <a:off x="6662737" y="2404595"/>
              <a:ext cx="263560" cy="212127"/>
            </a:xfrm>
            <a:custGeom>
              <a:avLst/>
              <a:gdLst/>
              <a:ahLst/>
              <a:cxnLst/>
              <a:rect l="l" t="t" r="r" b="b"/>
              <a:pathLst>
                <a:path w="4986" h="4013" extrusionOk="0">
                  <a:moveTo>
                    <a:pt x="1156" y="0"/>
                  </a:moveTo>
                  <a:cubicBezTo>
                    <a:pt x="1156" y="0"/>
                    <a:pt x="548" y="1125"/>
                    <a:pt x="1" y="2492"/>
                  </a:cubicBezTo>
                  <a:cubicBezTo>
                    <a:pt x="1642" y="2766"/>
                    <a:pt x="3192" y="3526"/>
                    <a:pt x="4803" y="4012"/>
                  </a:cubicBezTo>
                  <a:cubicBezTo>
                    <a:pt x="4833" y="3100"/>
                    <a:pt x="4985" y="2037"/>
                    <a:pt x="4985" y="2037"/>
                  </a:cubicBezTo>
                  <a:cubicBezTo>
                    <a:pt x="4985" y="2037"/>
                    <a:pt x="2159" y="973"/>
                    <a:pt x="115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70"/>
            <p:cNvSpPr/>
            <p:nvPr/>
          </p:nvSpPr>
          <p:spPr>
            <a:xfrm>
              <a:off x="6624203" y="2695373"/>
              <a:ext cx="772866" cy="154298"/>
            </a:xfrm>
            <a:custGeom>
              <a:avLst/>
              <a:gdLst/>
              <a:ahLst/>
              <a:cxnLst/>
              <a:rect l="l" t="t" r="r" b="b"/>
              <a:pathLst>
                <a:path w="14621" h="2919" extrusionOk="0">
                  <a:moveTo>
                    <a:pt x="0" y="1"/>
                  </a:moveTo>
                  <a:cubicBezTo>
                    <a:pt x="0" y="761"/>
                    <a:pt x="152" y="1368"/>
                    <a:pt x="638" y="1764"/>
                  </a:cubicBezTo>
                  <a:cubicBezTo>
                    <a:pt x="1775" y="2638"/>
                    <a:pt x="5745" y="2918"/>
                    <a:pt x="9094" y="2918"/>
                  </a:cubicBezTo>
                  <a:cubicBezTo>
                    <a:pt x="11568" y="2918"/>
                    <a:pt x="13703" y="2765"/>
                    <a:pt x="14104" y="2584"/>
                  </a:cubicBezTo>
                  <a:cubicBezTo>
                    <a:pt x="14620" y="2341"/>
                    <a:pt x="14438" y="2128"/>
                    <a:pt x="14134" y="1976"/>
                  </a:cubicBezTo>
                  <a:lnTo>
                    <a:pt x="14134" y="1976"/>
                  </a:lnTo>
                  <a:cubicBezTo>
                    <a:pt x="12964" y="2164"/>
                    <a:pt x="11779" y="2253"/>
                    <a:pt x="10592" y="2253"/>
                  </a:cubicBezTo>
                  <a:cubicBezTo>
                    <a:pt x="6967" y="2253"/>
                    <a:pt x="3320" y="1420"/>
                    <a:pt x="0" y="1"/>
                  </a:cubicBezTo>
                  <a:close/>
                </a:path>
              </a:pathLst>
            </a:custGeom>
            <a:solidFill>
              <a:srgbClr val="F4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70"/>
            <p:cNvSpPr/>
            <p:nvPr/>
          </p:nvSpPr>
          <p:spPr>
            <a:xfrm>
              <a:off x="6895688" y="2626286"/>
              <a:ext cx="633104" cy="359977"/>
            </a:xfrm>
            <a:custGeom>
              <a:avLst/>
              <a:gdLst/>
              <a:ahLst/>
              <a:cxnLst/>
              <a:rect l="l" t="t" r="r" b="b"/>
              <a:pathLst>
                <a:path w="11977" h="6810" extrusionOk="0">
                  <a:moveTo>
                    <a:pt x="10822" y="578"/>
                  </a:moveTo>
                  <a:cubicBezTo>
                    <a:pt x="11004" y="578"/>
                    <a:pt x="11156" y="700"/>
                    <a:pt x="11156" y="852"/>
                  </a:cubicBezTo>
                  <a:cubicBezTo>
                    <a:pt x="11156" y="1004"/>
                    <a:pt x="11004" y="1125"/>
                    <a:pt x="10822" y="1125"/>
                  </a:cubicBezTo>
                  <a:cubicBezTo>
                    <a:pt x="10639" y="1125"/>
                    <a:pt x="10487" y="1004"/>
                    <a:pt x="10487" y="852"/>
                  </a:cubicBezTo>
                  <a:cubicBezTo>
                    <a:pt x="10487" y="700"/>
                    <a:pt x="10639" y="578"/>
                    <a:pt x="10822" y="578"/>
                  </a:cubicBezTo>
                  <a:close/>
                  <a:moveTo>
                    <a:pt x="10153" y="2858"/>
                  </a:moveTo>
                  <a:cubicBezTo>
                    <a:pt x="10366" y="2858"/>
                    <a:pt x="10487" y="2979"/>
                    <a:pt x="10487" y="3131"/>
                  </a:cubicBezTo>
                  <a:cubicBezTo>
                    <a:pt x="10487" y="3283"/>
                    <a:pt x="10335" y="3405"/>
                    <a:pt x="10153" y="3405"/>
                  </a:cubicBezTo>
                  <a:cubicBezTo>
                    <a:pt x="9971" y="3405"/>
                    <a:pt x="9819" y="3283"/>
                    <a:pt x="9819" y="3131"/>
                  </a:cubicBezTo>
                  <a:cubicBezTo>
                    <a:pt x="9819" y="2979"/>
                    <a:pt x="9971" y="2858"/>
                    <a:pt x="10153" y="2858"/>
                  </a:cubicBezTo>
                  <a:close/>
                  <a:moveTo>
                    <a:pt x="9180" y="5593"/>
                  </a:moveTo>
                  <a:cubicBezTo>
                    <a:pt x="9363" y="5593"/>
                    <a:pt x="9515" y="5715"/>
                    <a:pt x="9515" y="5867"/>
                  </a:cubicBezTo>
                  <a:cubicBezTo>
                    <a:pt x="9515" y="6019"/>
                    <a:pt x="9363" y="6141"/>
                    <a:pt x="9180" y="6141"/>
                  </a:cubicBezTo>
                  <a:cubicBezTo>
                    <a:pt x="8998" y="6141"/>
                    <a:pt x="8846" y="6019"/>
                    <a:pt x="8846" y="5867"/>
                  </a:cubicBezTo>
                  <a:cubicBezTo>
                    <a:pt x="8846" y="5715"/>
                    <a:pt x="8998" y="5593"/>
                    <a:pt x="9180" y="5593"/>
                  </a:cubicBezTo>
                  <a:close/>
                  <a:moveTo>
                    <a:pt x="3132" y="1"/>
                  </a:moveTo>
                  <a:lnTo>
                    <a:pt x="1" y="6809"/>
                  </a:lnTo>
                  <a:lnTo>
                    <a:pt x="9819" y="6809"/>
                  </a:lnTo>
                  <a:lnTo>
                    <a:pt x="11977" y="1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70"/>
            <p:cNvSpPr/>
            <p:nvPr/>
          </p:nvSpPr>
          <p:spPr>
            <a:xfrm>
              <a:off x="7321468" y="2639448"/>
              <a:ext cx="110266" cy="327203"/>
            </a:xfrm>
            <a:custGeom>
              <a:avLst/>
              <a:gdLst/>
              <a:ahLst/>
              <a:cxnLst/>
              <a:rect l="l" t="t" r="r" b="b"/>
              <a:pathLst>
                <a:path w="2086" h="6190" extrusionOk="0">
                  <a:moveTo>
                    <a:pt x="1996" y="1"/>
                  </a:moveTo>
                  <a:cubicBezTo>
                    <a:pt x="1962" y="1"/>
                    <a:pt x="1928" y="17"/>
                    <a:pt x="1916" y="56"/>
                  </a:cubicBezTo>
                  <a:cubicBezTo>
                    <a:pt x="1156" y="2001"/>
                    <a:pt x="548" y="4098"/>
                    <a:pt x="1" y="6104"/>
                  </a:cubicBezTo>
                  <a:cubicBezTo>
                    <a:pt x="1" y="6157"/>
                    <a:pt x="42" y="6190"/>
                    <a:pt x="82" y="6190"/>
                  </a:cubicBezTo>
                  <a:cubicBezTo>
                    <a:pt x="111" y="6190"/>
                    <a:pt x="140" y="6173"/>
                    <a:pt x="153" y="6135"/>
                  </a:cubicBezTo>
                  <a:cubicBezTo>
                    <a:pt x="913" y="4189"/>
                    <a:pt x="1581" y="2122"/>
                    <a:pt x="2068" y="86"/>
                  </a:cubicBezTo>
                  <a:cubicBezTo>
                    <a:pt x="2085" y="33"/>
                    <a:pt x="2041" y="1"/>
                    <a:pt x="1996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70"/>
            <p:cNvSpPr/>
            <p:nvPr/>
          </p:nvSpPr>
          <p:spPr>
            <a:xfrm>
              <a:off x="6958379" y="2876627"/>
              <a:ext cx="438685" cy="18025"/>
            </a:xfrm>
            <a:custGeom>
              <a:avLst/>
              <a:gdLst/>
              <a:ahLst/>
              <a:cxnLst/>
              <a:rect l="l" t="t" r="r" b="b"/>
              <a:pathLst>
                <a:path w="8299" h="341" extrusionOk="0">
                  <a:moveTo>
                    <a:pt x="5202" y="1"/>
                  </a:moveTo>
                  <a:cubicBezTo>
                    <a:pt x="3381" y="1"/>
                    <a:pt x="1388" y="53"/>
                    <a:pt x="92" y="128"/>
                  </a:cubicBezTo>
                  <a:cubicBezTo>
                    <a:pt x="0" y="128"/>
                    <a:pt x="31" y="250"/>
                    <a:pt x="122" y="250"/>
                  </a:cubicBezTo>
                  <a:cubicBezTo>
                    <a:pt x="1155" y="310"/>
                    <a:pt x="2652" y="341"/>
                    <a:pt x="4153" y="341"/>
                  </a:cubicBezTo>
                  <a:cubicBezTo>
                    <a:pt x="5654" y="341"/>
                    <a:pt x="7159" y="310"/>
                    <a:pt x="8207" y="250"/>
                  </a:cubicBezTo>
                  <a:cubicBezTo>
                    <a:pt x="8298" y="219"/>
                    <a:pt x="8298" y="67"/>
                    <a:pt x="8177" y="67"/>
                  </a:cubicBezTo>
                  <a:cubicBezTo>
                    <a:pt x="7387" y="21"/>
                    <a:pt x="6327" y="1"/>
                    <a:pt x="5202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70"/>
            <p:cNvSpPr/>
            <p:nvPr/>
          </p:nvSpPr>
          <p:spPr>
            <a:xfrm>
              <a:off x="6974448" y="2815522"/>
              <a:ext cx="437046" cy="17920"/>
            </a:xfrm>
            <a:custGeom>
              <a:avLst/>
              <a:gdLst/>
              <a:ahLst/>
              <a:cxnLst/>
              <a:rect l="l" t="t" r="r" b="b"/>
              <a:pathLst>
                <a:path w="8268" h="339" extrusionOk="0">
                  <a:moveTo>
                    <a:pt x="5020" y="0"/>
                  </a:moveTo>
                  <a:cubicBezTo>
                    <a:pt x="3239" y="0"/>
                    <a:pt x="1332" y="44"/>
                    <a:pt x="91" y="99"/>
                  </a:cubicBezTo>
                  <a:cubicBezTo>
                    <a:pt x="0" y="99"/>
                    <a:pt x="0" y="220"/>
                    <a:pt x="91" y="250"/>
                  </a:cubicBezTo>
                  <a:cubicBezTo>
                    <a:pt x="1067" y="308"/>
                    <a:pt x="2463" y="338"/>
                    <a:pt x="3883" y="338"/>
                  </a:cubicBezTo>
                  <a:cubicBezTo>
                    <a:pt x="5470" y="338"/>
                    <a:pt x="7086" y="300"/>
                    <a:pt x="8177" y="220"/>
                  </a:cubicBezTo>
                  <a:cubicBezTo>
                    <a:pt x="8268" y="220"/>
                    <a:pt x="8268" y="68"/>
                    <a:pt x="8177" y="68"/>
                  </a:cubicBezTo>
                  <a:cubicBezTo>
                    <a:pt x="7338" y="19"/>
                    <a:pt x="6207" y="0"/>
                    <a:pt x="5020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70"/>
            <p:cNvSpPr/>
            <p:nvPr/>
          </p:nvSpPr>
          <p:spPr>
            <a:xfrm>
              <a:off x="7014621" y="2764196"/>
              <a:ext cx="408132" cy="17127"/>
            </a:xfrm>
            <a:custGeom>
              <a:avLst/>
              <a:gdLst/>
              <a:ahLst/>
              <a:cxnLst/>
              <a:rect l="l" t="t" r="r" b="b"/>
              <a:pathLst>
                <a:path w="7721" h="324" extrusionOk="0">
                  <a:moveTo>
                    <a:pt x="4845" y="0"/>
                  </a:moveTo>
                  <a:cubicBezTo>
                    <a:pt x="3146" y="0"/>
                    <a:pt x="1294" y="52"/>
                    <a:pt x="91" y="127"/>
                  </a:cubicBezTo>
                  <a:cubicBezTo>
                    <a:pt x="0" y="127"/>
                    <a:pt x="31" y="249"/>
                    <a:pt x="91" y="249"/>
                  </a:cubicBezTo>
                  <a:cubicBezTo>
                    <a:pt x="903" y="300"/>
                    <a:pt x="2017" y="324"/>
                    <a:pt x="3179" y="324"/>
                  </a:cubicBezTo>
                  <a:cubicBezTo>
                    <a:pt x="4800" y="324"/>
                    <a:pt x="6514" y="277"/>
                    <a:pt x="7629" y="188"/>
                  </a:cubicBezTo>
                  <a:cubicBezTo>
                    <a:pt x="7721" y="188"/>
                    <a:pt x="7721" y="66"/>
                    <a:pt x="7629" y="66"/>
                  </a:cubicBezTo>
                  <a:cubicBezTo>
                    <a:pt x="6886" y="20"/>
                    <a:pt x="5895" y="0"/>
                    <a:pt x="4845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70"/>
            <p:cNvSpPr/>
            <p:nvPr/>
          </p:nvSpPr>
          <p:spPr>
            <a:xfrm>
              <a:off x="7024241" y="2714772"/>
              <a:ext cx="408185" cy="16862"/>
            </a:xfrm>
            <a:custGeom>
              <a:avLst/>
              <a:gdLst/>
              <a:ahLst/>
              <a:cxnLst/>
              <a:rect l="l" t="t" r="r" b="b"/>
              <a:pathLst>
                <a:path w="7722" h="319" extrusionOk="0">
                  <a:moveTo>
                    <a:pt x="5130" y="1"/>
                  </a:moveTo>
                  <a:cubicBezTo>
                    <a:pt x="3355" y="1"/>
                    <a:pt x="1345" y="60"/>
                    <a:pt x="92" y="120"/>
                  </a:cubicBezTo>
                  <a:cubicBezTo>
                    <a:pt x="1" y="120"/>
                    <a:pt x="1" y="242"/>
                    <a:pt x="92" y="242"/>
                  </a:cubicBezTo>
                  <a:cubicBezTo>
                    <a:pt x="931" y="295"/>
                    <a:pt x="2110" y="319"/>
                    <a:pt x="3333" y="319"/>
                  </a:cubicBezTo>
                  <a:cubicBezTo>
                    <a:pt x="4899" y="319"/>
                    <a:pt x="6537" y="279"/>
                    <a:pt x="7630" y="211"/>
                  </a:cubicBezTo>
                  <a:cubicBezTo>
                    <a:pt x="7721" y="181"/>
                    <a:pt x="7721" y="59"/>
                    <a:pt x="7599" y="59"/>
                  </a:cubicBezTo>
                  <a:cubicBezTo>
                    <a:pt x="6938" y="17"/>
                    <a:pt x="6067" y="1"/>
                    <a:pt x="513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70"/>
            <p:cNvSpPr/>
            <p:nvPr/>
          </p:nvSpPr>
          <p:spPr>
            <a:xfrm>
              <a:off x="7040310" y="2664556"/>
              <a:ext cx="406546" cy="17179"/>
            </a:xfrm>
            <a:custGeom>
              <a:avLst/>
              <a:gdLst/>
              <a:ahLst/>
              <a:cxnLst/>
              <a:rect l="l" t="t" r="r" b="b"/>
              <a:pathLst>
                <a:path w="7691" h="325" extrusionOk="0">
                  <a:moveTo>
                    <a:pt x="4815" y="1"/>
                  </a:moveTo>
                  <a:cubicBezTo>
                    <a:pt x="3116" y="1"/>
                    <a:pt x="1264" y="53"/>
                    <a:pt x="61" y="128"/>
                  </a:cubicBezTo>
                  <a:cubicBezTo>
                    <a:pt x="1" y="128"/>
                    <a:pt x="1" y="249"/>
                    <a:pt x="61" y="249"/>
                  </a:cubicBezTo>
                  <a:cubicBezTo>
                    <a:pt x="873" y="300"/>
                    <a:pt x="1987" y="324"/>
                    <a:pt x="3149" y="324"/>
                  </a:cubicBezTo>
                  <a:cubicBezTo>
                    <a:pt x="4770" y="324"/>
                    <a:pt x="6484" y="277"/>
                    <a:pt x="7599" y="189"/>
                  </a:cubicBezTo>
                  <a:cubicBezTo>
                    <a:pt x="7691" y="189"/>
                    <a:pt x="7691" y="67"/>
                    <a:pt x="7599" y="67"/>
                  </a:cubicBezTo>
                  <a:cubicBezTo>
                    <a:pt x="6856" y="20"/>
                    <a:pt x="5865" y="1"/>
                    <a:pt x="4815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70"/>
            <p:cNvSpPr/>
            <p:nvPr/>
          </p:nvSpPr>
          <p:spPr>
            <a:xfrm>
              <a:off x="6164645" y="2674494"/>
              <a:ext cx="807066" cy="306958"/>
            </a:xfrm>
            <a:custGeom>
              <a:avLst/>
              <a:gdLst/>
              <a:ahLst/>
              <a:cxnLst/>
              <a:rect l="l" t="t" r="r" b="b"/>
              <a:pathLst>
                <a:path w="15268" h="5807" extrusionOk="0">
                  <a:moveTo>
                    <a:pt x="4864" y="1"/>
                  </a:moveTo>
                  <a:cubicBezTo>
                    <a:pt x="4074" y="1703"/>
                    <a:pt x="1" y="4377"/>
                    <a:pt x="1" y="4377"/>
                  </a:cubicBezTo>
                  <a:lnTo>
                    <a:pt x="9545" y="5806"/>
                  </a:lnTo>
                  <a:cubicBezTo>
                    <a:pt x="10031" y="5411"/>
                    <a:pt x="14256" y="3678"/>
                    <a:pt x="14864" y="2219"/>
                  </a:cubicBezTo>
                  <a:cubicBezTo>
                    <a:pt x="15267" y="1298"/>
                    <a:pt x="14288" y="1128"/>
                    <a:pt x="13512" y="1128"/>
                  </a:cubicBezTo>
                  <a:cubicBezTo>
                    <a:pt x="13060" y="1128"/>
                    <a:pt x="12676" y="1186"/>
                    <a:pt x="12676" y="1186"/>
                  </a:cubicBezTo>
                  <a:lnTo>
                    <a:pt x="4864" y="1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70"/>
            <p:cNvSpPr/>
            <p:nvPr/>
          </p:nvSpPr>
          <p:spPr>
            <a:xfrm>
              <a:off x="6209628" y="2674494"/>
              <a:ext cx="731107" cy="266784"/>
            </a:xfrm>
            <a:custGeom>
              <a:avLst/>
              <a:gdLst/>
              <a:ahLst/>
              <a:cxnLst/>
              <a:rect l="l" t="t" r="r" b="b"/>
              <a:pathLst>
                <a:path w="13831" h="5047" extrusionOk="0">
                  <a:moveTo>
                    <a:pt x="4013" y="1"/>
                  </a:moveTo>
                  <a:lnTo>
                    <a:pt x="1" y="3678"/>
                  </a:lnTo>
                  <a:lnTo>
                    <a:pt x="9272" y="5046"/>
                  </a:lnTo>
                  <a:cubicBezTo>
                    <a:pt x="11491" y="4560"/>
                    <a:pt x="13831" y="2159"/>
                    <a:pt x="13831" y="2159"/>
                  </a:cubicBezTo>
                  <a:lnTo>
                    <a:pt x="11825" y="1642"/>
                  </a:lnTo>
                  <a:lnTo>
                    <a:pt x="4013" y="1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70"/>
            <p:cNvSpPr/>
            <p:nvPr/>
          </p:nvSpPr>
          <p:spPr>
            <a:xfrm>
              <a:off x="6203232" y="2647165"/>
              <a:ext cx="731107" cy="268370"/>
            </a:xfrm>
            <a:custGeom>
              <a:avLst/>
              <a:gdLst/>
              <a:ahLst/>
              <a:cxnLst/>
              <a:rect l="l" t="t" r="r" b="b"/>
              <a:pathLst>
                <a:path w="13831" h="5077" extrusionOk="0">
                  <a:moveTo>
                    <a:pt x="4013" y="1"/>
                  </a:moveTo>
                  <a:lnTo>
                    <a:pt x="0" y="3709"/>
                  </a:lnTo>
                  <a:lnTo>
                    <a:pt x="9271" y="5077"/>
                  </a:lnTo>
                  <a:cubicBezTo>
                    <a:pt x="11490" y="4560"/>
                    <a:pt x="13830" y="2189"/>
                    <a:pt x="13830" y="2189"/>
                  </a:cubicBezTo>
                  <a:lnTo>
                    <a:pt x="11824" y="1642"/>
                  </a:lnTo>
                  <a:lnTo>
                    <a:pt x="4013" y="1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70"/>
            <p:cNvSpPr/>
            <p:nvPr/>
          </p:nvSpPr>
          <p:spPr>
            <a:xfrm>
              <a:off x="6166284" y="2626603"/>
              <a:ext cx="790521" cy="268053"/>
            </a:xfrm>
            <a:custGeom>
              <a:avLst/>
              <a:gdLst/>
              <a:ahLst/>
              <a:cxnLst/>
              <a:rect l="l" t="t" r="r" b="b"/>
              <a:pathLst>
                <a:path w="14955" h="5071" extrusionOk="0">
                  <a:moveTo>
                    <a:pt x="6067" y="1"/>
                  </a:moveTo>
                  <a:cubicBezTo>
                    <a:pt x="5725" y="1"/>
                    <a:pt x="5464" y="26"/>
                    <a:pt x="5319" y="86"/>
                  </a:cubicBezTo>
                  <a:cubicBezTo>
                    <a:pt x="4164" y="572"/>
                    <a:pt x="0" y="3642"/>
                    <a:pt x="0" y="3642"/>
                  </a:cubicBezTo>
                  <a:lnTo>
                    <a:pt x="9696" y="5071"/>
                  </a:lnTo>
                  <a:cubicBezTo>
                    <a:pt x="10122" y="4828"/>
                    <a:pt x="14073" y="3004"/>
                    <a:pt x="14529" y="2062"/>
                  </a:cubicBezTo>
                  <a:cubicBezTo>
                    <a:pt x="14955" y="1089"/>
                    <a:pt x="13314" y="967"/>
                    <a:pt x="13314" y="967"/>
                  </a:cubicBezTo>
                  <a:cubicBezTo>
                    <a:pt x="13314" y="967"/>
                    <a:pt x="8165" y="1"/>
                    <a:pt x="6067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70"/>
            <p:cNvSpPr/>
            <p:nvPr/>
          </p:nvSpPr>
          <p:spPr>
            <a:xfrm>
              <a:off x="6137370" y="2819116"/>
              <a:ext cx="568826" cy="162333"/>
            </a:xfrm>
            <a:custGeom>
              <a:avLst/>
              <a:gdLst/>
              <a:ahLst/>
              <a:cxnLst/>
              <a:rect l="l" t="t" r="r" b="b"/>
              <a:pathLst>
                <a:path w="10761" h="3071" extrusionOk="0">
                  <a:moveTo>
                    <a:pt x="547" y="0"/>
                  </a:moveTo>
                  <a:cubicBezTo>
                    <a:pt x="0" y="1307"/>
                    <a:pt x="517" y="1641"/>
                    <a:pt x="517" y="1641"/>
                  </a:cubicBezTo>
                  <a:lnTo>
                    <a:pt x="10061" y="3070"/>
                  </a:lnTo>
                  <a:cubicBezTo>
                    <a:pt x="10760" y="2584"/>
                    <a:pt x="10243" y="1429"/>
                    <a:pt x="10243" y="1429"/>
                  </a:cubicBezTo>
                  <a:lnTo>
                    <a:pt x="547" y="0"/>
                  </a:lnTo>
                  <a:close/>
                </a:path>
              </a:pathLst>
            </a:custGeom>
            <a:solidFill>
              <a:srgbClr val="009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70"/>
            <p:cNvSpPr/>
            <p:nvPr/>
          </p:nvSpPr>
          <p:spPr>
            <a:xfrm>
              <a:off x="7867768" y="2751615"/>
              <a:ext cx="16122" cy="16122"/>
            </a:xfrm>
            <a:custGeom>
              <a:avLst/>
              <a:gdLst/>
              <a:ahLst/>
              <a:cxnLst/>
              <a:rect l="l" t="t" r="r" b="b"/>
              <a:pathLst>
                <a:path w="305" h="305" extrusionOk="0">
                  <a:moveTo>
                    <a:pt x="91" y="0"/>
                  </a:moveTo>
                  <a:lnTo>
                    <a:pt x="0" y="61"/>
                  </a:lnTo>
                  <a:lnTo>
                    <a:pt x="183" y="304"/>
                  </a:lnTo>
                  <a:lnTo>
                    <a:pt x="274" y="304"/>
                  </a:lnTo>
                  <a:cubicBezTo>
                    <a:pt x="304" y="304"/>
                    <a:pt x="304" y="274"/>
                    <a:pt x="274" y="244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70"/>
            <p:cNvSpPr/>
            <p:nvPr/>
          </p:nvSpPr>
          <p:spPr>
            <a:xfrm>
              <a:off x="7817975" y="2778943"/>
              <a:ext cx="16069" cy="16122"/>
            </a:xfrm>
            <a:custGeom>
              <a:avLst/>
              <a:gdLst/>
              <a:ahLst/>
              <a:cxnLst/>
              <a:rect l="l" t="t" r="r" b="b"/>
              <a:pathLst>
                <a:path w="304" h="305" extrusionOk="0">
                  <a:moveTo>
                    <a:pt x="91" y="0"/>
                  </a:moveTo>
                  <a:lnTo>
                    <a:pt x="0" y="61"/>
                  </a:lnTo>
                  <a:lnTo>
                    <a:pt x="213" y="304"/>
                  </a:lnTo>
                  <a:lnTo>
                    <a:pt x="274" y="304"/>
                  </a:lnTo>
                  <a:cubicBezTo>
                    <a:pt x="304" y="304"/>
                    <a:pt x="304" y="274"/>
                    <a:pt x="274" y="243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70"/>
            <p:cNvSpPr/>
            <p:nvPr/>
          </p:nvSpPr>
          <p:spPr>
            <a:xfrm>
              <a:off x="7769767" y="2806219"/>
              <a:ext cx="14484" cy="16862"/>
            </a:xfrm>
            <a:custGeom>
              <a:avLst/>
              <a:gdLst/>
              <a:ahLst/>
              <a:cxnLst/>
              <a:rect l="l" t="t" r="r" b="b"/>
              <a:pathLst>
                <a:path w="274" h="319" extrusionOk="0">
                  <a:moveTo>
                    <a:pt x="61" y="1"/>
                  </a:moveTo>
                  <a:lnTo>
                    <a:pt x="0" y="62"/>
                  </a:lnTo>
                  <a:lnTo>
                    <a:pt x="183" y="305"/>
                  </a:lnTo>
                  <a:cubicBezTo>
                    <a:pt x="203" y="305"/>
                    <a:pt x="223" y="318"/>
                    <a:pt x="234" y="318"/>
                  </a:cubicBezTo>
                  <a:cubicBezTo>
                    <a:pt x="240" y="318"/>
                    <a:pt x="243" y="315"/>
                    <a:pt x="243" y="305"/>
                  </a:cubicBezTo>
                  <a:cubicBezTo>
                    <a:pt x="274" y="305"/>
                    <a:pt x="274" y="275"/>
                    <a:pt x="274" y="244"/>
                  </a:cubicBezTo>
                  <a:lnTo>
                    <a:pt x="6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70"/>
            <p:cNvSpPr/>
            <p:nvPr/>
          </p:nvSpPr>
          <p:spPr>
            <a:xfrm>
              <a:off x="7719921" y="2833547"/>
              <a:ext cx="14537" cy="16862"/>
            </a:xfrm>
            <a:custGeom>
              <a:avLst/>
              <a:gdLst/>
              <a:ahLst/>
              <a:cxnLst/>
              <a:rect l="l" t="t" r="r" b="b"/>
              <a:pathLst>
                <a:path w="275" h="319" extrusionOk="0">
                  <a:moveTo>
                    <a:pt x="62" y="1"/>
                  </a:moveTo>
                  <a:lnTo>
                    <a:pt x="1" y="61"/>
                  </a:lnTo>
                  <a:lnTo>
                    <a:pt x="183" y="305"/>
                  </a:lnTo>
                  <a:cubicBezTo>
                    <a:pt x="204" y="305"/>
                    <a:pt x="224" y="318"/>
                    <a:pt x="235" y="318"/>
                  </a:cubicBezTo>
                  <a:cubicBezTo>
                    <a:pt x="241" y="318"/>
                    <a:pt x="244" y="315"/>
                    <a:pt x="244" y="305"/>
                  </a:cubicBezTo>
                  <a:cubicBezTo>
                    <a:pt x="274" y="305"/>
                    <a:pt x="274" y="274"/>
                    <a:pt x="274" y="244"/>
                  </a:cubicBezTo>
                  <a:lnTo>
                    <a:pt x="62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70"/>
            <p:cNvSpPr/>
            <p:nvPr/>
          </p:nvSpPr>
          <p:spPr>
            <a:xfrm>
              <a:off x="7670128" y="2860875"/>
              <a:ext cx="16122" cy="16809"/>
            </a:xfrm>
            <a:custGeom>
              <a:avLst/>
              <a:gdLst/>
              <a:ahLst/>
              <a:cxnLst/>
              <a:rect l="l" t="t" r="r" b="b"/>
              <a:pathLst>
                <a:path w="305" h="318" extrusionOk="0">
                  <a:moveTo>
                    <a:pt x="92" y="0"/>
                  </a:moveTo>
                  <a:lnTo>
                    <a:pt x="1" y="61"/>
                  </a:lnTo>
                  <a:lnTo>
                    <a:pt x="183" y="304"/>
                  </a:lnTo>
                  <a:cubicBezTo>
                    <a:pt x="203" y="304"/>
                    <a:pt x="224" y="318"/>
                    <a:pt x="244" y="318"/>
                  </a:cubicBezTo>
                  <a:cubicBezTo>
                    <a:pt x="254" y="318"/>
                    <a:pt x="264" y="314"/>
                    <a:pt x="274" y="304"/>
                  </a:cubicBezTo>
                  <a:cubicBezTo>
                    <a:pt x="274" y="304"/>
                    <a:pt x="305" y="274"/>
                    <a:pt x="274" y="244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70"/>
            <p:cNvSpPr/>
            <p:nvPr/>
          </p:nvSpPr>
          <p:spPr>
            <a:xfrm>
              <a:off x="7620334" y="2888203"/>
              <a:ext cx="16122" cy="16809"/>
            </a:xfrm>
            <a:custGeom>
              <a:avLst/>
              <a:gdLst/>
              <a:ahLst/>
              <a:cxnLst/>
              <a:rect l="l" t="t" r="r" b="b"/>
              <a:pathLst>
                <a:path w="305" h="318" extrusionOk="0">
                  <a:moveTo>
                    <a:pt x="92" y="0"/>
                  </a:moveTo>
                  <a:lnTo>
                    <a:pt x="0" y="61"/>
                  </a:lnTo>
                  <a:lnTo>
                    <a:pt x="183" y="304"/>
                  </a:lnTo>
                  <a:cubicBezTo>
                    <a:pt x="203" y="304"/>
                    <a:pt x="223" y="318"/>
                    <a:pt x="244" y="318"/>
                  </a:cubicBezTo>
                  <a:cubicBezTo>
                    <a:pt x="254" y="318"/>
                    <a:pt x="264" y="314"/>
                    <a:pt x="274" y="304"/>
                  </a:cubicBezTo>
                  <a:cubicBezTo>
                    <a:pt x="304" y="304"/>
                    <a:pt x="304" y="274"/>
                    <a:pt x="274" y="243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70"/>
            <p:cNvSpPr/>
            <p:nvPr/>
          </p:nvSpPr>
          <p:spPr>
            <a:xfrm>
              <a:off x="7570541" y="2915479"/>
              <a:ext cx="16122" cy="16862"/>
            </a:xfrm>
            <a:custGeom>
              <a:avLst/>
              <a:gdLst/>
              <a:ahLst/>
              <a:cxnLst/>
              <a:rect l="l" t="t" r="r" b="b"/>
              <a:pathLst>
                <a:path w="305" h="319" extrusionOk="0">
                  <a:moveTo>
                    <a:pt x="91" y="1"/>
                  </a:moveTo>
                  <a:lnTo>
                    <a:pt x="0" y="62"/>
                  </a:lnTo>
                  <a:lnTo>
                    <a:pt x="213" y="305"/>
                  </a:lnTo>
                  <a:cubicBezTo>
                    <a:pt x="213" y="305"/>
                    <a:pt x="226" y="318"/>
                    <a:pt x="244" y="318"/>
                  </a:cubicBezTo>
                  <a:cubicBezTo>
                    <a:pt x="253" y="318"/>
                    <a:pt x="264" y="315"/>
                    <a:pt x="274" y="305"/>
                  </a:cubicBezTo>
                  <a:cubicBezTo>
                    <a:pt x="304" y="305"/>
                    <a:pt x="304" y="274"/>
                    <a:pt x="274" y="244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70"/>
            <p:cNvSpPr/>
            <p:nvPr/>
          </p:nvSpPr>
          <p:spPr>
            <a:xfrm>
              <a:off x="7859734" y="2756425"/>
              <a:ext cx="9673" cy="11312"/>
            </a:xfrm>
            <a:custGeom>
              <a:avLst/>
              <a:gdLst/>
              <a:ahLst/>
              <a:cxnLst/>
              <a:rect l="l" t="t" r="r" b="b"/>
              <a:pathLst>
                <a:path w="183" h="214" extrusionOk="0">
                  <a:moveTo>
                    <a:pt x="61" y="1"/>
                  </a:moveTo>
                  <a:lnTo>
                    <a:pt x="0" y="31"/>
                  </a:lnTo>
                  <a:lnTo>
                    <a:pt x="152" y="183"/>
                  </a:lnTo>
                  <a:cubicBezTo>
                    <a:pt x="152" y="213"/>
                    <a:pt x="152" y="213"/>
                    <a:pt x="183" y="213"/>
                  </a:cubicBezTo>
                  <a:cubicBezTo>
                    <a:pt x="183" y="183"/>
                    <a:pt x="183" y="183"/>
                    <a:pt x="183" y="183"/>
                  </a:cubicBezTo>
                  <a:lnTo>
                    <a:pt x="6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70"/>
            <p:cNvSpPr/>
            <p:nvPr/>
          </p:nvSpPr>
          <p:spPr>
            <a:xfrm>
              <a:off x="7811526" y="2783754"/>
              <a:ext cx="8088" cy="11312"/>
            </a:xfrm>
            <a:custGeom>
              <a:avLst/>
              <a:gdLst/>
              <a:ahLst/>
              <a:cxnLst/>
              <a:rect l="l" t="t" r="r" b="b"/>
              <a:pathLst>
                <a:path w="153" h="214" extrusionOk="0">
                  <a:moveTo>
                    <a:pt x="31" y="0"/>
                  </a:moveTo>
                  <a:lnTo>
                    <a:pt x="0" y="31"/>
                  </a:lnTo>
                  <a:lnTo>
                    <a:pt x="122" y="183"/>
                  </a:lnTo>
                  <a:cubicBezTo>
                    <a:pt x="122" y="213"/>
                    <a:pt x="152" y="213"/>
                    <a:pt x="152" y="213"/>
                  </a:cubicBezTo>
                  <a:cubicBezTo>
                    <a:pt x="152" y="213"/>
                    <a:pt x="152" y="183"/>
                    <a:pt x="152" y="183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70"/>
            <p:cNvSpPr/>
            <p:nvPr/>
          </p:nvSpPr>
          <p:spPr>
            <a:xfrm>
              <a:off x="7761733" y="2812668"/>
              <a:ext cx="8088" cy="9673"/>
            </a:xfrm>
            <a:custGeom>
              <a:avLst/>
              <a:gdLst/>
              <a:ahLst/>
              <a:cxnLst/>
              <a:rect l="l" t="t" r="r" b="b"/>
              <a:pathLst>
                <a:path w="153" h="183" extrusionOk="0">
                  <a:moveTo>
                    <a:pt x="0" y="1"/>
                  </a:moveTo>
                  <a:lnTo>
                    <a:pt x="122" y="153"/>
                  </a:lnTo>
                  <a:cubicBezTo>
                    <a:pt x="122" y="183"/>
                    <a:pt x="152" y="183"/>
                    <a:pt x="152" y="183"/>
                  </a:cubicBezTo>
                  <a:cubicBezTo>
                    <a:pt x="152" y="183"/>
                    <a:pt x="152" y="153"/>
                    <a:pt x="152" y="15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70"/>
            <p:cNvSpPr/>
            <p:nvPr/>
          </p:nvSpPr>
          <p:spPr>
            <a:xfrm>
              <a:off x="7711886" y="2839996"/>
              <a:ext cx="9726" cy="9673"/>
            </a:xfrm>
            <a:custGeom>
              <a:avLst/>
              <a:gdLst/>
              <a:ahLst/>
              <a:cxnLst/>
              <a:rect l="l" t="t" r="r" b="b"/>
              <a:pathLst>
                <a:path w="184" h="183" extrusionOk="0">
                  <a:moveTo>
                    <a:pt x="1" y="0"/>
                  </a:moveTo>
                  <a:lnTo>
                    <a:pt x="122" y="152"/>
                  </a:lnTo>
                  <a:cubicBezTo>
                    <a:pt x="153" y="183"/>
                    <a:pt x="153" y="183"/>
                    <a:pt x="153" y="183"/>
                  </a:cubicBezTo>
                  <a:cubicBezTo>
                    <a:pt x="183" y="183"/>
                    <a:pt x="183" y="152"/>
                    <a:pt x="153" y="152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70"/>
            <p:cNvSpPr/>
            <p:nvPr/>
          </p:nvSpPr>
          <p:spPr>
            <a:xfrm>
              <a:off x="7612300" y="2894599"/>
              <a:ext cx="9673" cy="9726"/>
            </a:xfrm>
            <a:custGeom>
              <a:avLst/>
              <a:gdLst/>
              <a:ahLst/>
              <a:cxnLst/>
              <a:rect l="l" t="t" r="r" b="b"/>
              <a:pathLst>
                <a:path w="183" h="184" extrusionOk="0">
                  <a:moveTo>
                    <a:pt x="0" y="1"/>
                  </a:moveTo>
                  <a:lnTo>
                    <a:pt x="152" y="183"/>
                  </a:lnTo>
                  <a:lnTo>
                    <a:pt x="183" y="183"/>
                  </a:lnTo>
                  <a:cubicBezTo>
                    <a:pt x="183" y="183"/>
                    <a:pt x="183" y="153"/>
                    <a:pt x="183" y="153"/>
                  </a:cubicBezTo>
                  <a:lnTo>
                    <a:pt x="6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70"/>
            <p:cNvSpPr/>
            <p:nvPr/>
          </p:nvSpPr>
          <p:spPr>
            <a:xfrm>
              <a:off x="7564092" y="2921928"/>
              <a:ext cx="8088" cy="9673"/>
            </a:xfrm>
            <a:custGeom>
              <a:avLst/>
              <a:gdLst/>
              <a:ahLst/>
              <a:cxnLst/>
              <a:rect l="l" t="t" r="r" b="b"/>
              <a:pathLst>
                <a:path w="153" h="183" extrusionOk="0">
                  <a:moveTo>
                    <a:pt x="1" y="0"/>
                  </a:moveTo>
                  <a:lnTo>
                    <a:pt x="122" y="183"/>
                  </a:lnTo>
                  <a:lnTo>
                    <a:pt x="152" y="183"/>
                  </a:lnTo>
                  <a:cubicBezTo>
                    <a:pt x="152" y="183"/>
                    <a:pt x="152" y="152"/>
                    <a:pt x="152" y="152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70"/>
            <p:cNvSpPr/>
            <p:nvPr/>
          </p:nvSpPr>
          <p:spPr>
            <a:xfrm>
              <a:off x="7851699" y="2761236"/>
              <a:ext cx="9673" cy="11312"/>
            </a:xfrm>
            <a:custGeom>
              <a:avLst/>
              <a:gdLst/>
              <a:ahLst/>
              <a:cxnLst/>
              <a:rect l="l" t="t" r="r" b="b"/>
              <a:pathLst>
                <a:path w="183" h="214" extrusionOk="0">
                  <a:moveTo>
                    <a:pt x="31" y="1"/>
                  </a:moveTo>
                  <a:lnTo>
                    <a:pt x="0" y="31"/>
                  </a:lnTo>
                  <a:lnTo>
                    <a:pt x="152" y="183"/>
                  </a:lnTo>
                  <a:cubicBezTo>
                    <a:pt x="152" y="214"/>
                    <a:pt x="152" y="214"/>
                    <a:pt x="183" y="214"/>
                  </a:cubicBezTo>
                  <a:cubicBezTo>
                    <a:pt x="183" y="183"/>
                    <a:pt x="183" y="183"/>
                    <a:pt x="183" y="18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70"/>
            <p:cNvSpPr/>
            <p:nvPr/>
          </p:nvSpPr>
          <p:spPr>
            <a:xfrm>
              <a:off x="7801906" y="2788564"/>
              <a:ext cx="9673" cy="11312"/>
            </a:xfrm>
            <a:custGeom>
              <a:avLst/>
              <a:gdLst/>
              <a:ahLst/>
              <a:cxnLst/>
              <a:rect l="l" t="t" r="r" b="b"/>
              <a:pathLst>
                <a:path w="183" h="214" extrusionOk="0">
                  <a:moveTo>
                    <a:pt x="61" y="1"/>
                  </a:moveTo>
                  <a:lnTo>
                    <a:pt x="0" y="31"/>
                  </a:lnTo>
                  <a:lnTo>
                    <a:pt x="152" y="183"/>
                  </a:lnTo>
                  <a:cubicBezTo>
                    <a:pt x="152" y="213"/>
                    <a:pt x="152" y="213"/>
                    <a:pt x="182" y="213"/>
                  </a:cubicBezTo>
                  <a:cubicBezTo>
                    <a:pt x="182" y="183"/>
                    <a:pt x="182" y="183"/>
                    <a:pt x="182" y="183"/>
                  </a:cubicBezTo>
                  <a:lnTo>
                    <a:pt x="6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70"/>
            <p:cNvSpPr/>
            <p:nvPr/>
          </p:nvSpPr>
          <p:spPr>
            <a:xfrm>
              <a:off x="7753698" y="2817478"/>
              <a:ext cx="8088" cy="9726"/>
            </a:xfrm>
            <a:custGeom>
              <a:avLst/>
              <a:gdLst/>
              <a:ahLst/>
              <a:cxnLst/>
              <a:rect l="l" t="t" r="r" b="b"/>
              <a:pathLst>
                <a:path w="153" h="184" extrusionOk="0">
                  <a:moveTo>
                    <a:pt x="0" y="1"/>
                  </a:moveTo>
                  <a:lnTo>
                    <a:pt x="122" y="153"/>
                  </a:lnTo>
                  <a:cubicBezTo>
                    <a:pt x="122" y="183"/>
                    <a:pt x="152" y="183"/>
                    <a:pt x="152" y="183"/>
                  </a:cubicBezTo>
                  <a:cubicBezTo>
                    <a:pt x="152" y="183"/>
                    <a:pt x="152" y="153"/>
                    <a:pt x="152" y="15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70"/>
            <p:cNvSpPr/>
            <p:nvPr/>
          </p:nvSpPr>
          <p:spPr>
            <a:xfrm>
              <a:off x="7703852" y="2843220"/>
              <a:ext cx="8088" cy="11259"/>
            </a:xfrm>
            <a:custGeom>
              <a:avLst/>
              <a:gdLst/>
              <a:ahLst/>
              <a:cxnLst/>
              <a:rect l="l" t="t" r="r" b="b"/>
              <a:pathLst>
                <a:path w="153" h="213" extrusionOk="0">
                  <a:moveTo>
                    <a:pt x="31" y="0"/>
                  </a:moveTo>
                  <a:lnTo>
                    <a:pt x="1" y="30"/>
                  </a:lnTo>
                  <a:lnTo>
                    <a:pt x="123" y="182"/>
                  </a:lnTo>
                  <a:cubicBezTo>
                    <a:pt x="123" y="213"/>
                    <a:pt x="153" y="213"/>
                    <a:pt x="153" y="213"/>
                  </a:cubicBezTo>
                  <a:cubicBezTo>
                    <a:pt x="153" y="213"/>
                    <a:pt x="153" y="182"/>
                    <a:pt x="153" y="182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70"/>
            <p:cNvSpPr/>
            <p:nvPr/>
          </p:nvSpPr>
          <p:spPr>
            <a:xfrm>
              <a:off x="7654058" y="2870496"/>
              <a:ext cx="9726" cy="11312"/>
            </a:xfrm>
            <a:custGeom>
              <a:avLst/>
              <a:gdLst/>
              <a:ahLst/>
              <a:cxnLst/>
              <a:rect l="l" t="t" r="r" b="b"/>
              <a:pathLst>
                <a:path w="184" h="214" extrusionOk="0">
                  <a:moveTo>
                    <a:pt x="31" y="1"/>
                  </a:moveTo>
                  <a:lnTo>
                    <a:pt x="1" y="31"/>
                  </a:lnTo>
                  <a:lnTo>
                    <a:pt x="122" y="183"/>
                  </a:lnTo>
                  <a:cubicBezTo>
                    <a:pt x="153" y="214"/>
                    <a:pt x="153" y="214"/>
                    <a:pt x="153" y="214"/>
                  </a:cubicBezTo>
                  <a:cubicBezTo>
                    <a:pt x="183" y="214"/>
                    <a:pt x="183" y="183"/>
                    <a:pt x="153" y="18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70"/>
            <p:cNvSpPr/>
            <p:nvPr/>
          </p:nvSpPr>
          <p:spPr>
            <a:xfrm>
              <a:off x="7604265" y="2899409"/>
              <a:ext cx="9673" cy="9726"/>
            </a:xfrm>
            <a:custGeom>
              <a:avLst/>
              <a:gdLst/>
              <a:ahLst/>
              <a:cxnLst/>
              <a:rect l="l" t="t" r="r" b="b"/>
              <a:pathLst>
                <a:path w="183" h="184" extrusionOk="0">
                  <a:moveTo>
                    <a:pt x="0" y="1"/>
                  </a:moveTo>
                  <a:lnTo>
                    <a:pt x="122" y="183"/>
                  </a:lnTo>
                  <a:lnTo>
                    <a:pt x="152" y="183"/>
                  </a:lnTo>
                  <a:cubicBezTo>
                    <a:pt x="183" y="183"/>
                    <a:pt x="183" y="153"/>
                    <a:pt x="183" y="15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70"/>
            <p:cNvSpPr/>
            <p:nvPr/>
          </p:nvSpPr>
          <p:spPr>
            <a:xfrm>
              <a:off x="7556057" y="2926738"/>
              <a:ext cx="8088" cy="9673"/>
            </a:xfrm>
            <a:custGeom>
              <a:avLst/>
              <a:gdLst/>
              <a:ahLst/>
              <a:cxnLst/>
              <a:rect l="l" t="t" r="r" b="b"/>
              <a:pathLst>
                <a:path w="153" h="183" extrusionOk="0">
                  <a:moveTo>
                    <a:pt x="1" y="1"/>
                  </a:moveTo>
                  <a:lnTo>
                    <a:pt x="122" y="183"/>
                  </a:lnTo>
                  <a:lnTo>
                    <a:pt x="153" y="183"/>
                  </a:lnTo>
                  <a:cubicBezTo>
                    <a:pt x="153" y="183"/>
                    <a:pt x="153" y="153"/>
                    <a:pt x="153" y="15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70"/>
            <p:cNvSpPr/>
            <p:nvPr/>
          </p:nvSpPr>
          <p:spPr>
            <a:xfrm>
              <a:off x="7843664" y="2766099"/>
              <a:ext cx="9673" cy="10361"/>
            </a:xfrm>
            <a:custGeom>
              <a:avLst/>
              <a:gdLst/>
              <a:ahLst/>
              <a:cxnLst/>
              <a:rect l="l" t="t" r="r" b="b"/>
              <a:pathLst>
                <a:path w="183" h="196" extrusionOk="0">
                  <a:moveTo>
                    <a:pt x="31" y="0"/>
                  </a:moveTo>
                  <a:lnTo>
                    <a:pt x="0" y="30"/>
                  </a:lnTo>
                  <a:lnTo>
                    <a:pt x="122" y="182"/>
                  </a:lnTo>
                  <a:cubicBezTo>
                    <a:pt x="142" y="182"/>
                    <a:pt x="149" y="196"/>
                    <a:pt x="151" y="196"/>
                  </a:cubicBezTo>
                  <a:cubicBezTo>
                    <a:pt x="152" y="196"/>
                    <a:pt x="152" y="193"/>
                    <a:pt x="152" y="182"/>
                  </a:cubicBezTo>
                  <a:cubicBezTo>
                    <a:pt x="183" y="182"/>
                    <a:pt x="183" y="182"/>
                    <a:pt x="183" y="152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70"/>
            <p:cNvSpPr/>
            <p:nvPr/>
          </p:nvSpPr>
          <p:spPr>
            <a:xfrm>
              <a:off x="7793871" y="2793374"/>
              <a:ext cx="9673" cy="10413"/>
            </a:xfrm>
            <a:custGeom>
              <a:avLst/>
              <a:gdLst/>
              <a:ahLst/>
              <a:cxnLst/>
              <a:rect l="l" t="t" r="r" b="b"/>
              <a:pathLst>
                <a:path w="183" h="197" extrusionOk="0">
                  <a:moveTo>
                    <a:pt x="61" y="1"/>
                  </a:moveTo>
                  <a:lnTo>
                    <a:pt x="0" y="31"/>
                  </a:lnTo>
                  <a:lnTo>
                    <a:pt x="152" y="183"/>
                  </a:lnTo>
                  <a:cubicBezTo>
                    <a:pt x="152" y="183"/>
                    <a:pt x="152" y="197"/>
                    <a:pt x="161" y="197"/>
                  </a:cubicBezTo>
                  <a:cubicBezTo>
                    <a:pt x="166" y="197"/>
                    <a:pt x="172" y="193"/>
                    <a:pt x="182" y="183"/>
                  </a:cubicBezTo>
                  <a:lnTo>
                    <a:pt x="6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70"/>
            <p:cNvSpPr/>
            <p:nvPr/>
          </p:nvSpPr>
          <p:spPr>
            <a:xfrm>
              <a:off x="7745663" y="2820702"/>
              <a:ext cx="8088" cy="10889"/>
            </a:xfrm>
            <a:custGeom>
              <a:avLst/>
              <a:gdLst/>
              <a:ahLst/>
              <a:cxnLst/>
              <a:rect l="l" t="t" r="r" b="b"/>
              <a:pathLst>
                <a:path w="153" h="206" extrusionOk="0">
                  <a:moveTo>
                    <a:pt x="31" y="1"/>
                  </a:moveTo>
                  <a:lnTo>
                    <a:pt x="0" y="31"/>
                  </a:lnTo>
                  <a:lnTo>
                    <a:pt x="122" y="183"/>
                  </a:lnTo>
                  <a:cubicBezTo>
                    <a:pt x="122" y="198"/>
                    <a:pt x="129" y="206"/>
                    <a:pt x="137" y="206"/>
                  </a:cubicBezTo>
                  <a:cubicBezTo>
                    <a:pt x="145" y="206"/>
                    <a:pt x="152" y="198"/>
                    <a:pt x="152" y="18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70"/>
            <p:cNvSpPr/>
            <p:nvPr/>
          </p:nvSpPr>
          <p:spPr>
            <a:xfrm>
              <a:off x="7695817" y="2848030"/>
              <a:ext cx="8088" cy="10889"/>
            </a:xfrm>
            <a:custGeom>
              <a:avLst/>
              <a:gdLst/>
              <a:ahLst/>
              <a:cxnLst/>
              <a:rect l="l" t="t" r="r" b="b"/>
              <a:pathLst>
                <a:path w="153" h="206" extrusionOk="0">
                  <a:moveTo>
                    <a:pt x="31" y="0"/>
                  </a:moveTo>
                  <a:lnTo>
                    <a:pt x="1" y="31"/>
                  </a:lnTo>
                  <a:lnTo>
                    <a:pt x="123" y="183"/>
                  </a:lnTo>
                  <a:cubicBezTo>
                    <a:pt x="123" y="198"/>
                    <a:pt x="130" y="205"/>
                    <a:pt x="138" y="205"/>
                  </a:cubicBezTo>
                  <a:cubicBezTo>
                    <a:pt x="145" y="205"/>
                    <a:pt x="153" y="198"/>
                    <a:pt x="153" y="183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70"/>
            <p:cNvSpPr/>
            <p:nvPr/>
          </p:nvSpPr>
          <p:spPr>
            <a:xfrm>
              <a:off x="7596230" y="2902634"/>
              <a:ext cx="9673" cy="11312"/>
            </a:xfrm>
            <a:custGeom>
              <a:avLst/>
              <a:gdLst/>
              <a:ahLst/>
              <a:cxnLst/>
              <a:rect l="l" t="t" r="r" b="b"/>
              <a:pathLst>
                <a:path w="183" h="214" extrusionOk="0">
                  <a:moveTo>
                    <a:pt x="31" y="1"/>
                  </a:moveTo>
                  <a:lnTo>
                    <a:pt x="0" y="31"/>
                  </a:lnTo>
                  <a:lnTo>
                    <a:pt x="122" y="183"/>
                  </a:lnTo>
                  <a:cubicBezTo>
                    <a:pt x="152" y="213"/>
                    <a:pt x="152" y="213"/>
                    <a:pt x="152" y="213"/>
                  </a:cubicBezTo>
                  <a:cubicBezTo>
                    <a:pt x="183" y="183"/>
                    <a:pt x="183" y="183"/>
                    <a:pt x="183" y="18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70"/>
            <p:cNvSpPr/>
            <p:nvPr/>
          </p:nvSpPr>
          <p:spPr>
            <a:xfrm>
              <a:off x="7546437" y="2929962"/>
              <a:ext cx="9673" cy="11312"/>
            </a:xfrm>
            <a:custGeom>
              <a:avLst/>
              <a:gdLst/>
              <a:ahLst/>
              <a:cxnLst/>
              <a:rect l="l" t="t" r="r" b="b"/>
              <a:pathLst>
                <a:path w="183" h="214" extrusionOk="0">
                  <a:moveTo>
                    <a:pt x="61" y="0"/>
                  </a:moveTo>
                  <a:lnTo>
                    <a:pt x="0" y="31"/>
                  </a:lnTo>
                  <a:lnTo>
                    <a:pt x="152" y="183"/>
                  </a:lnTo>
                  <a:cubicBezTo>
                    <a:pt x="152" y="213"/>
                    <a:pt x="152" y="213"/>
                    <a:pt x="183" y="213"/>
                  </a:cubicBezTo>
                  <a:cubicBezTo>
                    <a:pt x="183" y="183"/>
                    <a:pt x="183" y="183"/>
                    <a:pt x="183" y="183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70"/>
            <p:cNvSpPr/>
            <p:nvPr/>
          </p:nvSpPr>
          <p:spPr>
            <a:xfrm>
              <a:off x="7837216" y="2770909"/>
              <a:ext cx="8088" cy="9673"/>
            </a:xfrm>
            <a:custGeom>
              <a:avLst/>
              <a:gdLst/>
              <a:ahLst/>
              <a:cxnLst/>
              <a:rect l="l" t="t" r="r" b="b"/>
              <a:pathLst>
                <a:path w="153" h="183" extrusionOk="0">
                  <a:moveTo>
                    <a:pt x="1" y="0"/>
                  </a:moveTo>
                  <a:lnTo>
                    <a:pt x="122" y="183"/>
                  </a:lnTo>
                  <a:lnTo>
                    <a:pt x="153" y="183"/>
                  </a:lnTo>
                  <a:cubicBezTo>
                    <a:pt x="153" y="183"/>
                    <a:pt x="153" y="152"/>
                    <a:pt x="153" y="152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70"/>
            <p:cNvSpPr/>
            <p:nvPr/>
          </p:nvSpPr>
          <p:spPr>
            <a:xfrm>
              <a:off x="7787422" y="2798184"/>
              <a:ext cx="8088" cy="9726"/>
            </a:xfrm>
            <a:custGeom>
              <a:avLst/>
              <a:gdLst/>
              <a:ahLst/>
              <a:cxnLst/>
              <a:rect l="l" t="t" r="r" b="b"/>
              <a:pathLst>
                <a:path w="153" h="184" extrusionOk="0">
                  <a:moveTo>
                    <a:pt x="1" y="1"/>
                  </a:moveTo>
                  <a:lnTo>
                    <a:pt x="122" y="183"/>
                  </a:lnTo>
                  <a:lnTo>
                    <a:pt x="152" y="183"/>
                  </a:lnTo>
                  <a:cubicBezTo>
                    <a:pt x="152" y="183"/>
                    <a:pt x="152" y="153"/>
                    <a:pt x="152" y="15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70"/>
            <p:cNvSpPr/>
            <p:nvPr/>
          </p:nvSpPr>
          <p:spPr>
            <a:xfrm>
              <a:off x="7737629" y="2825512"/>
              <a:ext cx="8088" cy="9726"/>
            </a:xfrm>
            <a:custGeom>
              <a:avLst/>
              <a:gdLst/>
              <a:ahLst/>
              <a:cxnLst/>
              <a:rect l="l" t="t" r="r" b="b"/>
              <a:pathLst>
                <a:path w="153" h="184" extrusionOk="0">
                  <a:moveTo>
                    <a:pt x="0" y="1"/>
                  </a:moveTo>
                  <a:lnTo>
                    <a:pt x="122" y="183"/>
                  </a:lnTo>
                  <a:lnTo>
                    <a:pt x="152" y="183"/>
                  </a:lnTo>
                  <a:cubicBezTo>
                    <a:pt x="152" y="183"/>
                    <a:pt x="152" y="153"/>
                    <a:pt x="152" y="15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70"/>
            <p:cNvSpPr/>
            <p:nvPr/>
          </p:nvSpPr>
          <p:spPr>
            <a:xfrm>
              <a:off x="7687783" y="2852841"/>
              <a:ext cx="9726" cy="9673"/>
            </a:xfrm>
            <a:custGeom>
              <a:avLst/>
              <a:gdLst/>
              <a:ahLst/>
              <a:cxnLst/>
              <a:rect l="l" t="t" r="r" b="b"/>
              <a:pathLst>
                <a:path w="184" h="183" extrusionOk="0">
                  <a:moveTo>
                    <a:pt x="1" y="0"/>
                  </a:moveTo>
                  <a:lnTo>
                    <a:pt x="123" y="183"/>
                  </a:lnTo>
                  <a:lnTo>
                    <a:pt x="153" y="183"/>
                  </a:lnTo>
                  <a:cubicBezTo>
                    <a:pt x="183" y="183"/>
                    <a:pt x="183" y="152"/>
                    <a:pt x="153" y="152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70"/>
            <p:cNvSpPr/>
            <p:nvPr/>
          </p:nvSpPr>
          <p:spPr>
            <a:xfrm>
              <a:off x="7589782" y="2907444"/>
              <a:ext cx="8088" cy="9726"/>
            </a:xfrm>
            <a:custGeom>
              <a:avLst/>
              <a:gdLst/>
              <a:ahLst/>
              <a:cxnLst/>
              <a:rect l="l" t="t" r="r" b="b"/>
              <a:pathLst>
                <a:path w="153" h="184" extrusionOk="0">
                  <a:moveTo>
                    <a:pt x="31" y="1"/>
                  </a:moveTo>
                  <a:lnTo>
                    <a:pt x="1" y="31"/>
                  </a:lnTo>
                  <a:lnTo>
                    <a:pt x="122" y="183"/>
                  </a:lnTo>
                  <a:lnTo>
                    <a:pt x="153" y="183"/>
                  </a:lnTo>
                  <a:cubicBezTo>
                    <a:pt x="153" y="183"/>
                    <a:pt x="153" y="183"/>
                    <a:pt x="153" y="15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70"/>
            <p:cNvSpPr/>
            <p:nvPr/>
          </p:nvSpPr>
          <p:spPr>
            <a:xfrm>
              <a:off x="7829181" y="2774133"/>
              <a:ext cx="8088" cy="10361"/>
            </a:xfrm>
            <a:custGeom>
              <a:avLst/>
              <a:gdLst/>
              <a:ahLst/>
              <a:cxnLst/>
              <a:rect l="l" t="t" r="r" b="b"/>
              <a:pathLst>
                <a:path w="153" h="196" extrusionOk="0">
                  <a:moveTo>
                    <a:pt x="31" y="0"/>
                  </a:moveTo>
                  <a:lnTo>
                    <a:pt x="1" y="30"/>
                  </a:lnTo>
                  <a:lnTo>
                    <a:pt x="122" y="182"/>
                  </a:lnTo>
                  <a:cubicBezTo>
                    <a:pt x="143" y="182"/>
                    <a:pt x="149" y="196"/>
                    <a:pt x="152" y="196"/>
                  </a:cubicBezTo>
                  <a:cubicBezTo>
                    <a:pt x="153" y="196"/>
                    <a:pt x="153" y="193"/>
                    <a:pt x="153" y="182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70"/>
            <p:cNvSpPr/>
            <p:nvPr/>
          </p:nvSpPr>
          <p:spPr>
            <a:xfrm>
              <a:off x="7891872" y="2740356"/>
              <a:ext cx="9673" cy="9726"/>
            </a:xfrm>
            <a:custGeom>
              <a:avLst/>
              <a:gdLst/>
              <a:ahLst/>
              <a:cxnLst/>
              <a:rect l="l" t="t" r="r" b="b"/>
              <a:pathLst>
                <a:path w="183" h="184" extrusionOk="0">
                  <a:moveTo>
                    <a:pt x="0" y="1"/>
                  </a:moveTo>
                  <a:lnTo>
                    <a:pt x="122" y="183"/>
                  </a:lnTo>
                  <a:lnTo>
                    <a:pt x="152" y="183"/>
                  </a:lnTo>
                  <a:cubicBezTo>
                    <a:pt x="183" y="183"/>
                    <a:pt x="183" y="153"/>
                    <a:pt x="152" y="15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70"/>
            <p:cNvSpPr/>
            <p:nvPr/>
          </p:nvSpPr>
          <p:spPr>
            <a:xfrm>
              <a:off x="7883837" y="2743581"/>
              <a:ext cx="9673" cy="10889"/>
            </a:xfrm>
            <a:custGeom>
              <a:avLst/>
              <a:gdLst/>
              <a:ahLst/>
              <a:cxnLst/>
              <a:rect l="l" t="t" r="r" b="b"/>
              <a:pathLst>
                <a:path w="183" h="206" extrusionOk="0">
                  <a:moveTo>
                    <a:pt x="61" y="1"/>
                  </a:moveTo>
                  <a:lnTo>
                    <a:pt x="0" y="31"/>
                  </a:lnTo>
                  <a:lnTo>
                    <a:pt x="152" y="183"/>
                  </a:lnTo>
                  <a:cubicBezTo>
                    <a:pt x="152" y="198"/>
                    <a:pt x="152" y="206"/>
                    <a:pt x="156" y="206"/>
                  </a:cubicBezTo>
                  <a:cubicBezTo>
                    <a:pt x="160" y="206"/>
                    <a:pt x="167" y="198"/>
                    <a:pt x="183" y="183"/>
                  </a:cubicBezTo>
                  <a:lnTo>
                    <a:pt x="6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70"/>
            <p:cNvSpPr/>
            <p:nvPr/>
          </p:nvSpPr>
          <p:spPr>
            <a:xfrm>
              <a:off x="7877388" y="2748391"/>
              <a:ext cx="8088" cy="9726"/>
            </a:xfrm>
            <a:custGeom>
              <a:avLst/>
              <a:gdLst/>
              <a:ahLst/>
              <a:cxnLst/>
              <a:rect l="l" t="t" r="r" b="b"/>
              <a:pathLst>
                <a:path w="153" h="184" extrusionOk="0">
                  <a:moveTo>
                    <a:pt x="1" y="1"/>
                  </a:moveTo>
                  <a:lnTo>
                    <a:pt x="122" y="183"/>
                  </a:lnTo>
                  <a:lnTo>
                    <a:pt x="153" y="183"/>
                  </a:lnTo>
                  <a:cubicBezTo>
                    <a:pt x="153" y="183"/>
                    <a:pt x="153" y="153"/>
                    <a:pt x="153" y="15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70"/>
            <p:cNvSpPr/>
            <p:nvPr/>
          </p:nvSpPr>
          <p:spPr>
            <a:xfrm>
              <a:off x="7779388" y="2801409"/>
              <a:ext cx="9673" cy="10889"/>
            </a:xfrm>
            <a:custGeom>
              <a:avLst/>
              <a:gdLst/>
              <a:ahLst/>
              <a:cxnLst/>
              <a:rect l="l" t="t" r="r" b="b"/>
              <a:pathLst>
                <a:path w="183" h="206" extrusionOk="0">
                  <a:moveTo>
                    <a:pt x="31" y="1"/>
                  </a:moveTo>
                  <a:lnTo>
                    <a:pt x="1" y="31"/>
                  </a:lnTo>
                  <a:lnTo>
                    <a:pt x="122" y="183"/>
                  </a:lnTo>
                  <a:cubicBezTo>
                    <a:pt x="137" y="198"/>
                    <a:pt x="145" y="206"/>
                    <a:pt x="153" y="206"/>
                  </a:cubicBezTo>
                  <a:cubicBezTo>
                    <a:pt x="160" y="206"/>
                    <a:pt x="168" y="198"/>
                    <a:pt x="183" y="18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70"/>
            <p:cNvSpPr/>
            <p:nvPr/>
          </p:nvSpPr>
          <p:spPr>
            <a:xfrm>
              <a:off x="7729594" y="2828737"/>
              <a:ext cx="9673" cy="10889"/>
            </a:xfrm>
            <a:custGeom>
              <a:avLst/>
              <a:gdLst/>
              <a:ahLst/>
              <a:cxnLst/>
              <a:rect l="l" t="t" r="r" b="b"/>
              <a:pathLst>
                <a:path w="183" h="206" extrusionOk="0">
                  <a:moveTo>
                    <a:pt x="61" y="0"/>
                  </a:moveTo>
                  <a:lnTo>
                    <a:pt x="0" y="31"/>
                  </a:lnTo>
                  <a:lnTo>
                    <a:pt x="152" y="183"/>
                  </a:lnTo>
                  <a:cubicBezTo>
                    <a:pt x="152" y="198"/>
                    <a:pt x="152" y="206"/>
                    <a:pt x="156" y="206"/>
                  </a:cubicBezTo>
                  <a:cubicBezTo>
                    <a:pt x="160" y="206"/>
                    <a:pt x="167" y="198"/>
                    <a:pt x="183" y="183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70"/>
            <p:cNvSpPr/>
            <p:nvPr/>
          </p:nvSpPr>
          <p:spPr>
            <a:xfrm>
              <a:off x="7681387" y="2856065"/>
              <a:ext cx="8088" cy="11259"/>
            </a:xfrm>
            <a:custGeom>
              <a:avLst/>
              <a:gdLst/>
              <a:ahLst/>
              <a:cxnLst/>
              <a:rect l="l" t="t" r="r" b="b"/>
              <a:pathLst>
                <a:path w="153" h="213" extrusionOk="0">
                  <a:moveTo>
                    <a:pt x="31" y="0"/>
                  </a:moveTo>
                  <a:lnTo>
                    <a:pt x="0" y="31"/>
                  </a:lnTo>
                  <a:lnTo>
                    <a:pt x="122" y="183"/>
                  </a:lnTo>
                  <a:cubicBezTo>
                    <a:pt x="122" y="213"/>
                    <a:pt x="122" y="213"/>
                    <a:pt x="152" y="213"/>
                  </a:cubicBezTo>
                  <a:cubicBezTo>
                    <a:pt x="152" y="183"/>
                    <a:pt x="152" y="183"/>
                    <a:pt x="152" y="183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70"/>
            <p:cNvSpPr/>
            <p:nvPr/>
          </p:nvSpPr>
          <p:spPr>
            <a:xfrm>
              <a:off x="7631593" y="2883340"/>
              <a:ext cx="8088" cy="11312"/>
            </a:xfrm>
            <a:custGeom>
              <a:avLst/>
              <a:gdLst/>
              <a:ahLst/>
              <a:cxnLst/>
              <a:rect l="l" t="t" r="r" b="b"/>
              <a:pathLst>
                <a:path w="153" h="214" extrusionOk="0">
                  <a:moveTo>
                    <a:pt x="31" y="1"/>
                  </a:moveTo>
                  <a:lnTo>
                    <a:pt x="0" y="31"/>
                  </a:lnTo>
                  <a:lnTo>
                    <a:pt x="122" y="183"/>
                  </a:lnTo>
                  <a:cubicBezTo>
                    <a:pt x="122" y="214"/>
                    <a:pt x="152" y="214"/>
                    <a:pt x="152" y="214"/>
                  </a:cubicBezTo>
                  <a:cubicBezTo>
                    <a:pt x="152" y="183"/>
                    <a:pt x="152" y="183"/>
                    <a:pt x="152" y="18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70"/>
            <p:cNvSpPr/>
            <p:nvPr/>
          </p:nvSpPr>
          <p:spPr>
            <a:xfrm>
              <a:off x="7581747" y="2910668"/>
              <a:ext cx="9726" cy="11312"/>
            </a:xfrm>
            <a:custGeom>
              <a:avLst/>
              <a:gdLst/>
              <a:ahLst/>
              <a:cxnLst/>
              <a:rect l="l" t="t" r="r" b="b"/>
              <a:pathLst>
                <a:path w="184" h="214" extrusionOk="0">
                  <a:moveTo>
                    <a:pt x="31" y="1"/>
                  </a:moveTo>
                  <a:lnTo>
                    <a:pt x="1" y="31"/>
                  </a:lnTo>
                  <a:lnTo>
                    <a:pt x="122" y="183"/>
                  </a:lnTo>
                  <a:cubicBezTo>
                    <a:pt x="153" y="213"/>
                    <a:pt x="153" y="213"/>
                    <a:pt x="153" y="213"/>
                  </a:cubicBezTo>
                  <a:cubicBezTo>
                    <a:pt x="183" y="183"/>
                    <a:pt x="183" y="183"/>
                    <a:pt x="153" y="18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70"/>
            <p:cNvSpPr/>
            <p:nvPr/>
          </p:nvSpPr>
          <p:spPr>
            <a:xfrm>
              <a:off x="7528729" y="2733960"/>
              <a:ext cx="17761" cy="22518"/>
            </a:xfrm>
            <a:custGeom>
              <a:avLst/>
              <a:gdLst/>
              <a:ahLst/>
              <a:cxnLst/>
              <a:rect l="l" t="t" r="r" b="b"/>
              <a:pathLst>
                <a:path w="336" h="426" extrusionOk="0">
                  <a:moveTo>
                    <a:pt x="335" y="0"/>
                  </a:moveTo>
                  <a:lnTo>
                    <a:pt x="335" y="0"/>
                  </a:lnTo>
                  <a:cubicBezTo>
                    <a:pt x="183" y="31"/>
                    <a:pt x="62" y="61"/>
                    <a:pt x="31" y="152"/>
                  </a:cubicBezTo>
                  <a:cubicBezTo>
                    <a:pt x="1" y="213"/>
                    <a:pt x="62" y="334"/>
                    <a:pt x="122" y="426"/>
                  </a:cubicBezTo>
                  <a:cubicBezTo>
                    <a:pt x="244" y="304"/>
                    <a:pt x="305" y="122"/>
                    <a:pt x="335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70"/>
            <p:cNvSpPr/>
            <p:nvPr/>
          </p:nvSpPr>
          <p:spPr>
            <a:xfrm>
              <a:off x="7556057" y="2774133"/>
              <a:ext cx="199282" cy="73951"/>
            </a:xfrm>
            <a:custGeom>
              <a:avLst/>
              <a:gdLst/>
              <a:ahLst/>
              <a:cxnLst/>
              <a:rect l="l" t="t" r="r" b="b"/>
              <a:pathLst>
                <a:path w="3770" h="1399" extrusionOk="0">
                  <a:moveTo>
                    <a:pt x="31" y="0"/>
                  </a:moveTo>
                  <a:cubicBezTo>
                    <a:pt x="31" y="30"/>
                    <a:pt x="31" y="61"/>
                    <a:pt x="1" y="122"/>
                  </a:cubicBezTo>
                  <a:lnTo>
                    <a:pt x="31" y="122"/>
                  </a:lnTo>
                  <a:lnTo>
                    <a:pt x="3405" y="1398"/>
                  </a:lnTo>
                  <a:lnTo>
                    <a:pt x="3770" y="486"/>
                  </a:lnTo>
                  <a:lnTo>
                    <a:pt x="3587" y="426"/>
                  </a:lnTo>
                  <a:cubicBezTo>
                    <a:pt x="3466" y="669"/>
                    <a:pt x="3283" y="882"/>
                    <a:pt x="2979" y="882"/>
                  </a:cubicBezTo>
                  <a:cubicBezTo>
                    <a:pt x="2007" y="821"/>
                    <a:pt x="912" y="365"/>
                    <a:pt x="31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70"/>
            <p:cNvSpPr/>
            <p:nvPr/>
          </p:nvSpPr>
          <p:spPr>
            <a:xfrm>
              <a:off x="7557643" y="2730736"/>
              <a:ext cx="188076" cy="90021"/>
            </a:xfrm>
            <a:custGeom>
              <a:avLst/>
              <a:gdLst/>
              <a:ahLst/>
              <a:cxnLst/>
              <a:rect l="l" t="t" r="r" b="b"/>
              <a:pathLst>
                <a:path w="3558" h="1703" extrusionOk="0">
                  <a:moveTo>
                    <a:pt x="335" y="0"/>
                  </a:moveTo>
                  <a:cubicBezTo>
                    <a:pt x="366" y="122"/>
                    <a:pt x="335" y="213"/>
                    <a:pt x="183" y="244"/>
                  </a:cubicBezTo>
                  <a:cubicBezTo>
                    <a:pt x="183" y="244"/>
                    <a:pt x="366" y="578"/>
                    <a:pt x="31" y="639"/>
                  </a:cubicBezTo>
                  <a:cubicBezTo>
                    <a:pt x="31" y="639"/>
                    <a:pt x="31" y="730"/>
                    <a:pt x="1" y="791"/>
                  </a:cubicBezTo>
                  <a:cubicBezTo>
                    <a:pt x="882" y="1186"/>
                    <a:pt x="1977" y="1642"/>
                    <a:pt x="2949" y="1703"/>
                  </a:cubicBezTo>
                  <a:cubicBezTo>
                    <a:pt x="3253" y="1703"/>
                    <a:pt x="3436" y="1490"/>
                    <a:pt x="3557" y="1247"/>
                  </a:cubicBezTo>
                  <a:lnTo>
                    <a:pt x="366" y="31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70"/>
            <p:cNvSpPr/>
            <p:nvPr/>
          </p:nvSpPr>
          <p:spPr>
            <a:xfrm>
              <a:off x="7544798" y="2767684"/>
              <a:ext cx="14537" cy="12898"/>
            </a:xfrm>
            <a:custGeom>
              <a:avLst/>
              <a:gdLst/>
              <a:ahLst/>
              <a:cxnLst/>
              <a:rect l="l" t="t" r="r" b="b"/>
              <a:pathLst>
                <a:path w="275" h="244" extrusionOk="0">
                  <a:moveTo>
                    <a:pt x="1" y="0"/>
                  </a:moveTo>
                  <a:lnTo>
                    <a:pt x="1" y="0"/>
                  </a:lnTo>
                  <a:cubicBezTo>
                    <a:pt x="92" y="92"/>
                    <a:pt x="183" y="183"/>
                    <a:pt x="214" y="244"/>
                  </a:cubicBezTo>
                  <a:cubicBezTo>
                    <a:pt x="244" y="183"/>
                    <a:pt x="244" y="152"/>
                    <a:pt x="274" y="9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D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70"/>
            <p:cNvSpPr/>
            <p:nvPr/>
          </p:nvSpPr>
          <p:spPr>
            <a:xfrm>
              <a:off x="7535178" y="2730736"/>
              <a:ext cx="41812" cy="43451"/>
            </a:xfrm>
            <a:custGeom>
              <a:avLst/>
              <a:gdLst/>
              <a:ahLst/>
              <a:cxnLst/>
              <a:rect l="l" t="t" r="r" b="b"/>
              <a:pathLst>
                <a:path w="791" h="822" extrusionOk="0">
                  <a:moveTo>
                    <a:pt x="791" y="0"/>
                  </a:moveTo>
                  <a:cubicBezTo>
                    <a:pt x="699" y="0"/>
                    <a:pt x="335" y="31"/>
                    <a:pt x="213" y="61"/>
                  </a:cubicBezTo>
                  <a:cubicBezTo>
                    <a:pt x="183" y="183"/>
                    <a:pt x="122" y="365"/>
                    <a:pt x="0" y="487"/>
                  </a:cubicBezTo>
                  <a:cubicBezTo>
                    <a:pt x="61" y="547"/>
                    <a:pt x="122" y="608"/>
                    <a:pt x="183" y="699"/>
                  </a:cubicBezTo>
                  <a:lnTo>
                    <a:pt x="456" y="821"/>
                  </a:lnTo>
                  <a:cubicBezTo>
                    <a:pt x="456" y="730"/>
                    <a:pt x="456" y="639"/>
                    <a:pt x="456" y="639"/>
                  </a:cubicBezTo>
                  <a:cubicBezTo>
                    <a:pt x="791" y="578"/>
                    <a:pt x="608" y="244"/>
                    <a:pt x="608" y="244"/>
                  </a:cubicBezTo>
                  <a:cubicBezTo>
                    <a:pt x="760" y="213"/>
                    <a:pt x="791" y="122"/>
                    <a:pt x="791" y="0"/>
                  </a:cubicBezTo>
                  <a:close/>
                </a:path>
              </a:pathLst>
            </a:custGeom>
            <a:solidFill>
              <a:srgbClr val="FFE1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70"/>
            <p:cNvSpPr/>
            <p:nvPr/>
          </p:nvSpPr>
          <p:spPr>
            <a:xfrm>
              <a:off x="7740853" y="2836771"/>
              <a:ext cx="32139" cy="19558"/>
            </a:xfrm>
            <a:custGeom>
              <a:avLst/>
              <a:gdLst/>
              <a:ahLst/>
              <a:cxnLst/>
              <a:rect l="l" t="t" r="r" b="b"/>
              <a:pathLst>
                <a:path w="608" h="370" extrusionOk="0">
                  <a:moveTo>
                    <a:pt x="608" y="0"/>
                  </a:moveTo>
                  <a:lnTo>
                    <a:pt x="608" y="0"/>
                  </a:lnTo>
                  <a:cubicBezTo>
                    <a:pt x="508" y="51"/>
                    <a:pt x="407" y="73"/>
                    <a:pt x="307" y="73"/>
                  </a:cubicBezTo>
                  <a:cubicBezTo>
                    <a:pt x="225" y="73"/>
                    <a:pt x="143" y="58"/>
                    <a:pt x="61" y="31"/>
                  </a:cubicBezTo>
                  <a:lnTo>
                    <a:pt x="0" y="183"/>
                  </a:lnTo>
                  <a:cubicBezTo>
                    <a:pt x="0" y="213"/>
                    <a:pt x="0" y="274"/>
                    <a:pt x="30" y="274"/>
                  </a:cubicBezTo>
                  <a:lnTo>
                    <a:pt x="304" y="365"/>
                  </a:lnTo>
                  <a:cubicBezTo>
                    <a:pt x="312" y="368"/>
                    <a:pt x="321" y="369"/>
                    <a:pt x="329" y="369"/>
                  </a:cubicBezTo>
                  <a:cubicBezTo>
                    <a:pt x="416" y="369"/>
                    <a:pt x="517" y="241"/>
                    <a:pt x="517" y="213"/>
                  </a:cubicBezTo>
                  <a:lnTo>
                    <a:pt x="608" y="0"/>
                  </a:lnTo>
                  <a:close/>
                </a:path>
              </a:pathLst>
            </a:custGeom>
            <a:solidFill>
              <a:srgbClr val="F95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70"/>
            <p:cNvSpPr/>
            <p:nvPr/>
          </p:nvSpPr>
          <p:spPr>
            <a:xfrm>
              <a:off x="7744025" y="2802413"/>
              <a:ext cx="37002" cy="38905"/>
            </a:xfrm>
            <a:custGeom>
              <a:avLst/>
              <a:gdLst/>
              <a:ahLst/>
              <a:cxnLst/>
              <a:rect l="l" t="t" r="r" b="b"/>
              <a:pathLst>
                <a:path w="700" h="736" extrusionOk="0">
                  <a:moveTo>
                    <a:pt x="311" y="0"/>
                  </a:moveTo>
                  <a:cubicBezTo>
                    <a:pt x="288" y="0"/>
                    <a:pt x="266" y="28"/>
                    <a:pt x="244" y="73"/>
                  </a:cubicBezTo>
                  <a:lnTo>
                    <a:pt x="122" y="407"/>
                  </a:lnTo>
                  <a:lnTo>
                    <a:pt x="92" y="468"/>
                  </a:lnTo>
                  <a:lnTo>
                    <a:pt x="1" y="681"/>
                  </a:lnTo>
                  <a:cubicBezTo>
                    <a:pt x="77" y="719"/>
                    <a:pt x="154" y="736"/>
                    <a:pt x="230" y="736"/>
                  </a:cubicBezTo>
                  <a:cubicBezTo>
                    <a:pt x="336" y="736"/>
                    <a:pt x="442" y="703"/>
                    <a:pt x="548" y="650"/>
                  </a:cubicBezTo>
                  <a:lnTo>
                    <a:pt x="548" y="620"/>
                  </a:lnTo>
                  <a:lnTo>
                    <a:pt x="639" y="377"/>
                  </a:lnTo>
                  <a:cubicBezTo>
                    <a:pt x="670" y="347"/>
                    <a:pt x="700" y="164"/>
                    <a:pt x="578" y="103"/>
                  </a:cubicBezTo>
                  <a:lnTo>
                    <a:pt x="335" y="12"/>
                  </a:lnTo>
                  <a:cubicBezTo>
                    <a:pt x="327" y="4"/>
                    <a:pt x="319" y="0"/>
                    <a:pt x="311" y="0"/>
                  </a:cubicBezTo>
                  <a:close/>
                </a:path>
              </a:pathLst>
            </a:custGeom>
            <a:solidFill>
              <a:srgbClr val="FA7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70"/>
            <p:cNvSpPr/>
            <p:nvPr/>
          </p:nvSpPr>
          <p:spPr>
            <a:xfrm>
              <a:off x="7735990" y="2836771"/>
              <a:ext cx="12898" cy="14484"/>
            </a:xfrm>
            <a:custGeom>
              <a:avLst/>
              <a:gdLst/>
              <a:ahLst/>
              <a:cxnLst/>
              <a:rect l="l" t="t" r="r" b="b"/>
              <a:pathLst>
                <a:path w="244" h="274" extrusionOk="0">
                  <a:moveTo>
                    <a:pt x="92" y="0"/>
                  </a:moveTo>
                  <a:lnTo>
                    <a:pt x="1" y="213"/>
                  </a:lnTo>
                  <a:lnTo>
                    <a:pt x="153" y="274"/>
                  </a:lnTo>
                  <a:lnTo>
                    <a:pt x="244" y="61"/>
                  </a:lnTo>
                  <a:cubicBezTo>
                    <a:pt x="183" y="31"/>
                    <a:pt x="153" y="31"/>
                    <a:pt x="92" y="0"/>
                  </a:cubicBezTo>
                  <a:close/>
                </a:path>
              </a:pathLst>
            </a:custGeom>
            <a:solidFill>
              <a:srgbClr val="E3E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70"/>
            <p:cNvSpPr/>
            <p:nvPr/>
          </p:nvSpPr>
          <p:spPr>
            <a:xfrm>
              <a:off x="7740853" y="2799823"/>
              <a:ext cx="22518" cy="40226"/>
            </a:xfrm>
            <a:custGeom>
              <a:avLst/>
              <a:gdLst/>
              <a:ahLst/>
              <a:cxnLst/>
              <a:rect l="l" t="t" r="r" b="b"/>
              <a:pathLst>
                <a:path w="426" h="761" extrusionOk="0">
                  <a:moveTo>
                    <a:pt x="274" y="0"/>
                  </a:moveTo>
                  <a:lnTo>
                    <a:pt x="0" y="699"/>
                  </a:lnTo>
                  <a:cubicBezTo>
                    <a:pt x="61" y="730"/>
                    <a:pt x="91" y="730"/>
                    <a:pt x="152" y="760"/>
                  </a:cubicBezTo>
                  <a:lnTo>
                    <a:pt x="426" y="61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1F3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70"/>
            <p:cNvSpPr/>
            <p:nvPr/>
          </p:nvSpPr>
          <p:spPr>
            <a:xfrm>
              <a:off x="6624203" y="2536320"/>
              <a:ext cx="802732" cy="278202"/>
            </a:xfrm>
            <a:custGeom>
              <a:avLst/>
              <a:gdLst/>
              <a:ahLst/>
              <a:cxnLst/>
              <a:rect l="l" t="t" r="r" b="b"/>
              <a:pathLst>
                <a:path w="15186" h="5263" extrusionOk="0">
                  <a:moveTo>
                    <a:pt x="730" y="0"/>
                  </a:moveTo>
                  <a:cubicBezTo>
                    <a:pt x="365" y="973"/>
                    <a:pt x="30" y="2098"/>
                    <a:pt x="0" y="3010"/>
                  </a:cubicBezTo>
                  <a:cubicBezTo>
                    <a:pt x="3320" y="4429"/>
                    <a:pt x="6985" y="5262"/>
                    <a:pt x="10604" y="5262"/>
                  </a:cubicBezTo>
                  <a:cubicBezTo>
                    <a:pt x="11790" y="5262"/>
                    <a:pt x="12971" y="5173"/>
                    <a:pt x="14134" y="4985"/>
                  </a:cubicBezTo>
                  <a:cubicBezTo>
                    <a:pt x="13891" y="4864"/>
                    <a:pt x="13557" y="4773"/>
                    <a:pt x="13557" y="4773"/>
                  </a:cubicBezTo>
                  <a:cubicBezTo>
                    <a:pt x="13557" y="4773"/>
                    <a:pt x="14347" y="4560"/>
                    <a:pt x="14712" y="4195"/>
                  </a:cubicBezTo>
                  <a:cubicBezTo>
                    <a:pt x="15076" y="3800"/>
                    <a:pt x="13496" y="3374"/>
                    <a:pt x="13496" y="3374"/>
                  </a:cubicBezTo>
                  <a:lnTo>
                    <a:pt x="13496" y="3374"/>
                  </a:lnTo>
                  <a:cubicBezTo>
                    <a:pt x="13496" y="3374"/>
                    <a:pt x="13502" y="3375"/>
                    <a:pt x="13515" y="3375"/>
                  </a:cubicBezTo>
                  <a:cubicBezTo>
                    <a:pt x="13646" y="3375"/>
                    <a:pt x="14414" y="3349"/>
                    <a:pt x="14803" y="2766"/>
                  </a:cubicBezTo>
                  <a:cubicBezTo>
                    <a:pt x="15186" y="2230"/>
                    <a:pt x="13574" y="2187"/>
                    <a:pt x="13049" y="2187"/>
                  </a:cubicBezTo>
                  <a:cubicBezTo>
                    <a:pt x="12948" y="2187"/>
                    <a:pt x="12888" y="2189"/>
                    <a:pt x="12888" y="2189"/>
                  </a:cubicBezTo>
                  <a:cubicBezTo>
                    <a:pt x="12888" y="2189"/>
                    <a:pt x="13472" y="948"/>
                    <a:pt x="12942" y="948"/>
                  </a:cubicBezTo>
                  <a:cubicBezTo>
                    <a:pt x="12879" y="948"/>
                    <a:pt x="12801" y="965"/>
                    <a:pt x="12705" y="1004"/>
                  </a:cubicBezTo>
                  <a:cubicBezTo>
                    <a:pt x="11824" y="1399"/>
                    <a:pt x="11459" y="2007"/>
                    <a:pt x="11459" y="2007"/>
                  </a:cubicBezTo>
                  <a:cubicBezTo>
                    <a:pt x="11459" y="2007"/>
                    <a:pt x="9568" y="2200"/>
                    <a:pt x="7923" y="2200"/>
                  </a:cubicBezTo>
                  <a:cubicBezTo>
                    <a:pt x="6647" y="2200"/>
                    <a:pt x="5519" y="2084"/>
                    <a:pt x="5532" y="1672"/>
                  </a:cubicBezTo>
                  <a:cubicBezTo>
                    <a:pt x="5532" y="1642"/>
                    <a:pt x="5532" y="1581"/>
                    <a:pt x="5532" y="1520"/>
                  </a:cubicBezTo>
                  <a:cubicBezTo>
                    <a:pt x="3921" y="1064"/>
                    <a:pt x="2371" y="274"/>
                    <a:pt x="7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70"/>
            <p:cNvSpPr/>
            <p:nvPr/>
          </p:nvSpPr>
          <p:spPr>
            <a:xfrm>
              <a:off x="7662093" y="2867271"/>
              <a:ext cx="9726" cy="9726"/>
            </a:xfrm>
            <a:custGeom>
              <a:avLst/>
              <a:gdLst/>
              <a:ahLst/>
              <a:cxnLst/>
              <a:rect l="l" t="t" r="r" b="b"/>
              <a:pathLst>
                <a:path w="184" h="184" extrusionOk="0">
                  <a:moveTo>
                    <a:pt x="1" y="1"/>
                  </a:moveTo>
                  <a:lnTo>
                    <a:pt x="122" y="153"/>
                  </a:lnTo>
                  <a:cubicBezTo>
                    <a:pt x="153" y="183"/>
                    <a:pt x="153" y="183"/>
                    <a:pt x="153" y="183"/>
                  </a:cubicBezTo>
                  <a:cubicBezTo>
                    <a:pt x="183" y="183"/>
                    <a:pt x="183" y="153"/>
                    <a:pt x="153" y="15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70"/>
            <p:cNvSpPr/>
            <p:nvPr/>
          </p:nvSpPr>
          <p:spPr>
            <a:xfrm>
              <a:off x="7584971" y="2778943"/>
              <a:ext cx="364787" cy="221748"/>
            </a:xfrm>
            <a:custGeom>
              <a:avLst/>
              <a:gdLst/>
              <a:ahLst/>
              <a:cxnLst/>
              <a:rect l="l" t="t" r="r" b="b"/>
              <a:pathLst>
                <a:path w="6901" h="4195" extrusionOk="0">
                  <a:moveTo>
                    <a:pt x="6505" y="0"/>
                  </a:moveTo>
                  <a:cubicBezTo>
                    <a:pt x="4682" y="1642"/>
                    <a:pt x="2341" y="2857"/>
                    <a:pt x="1" y="3891"/>
                  </a:cubicBezTo>
                  <a:lnTo>
                    <a:pt x="244" y="4195"/>
                  </a:lnTo>
                  <a:lnTo>
                    <a:pt x="6900" y="517"/>
                  </a:lnTo>
                  <a:lnTo>
                    <a:pt x="6505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70"/>
            <p:cNvSpPr/>
            <p:nvPr/>
          </p:nvSpPr>
          <p:spPr>
            <a:xfrm>
              <a:off x="7554472" y="2737132"/>
              <a:ext cx="404908" cy="265199"/>
            </a:xfrm>
            <a:custGeom>
              <a:avLst/>
              <a:gdLst/>
              <a:ahLst/>
              <a:cxnLst/>
              <a:rect l="l" t="t" r="r" b="b"/>
              <a:pathLst>
                <a:path w="7660" h="5017" extrusionOk="0">
                  <a:moveTo>
                    <a:pt x="6505" y="1"/>
                  </a:moveTo>
                  <a:lnTo>
                    <a:pt x="6657" y="244"/>
                  </a:lnTo>
                  <a:cubicBezTo>
                    <a:pt x="6657" y="244"/>
                    <a:pt x="6657" y="244"/>
                    <a:pt x="6657" y="274"/>
                  </a:cubicBezTo>
                  <a:cubicBezTo>
                    <a:pt x="6626" y="274"/>
                    <a:pt x="6626" y="274"/>
                    <a:pt x="6626" y="244"/>
                  </a:cubicBezTo>
                  <a:lnTo>
                    <a:pt x="6505" y="92"/>
                  </a:lnTo>
                  <a:lnTo>
                    <a:pt x="6383" y="153"/>
                  </a:lnTo>
                  <a:lnTo>
                    <a:pt x="6505" y="305"/>
                  </a:lnTo>
                  <a:cubicBezTo>
                    <a:pt x="6535" y="335"/>
                    <a:pt x="6505" y="335"/>
                    <a:pt x="6505" y="335"/>
                  </a:cubicBezTo>
                  <a:lnTo>
                    <a:pt x="6474" y="335"/>
                  </a:lnTo>
                  <a:lnTo>
                    <a:pt x="6353" y="183"/>
                  </a:lnTo>
                  <a:lnTo>
                    <a:pt x="6262" y="214"/>
                  </a:lnTo>
                  <a:lnTo>
                    <a:pt x="6383" y="396"/>
                  </a:lnTo>
                  <a:cubicBezTo>
                    <a:pt x="6383" y="396"/>
                    <a:pt x="6383" y="396"/>
                    <a:pt x="6383" y="426"/>
                  </a:cubicBezTo>
                  <a:cubicBezTo>
                    <a:pt x="6353" y="426"/>
                    <a:pt x="6353" y="426"/>
                    <a:pt x="6353" y="396"/>
                  </a:cubicBezTo>
                  <a:lnTo>
                    <a:pt x="6231" y="244"/>
                  </a:lnTo>
                  <a:lnTo>
                    <a:pt x="6140" y="305"/>
                  </a:lnTo>
                  <a:lnTo>
                    <a:pt x="6322" y="548"/>
                  </a:lnTo>
                  <a:cubicBezTo>
                    <a:pt x="6322" y="548"/>
                    <a:pt x="6322" y="578"/>
                    <a:pt x="6322" y="609"/>
                  </a:cubicBezTo>
                  <a:cubicBezTo>
                    <a:pt x="6292" y="609"/>
                    <a:pt x="6262" y="609"/>
                    <a:pt x="6231" y="578"/>
                  </a:cubicBezTo>
                  <a:lnTo>
                    <a:pt x="6049" y="335"/>
                  </a:lnTo>
                  <a:lnTo>
                    <a:pt x="5927" y="396"/>
                  </a:lnTo>
                  <a:lnTo>
                    <a:pt x="6079" y="548"/>
                  </a:lnTo>
                  <a:cubicBezTo>
                    <a:pt x="6079" y="578"/>
                    <a:pt x="6079" y="578"/>
                    <a:pt x="6049" y="578"/>
                  </a:cubicBezTo>
                  <a:lnTo>
                    <a:pt x="6018" y="578"/>
                  </a:lnTo>
                  <a:lnTo>
                    <a:pt x="5897" y="426"/>
                  </a:lnTo>
                  <a:lnTo>
                    <a:pt x="5775" y="487"/>
                  </a:lnTo>
                  <a:lnTo>
                    <a:pt x="5897" y="639"/>
                  </a:lnTo>
                  <a:cubicBezTo>
                    <a:pt x="5927" y="670"/>
                    <a:pt x="5927" y="670"/>
                    <a:pt x="5897" y="670"/>
                  </a:cubicBezTo>
                  <a:lnTo>
                    <a:pt x="5867" y="670"/>
                  </a:lnTo>
                  <a:lnTo>
                    <a:pt x="5745" y="518"/>
                  </a:lnTo>
                  <a:lnTo>
                    <a:pt x="5623" y="578"/>
                  </a:lnTo>
                  <a:lnTo>
                    <a:pt x="5745" y="730"/>
                  </a:lnTo>
                  <a:cubicBezTo>
                    <a:pt x="5775" y="730"/>
                    <a:pt x="5775" y="761"/>
                    <a:pt x="5745" y="761"/>
                  </a:cubicBezTo>
                  <a:lnTo>
                    <a:pt x="5715" y="761"/>
                  </a:lnTo>
                  <a:lnTo>
                    <a:pt x="5593" y="578"/>
                  </a:lnTo>
                  <a:lnTo>
                    <a:pt x="5502" y="639"/>
                  </a:lnTo>
                  <a:lnTo>
                    <a:pt x="5623" y="822"/>
                  </a:lnTo>
                  <a:cubicBezTo>
                    <a:pt x="5623" y="822"/>
                    <a:pt x="5623" y="822"/>
                    <a:pt x="5623" y="852"/>
                  </a:cubicBezTo>
                  <a:cubicBezTo>
                    <a:pt x="5593" y="852"/>
                    <a:pt x="5593" y="852"/>
                    <a:pt x="5593" y="822"/>
                  </a:cubicBezTo>
                  <a:lnTo>
                    <a:pt x="5471" y="670"/>
                  </a:lnTo>
                  <a:lnTo>
                    <a:pt x="5350" y="730"/>
                  </a:lnTo>
                  <a:lnTo>
                    <a:pt x="5471" y="882"/>
                  </a:lnTo>
                  <a:cubicBezTo>
                    <a:pt x="5502" y="913"/>
                    <a:pt x="5502" y="913"/>
                    <a:pt x="5471" y="913"/>
                  </a:cubicBezTo>
                  <a:lnTo>
                    <a:pt x="5441" y="913"/>
                  </a:lnTo>
                  <a:lnTo>
                    <a:pt x="5319" y="730"/>
                  </a:lnTo>
                  <a:lnTo>
                    <a:pt x="5198" y="822"/>
                  </a:lnTo>
                  <a:lnTo>
                    <a:pt x="5380" y="1065"/>
                  </a:lnTo>
                  <a:cubicBezTo>
                    <a:pt x="5411" y="1065"/>
                    <a:pt x="5411" y="1095"/>
                    <a:pt x="5380" y="1126"/>
                  </a:cubicBezTo>
                  <a:cubicBezTo>
                    <a:pt x="5350" y="1126"/>
                    <a:pt x="5319" y="1126"/>
                    <a:pt x="5319" y="1095"/>
                  </a:cubicBezTo>
                  <a:lnTo>
                    <a:pt x="5137" y="852"/>
                  </a:lnTo>
                  <a:lnTo>
                    <a:pt x="5015" y="913"/>
                  </a:lnTo>
                  <a:lnTo>
                    <a:pt x="5137" y="1065"/>
                  </a:lnTo>
                  <a:cubicBezTo>
                    <a:pt x="5137" y="1095"/>
                    <a:pt x="5137" y="1095"/>
                    <a:pt x="5137" y="1095"/>
                  </a:cubicBezTo>
                  <a:lnTo>
                    <a:pt x="5107" y="1095"/>
                  </a:lnTo>
                  <a:lnTo>
                    <a:pt x="4985" y="943"/>
                  </a:lnTo>
                  <a:lnTo>
                    <a:pt x="4863" y="1004"/>
                  </a:lnTo>
                  <a:lnTo>
                    <a:pt x="4985" y="1156"/>
                  </a:lnTo>
                  <a:cubicBezTo>
                    <a:pt x="4985" y="1186"/>
                    <a:pt x="4985" y="1186"/>
                    <a:pt x="4985" y="1186"/>
                  </a:cubicBezTo>
                  <a:lnTo>
                    <a:pt x="4955" y="1186"/>
                  </a:lnTo>
                  <a:lnTo>
                    <a:pt x="4833" y="1034"/>
                  </a:lnTo>
                  <a:lnTo>
                    <a:pt x="4711" y="1095"/>
                  </a:lnTo>
                  <a:lnTo>
                    <a:pt x="4833" y="1247"/>
                  </a:lnTo>
                  <a:cubicBezTo>
                    <a:pt x="4833" y="1247"/>
                    <a:pt x="4833" y="1278"/>
                    <a:pt x="4833" y="1278"/>
                  </a:cubicBezTo>
                  <a:lnTo>
                    <a:pt x="4803" y="1278"/>
                  </a:lnTo>
                  <a:lnTo>
                    <a:pt x="4681" y="1095"/>
                  </a:lnTo>
                  <a:lnTo>
                    <a:pt x="4559" y="1156"/>
                  </a:lnTo>
                  <a:lnTo>
                    <a:pt x="4681" y="1338"/>
                  </a:lnTo>
                  <a:cubicBezTo>
                    <a:pt x="4711" y="1338"/>
                    <a:pt x="4711" y="1338"/>
                    <a:pt x="4681" y="1369"/>
                  </a:cubicBezTo>
                  <a:cubicBezTo>
                    <a:pt x="4681" y="1369"/>
                    <a:pt x="4651" y="1369"/>
                    <a:pt x="4651" y="1338"/>
                  </a:cubicBezTo>
                  <a:lnTo>
                    <a:pt x="4529" y="1186"/>
                  </a:lnTo>
                  <a:lnTo>
                    <a:pt x="4438" y="1247"/>
                  </a:lnTo>
                  <a:lnTo>
                    <a:pt x="4559" y="1399"/>
                  </a:lnTo>
                  <a:cubicBezTo>
                    <a:pt x="4559" y="1430"/>
                    <a:pt x="4559" y="1430"/>
                    <a:pt x="4559" y="1430"/>
                  </a:cubicBezTo>
                  <a:lnTo>
                    <a:pt x="4529" y="1430"/>
                  </a:lnTo>
                  <a:lnTo>
                    <a:pt x="4408" y="1247"/>
                  </a:lnTo>
                  <a:lnTo>
                    <a:pt x="4286" y="1338"/>
                  </a:lnTo>
                  <a:lnTo>
                    <a:pt x="4468" y="1582"/>
                  </a:lnTo>
                  <a:cubicBezTo>
                    <a:pt x="4499" y="1582"/>
                    <a:pt x="4468" y="1612"/>
                    <a:pt x="4468" y="1642"/>
                  </a:cubicBezTo>
                  <a:cubicBezTo>
                    <a:pt x="4438" y="1642"/>
                    <a:pt x="4408" y="1642"/>
                    <a:pt x="4377" y="1612"/>
                  </a:cubicBezTo>
                  <a:lnTo>
                    <a:pt x="4195" y="1369"/>
                  </a:lnTo>
                  <a:lnTo>
                    <a:pt x="4073" y="1430"/>
                  </a:lnTo>
                  <a:lnTo>
                    <a:pt x="4225" y="1582"/>
                  </a:lnTo>
                  <a:cubicBezTo>
                    <a:pt x="4225" y="1612"/>
                    <a:pt x="4225" y="1612"/>
                    <a:pt x="4195" y="1612"/>
                  </a:cubicBezTo>
                  <a:lnTo>
                    <a:pt x="4164" y="1612"/>
                  </a:lnTo>
                  <a:lnTo>
                    <a:pt x="4043" y="1460"/>
                  </a:lnTo>
                  <a:lnTo>
                    <a:pt x="3921" y="1521"/>
                  </a:lnTo>
                  <a:lnTo>
                    <a:pt x="4043" y="1673"/>
                  </a:lnTo>
                  <a:cubicBezTo>
                    <a:pt x="4073" y="1703"/>
                    <a:pt x="4073" y="1703"/>
                    <a:pt x="4043" y="1703"/>
                  </a:cubicBezTo>
                  <a:lnTo>
                    <a:pt x="4012" y="1703"/>
                  </a:lnTo>
                  <a:lnTo>
                    <a:pt x="3891" y="1551"/>
                  </a:lnTo>
                  <a:lnTo>
                    <a:pt x="3769" y="1612"/>
                  </a:lnTo>
                  <a:lnTo>
                    <a:pt x="3891" y="1764"/>
                  </a:lnTo>
                  <a:cubicBezTo>
                    <a:pt x="3921" y="1764"/>
                    <a:pt x="3921" y="1794"/>
                    <a:pt x="3891" y="1794"/>
                  </a:cubicBezTo>
                  <a:lnTo>
                    <a:pt x="3860" y="1794"/>
                  </a:lnTo>
                  <a:lnTo>
                    <a:pt x="3739" y="1612"/>
                  </a:lnTo>
                  <a:lnTo>
                    <a:pt x="3648" y="1673"/>
                  </a:lnTo>
                  <a:lnTo>
                    <a:pt x="3769" y="1855"/>
                  </a:lnTo>
                  <a:cubicBezTo>
                    <a:pt x="3769" y="1855"/>
                    <a:pt x="3769" y="1855"/>
                    <a:pt x="3769" y="1885"/>
                  </a:cubicBezTo>
                  <a:cubicBezTo>
                    <a:pt x="3739" y="1885"/>
                    <a:pt x="3739" y="1885"/>
                    <a:pt x="3739" y="1855"/>
                  </a:cubicBezTo>
                  <a:lnTo>
                    <a:pt x="3617" y="1703"/>
                  </a:lnTo>
                  <a:lnTo>
                    <a:pt x="3496" y="1764"/>
                  </a:lnTo>
                  <a:lnTo>
                    <a:pt x="3617" y="1916"/>
                  </a:lnTo>
                  <a:cubicBezTo>
                    <a:pt x="3648" y="1946"/>
                    <a:pt x="3648" y="1946"/>
                    <a:pt x="3617" y="1946"/>
                  </a:cubicBezTo>
                  <a:lnTo>
                    <a:pt x="3587" y="1946"/>
                  </a:lnTo>
                  <a:lnTo>
                    <a:pt x="3465" y="1764"/>
                  </a:lnTo>
                  <a:lnTo>
                    <a:pt x="3344" y="1855"/>
                  </a:lnTo>
                  <a:lnTo>
                    <a:pt x="3526" y="2098"/>
                  </a:lnTo>
                  <a:cubicBezTo>
                    <a:pt x="3556" y="2098"/>
                    <a:pt x="3556" y="2129"/>
                    <a:pt x="3526" y="2159"/>
                  </a:cubicBezTo>
                  <a:cubicBezTo>
                    <a:pt x="3496" y="2159"/>
                    <a:pt x="3465" y="2159"/>
                    <a:pt x="3465" y="2129"/>
                  </a:cubicBezTo>
                  <a:lnTo>
                    <a:pt x="3283" y="1885"/>
                  </a:lnTo>
                  <a:lnTo>
                    <a:pt x="3161" y="1946"/>
                  </a:lnTo>
                  <a:lnTo>
                    <a:pt x="3283" y="2098"/>
                  </a:lnTo>
                  <a:cubicBezTo>
                    <a:pt x="3283" y="2129"/>
                    <a:pt x="3283" y="2129"/>
                    <a:pt x="3283" y="2129"/>
                  </a:cubicBezTo>
                  <a:lnTo>
                    <a:pt x="3252" y="2129"/>
                  </a:lnTo>
                  <a:lnTo>
                    <a:pt x="3131" y="1977"/>
                  </a:lnTo>
                  <a:lnTo>
                    <a:pt x="3009" y="2037"/>
                  </a:lnTo>
                  <a:lnTo>
                    <a:pt x="3131" y="2189"/>
                  </a:lnTo>
                  <a:cubicBezTo>
                    <a:pt x="3131" y="2220"/>
                    <a:pt x="3131" y="2220"/>
                    <a:pt x="3131" y="2220"/>
                  </a:cubicBezTo>
                  <a:lnTo>
                    <a:pt x="3100" y="2220"/>
                  </a:lnTo>
                  <a:lnTo>
                    <a:pt x="2979" y="2068"/>
                  </a:lnTo>
                  <a:lnTo>
                    <a:pt x="2857" y="2129"/>
                  </a:lnTo>
                  <a:lnTo>
                    <a:pt x="2979" y="2281"/>
                  </a:lnTo>
                  <a:cubicBezTo>
                    <a:pt x="2979" y="2281"/>
                    <a:pt x="2979" y="2311"/>
                    <a:pt x="2979" y="2311"/>
                  </a:cubicBezTo>
                  <a:lnTo>
                    <a:pt x="2949" y="2311"/>
                  </a:lnTo>
                  <a:lnTo>
                    <a:pt x="2827" y="2129"/>
                  </a:lnTo>
                  <a:lnTo>
                    <a:pt x="2705" y="2189"/>
                  </a:lnTo>
                  <a:lnTo>
                    <a:pt x="2827" y="2372"/>
                  </a:lnTo>
                  <a:cubicBezTo>
                    <a:pt x="2857" y="2372"/>
                    <a:pt x="2827" y="2372"/>
                    <a:pt x="2827" y="2402"/>
                  </a:cubicBezTo>
                  <a:cubicBezTo>
                    <a:pt x="2827" y="2402"/>
                    <a:pt x="2797" y="2402"/>
                    <a:pt x="2797" y="2372"/>
                  </a:cubicBezTo>
                  <a:lnTo>
                    <a:pt x="2675" y="2220"/>
                  </a:lnTo>
                  <a:lnTo>
                    <a:pt x="2584" y="2281"/>
                  </a:lnTo>
                  <a:lnTo>
                    <a:pt x="2705" y="2433"/>
                  </a:lnTo>
                  <a:cubicBezTo>
                    <a:pt x="2705" y="2463"/>
                    <a:pt x="2705" y="2463"/>
                    <a:pt x="2705" y="2463"/>
                  </a:cubicBezTo>
                  <a:lnTo>
                    <a:pt x="2675" y="2463"/>
                  </a:lnTo>
                  <a:lnTo>
                    <a:pt x="2553" y="2281"/>
                  </a:lnTo>
                  <a:lnTo>
                    <a:pt x="2432" y="2372"/>
                  </a:lnTo>
                  <a:lnTo>
                    <a:pt x="2614" y="2615"/>
                  </a:lnTo>
                  <a:cubicBezTo>
                    <a:pt x="2614" y="2615"/>
                    <a:pt x="2614" y="2645"/>
                    <a:pt x="2614" y="2676"/>
                  </a:cubicBezTo>
                  <a:cubicBezTo>
                    <a:pt x="2584" y="2676"/>
                    <a:pt x="2553" y="2676"/>
                    <a:pt x="2523" y="2645"/>
                  </a:cubicBezTo>
                  <a:lnTo>
                    <a:pt x="2341" y="2402"/>
                  </a:lnTo>
                  <a:lnTo>
                    <a:pt x="2219" y="2463"/>
                  </a:lnTo>
                  <a:lnTo>
                    <a:pt x="2341" y="2615"/>
                  </a:lnTo>
                  <a:cubicBezTo>
                    <a:pt x="2371" y="2645"/>
                    <a:pt x="2371" y="2645"/>
                    <a:pt x="2341" y="2645"/>
                  </a:cubicBezTo>
                  <a:cubicBezTo>
                    <a:pt x="2341" y="2655"/>
                    <a:pt x="2341" y="2659"/>
                    <a:pt x="2339" y="2659"/>
                  </a:cubicBezTo>
                  <a:cubicBezTo>
                    <a:pt x="2337" y="2659"/>
                    <a:pt x="2330" y="2645"/>
                    <a:pt x="2310" y="2645"/>
                  </a:cubicBezTo>
                  <a:lnTo>
                    <a:pt x="2189" y="2493"/>
                  </a:lnTo>
                  <a:lnTo>
                    <a:pt x="2067" y="2554"/>
                  </a:lnTo>
                  <a:lnTo>
                    <a:pt x="2189" y="2706"/>
                  </a:lnTo>
                  <a:cubicBezTo>
                    <a:pt x="2219" y="2737"/>
                    <a:pt x="2219" y="2737"/>
                    <a:pt x="2189" y="2737"/>
                  </a:cubicBezTo>
                  <a:lnTo>
                    <a:pt x="2158" y="2737"/>
                  </a:lnTo>
                  <a:lnTo>
                    <a:pt x="2037" y="2585"/>
                  </a:lnTo>
                  <a:lnTo>
                    <a:pt x="1915" y="2645"/>
                  </a:lnTo>
                  <a:lnTo>
                    <a:pt x="2037" y="2797"/>
                  </a:lnTo>
                  <a:cubicBezTo>
                    <a:pt x="2067" y="2828"/>
                    <a:pt x="2037" y="2828"/>
                    <a:pt x="2037" y="2828"/>
                  </a:cubicBezTo>
                  <a:lnTo>
                    <a:pt x="2006" y="2828"/>
                  </a:lnTo>
                  <a:lnTo>
                    <a:pt x="1885" y="2645"/>
                  </a:lnTo>
                  <a:lnTo>
                    <a:pt x="1793" y="2706"/>
                  </a:lnTo>
                  <a:lnTo>
                    <a:pt x="1915" y="2889"/>
                  </a:lnTo>
                  <a:cubicBezTo>
                    <a:pt x="1915" y="2889"/>
                    <a:pt x="1915" y="2919"/>
                    <a:pt x="1915" y="2919"/>
                  </a:cubicBezTo>
                  <a:cubicBezTo>
                    <a:pt x="1885" y="2919"/>
                    <a:pt x="1885" y="2919"/>
                    <a:pt x="1885" y="2889"/>
                  </a:cubicBezTo>
                  <a:lnTo>
                    <a:pt x="1733" y="2737"/>
                  </a:lnTo>
                  <a:lnTo>
                    <a:pt x="1642" y="2797"/>
                  </a:lnTo>
                  <a:lnTo>
                    <a:pt x="1763" y="2949"/>
                  </a:lnTo>
                  <a:cubicBezTo>
                    <a:pt x="1793" y="2980"/>
                    <a:pt x="1763" y="2980"/>
                    <a:pt x="1763" y="2980"/>
                  </a:cubicBezTo>
                  <a:lnTo>
                    <a:pt x="1733" y="2980"/>
                  </a:lnTo>
                  <a:lnTo>
                    <a:pt x="1611" y="2828"/>
                  </a:lnTo>
                  <a:lnTo>
                    <a:pt x="1490" y="2889"/>
                  </a:lnTo>
                  <a:lnTo>
                    <a:pt x="1672" y="3132"/>
                  </a:lnTo>
                  <a:cubicBezTo>
                    <a:pt x="1702" y="3162"/>
                    <a:pt x="1702" y="3162"/>
                    <a:pt x="1672" y="3192"/>
                  </a:cubicBezTo>
                  <a:cubicBezTo>
                    <a:pt x="1642" y="3192"/>
                    <a:pt x="1611" y="3192"/>
                    <a:pt x="1611" y="3162"/>
                  </a:cubicBezTo>
                  <a:lnTo>
                    <a:pt x="1398" y="2919"/>
                  </a:lnTo>
                  <a:lnTo>
                    <a:pt x="1307" y="2980"/>
                  </a:lnTo>
                  <a:lnTo>
                    <a:pt x="1429" y="3162"/>
                  </a:lnTo>
                  <a:cubicBezTo>
                    <a:pt x="1414" y="3177"/>
                    <a:pt x="1406" y="3185"/>
                    <a:pt x="1402" y="3185"/>
                  </a:cubicBezTo>
                  <a:cubicBezTo>
                    <a:pt x="1398" y="3185"/>
                    <a:pt x="1398" y="3177"/>
                    <a:pt x="1398" y="3162"/>
                  </a:cubicBezTo>
                  <a:lnTo>
                    <a:pt x="1277" y="3010"/>
                  </a:lnTo>
                  <a:lnTo>
                    <a:pt x="1155" y="3071"/>
                  </a:lnTo>
                  <a:lnTo>
                    <a:pt x="1277" y="3223"/>
                  </a:lnTo>
                  <a:cubicBezTo>
                    <a:pt x="1277" y="3253"/>
                    <a:pt x="1277" y="3253"/>
                    <a:pt x="1277" y="3253"/>
                  </a:cubicBezTo>
                  <a:lnTo>
                    <a:pt x="1246" y="3253"/>
                  </a:lnTo>
                  <a:lnTo>
                    <a:pt x="1125" y="3101"/>
                  </a:lnTo>
                  <a:lnTo>
                    <a:pt x="1003" y="3162"/>
                  </a:lnTo>
                  <a:lnTo>
                    <a:pt x="1125" y="3314"/>
                  </a:lnTo>
                  <a:cubicBezTo>
                    <a:pt x="1125" y="3344"/>
                    <a:pt x="1125" y="3344"/>
                    <a:pt x="1125" y="3344"/>
                  </a:cubicBezTo>
                  <a:lnTo>
                    <a:pt x="1094" y="3344"/>
                  </a:lnTo>
                  <a:lnTo>
                    <a:pt x="973" y="3162"/>
                  </a:lnTo>
                  <a:lnTo>
                    <a:pt x="851" y="3223"/>
                  </a:lnTo>
                  <a:lnTo>
                    <a:pt x="973" y="3405"/>
                  </a:lnTo>
                  <a:cubicBezTo>
                    <a:pt x="973" y="3405"/>
                    <a:pt x="973" y="3405"/>
                    <a:pt x="973" y="3436"/>
                  </a:cubicBezTo>
                  <a:cubicBezTo>
                    <a:pt x="973" y="3436"/>
                    <a:pt x="942" y="3436"/>
                    <a:pt x="942" y="3405"/>
                  </a:cubicBezTo>
                  <a:lnTo>
                    <a:pt x="821" y="3253"/>
                  </a:lnTo>
                  <a:lnTo>
                    <a:pt x="730" y="3314"/>
                  </a:lnTo>
                  <a:lnTo>
                    <a:pt x="851" y="3466"/>
                  </a:lnTo>
                  <a:cubicBezTo>
                    <a:pt x="851" y="3496"/>
                    <a:pt x="851" y="3496"/>
                    <a:pt x="851" y="3496"/>
                  </a:cubicBezTo>
                  <a:lnTo>
                    <a:pt x="821" y="3496"/>
                  </a:lnTo>
                  <a:lnTo>
                    <a:pt x="699" y="3344"/>
                  </a:lnTo>
                  <a:lnTo>
                    <a:pt x="578" y="3405"/>
                  </a:lnTo>
                  <a:lnTo>
                    <a:pt x="760" y="3648"/>
                  </a:lnTo>
                  <a:cubicBezTo>
                    <a:pt x="760" y="3648"/>
                    <a:pt x="760" y="3679"/>
                    <a:pt x="760" y="3709"/>
                  </a:cubicBezTo>
                  <a:cubicBezTo>
                    <a:pt x="730" y="3709"/>
                    <a:pt x="699" y="3709"/>
                    <a:pt x="669" y="3679"/>
                  </a:cubicBezTo>
                  <a:lnTo>
                    <a:pt x="486" y="3436"/>
                  </a:lnTo>
                  <a:lnTo>
                    <a:pt x="365" y="3496"/>
                  </a:lnTo>
                  <a:lnTo>
                    <a:pt x="486" y="3648"/>
                  </a:lnTo>
                  <a:cubicBezTo>
                    <a:pt x="517" y="3679"/>
                    <a:pt x="517" y="3679"/>
                    <a:pt x="486" y="3679"/>
                  </a:cubicBezTo>
                  <a:lnTo>
                    <a:pt x="456" y="3679"/>
                  </a:lnTo>
                  <a:lnTo>
                    <a:pt x="334" y="3527"/>
                  </a:lnTo>
                  <a:lnTo>
                    <a:pt x="213" y="3588"/>
                  </a:lnTo>
                  <a:lnTo>
                    <a:pt x="334" y="3740"/>
                  </a:lnTo>
                  <a:cubicBezTo>
                    <a:pt x="365" y="3770"/>
                    <a:pt x="334" y="3770"/>
                    <a:pt x="334" y="3770"/>
                  </a:cubicBezTo>
                  <a:lnTo>
                    <a:pt x="304" y="3770"/>
                  </a:lnTo>
                  <a:lnTo>
                    <a:pt x="183" y="3618"/>
                  </a:lnTo>
                  <a:lnTo>
                    <a:pt x="61" y="3679"/>
                  </a:lnTo>
                  <a:lnTo>
                    <a:pt x="183" y="3831"/>
                  </a:lnTo>
                  <a:cubicBezTo>
                    <a:pt x="213" y="3831"/>
                    <a:pt x="183" y="3861"/>
                    <a:pt x="183" y="3861"/>
                  </a:cubicBezTo>
                  <a:lnTo>
                    <a:pt x="152" y="3861"/>
                  </a:lnTo>
                  <a:lnTo>
                    <a:pt x="31" y="3679"/>
                  </a:lnTo>
                  <a:lnTo>
                    <a:pt x="0" y="3709"/>
                  </a:lnTo>
                  <a:lnTo>
                    <a:pt x="942" y="5016"/>
                  </a:lnTo>
                  <a:lnTo>
                    <a:pt x="7660" y="1308"/>
                  </a:lnTo>
                  <a:lnTo>
                    <a:pt x="6626" y="31"/>
                  </a:lnTo>
                  <a:lnTo>
                    <a:pt x="6505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70"/>
            <p:cNvSpPr/>
            <p:nvPr/>
          </p:nvSpPr>
          <p:spPr>
            <a:xfrm>
              <a:off x="7646024" y="2875306"/>
              <a:ext cx="9726" cy="11312"/>
            </a:xfrm>
            <a:custGeom>
              <a:avLst/>
              <a:gdLst/>
              <a:ahLst/>
              <a:cxnLst/>
              <a:rect l="l" t="t" r="r" b="b"/>
              <a:pathLst>
                <a:path w="184" h="214" extrusionOk="0">
                  <a:moveTo>
                    <a:pt x="31" y="1"/>
                  </a:moveTo>
                  <a:lnTo>
                    <a:pt x="1" y="31"/>
                  </a:lnTo>
                  <a:lnTo>
                    <a:pt x="122" y="183"/>
                  </a:lnTo>
                  <a:cubicBezTo>
                    <a:pt x="122" y="214"/>
                    <a:pt x="153" y="214"/>
                    <a:pt x="153" y="214"/>
                  </a:cubicBezTo>
                  <a:cubicBezTo>
                    <a:pt x="183" y="183"/>
                    <a:pt x="183" y="183"/>
                    <a:pt x="153" y="18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70"/>
            <p:cNvSpPr/>
            <p:nvPr/>
          </p:nvSpPr>
          <p:spPr>
            <a:xfrm>
              <a:off x="7548023" y="2737132"/>
              <a:ext cx="380856" cy="245905"/>
            </a:xfrm>
            <a:custGeom>
              <a:avLst/>
              <a:gdLst/>
              <a:ahLst/>
              <a:cxnLst/>
              <a:rect l="l" t="t" r="r" b="b"/>
              <a:pathLst>
                <a:path w="7205" h="4652" extrusionOk="0">
                  <a:moveTo>
                    <a:pt x="6627" y="1"/>
                  </a:moveTo>
                  <a:lnTo>
                    <a:pt x="6536" y="62"/>
                  </a:lnTo>
                  <a:lnTo>
                    <a:pt x="6657" y="214"/>
                  </a:lnTo>
                  <a:cubicBezTo>
                    <a:pt x="6688" y="214"/>
                    <a:pt x="6688" y="244"/>
                    <a:pt x="6657" y="244"/>
                  </a:cubicBezTo>
                  <a:lnTo>
                    <a:pt x="6627" y="244"/>
                  </a:lnTo>
                  <a:lnTo>
                    <a:pt x="6505" y="62"/>
                  </a:lnTo>
                  <a:lnTo>
                    <a:pt x="6414" y="123"/>
                  </a:lnTo>
                  <a:lnTo>
                    <a:pt x="6536" y="305"/>
                  </a:lnTo>
                  <a:cubicBezTo>
                    <a:pt x="6520" y="320"/>
                    <a:pt x="6513" y="328"/>
                    <a:pt x="6509" y="328"/>
                  </a:cubicBezTo>
                  <a:cubicBezTo>
                    <a:pt x="6505" y="328"/>
                    <a:pt x="6505" y="320"/>
                    <a:pt x="6505" y="305"/>
                  </a:cubicBezTo>
                  <a:lnTo>
                    <a:pt x="6353" y="153"/>
                  </a:lnTo>
                  <a:lnTo>
                    <a:pt x="6262" y="214"/>
                  </a:lnTo>
                  <a:lnTo>
                    <a:pt x="6384" y="366"/>
                  </a:lnTo>
                  <a:cubicBezTo>
                    <a:pt x="6414" y="366"/>
                    <a:pt x="6414" y="396"/>
                    <a:pt x="6384" y="396"/>
                  </a:cubicBezTo>
                  <a:lnTo>
                    <a:pt x="6353" y="396"/>
                  </a:lnTo>
                  <a:lnTo>
                    <a:pt x="6232" y="214"/>
                  </a:lnTo>
                  <a:lnTo>
                    <a:pt x="6140" y="274"/>
                  </a:lnTo>
                  <a:lnTo>
                    <a:pt x="6323" y="518"/>
                  </a:lnTo>
                  <a:cubicBezTo>
                    <a:pt x="6353" y="548"/>
                    <a:pt x="6353" y="578"/>
                    <a:pt x="6323" y="578"/>
                  </a:cubicBezTo>
                  <a:cubicBezTo>
                    <a:pt x="6292" y="578"/>
                    <a:pt x="6262" y="578"/>
                    <a:pt x="6262" y="548"/>
                  </a:cubicBezTo>
                  <a:lnTo>
                    <a:pt x="6049" y="305"/>
                  </a:lnTo>
                  <a:lnTo>
                    <a:pt x="5958" y="366"/>
                  </a:lnTo>
                  <a:lnTo>
                    <a:pt x="6080" y="548"/>
                  </a:lnTo>
                  <a:cubicBezTo>
                    <a:pt x="6080" y="548"/>
                    <a:pt x="6080" y="578"/>
                    <a:pt x="6080" y="578"/>
                  </a:cubicBezTo>
                  <a:cubicBezTo>
                    <a:pt x="6080" y="578"/>
                    <a:pt x="6049" y="578"/>
                    <a:pt x="6049" y="548"/>
                  </a:cubicBezTo>
                  <a:lnTo>
                    <a:pt x="5928" y="396"/>
                  </a:lnTo>
                  <a:lnTo>
                    <a:pt x="5806" y="457"/>
                  </a:lnTo>
                  <a:lnTo>
                    <a:pt x="5928" y="639"/>
                  </a:lnTo>
                  <a:cubicBezTo>
                    <a:pt x="5928" y="639"/>
                    <a:pt x="5928" y="639"/>
                    <a:pt x="5928" y="670"/>
                  </a:cubicBezTo>
                  <a:cubicBezTo>
                    <a:pt x="5897" y="670"/>
                    <a:pt x="5897" y="670"/>
                    <a:pt x="5897" y="639"/>
                  </a:cubicBezTo>
                  <a:lnTo>
                    <a:pt x="5776" y="487"/>
                  </a:lnTo>
                  <a:lnTo>
                    <a:pt x="5654" y="548"/>
                  </a:lnTo>
                  <a:lnTo>
                    <a:pt x="5776" y="700"/>
                  </a:lnTo>
                  <a:cubicBezTo>
                    <a:pt x="5776" y="730"/>
                    <a:pt x="5776" y="730"/>
                    <a:pt x="5776" y="730"/>
                  </a:cubicBezTo>
                  <a:lnTo>
                    <a:pt x="5745" y="730"/>
                  </a:lnTo>
                  <a:lnTo>
                    <a:pt x="5624" y="578"/>
                  </a:lnTo>
                  <a:lnTo>
                    <a:pt x="5502" y="639"/>
                  </a:lnTo>
                  <a:lnTo>
                    <a:pt x="5624" y="791"/>
                  </a:lnTo>
                  <a:cubicBezTo>
                    <a:pt x="5624" y="791"/>
                    <a:pt x="5624" y="822"/>
                    <a:pt x="5624" y="822"/>
                  </a:cubicBezTo>
                  <a:lnTo>
                    <a:pt x="5593" y="822"/>
                  </a:lnTo>
                  <a:lnTo>
                    <a:pt x="5472" y="639"/>
                  </a:lnTo>
                  <a:lnTo>
                    <a:pt x="5381" y="700"/>
                  </a:lnTo>
                  <a:lnTo>
                    <a:pt x="5502" y="882"/>
                  </a:lnTo>
                  <a:cubicBezTo>
                    <a:pt x="5487" y="898"/>
                    <a:pt x="5479" y="905"/>
                    <a:pt x="5476" y="905"/>
                  </a:cubicBezTo>
                  <a:cubicBezTo>
                    <a:pt x="5472" y="905"/>
                    <a:pt x="5472" y="898"/>
                    <a:pt x="5472" y="882"/>
                  </a:cubicBezTo>
                  <a:lnTo>
                    <a:pt x="5350" y="730"/>
                  </a:lnTo>
                  <a:lnTo>
                    <a:pt x="5229" y="791"/>
                  </a:lnTo>
                  <a:lnTo>
                    <a:pt x="5411" y="1034"/>
                  </a:lnTo>
                  <a:cubicBezTo>
                    <a:pt x="5411" y="1065"/>
                    <a:pt x="5411" y="1095"/>
                    <a:pt x="5411" y="1095"/>
                  </a:cubicBezTo>
                  <a:cubicBezTo>
                    <a:pt x="5381" y="1095"/>
                    <a:pt x="5350" y="1095"/>
                    <a:pt x="5320" y="1065"/>
                  </a:cubicBezTo>
                  <a:lnTo>
                    <a:pt x="5137" y="822"/>
                  </a:lnTo>
                  <a:lnTo>
                    <a:pt x="5016" y="882"/>
                  </a:lnTo>
                  <a:lnTo>
                    <a:pt x="5137" y="1065"/>
                  </a:lnTo>
                  <a:cubicBezTo>
                    <a:pt x="5168" y="1065"/>
                    <a:pt x="5168" y="1095"/>
                    <a:pt x="5137" y="1095"/>
                  </a:cubicBezTo>
                  <a:cubicBezTo>
                    <a:pt x="5137" y="1095"/>
                    <a:pt x="5137" y="1095"/>
                    <a:pt x="5107" y="1065"/>
                  </a:cubicBezTo>
                  <a:lnTo>
                    <a:pt x="4985" y="913"/>
                  </a:lnTo>
                  <a:lnTo>
                    <a:pt x="4864" y="974"/>
                  </a:lnTo>
                  <a:lnTo>
                    <a:pt x="4985" y="1156"/>
                  </a:lnTo>
                  <a:cubicBezTo>
                    <a:pt x="5016" y="1156"/>
                    <a:pt x="5016" y="1156"/>
                    <a:pt x="4985" y="1186"/>
                  </a:cubicBezTo>
                  <a:cubicBezTo>
                    <a:pt x="4985" y="1186"/>
                    <a:pt x="4955" y="1186"/>
                    <a:pt x="4955" y="1156"/>
                  </a:cubicBezTo>
                  <a:lnTo>
                    <a:pt x="4833" y="1004"/>
                  </a:lnTo>
                  <a:lnTo>
                    <a:pt x="4712" y="1065"/>
                  </a:lnTo>
                  <a:lnTo>
                    <a:pt x="4833" y="1217"/>
                  </a:lnTo>
                  <a:cubicBezTo>
                    <a:pt x="4864" y="1247"/>
                    <a:pt x="4864" y="1247"/>
                    <a:pt x="4833" y="1247"/>
                  </a:cubicBezTo>
                  <a:lnTo>
                    <a:pt x="4803" y="1247"/>
                  </a:lnTo>
                  <a:lnTo>
                    <a:pt x="4681" y="1095"/>
                  </a:lnTo>
                  <a:lnTo>
                    <a:pt x="4590" y="1156"/>
                  </a:lnTo>
                  <a:lnTo>
                    <a:pt x="4712" y="1308"/>
                  </a:lnTo>
                  <a:cubicBezTo>
                    <a:pt x="4712" y="1308"/>
                    <a:pt x="4712" y="1338"/>
                    <a:pt x="4712" y="1338"/>
                  </a:cubicBezTo>
                  <a:lnTo>
                    <a:pt x="4681" y="1338"/>
                  </a:lnTo>
                  <a:lnTo>
                    <a:pt x="4530" y="1156"/>
                  </a:lnTo>
                  <a:lnTo>
                    <a:pt x="4438" y="1217"/>
                  </a:lnTo>
                  <a:lnTo>
                    <a:pt x="4560" y="1399"/>
                  </a:lnTo>
                  <a:cubicBezTo>
                    <a:pt x="4560" y="1409"/>
                    <a:pt x="4557" y="1413"/>
                    <a:pt x="4552" y="1413"/>
                  </a:cubicBezTo>
                  <a:cubicBezTo>
                    <a:pt x="4543" y="1413"/>
                    <a:pt x="4530" y="1399"/>
                    <a:pt x="4530" y="1399"/>
                  </a:cubicBezTo>
                  <a:lnTo>
                    <a:pt x="4408" y="1247"/>
                  </a:lnTo>
                  <a:lnTo>
                    <a:pt x="4286" y="1308"/>
                  </a:lnTo>
                  <a:lnTo>
                    <a:pt x="4469" y="1551"/>
                  </a:lnTo>
                  <a:cubicBezTo>
                    <a:pt x="4499" y="1582"/>
                    <a:pt x="4499" y="1612"/>
                    <a:pt x="4469" y="1612"/>
                  </a:cubicBezTo>
                  <a:cubicBezTo>
                    <a:pt x="4438" y="1612"/>
                    <a:pt x="4408" y="1612"/>
                    <a:pt x="4408" y="1582"/>
                  </a:cubicBezTo>
                  <a:lnTo>
                    <a:pt x="4195" y="1338"/>
                  </a:lnTo>
                  <a:lnTo>
                    <a:pt x="4104" y="1399"/>
                  </a:lnTo>
                  <a:lnTo>
                    <a:pt x="4226" y="1582"/>
                  </a:lnTo>
                  <a:cubicBezTo>
                    <a:pt x="4226" y="1582"/>
                    <a:pt x="4226" y="1612"/>
                    <a:pt x="4226" y="1612"/>
                  </a:cubicBezTo>
                  <a:cubicBezTo>
                    <a:pt x="4195" y="1612"/>
                    <a:pt x="4195" y="1612"/>
                    <a:pt x="4195" y="1582"/>
                  </a:cubicBezTo>
                  <a:lnTo>
                    <a:pt x="4074" y="1430"/>
                  </a:lnTo>
                  <a:lnTo>
                    <a:pt x="3952" y="1490"/>
                  </a:lnTo>
                  <a:lnTo>
                    <a:pt x="4074" y="1673"/>
                  </a:lnTo>
                  <a:cubicBezTo>
                    <a:pt x="4058" y="1688"/>
                    <a:pt x="4051" y="1695"/>
                    <a:pt x="4047" y="1695"/>
                  </a:cubicBezTo>
                  <a:cubicBezTo>
                    <a:pt x="4043" y="1695"/>
                    <a:pt x="4043" y="1688"/>
                    <a:pt x="4043" y="1673"/>
                  </a:cubicBezTo>
                  <a:lnTo>
                    <a:pt x="3922" y="1521"/>
                  </a:lnTo>
                  <a:lnTo>
                    <a:pt x="3800" y="1582"/>
                  </a:lnTo>
                  <a:lnTo>
                    <a:pt x="3922" y="1733"/>
                  </a:lnTo>
                  <a:cubicBezTo>
                    <a:pt x="3922" y="1764"/>
                    <a:pt x="3922" y="1764"/>
                    <a:pt x="3922" y="1764"/>
                  </a:cubicBezTo>
                  <a:lnTo>
                    <a:pt x="3891" y="1764"/>
                  </a:lnTo>
                  <a:lnTo>
                    <a:pt x="3770" y="1612"/>
                  </a:lnTo>
                  <a:lnTo>
                    <a:pt x="3648" y="1673"/>
                  </a:lnTo>
                  <a:lnTo>
                    <a:pt x="3770" y="1825"/>
                  </a:lnTo>
                  <a:cubicBezTo>
                    <a:pt x="3770" y="1825"/>
                    <a:pt x="3770" y="1855"/>
                    <a:pt x="3770" y="1855"/>
                  </a:cubicBezTo>
                  <a:lnTo>
                    <a:pt x="3739" y="1855"/>
                  </a:lnTo>
                  <a:lnTo>
                    <a:pt x="3618" y="1673"/>
                  </a:lnTo>
                  <a:lnTo>
                    <a:pt x="3526" y="1733"/>
                  </a:lnTo>
                  <a:lnTo>
                    <a:pt x="3648" y="1885"/>
                  </a:lnTo>
                  <a:cubicBezTo>
                    <a:pt x="3648" y="1916"/>
                    <a:pt x="3648" y="1916"/>
                    <a:pt x="3648" y="1916"/>
                  </a:cubicBezTo>
                  <a:lnTo>
                    <a:pt x="3618" y="1916"/>
                  </a:lnTo>
                  <a:lnTo>
                    <a:pt x="3496" y="1764"/>
                  </a:lnTo>
                  <a:lnTo>
                    <a:pt x="3374" y="1825"/>
                  </a:lnTo>
                  <a:lnTo>
                    <a:pt x="3557" y="2068"/>
                  </a:lnTo>
                  <a:cubicBezTo>
                    <a:pt x="3557" y="2098"/>
                    <a:pt x="3557" y="2129"/>
                    <a:pt x="3557" y="2129"/>
                  </a:cubicBezTo>
                  <a:cubicBezTo>
                    <a:pt x="3526" y="2129"/>
                    <a:pt x="3496" y="2129"/>
                    <a:pt x="3466" y="2098"/>
                  </a:cubicBezTo>
                  <a:lnTo>
                    <a:pt x="3283" y="1855"/>
                  </a:lnTo>
                  <a:lnTo>
                    <a:pt x="3162" y="1916"/>
                  </a:lnTo>
                  <a:lnTo>
                    <a:pt x="3283" y="2098"/>
                  </a:lnTo>
                  <a:cubicBezTo>
                    <a:pt x="3314" y="2098"/>
                    <a:pt x="3314" y="2098"/>
                    <a:pt x="3283" y="2129"/>
                  </a:cubicBezTo>
                  <a:cubicBezTo>
                    <a:pt x="3283" y="2129"/>
                    <a:pt x="3283" y="2129"/>
                    <a:pt x="3253" y="2098"/>
                  </a:cubicBezTo>
                  <a:lnTo>
                    <a:pt x="3131" y="1946"/>
                  </a:lnTo>
                  <a:lnTo>
                    <a:pt x="3010" y="2007"/>
                  </a:lnTo>
                  <a:lnTo>
                    <a:pt x="3131" y="2189"/>
                  </a:lnTo>
                  <a:cubicBezTo>
                    <a:pt x="3131" y="2205"/>
                    <a:pt x="3124" y="2212"/>
                    <a:pt x="3116" y="2212"/>
                  </a:cubicBezTo>
                  <a:cubicBezTo>
                    <a:pt x="3109" y="2212"/>
                    <a:pt x="3101" y="2205"/>
                    <a:pt x="3101" y="2189"/>
                  </a:cubicBezTo>
                  <a:lnTo>
                    <a:pt x="2979" y="2037"/>
                  </a:lnTo>
                  <a:lnTo>
                    <a:pt x="2858" y="2098"/>
                  </a:lnTo>
                  <a:lnTo>
                    <a:pt x="2979" y="2250"/>
                  </a:lnTo>
                  <a:cubicBezTo>
                    <a:pt x="3010" y="2281"/>
                    <a:pt x="3010" y="2281"/>
                    <a:pt x="2979" y="2281"/>
                  </a:cubicBezTo>
                  <a:lnTo>
                    <a:pt x="2949" y="2281"/>
                  </a:lnTo>
                  <a:lnTo>
                    <a:pt x="2827" y="2129"/>
                  </a:lnTo>
                  <a:lnTo>
                    <a:pt x="2736" y="2189"/>
                  </a:lnTo>
                  <a:lnTo>
                    <a:pt x="2858" y="2341"/>
                  </a:lnTo>
                  <a:cubicBezTo>
                    <a:pt x="2858" y="2341"/>
                    <a:pt x="2858" y="2372"/>
                    <a:pt x="2858" y="2372"/>
                  </a:cubicBezTo>
                  <a:lnTo>
                    <a:pt x="2827" y="2372"/>
                  </a:lnTo>
                  <a:lnTo>
                    <a:pt x="2675" y="2189"/>
                  </a:lnTo>
                  <a:lnTo>
                    <a:pt x="2584" y="2250"/>
                  </a:lnTo>
                  <a:lnTo>
                    <a:pt x="2706" y="2402"/>
                  </a:lnTo>
                  <a:cubicBezTo>
                    <a:pt x="2736" y="2433"/>
                    <a:pt x="2736" y="2433"/>
                    <a:pt x="2706" y="2433"/>
                  </a:cubicBezTo>
                  <a:lnTo>
                    <a:pt x="2675" y="2433"/>
                  </a:lnTo>
                  <a:lnTo>
                    <a:pt x="2554" y="2281"/>
                  </a:lnTo>
                  <a:lnTo>
                    <a:pt x="2432" y="2341"/>
                  </a:lnTo>
                  <a:lnTo>
                    <a:pt x="2615" y="2585"/>
                  </a:lnTo>
                  <a:cubicBezTo>
                    <a:pt x="2645" y="2615"/>
                    <a:pt x="2645" y="2645"/>
                    <a:pt x="2615" y="2645"/>
                  </a:cubicBezTo>
                  <a:cubicBezTo>
                    <a:pt x="2584" y="2645"/>
                    <a:pt x="2554" y="2645"/>
                    <a:pt x="2554" y="2615"/>
                  </a:cubicBezTo>
                  <a:lnTo>
                    <a:pt x="2341" y="2372"/>
                  </a:lnTo>
                  <a:lnTo>
                    <a:pt x="2250" y="2433"/>
                  </a:lnTo>
                  <a:lnTo>
                    <a:pt x="2371" y="2615"/>
                  </a:lnTo>
                  <a:cubicBezTo>
                    <a:pt x="2371" y="2615"/>
                    <a:pt x="2371" y="2615"/>
                    <a:pt x="2371" y="2645"/>
                  </a:cubicBezTo>
                  <a:cubicBezTo>
                    <a:pt x="2341" y="2645"/>
                    <a:pt x="2341" y="2645"/>
                    <a:pt x="2341" y="2615"/>
                  </a:cubicBezTo>
                  <a:lnTo>
                    <a:pt x="2219" y="2463"/>
                  </a:lnTo>
                  <a:lnTo>
                    <a:pt x="2098" y="2524"/>
                  </a:lnTo>
                  <a:lnTo>
                    <a:pt x="2219" y="2706"/>
                  </a:lnTo>
                  <a:cubicBezTo>
                    <a:pt x="2209" y="2716"/>
                    <a:pt x="2203" y="2720"/>
                    <a:pt x="2198" y="2720"/>
                  </a:cubicBezTo>
                  <a:cubicBezTo>
                    <a:pt x="2189" y="2720"/>
                    <a:pt x="2189" y="2706"/>
                    <a:pt x="2189" y="2706"/>
                  </a:cubicBezTo>
                  <a:lnTo>
                    <a:pt x="2067" y="2554"/>
                  </a:lnTo>
                  <a:lnTo>
                    <a:pt x="1946" y="2615"/>
                  </a:lnTo>
                  <a:lnTo>
                    <a:pt x="2067" y="2767"/>
                  </a:lnTo>
                  <a:cubicBezTo>
                    <a:pt x="2067" y="2797"/>
                    <a:pt x="2067" y="2797"/>
                    <a:pt x="2067" y="2797"/>
                  </a:cubicBezTo>
                  <a:lnTo>
                    <a:pt x="2037" y="2797"/>
                  </a:lnTo>
                  <a:lnTo>
                    <a:pt x="1915" y="2645"/>
                  </a:lnTo>
                  <a:lnTo>
                    <a:pt x="1794" y="2706"/>
                  </a:lnTo>
                  <a:lnTo>
                    <a:pt x="1915" y="2858"/>
                  </a:lnTo>
                  <a:cubicBezTo>
                    <a:pt x="1915" y="2858"/>
                    <a:pt x="1915" y="2889"/>
                    <a:pt x="1915" y="2889"/>
                  </a:cubicBezTo>
                  <a:lnTo>
                    <a:pt x="1885" y="2889"/>
                  </a:lnTo>
                  <a:lnTo>
                    <a:pt x="1764" y="2706"/>
                  </a:lnTo>
                  <a:lnTo>
                    <a:pt x="1672" y="2767"/>
                  </a:lnTo>
                  <a:lnTo>
                    <a:pt x="1794" y="2919"/>
                  </a:lnTo>
                  <a:cubicBezTo>
                    <a:pt x="1794" y="2949"/>
                    <a:pt x="1794" y="2949"/>
                    <a:pt x="1794" y="2949"/>
                  </a:cubicBezTo>
                  <a:cubicBezTo>
                    <a:pt x="1784" y="2959"/>
                    <a:pt x="1777" y="2963"/>
                    <a:pt x="1773" y="2963"/>
                  </a:cubicBezTo>
                  <a:cubicBezTo>
                    <a:pt x="1764" y="2963"/>
                    <a:pt x="1764" y="2949"/>
                    <a:pt x="1764" y="2949"/>
                  </a:cubicBezTo>
                  <a:lnTo>
                    <a:pt x="1642" y="2797"/>
                  </a:lnTo>
                  <a:lnTo>
                    <a:pt x="1520" y="2858"/>
                  </a:lnTo>
                  <a:lnTo>
                    <a:pt x="1703" y="3101"/>
                  </a:lnTo>
                  <a:cubicBezTo>
                    <a:pt x="1703" y="3132"/>
                    <a:pt x="1703" y="3162"/>
                    <a:pt x="1703" y="3162"/>
                  </a:cubicBezTo>
                  <a:cubicBezTo>
                    <a:pt x="1672" y="3162"/>
                    <a:pt x="1642" y="3162"/>
                    <a:pt x="1612" y="3132"/>
                  </a:cubicBezTo>
                  <a:lnTo>
                    <a:pt x="1429" y="2889"/>
                  </a:lnTo>
                  <a:lnTo>
                    <a:pt x="1308" y="2949"/>
                  </a:lnTo>
                  <a:lnTo>
                    <a:pt x="1429" y="3132"/>
                  </a:lnTo>
                  <a:cubicBezTo>
                    <a:pt x="1460" y="3132"/>
                    <a:pt x="1460" y="3132"/>
                    <a:pt x="1429" y="3162"/>
                  </a:cubicBezTo>
                  <a:cubicBezTo>
                    <a:pt x="1429" y="3162"/>
                    <a:pt x="1429" y="3162"/>
                    <a:pt x="1399" y="3132"/>
                  </a:cubicBezTo>
                  <a:lnTo>
                    <a:pt x="1277" y="2980"/>
                  </a:lnTo>
                  <a:lnTo>
                    <a:pt x="1156" y="3040"/>
                  </a:lnTo>
                  <a:lnTo>
                    <a:pt x="1277" y="3223"/>
                  </a:lnTo>
                  <a:cubicBezTo>
                    <a:pt x="1277" y="3238"/>
                    <a:pt x="1270" y="3246"/>
                    <a:pt x="1262" y="3246"/>
                  </a:cubicBezTo>
                  <a:cubicBezTo>
                    <a:pt x="1254" y="3246"/>
                    <a:pt x="1247" y="3238"/>
                    <a:pt x="1247" y="3223"/>
                  </a:cubicBezTo>
                  <a:lnTo>
                    <a:pt x="1125" y="3071"/>
                  </a:lnTo>
                  <a:lnTo>
                    <a:pt x="1004" y="3132"/>
                  </a:lnTo>
                  <a:lnTo>
                    <a:pt x="1125" y="3284"/>
                  </a:lnTo>
                  <a:cubicBezTo>
                    <a:pt x="1156" y="3314"/>
                    <a:pt x="1125" y="3314"/>
                    <a:pt x="1125" y="3314"/>
                  </a:cubicBezTo>
                  <a:lnTo>
                    <a:pt x="1095" y="3314"/>
                  </a:lnTo>
                  <a:lnTo>
                    <a:pt x="973" y="3162"/>
                  </a:lnTo>
                  <a:lnTo>
                    <a:pt x="882" y="3223"/>
                  </a:lnTo>
                  <a:lnTo>
                    <a:pt x="1004" y="3375"/>
                  </a:lnTo>
                  <a:cubicBezTo>
                    <a:pt x="1004" y="3375"/>
                    <a:pt x="1004" y="3405"/>
                    <a:pt x="1004" y="3405"/>
                  </a:cubicBezTo>
                  <a:lnTo>
                    <a:pt x="973" y="3405"/>
                  </a:lnTo>
                  <a:lnTo>
                    <a:pt x="821" y="3223"/>
                  </a:lnTo>
                  <a:lnTo>
                    <a:pt x="730" y="3284"/>
                  </a:lnTo>
                  <a:lnTo>
                    <a:pt x="852" y="3436"/>
                  </a:lnTo>
                  <a:cubicBezTo>
                    <a:pt x="882" y="3466"/>
                    <a:pt x="882" y="3466"/>
                    <a:pt x="852" y="3466"/>
                  </a:cubicBezTo>
                  <a:lnTo>
                    <a:pt x="821" y="3466"/>
                  </a:lnTo>
                  <a:lnTo>
                    <a:pt x="700" y="3314"/>
                  </a:lnTo>
                  <a:lnTo>
                    <a:pt x="578" y="3375"/>
                  </a:lnTo>
                  <a:lnTo>
                    <a:pt x="760" y="3618"/>
                  </a:lnTo>
                  <a:cubicBezTo>
                    <a:pt x="791" y="3648"/>
                    <a:pt x="791" y="3648"/>
                    <a:pt x="760" y="3679"/>
                  </a:cubicBezTo>
                  <a:cubicBezTo>
                    <a:pt x="730" y="3679"/>
                    <a:pt x="700" y="3679"/>
                    <a:pt x="700" y="3648"/>
                  </a:cubicBezTo>
                  <a:lnTo>
                    <a:pt x="487" y="3405"/>
                  </a:lnTo>
                  <a:lnTo>
                    <a:pt x="396" y="3466"/>
                  </a:lnTo>
                  <a:lnTo>
                    <a:pt x="517" y="3618"/>
                  </a:lnTo>
                  <a:cubicBezTo>
                    <a:pt x="517" y="3648"/>
                    <a:pt x="517" y="3648"/>
                    <a:pt x="517" y="3648"/>
                  </a:cubicBezTo>
                  <a:cubicBezTo>
                    <a:pt x="507" y="3659"/>
                    <a:pt x="500" y="3662"/>
                    <a:pt x="496" y="3662"/>
                  </a:cubicBezTo>
                  <a:cubicBezTo>
                    <a:pt x="487" y="3662"/>
                    <a:pt x="487" y="3648"/>
                    <a:pt x="487" y="3648"/>
                  </a:cubicBezTo>
                  <a:lnTo>
                    <a:pt x="365" y="3496"/>
                  </a:lnTo>
                  <a:lnTo>
                    <a:pt x="244" y="3557"/>
                  </a:lnTo>
                  <a:lnTo>
                    <a:pt x="365" y="3709"/>
                  </a:lnTo>
                  <a:cubicBezTo>
                    <a:pt x="365" y="3740"/>
                    <a:pt x="365" y="3740"/>
                    <a:pt x="365" y="3740"/>
                  </a:cubicBezTo>
                  <a:lnTo>
                    <a:pt x="335" y="3740"/>
                  </a:lnTo>
                  <a:lnTo>
                    <a:pt x="213" y="3588"/>
                  </a:lnTo>
                  <a:lnTo>
                    <a:pt x="92" y="3648"/>
                  </a:lnTo>
                  <a:lnTo>
                    <a:pt x="213" y="3800"/>
                  </a:lnTo>
                  <a:cubicBezTo>
                    <a:pt x="213" y="3800"/>
                    <a:pt x="213" y="3831"/>
                    <a:pt x="213" y="3831"/>
                  </a:cubicBezTo>
                  <a:lnTo>
                    <a:pt x="183" y="3831"/>
                  </a:lnTo>
                  <a:lnTo>
                    <a:pt x="61" y="3648"/>
                  </a:lnTo>
                  <a:lnTo>
                    <a:pt x="1" y="3679"/>
                  </a:lnTo>
                  <a:lnTo>
                    <a:pt x="760" y="4651"/>
                  </a:lnTo>
                  <a:cubicBezTo>
                    <a:pt x="3040" y="3648"/>
                    <a:pt x="5381" y="2433"/>
                    <a:pt x="7204" y="791"/>
                  </a:cubicBezTo>
                  <a:lnTo>
                    <a:pt x="66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70"/>
            <p:cNvSpPr/>
            <p:nvPr/>
          </p:nvSpPr>
          <p:spPr>
            <a:xfrm>
              <a:off x="7637989" y="2880169"/>
              <a:ext cx="9726" cy="9673"/>
            </a:xfrm>
            <a:custGeom>
              <a:avLst/>
              <a:gdLst/>
              <a:ahLst/>
              <a:cxnLst/>
              <a:rect l="l" t="t" r="r" b="b"/>
              <a:pathLst>
                <a:path w="184" h="183" extrusionOk="0">
                  <a:moveTo>
                    <a:pt x="1" y="0"/>
                  </a:moveTo>
                  <a:lnTo>
                    <a:pt x="153" y="183"/>
                  </a:lnTo>
                  <a:lnTo>
                    <a:pt x="183" y="183"/>
                  </a:lnTo>
                  <a:cubicBezTo>
                    <a:pt x="183" y="183"/>
                    <a:pt x="183" y="183"/>
                    <a:pt x="183" y="152"/>
                  </a:cubicBezTo>
                  <a:lnTo>
                    <a:pt x="62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87" name="Google Shape;2587;p70">
            <a:hlinkClick r:id="rId3" action="ppaction://hlinksldjump"/>
          </p:cNvPr>
          <p:cNvSpPr/>
          <p:nvPr/>
        </p:nvSpPr>
        <p:spPr>
          <a:xfrm>
            <a:off x="1742047" y="3251875"/>
            <a:ext cx="653534" cy="500100"/>
          </a:xfrm>
          <a:prstGeom prst="roundRect">
            <a:avLst>
              <a:gd name="adj" fmla="val 30219"/>
            </a:avLst>
          </a:prstGeom>
          <a:solidFill>
            <a:schemeClr val="l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 err="1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rê</a:t>
            </a:r>
            <a:endParaRPr sz="2500" b="1" dirty="0"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sp>
        <p:nvSpPr>
          <p:cNvPr id="2588" name="Google Shape;2588;p70">
            <a:hlinkClick r:id="rId4" action="ppaction://hlinksldjump"/>
          </p:cNvPr>
          <p:cNvSpPr/>
          <p:nvPr/>
        </p:nvSpPr>
        <p:spPr>
          <a:xfrm>
            <a:off x="2644627" y="3251875"/>
            <a:ext cx="683920" cy="500100"/>
          </a:xfrm>
          <a:prstGeom prst="roundRect">
            <a:avLst>
              <a:gd name="adj" fmla="val 30219"/>
            </a:avLst>
          </a:prstGeom>
          <a:solidFill>
            <a:schemeClr val="l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mi</a:t>
            </a:r>
            <a:endParaRPr sz="2500" b="1" dirty="0"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sp>
        <p:nvSpPr>
          <p:cNvPr id="2589" name="Google Shape;2589;p70">
            <a:hlinkClick r:id="rId5" action="ppaction://hlinksldjump"/>
          </p:cNvPr>
          <p:cNvSpPr/>
          <p:nvPr/>
        </p:nvSpPr>
        <p:spPr>
          <a:xfrm>
            <a:off x="3552720" y="3240367"/>
            <a:ext cx="735619" cy="511608"/>
          </a:xfrm>
          <a:prstGeom prst="roundRect">
            <a:avLst>
              <a:gd name="adj" fmla="val 30219"/>
            </a:avLst>
          </a:prstGeom>
          <a:solidFill>
            <a:schemeClr val="l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fa</a:t>
            </a:r>
            <a:endParaRPr sz="2500" b="1" dirty="0"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sp>
        <p:nvSpPr>
          <p:cNvPr id="2590" name="Google Shape;2590;p70">
            <a:hlinkClick r:id="rId6" action="ppaction://hlinksldjump"/>
          </p:cNvPr>
          <p:cNvSpPr/>
          <p:nvPr/>
        </p:nvSpPr>
        <p:spPr>
          <a:xfrm>
            <a:off x="547400" y="742674"/>
            <a:ext cx="347003" cy="341411"/>
          </a:xfrm>
          <a:custGeom>
            <a:avLst/>
            <a:gdLst/>
            <a:ahLst/>
            <a:cxnLst/>
            <a:rect l="l" t="t" r="r" b="b"/>
            <a:pathLst>
              <a:path w="212885" h="209134" extrusionOk="0">
                <a:moveTo>
                  <a:pt x="106442" y="0"/>
                </a:moveTo>
                <a:cubicBezTo>
                  <a:pt x="101296" y="0"/>
                  <a:pt x="96467" y="2010"/>
                  <a:pt x="92840" y="5637"/>
                </a:cubicBezTo>
                <a:lnTo>
                  <a:pt x="7574" y="90903"/>
                </a:lnTo>
                <a:cubicBezTo>
                  <a:pt x="7525" y="90928"/>
                  <a:pt x="7501" y="90977"/>
                  <a:pt x="7476" y="91001"/>
                </a:cubicBezTo>
                <a:cubicBezTo>
                  <a:pt x="1" y="98501"/>
                  <a:pt x="25" y="110682"/>
                  <a:pt x="7525" y="118181"/>
                </a:cubicBezTo>
                <a:cubicBezTo>
                  <a:pt x="10932" y="121613"/>
                  <a:pt x="15466" y="123598"/>
                  <a:pt x="20294" y="123794"/>
                </a:cubicBezTo>
                <a:cubicBezTo>
                  <a:pt x="20490" y="123818"/>
                  <a:pt x="20686" y="123818"/>
                  <a:pt x="20882" y="123818"/>
                </a:cubicBezTo>
                <a:lnTo>
                  <a:pt x="24289" y="123818"/>
                </a:lnTo>
                <a:lnTo>
                  <a:pt x="24289" y="186610"/>
                </a:lnTo>
                <a:cubicBezTo>
                  <a:pt x="24289" y="199036"/>
                  <a:pt x="34387" y="209133"/>
                  <a:pt x="46813" y="209133"/>
                </a:cubicBezTo>
                <a:lnTo>
                  <a:pt x="80194" y="209133"/>
                </a:lnTo>
                <a:cubicBezTo>
                  <a:pt x="83576" y="209133"/>
                  <a:pt x="86321" y="206388"/>
                  <a:pt x="86321" y="203006"/>
                </a:cubicBezTo>
                <a:lnTo>
                  <a:pt x="86321" y="153793"/>
                </a:lnTo>
                <a:cubicBezTo>
                  <a:pt x="86321" y="148131"/>
                  <a:pt x="90928" y="143523"/>
                  <a:pt x="96614" y="143523"/>
                </a:cubicBezTo>
                <a:lnTo>
                  <a:pt x="116295" y="143523"/>
                </a:lnTo>
                <a:cubicBezTo>
                  <a:pt x="121956" y="143523"/>
                  <a:pt x="126564" y="148131"/>
                  <a:pt x="126564" y="153793"/>
                </a:cubicBezTo>
                <a:lnTo>
                  <a:pt x="126564" y="203006"/>
                </a:lnTo>
                <a:cubicBezTo>
                  <a:pt x="126564" y="206388"/>
                  <a:pt x="129309" y="209133"/>
                  <a:pt x="132691" y="209133"/>
                </a:cubicBezTo>
                <a:lnTo>
                  <a:pt x="166072" y="209133"/>
                </a:lnTo>
                <a:cubicBezTo>
                  <a:pt x="178498" y="209133"/>
                  <a:pt x="188620" y="199036"/>
                  <a:pt x="188620" y="186610"/>
                </a:cubicBezTo>
                <a:lnTo>
                  <a:pt x="188620" y="123818"/>
                </a:lnTo>
                <a:lnTo>
                  <a:pt x="191757" y="123818"/>
                </a:lnTo>
                <a:cubicBezTo>
                  <a:pt x="196904" y="123818"/>
                  <a:pt x="201733" y="121833"/>
                  <a:pt x="205384" y="118181"/>
                </a:cubicBezTo>
                <a:cubicBezTo>
                  <a:pt x="212884" y="110682"/>
                  <a:pt x="212884" y="98476"/>
                  <a:pt x="205384" y="90977"/>
                </a:cubicBezTo>
                <a:lnTo>
                  <a:pt x="205384" y="90952"/>
                </a:lnTo>
                <a:lnTo>
                  <a:pt x="120069" y="5637"/>
                </a:lnTo>
                <a:cubicBezTo>
                  <a:pt x="116417" y="2010"/>
                  <a:pt x="111589" y="0"/>
                  <a:pt x="1064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587;p70">
            <a:hlinkClick r:id="rId3" action="ppaction://hlinksldjump"/>
            <a:extLst>
              <a:ext uri="{FF2B5EF4-FFF2-40B4-BE49-F238E27FC236}">
                <a16:creationId xmlns:a16="http://schemas.microsoft.com/office/drawing/2014/main" id="{A969C5F2-F1BB-11EA-9E0E-00E910A61A51}"/>
              </a:ext>
            </a:extLst>
          </p:cNvPr>
          <p:cNvSpPr/>
          <p:nvPr/>
        </p:nvSpPr>
        <p:spPr>
          <a:xfrm>
            <a:off x="778836" y="3258244"/>
            <a:ext cx="653534" cy="500100"/>
          </a:xfrm>
          <a:prstGeom prst="roundRect">
            <a:avLst>
              <a:gd name="adj" fmla="val 30219"/>
            </a:avLst>
          </a:prstGeom>
          <a:solidFill>
            <a:schemeClr val="l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Đô</a:t>
            </a:r>
            <a:endParaRPr sz="2000" b="1" dirty="0"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sp>
        <p:nvSpPr>
          <p:cNvPr id="2" name="Google Shape;2589;p70">
            <a:hlinkClick r:id="rId5" action="ppaction://hlinksldjump"/>
            <a:extLst>
              <a:ext uri="{FF2B5EF4-FFF2-40B4-BE49-F238E27FC236}">
                <a16:creationId xmlns:a16="http://schemas.microsoft.com/office/drawing/2014/main" id="{97DCFED3-71B4-B08A-AFDB-5F09828A3FC0}"/>
              </a:ext>
            </a:extLst>
          </p:cNvPr>
          <p:cNvSpPr/>
          <p:nvPr/>
        </p:nvSpPr>
        <p:spPr>
          <a:xfrm>
            <a:off x="4543772" y="3240366"/>
            <a:ext cx="798825" cy="517977"/>
          </a:xfrm>
          <a:prstGeom prst="roundRect">
            <a:avLst>
              <a:gd name="adj" fmla="val 30219"/>
            </a:avLst>
          </a:prstGeom>
          <a:solidFill>
            <a:schemeClr val="l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son</a:t>
            </a:r>
            <a:endParaRPr sz="2500" b="1" dirty="0"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42"/>
          <p:cNvSpPr/>
          <p:nvPr/>
        </p:nvSpPr>
        <p:spPr>
          <a:xfrm>
            <a:off x="960214" y="376952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478190" y="269153"/>
            <a:ext cx="6774180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50C8D-3AF0-D01C-631A-B44415B555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67" t="19111" r="7084" b="13778"/>
          <a:stretch/>
        </p:blipFill>
        <p:spPr>
          <a:xfrm>
            <a:off x="837631" y="1774707"/>
            <a:ext cx="7589426" cy="3165895"/>
          </a:xfrm>
          <a:prstGeom prst="rect">
            <a:avLst/>
          </a:prstGeom>
        </p:spPr>
      </p:pic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8CABD778-F1D2-A4C4-25FE-3C62E94FB88B}"/>
              </a:ext>
            </a:extLst>
          </p:cNvPr>
          <p:cNvSpPr/>
          <p:nvPr/>
        </p:nvSpPr>
        <p:spPr>
          <a:xfrm>
            <a:off x="1545611" y="891706"/>
            <a:ext cx="6509422" cy="509374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2" name="Graphic 1" descr="Headphones with solid fill">
            <a:extLst>
              <a:ext uri="{FF2B5EF4-FFF2-40B4-BE49-F238E27FC236}">
                <a16:creationId xmlns:a16="http://schemas.microsoft.com/office/drawing/2014/main" id="{BDEE37E5-87D3-870E-6049-5602CC47B4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03" y="24532"/>
            <a:ext cx="1492608" cy="1258682"/>
          </a:xfrm>
          <a:prstGeom prst="rect">
            <a:avLst/>
          </a:prstGeom>
        </p:spPr>
      </p:pic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90C04323-2EB6-7062-F68A-13DFAB7EA9F2}"/>
              </a:ext>
            </a:extLst>
          </p:cNvPr>
          <p:cNvSpPr/>
          <p:nvPr/>
        </p:nvSpPr>
        <p:spPr>
          <a:xfrm>
            <a:off x="2660361" y="1412221"/>
            <a:ext cx="5055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https://www.youtube.com/watch?v=qsrgYe7-1XI</a:t>
            </a:r>
          </a:p>
        </p:txBody>
      </p:sp>
    </p:spTree>
    <p:extLst>
      <p:ext uri="{BB962C8B-B14F-4D97-AF65-F5344CB8AC3E}">
        <p14:creationId xmlns:p14="http://schemas.microsoft.com/office/powerpoint/2010/main" val="2375388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445;p40">
            <a:extLst>
              <a:ext uri="{FF2B5EF4-FFF2-40B4-BE49-F238E27FC236}">
                <a16:creationId xmlns:a16="http://schemas.microsoft.com/office/drawing/2014/main" id="{E4391F9D-7F23-4BD8-8670-9192E9BECDA8}"/>
              </a:ext>
            </a:extLst>
          </p:cNvPr>
          <p:cNvSpPr/>
          <p:nvPr/>
        </p:nvSpPr>
        <p:spPr>
          <a:xfrm>
            <a:off x="1594233" y="99395"/>
            <a:ext cx="5713588" cy="2991522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29D665A-91C9-4F4D-A1BC-2DCC4154D136}"/>
              </a:ext>
            </a:extLst>
          </p:cNvPr>
          <p:cNvGrpSpPr/>
          <p:nvPr/>
        </p:nvGrpSpPr>
        <p:grpSpPr>
          <a:xfrm>
            <a:off x="-509998" y="3233907"/>
            <a:ext cx="9720326" cy="2771349"/>
            <a:chOff x="-509998" y="3233907"/>
            <a:chExt cx="9720326" cy="27713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5CE7EE3-BC18-4C63-8DBF-C7A298540A81}"/>
                </a:ext>
              </a:extLst>
            </p:cNvPr>
            <p:cNvSpPr/>
            <p:nvPr/>
          </p:nvSpPr>
          <p:spPr>
            <a:xfrm>
              <a:off x="78829" y="4195096"/>
              <a:ext cx="9131499" cy="109291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96B38E7-9AE3-4E09-9B8A-0E4F0264FD22}"/>
                </a:ext>
              </a:extLst>
            </p:cNvPr>
            <p:cNvGrpSpPr/>
            <p:nvPr/>
          </p:nvGrpSpPr>
          <p:grpSpPr>
            <a:xfrm rot="1268952">
              <a:off x="-509998" y="3233907"/>
              <a:ext cx="3130670" cy="2771349"/>
              <a:chOff x="3210665" y="2761081"/>
              <a:chExt cx="3130670" cy="2771349"/>
            </a:xfrm>
          </p:grpSpPr>
          <p:sp>
            <p:nvSpPr>
              <p:cNvPr id="107" name="Google Shape;1614;p72">
                <a:extLst>
                  <a:ext uri="{FF2B5EF4-FFF2-40B4-BE49-F238E27FC236}">
                    <a16:creationId xmlns:a16="http://schemas.microsoft.com/office/drawing/2014/main" id="{7D4DC7E3-B285-4D58-A34B-86D9B13EACE9}"/>
                  </a:ext>
                </a:extLst>
              </p:cNvPr>
              <p:cNvSpPr/>
              <p:nvPr/>
            </p:nvSpPr>
            <p:spPr>
              <a:xfrm rot="17546125">
                <a:off x="3524095" y="3886667"/>
                <a:ext cx="794085" cy="1364287"/>
              </a:xfrm>
              <a:custGeom>
                <a:avLst/>
                <a:gdLst/>
                <a:ahLst/>
                <a:cxnLst/>
                <a:rect l="l" t="t" r="r" b="b"/>
                <a:pathLst>
                  <a:path w="24233" h="34187" extrusionOk="0">
                    <a:moveTo>
                      <a:pt x="24232" y="0"/>
                    </a:moveTo>
                    <a:lnTo>
                      <a:pt x="24123" y="22"/>
                    </a:lnTo>
                    <a:lnTo>
                      <a:pt x="23577" y="153"/>
                    </a:lnTo>
                    <a:lnTo>
                      <a:pt x="23250" y="240"/>
                    </a:lnTo>
                    <a:lnTo>
                      <a:pt x="22879" y="371"/>
                    </a:lnTo>
                    <a:lnTo>
                      <a:pt x="22464" y="524"/>
                    </a:lnTo>
                    <a:lnTo>
                      <a:pt x="22005" y="721"/>
                    </a:lnTo>
                    <a:lnTo>
                      <a:pt x="21547" y="939"/>
                    </a:lnTo>
                    <a:lnTo>
                      <a:pt x="21045" y="1201"/>
                    </a:lnTo>
                    <a:lnTo>
                      <a:pt x="20565" y="1485"/>
                    </a:lnTo>
                    <a:lnTo>
                      <a:pt x="20063" y="1812"/>
                    </a:lnTo>
                    <a:lnTo>
                      <a:pt x="19080" y="2511"/>
                    </a:lnTo>
                    <a:lnTo>
                      <a:pt x="18120" y="3362"/>
                    </a:lnTo>
                    <a:lnTo>
                      <a:pt x="17661" y="3799"/>
                    </a:lnTo>
                    <a:lnTo>
                      <a:pt x="16810" y="4716"/>
                    </a:lnTo>
                    <a:lnTo>
                      <a:pt x="16439" y="5196"/>
                    </a:lnTo>
                    <a:lnTo>
                      <a:pt x="15740" y="6135"/>
                    </a:lnTo>
                    <a:lnTo>
                      <a:pt x="15216" y="7051"/>
                    </a:lnTo>
                    <a:lnTo>
                      <a:pt x="14845" y="7772"/>
                    </a:lnTo>
                    <a:lnTo>
                      <a:pt x="14605" y="8361"/>
                    </a:lnTo>
                    <a:lnTo>
                      <a:pt x="13077" y="10108"/>
                    </a:lnTo>
                    <a:lnTo>
                      <a:pt x="11614" y="11941"/>
                    </a:lnTo>
                    <a:lnTo>
                      <a:pt x="11985" y="10981"/>
                    </a:lnTo>
                    <a:lnTo>
                      <a:pt x="12291" y="9868"/>
                    </a:lnTo>
                    <a:lnTo>
                      <a:pt x="12422" y="9278"/>
                    </a:lnTo>
                    <a:lnTo>
                      <a:pt x="12618" y="8034"/>
                    </a:lnTo>
                    <a:lnTo>
                      <a:pt x="12662" y="7401"/>
                    </a:lnTo>
                    <a:lnTo>
                      <a:pt x="12749" y="6135"/>
                    </a:lnTo>
                    <a:lnTo>
                      <a:pt x="12662" y="4912"/>
                    </a:lnTo>
                    <a:lnTo>
                      <a:pt x="12618" y="4345"/>
                    </a:lnTo>
                    <a:lnTo>
                      <a:pt x="12531" y="3777"/>
                    </a:lnTo>
                    <a:lnTo>
                      <a:pt x="12444" y="3231"/>
                    </a:lnTo>
                    <a:lnTo>
                      <a:pt x="12313" y="2729"/>
                    </a:lnTo>
                    <a:lnTo>
                      <a:pt x="12182" y="2249"/>
                    </a:lnTo>
                    <a:lnTo>
                      <a:pt x="12051" y="1834"/>
                    </a:lnTo>
                    <a:lnTo>
                      <a:pt x="11898" y="1463"/>
                    </a:lnTo>
                    <a:lnTo>
                      <a:pt x="11767" y="1157"/>
                    </a:lnTo>
                    <a:lnTo>
                      <a:pt x="11549" y="655"/>
                    </a:lnTo>
                    <a:lnTo>
                      <a:pt x="11461" y="546"/>
                    </a:lnTo>
                    <a:lnTo>
                      <a:pt x="11396" y="655"/>
                    </a:lnTo>
                    <a:lnTo>
                      <a:pt x="11090" y="1092"/>
                    </a:lnTo>
                    <a:lnTo>
                      <a:pt x="10916" y="1397"/>
                    </a:lnTo>
                    <a:lnTo>
                      <a:pt x="10741" y="1747"/>
                    </a:lnTo>
                    <a:lnTo>
                      <a:pt x="10566" y="2140"/>
                    </a:lnTo>
                    <a:lnTo>
                      <a:pt x="10348" y="2598"/>
                    </a:lnTo>
                    <a:lnTo>
                      <a:pt x="10152" y="3100"/>
                    </a:lnTo>
                    <a:lnTo>
                      <a:pt x="9977" y="3602"/>
                    </a:lnTo>
                    <a:lnTo>
                      <a:pt x="9780" y="4148"/>
                    </a:lnTo>
                    <a:lnTo>
                      <a:pt x="9650" y="4737"/>
                    </a:lnTo>
                    <a:lnTo>
                      <a:pt x="9497" y="5305"/>
                    </a:lnTo>
                    <a:lnTo>
                      <a:pt x="9322" y="6549"/>
                    </a:lnTo>
                    <a:lnTo>
                      <a:pt x="9257" y="7182"/>
                    </a:lnTo>
                    <a:lnTo>
                      <a:pt x="9213" y="7816"/>
                    </a:lnTo>
                    <a:lnTo>
                      <a:pt x="9213" y="9060"/>
                    </a:lnTo>
                    <a:lnTo>
                      <a:pt x="9257" y="9671"/>
                    </a:lnTo>
                    <a:lnTo>
                      <a:pt x="9409" y="10850"/>
                    </a:lnTo>
                    <a:lnTo>
                      <a:pt x="9650" y="11876"/>
                    </a:lnTo>
                    <a:lnTo>
                      <a:pt x="9933" y="12815"/>
                    </a:lnTo>
                    <a:lnTo>
                      <a:pt x="10195" y="13470"/>
                    </a:lnTo>
                    <a:lnTo>
                      <a:pt x="10261" y="13622"/>
                    </a:lnTo>
                    <a:lnTo>
                      <a:pt x="10326" y="13753"/>
                    </a:lnTo>
                    <a:lnTo>
                      <a:pt x="9519" y="14889"/>
                    </a:lnTo>
                    <a:lnTo>
                      <a:pt x="8012" y="17224"/>
                    </a:lnTo>
                    <a:lnTo>
                      <a:pt x="7292" y="18403"/>
                    </a:lnTo>
                    <a:lnTo>
                      <a:pt x="7379" y="17967"/>
                    </a:lnTo>
                    <a:lnTo>
                      <a:pt x="7423" y="17443"/>
                    </a:lnTo>
                    <a:lnTo>
                      <a:pt x="7488" y="16919"/>
                    </a:lnTo>
                    <a:lnTo>
                      <a:pt x="7488" y="15805"/>
                    </a:lnTo>
                    <a:lnTo>
                      <a:pt x="7466" y="15216"/>
                    </a:lnTo>
                    <a:lnTo>
                      <a:pt x="7335" y="13994"/>
                    </a:lnTo>
                    <a:lnTo>
                      <a:pt x="7074" y="12749"/>
                    </a:lnTo>
                    <a:lnTo>
                      <a:pt x="6746" y="11527"/>
                    </a:lnTo>
                    <a:lnTo>
                      <a:pt x="6309" y="10370"/>
                    </a:lnTo>
                    <a:lnTo>
                      <a:pt x="6069" y="9824"/>
                    </a:lnTo>
                    <a:lnTo>
                      <a:pt x="5829" y="9322"/>
                    </a:lnTo>
                    <a:lnTo>
                      <a:pt x="5567" y="8820"/>
                    </a:lnTo>
                    <a:lnTo>
                      <a:pt x="5305" y="8383"/>
                    </a:lnTo>
                    <a:lnTo>
                      <a:pt x="5043" y="7968"/>
                    </a:lnTo>
                    <a:lnTo>
                      <a:pt x="4781" y="7619"/>
                    </a:lnTo>
                    <a:lnTo>
                      <a:pt x="4541" y="7313"/>
                    </a:lnTo>
                    <a:lnTo>
                      <a:pt x="4323" y="7051"/>
                    </a:lnTo>
                    <a:lnTo>
                      <a:pt x="3952" y="6637"/>
                    </a:lnTo>
                    <a:lnTo>
                      <a:pt x="3864" y="6549"/>
                    </a:lnTo>
                    <a:lnTo>
                      <a:pt x="3821" y="6680"/>
                    </a:lnTo>
                    <a:lnTo>
                      <a:pt x="3668" y="7204"/>
                    </a:lnTo>
                    <a:lnTo>
                      <a:pt x="3581" y="7532"/>
                    </a:lnTo>
                    <a:lnTo>
                      <a:pt x="3493" y="7925"/>
                    </a:lnTo>
                    <a:lnTo>
                      <a:pt x="3450" y="8361"/>
                    </a:lnTo>
                    <a:lnTo>
                      <a:pt x="3384" y="8842"/>
                    </a:lnTo>
                    <a:lnTo>
                      <a:pt x="3362" y="9344"/>
                    </a:lnTo>
                    <a:lnTo>
                      <a:pt x="3341" y="9911"/>
                    </a:lnTo>
                    <a:lnTo>
                      <a:pt x="3319" y="10479"/>
                    </a:lnTo>
                    <a:lnTo>
                      <a:pt x="3362" y="11090"/>
                    </a:lnTo>
                    <a:lnTo>
                      <a:pt x="3493" y="12291"/>
                    </a:lnTo>
                    <a:lnTo>
                      <a:pt x="3755" y="13535"/>
                    </a:lnTo>
                    <a:lnTo>
                      <a:pt x="4083" y="14779"/>
                    </a:lnTo>
                    <a:lnTo>
                      <a:pt x="4519" y="15915"/>
                    </a:lnTo>
                    <a:lnTo>
                      <a:pt x="5000" y="16984"/>
                    </a:lnTo>
                    <a:lnTo>
                      <a:pt x="5524" y="17901"/>
                    </a:lnTo>
                    <a:lnTo>
                      <a:pt x="6047" y="18709"/>
                    </a:lnTo>
                    <a:lnTo>
                      <a:pt x="6506" y="19255"/>
                    </a:lnTo>
                    <a:lnTo>
                      <a:pt x="6593" y="19364"/>
                    </a:lnTo>
                    <a:lnTo>
                      <a:pt x="6702" y="19473"/>
                    </a:lnTo>
                    <a:lnTo>
                      <a:pt x="6026" y="20717"/>
                    </a:lnTo>
                    <a:lnTo>
                      <a:pt x="4781" y="23271"/>
                    </a:lnTo>
                    <a:lnTo>
                      <a:pt x="4214" y="24559"/>
                    </a:lnTo>
                    <a:lnTo>
                      <a:pt x="4126" y="24843"/>
                    </a:lnTo>
                    <a:lnTo>
                      <a:pt x="3995" y="25105"/>
                    </a:lnTo>
                    <a:lnTo>
                      <a:pt x="4039" y="24690"/>
                    </a:lnTo>
                    <a:lnTo>
                      <a:pt x="4105" y="24210"/>
                    </a:lnTo>
                    <a:lnTo>
                      <a:pt x="4148" y="23686"/>
                    </a:lnTo>
                    <a:lnTo>
                      <a:pt x="4170" y="22573"/>
                    </a:lnTo>
                    <a:lnTo>
                      <a:pt x="4126" y="21983"/>
                    </a:lnTo>
                    <a:lnTo>
                      <a:pt x="4017" y="20761"/>
                    </a:lnTo>
                    <a:lnTo>
                      <a:pt x="3755" y="19517"/>
                    </a:lnTo>
                    <a:lnTo>
                      <a:pt x="3428" y="18294"/>
                    </a:lnTo>
                    <a:lnTo>
                      <a:pt x="2991" y="17137"/>
                    </a:lnTo>
                    <a:lnTo>
                      <a:pt x="2729" y="16591"/>
                    </a:lnTo>
                    <a:lnTo>
                      <a:pt x="2489" y="16089"/>
                    </a:lnTo>
                    <a:lnTo>
                      <a:pt x="2227" y="15587"/>
                    </a:lnTo>
                    <a:lnTo>
                      <a:pt x="1965" y="15151"/>
                    </a:lnTo>
                    <a:lnTo>
                      <a:pt x="1725" y="14736"/>
                    </a:lnTo>
                    <a:lnTo>
                      <a:pt x="1463" y="14386"/>
                    </a:lnTo>
                    <a:lnTo>
                      <a:pt x="1201" y="14081"/>
                    </a:lnTo>
                    <a:lnTo>
                      <a:pt x="983" y="13819"/>
                    </a:lnTo>
                    <a:lnTo>
                      <a:pt x="634" y="13404"/>
                    </a:lnTo>
                    <a:lnTo>
                      <a:pt x="524" y="13317"/>
                    </a:lnTo>
                    <a:lnTo>
                      <a:pt x="481" y="13448"/>
                    </a:lnTo>
                    <a:lnTo>
                      <a:pt x="328" y="13972"/>
                    </a:lnTo>
                    <a:lnTo>
                      <a:pt x="262" y="14299"/>
                    </a:lnTo>
                    <a:lnTo>
                      <a:pt x="175" y="14692"/>
                    </a:lnTo>
                    <a:lnTo>
                      <a:pt x="131" y="15129"/>
                    </a:lnTo>
                    <a:lnTo>
                      <a:pt x="66" y="15609"/>
                    </a:lnTo>
                    <a:lnTo>
                      <a:pt x="22" y="16111"/>
                    </a:lnTo>
                    <a:lnTo>
                      <a:pt x="0" y="16679"/>
                    </a:lnTo>
                    <a:lnTo>
                      <a:pt x="0" y="17246"/>
                    </a:lnTo>
                    <a:lnTo>
                      <a:pt x="44" y="17858"/>
                    </a:lnTo>
                    <a:lnTo>
                      <a:pt x="153" y="19058"/>
                    </a:lnTo>
                    <a:lnTo>
                      <a:pt x="415" y="20303"/>
                    </a:lnTo>
                    <a:lnTo>
                      <a:pt x="743" y="21547"/>
                    </a:lnTo>
                    <a:lnTo>
                      <a:pt x="1179" y="22682"/>
                    </a:lnTo>
                    <a:lnTo>
                      <a:pt x="1660" y="23752"/>
                    </a:lnTo>
                    <a:lnTo>
                      <a:pt x="2184" y="24669"/>
                    </a:lnTo>
                    <a:lnTo>
                      <a:pt x="2729" y="25476"/>
                    </a:lnTo>
                    <a:lnTo>
                      <a:pt x="3188" y="26022"/>
                    </a:lnTo>
                    <a:lnTo>
                      <a:pt x="3362" y="26240"/>
                    </a:lnTo>
                    <a:lnTo>
                      <a:pt x="3493" y="26371"/>
                    </a:lnTo>
                    <a:lnTo>
                      <a:pt x="3166" y="27288"/>
                    </a:lnTo>
                    <a:lnTo>
                      <a:pt x="2533" y="29144"/>
                    </a:lnTo>
                    <a:lnTo>
                      <a:pt x="2031" y="31065"/>
                    </a:lnTo>
                    <a:lnTo>
                      <a:pt x="1703" y="32964"/>
                    </a:lnTo>
                    <a:lnTo>
                      <a:pt x="1616" y="33925"/>
                    </a:lnTo>
                    <a:lnTo>
                      <a:pt x="1638" y="34056"/>
                    </a:lnTo>
                    <a:lnTo>
                      <a:pt x="1791" y="34187"/>
                    </a:lnTo>
                    <a:lnTo>
                      <a:pt x="1987" y="34165"/>
                    </a:lnTo>
                    <a:lnTo>
                      <a:pt x="2162" y="33968"/>
                    </a:lnTo>
                    <a:lnTo>
                      <a:pt x="2184" y="33794"/>
                    </a:lnTo>
                    <a:lnTo>
                      <a:pt x="2336" y="32506"/>
                    </a:lnTo>
                    <a:lnTo>
                      <a:pt x="2860" y="29930"/>
                    </a:lnTo>
                    <a:lnTo>
                      <a:pt x="3253" y="28664"/>
                    </a:lnTo>
                    <a:lnTo>
                      <a:pt x="3450" y="28751"/>
                    </a:lnTo>
                    <a:lnTo>
                      <a:pt x="3712" y="28860"/>
                    </a:lnTo>
                    <a:lnTo>
                      <a:pt x="4410" y="29078"/>
                    </a:lnTo>
                    <a:lnTo>
                      <a:pt x="5327" y="29318"/>
                    </a:lnTo>
                    <a:lnTo>
                      <a:pt x="6375" y="29515"/>
                    </a:lnTo>
                    <a:lnTo>
                      <a:pt x="7532" y="29580"/>
                    </a:lnTo>
                    <a:lnTo>
                      <a:pt x="8754" y="29624"/>
                    </a:lnTo>
                    <a:lnTo>
                      <a:pt x="10021" y="29515"/>
                    </a:lnTo>
                    <a:lnTo>
                      <a:pt x="10654" y="29428"/>
                    </a:lnTo>
                    <a:lnTo>
                      <a:pt x="11898" y="29187"/>
                    </a:lnTo>
                    <a:lnTo>
                      <a:pt x="12487" y="29035"/>
                    </a:lnTo>
                    <a:lnTo>
                      <a:pt x="13077" y="28882"/>
                    </a:lnTo>
                    <a:lnTo>
                      <a:pt x="13601" y="28685"/>
                    </a:lnTo>
                    <a:lnTo>
                      <a:pt x="14125" y="28489"/>
                    </a:lnTo>
                    <a:lnTo>
                      <a:pt x="14583" y="28271"/>
                    </a:lnTo>
                    <a:lnTo>
                      <a:pt x="15020" y="28052"/>
                    </a:lnTo>
                    <a:lnTo>
                      <a:pt x="15391" y="27834"/>
                    </a:lnTo>
                    <a:lnTo>
                      <a:pt x="15762" y="27638"/>
                    </a:lnTo>
                    <a:lnTo>
                      <a:pt x="16024" y="27463"/>
                    </a:lnTo>
                    <a:lnTo>
                      <a:pt x="16482" y="27135"/>
                    </a:lnTo>
                    <a:lnTo>
                      <a:pt x="16570" y="27048"/>
                    </a:lnTo>
                    <a:lnTo>
                      <a:pt x="16461" y="27004"/>
                    </a:lnTo>
                    <a:lnTo>
                      <a:pt x="15937" y="26786"/>
                    </a:lnTo>
                    <a:lnTo>
                      <a:pt x="15609" y="26655"/>
                    </a:lnTo>
                    <a:lnTo>
                      <a:pt x="15238" y="26524"/>
                    </a:lnTo>
                    <a:lnTo>
                      <a:pt x="14823" y="26415"/>
                    </a:lnTo>
                    <a:lnTo>
                      <a:pt x="14343" y="26306"/>
                    </a:lnTo>
                    <a:lnTo>
                      <a:pt x="13841" y="26197"/>
                    </a:lnTo>
                    <a:lnTo>
                      <a:pt x="13273" y="26131"/>
                    </a:lnTo>
                    <a:lnTo>
                      <a:pt x="12706" y="26044"/>
                    </a:lnTo>
                    <a:lnTo>
                      <a:pt x="12095" y="26022"/>
                    </a:lnTo>
                    <a:lnTo>
                      <a:pt x="10894" y="26000"/>
                    </a:lnTo>
                    <a:lnTo>
                      <a:pt x="9606" y="26131"/>
                    </a:lnTo>
                    <a:lnTo>
                      <a:pt x="8340" y="26306"/>
                    </a:lnTo>
                    <a:lnTo>
                      <a:pt x="7161" y="26612"/>
                    </a:lnTo>
                    <a:lnTo>
                      <a:pt x="6571" y="26786"/>
                    </a:lnTo>
                    <a:lnTo>
                      <a:pt x="5524" y="27179"/>
                    </a:lnTo>
                    <a:lnTo>
                      <a:pt x="5065" y="27397"/>
                    </a:lnTo>
                    <a:lnTo>
                      <a:pt x="4214" y="27834"/>
                    </a:lnTo>
                    <a:lnTo>
                      <a:pt x="3602" y="28227"/>
                    </a:lnTo>
                    <a:lnTo>
                      <a:pt x="3428" y="28336"/>
                    </a:lnTo>
                    <a:lnTo>
                      <a:pt x="3319" y="28445"/>
                    </a:lnTo>
                    <a:lnTo>
                      <a:pt x="3908" y="26742"/>
                    </a:lnTo>
                    <a:lnTo>
                      <a:pt x="4563" y="25083"/>
                    </a:lnTo>
                    <a:lnTo>
                      <a:pt x="5109" y="23774"/>
                    </a:lnTo>
                    <a:lnTo>
                      <a:pt x="5720" y="22464"/>
                    </a:lnTo>
                    <a:lnTo>
                      <a:pt x="5895" y="22551"/>
                    </a:lnTo>
                    <a:lnTo>
                      <a:pt x="6178" y="22660"/>
                    </a:lnTo>
                    <a:lnTo>
                      <a:pt x="6855" y="22879"/>
                    </a:lnTo>
                    <a:lnTo>
                      <a:pt x="7794" y="23119"/>
                    </a:lnTo>
                    <a:lnTo>
                      <a:pt x="8820" y="23315"/>
                    </a:lnTo>
                    <a:lnTo>
                      <a:pt x="9999" y="23402"/>
                    </a:lnTo>
                    <a:lnTo>
                      <a:pt x="11221" y="23424"/>
                    </a:lnTo>
                    <a:lnTo>
                      <a:pt x="12487" y="23315"/>
                    </a:lnTo>
                    <a:lnTo>
                      <a:pt x="13121" y="23228"/>
                    </a:lnTo>
                    <a:lnTo>
                      <a:pt x="14365" y="23009"/>
                    </a:lnTo>
                    <a:lnTo>
                      <a:pt x="14932" y="22857"/>
                    </a:lnTo>
                    <a:lnTo>
                      <a:pt x="15500" y="22682"/>
                    </a:lnTo>
                    <a:lnTo>
                      <a:pt x="16046" y="22486"/>
                    </a:lnTo>
                    <a:lnTo>
                      <a:pt x="16570" y="22311"/>
                    </a:lnTo>
                    <a:lnTo>
                      <a:pt x="17028" y="22093"/>
                    </a:lnTo>
                    <a:lnTo>
                      <a:pt x="17465" y="21852"/>
                    </a:lnTo>
                    <a:lnTo>
                      <a:pt x="17858" y="21656"/>
                    </a:lnTo>
                    <a:lnTo>
                      <a:pt x="18207" y="21438"/>
                    </a:lnTo>
                    <a:lnTo>
                      <a:pt x="18491" y="21263"/>
                    </a:lnTo>
                    <a:lnTo>
                      <a:pt x="18927" y="20936"/>
                    </a:lnTo>
                    <a:lnTo>
                      <a:pt x="19037" y="20848"/>
                    </a:lnTo>
                    <a:lnTo>
                      <a:pt x="18906" y="20805"/>
                    </a:lnTo>
                    <a:lnTo>
                      <a:pt x="18403" y="20586"/>
                    </a:lnTo>
                    <a:lnTo>
                      <a:pt x="18076" y="20455"/>
                    </a:lnTo>
                    <a:lnTo>
                      <a:pt x="17683" y="20346"/>
                    </a:lnTo>
                    <a:lnTo>
                      <a:pt x="17268" y="20237"/>
                    </a:lnTo>
                    <a:lnTo>
                      <a:pt x="16788" y="20128"/>
                    </a:lnTo>
                    <a:lnTo>
                      <a:pt x="16286" y="20019"/>
                    </a:lnTo>
                    <a:lnTo>
                      <a:pt x="15718" y="19931"/>
                    </a:lnTo>
                    <a:lnTo>
                      <a:pt x="15151" y="19866"/>
                    </a:lnTo>
                    <a:lnTo>
                      <a:pt x="14561" y="19822"/>
                    </a:lnTo>
                    <a:lnTo>
                      <a:pt x="13950" y="19779"/>
                    </a:lnTo>
                    <a:lnTo>
                      <a:pt x="12706" y="19822"/>
                    </a:lnTo>
                    <a:lnTo>
                      <a:pt x="12073" y="19910"/>
                    </a:lnTo>
                    <a:lnTo>
                      <a:pt x="10807" y="20084"/>
                    </a:lnTo>
                    <a:lnTo>
                      <a:pt x="9606" y="20390"/>
                    </a:lnTo>
                    <a:lnTo>
                      <a:pt x="9038" y="20564"/>
                    </a:lnTo>
                    <a:lnTo>
                      <a:pt x="7969" y="20957"/>
                    </a:lnTo>
                    <a:lnTo>
                      <a:pt x="7510" y="21176"/>
                    </a:lnTo>
                    <a:lnTo>
                      <a:pt x="6659" y="21612"/>
                    </a:lnTo>
                    <a:lnTo>
                      <a:pt x="6069" y="22005"/>
                    </a:lnTo>
                    <a:lnTo>
                      <a:pt x="5938" y="22093"/>
                    </a:lnTo>
                    <a:lnTo>
                      <a:pt x="5851" y="22158"/>
                    </a:lnTo>
                    <a:lnTo>
                      <a:pt x="6681" y="20499"/>
                    </a:lnTo>
                    <a:lnTo>
                      <a:pt x="8558" y="17268"/>
                    </a:lnTo>
                    <a:lnTo>
                      <a:pt x="9584" y="15696"/>
                    </a:lnTo>
                    <a:lnTo>
                      <a:pt x="9759" y="15762"/>
                    </a:lnTo>
                    <a:lnTo>
                      <a:pt x="9933" y="15827"/>
                    </a:lnTo>
                    <a:lnTo>
                      <a:pt x="10632" y="16067"/>
                    </a:lnTo>
                    <a:lnTo>
                      <a:pt x="11549" y="16308"/>
                    </a:lnTo>
                    <a:lnTo>
                      <a:pt x="12597" y="16482"/>
                    </a:lnTo>
                    <a:lnTo>
                      <a:pt x="13754" y="16570"/>
                    </a:lnTo>
                    <a:lnTo>
                      <a:pt x="14976" y="16591"/>
                    </a:lnTo>
                    <a:lnTo>
                      <a:pt x="16242" y="16482"/>
                    </a:lnTo>
                    <a:lnTo>
                      <a:pt x="16875" y="16417"/>
                    </a:lnTo>
                    <a:lnTo>
                      <a:pt x="18120" y="16177"/>
                    </a:lnTo>
                    <a:lnTo>
                      <a:pt x="18709" y="16024"/>
                    </a:lnTo>
                    <a:lnTo>
                      <a:pt x="19299" y="15871"/>
                    </a:lnTo>
                    <a:lnTo>
                      <a:pt x="19822" y="15674"/>
                    </a:lnTo>
                    <a:lnTo>
                      <a:pt x="20346" y="15456"/>
                    </a:lnTo>
                    <a:lnTo>
                      <a:pt x="20805" y="15260"/>
                    </a:lnTo>
                    <a:lnTo>
                      <a:pt x="21241" y="15020"/>
                    </a:lnTo>
                    <a:lnTo>
                      <a:pt x="21613" y="14823"/>
                    </a:lnTo>
                    <a:lnTo>
                      <a:pt x="21984" y="14627"/>
                    </a:lnTo>
                    <a:lnTo>
                      <a:pt x="22246" y="14452"/>
                    </a:lnTo>
                    <a:lnTo>
                      <a:pt x="22704" y="14103"/>
                    </a:lnTo>
                    <a:lnTo>
                      <a:pt x="22791" y="14037"/>
                    </a:lnTo>
                    <a:lnTo>
                      <a:pt x="22682" y="13972"/>
                    </a:lnTo>
                    <a:lnTo>
                      <a:pt x="22158" y="13753"/>
                    </a:lnTo>
                    <a:lnTo>
                      <a:pt x="21853" y="13644"/>
                    </a:lnTo>
                    <a:lnTo>
                      <a:pt x="21460" y="13513"/>
                    </a:lnTo>
                    <a:lnTo>
                      <a:pt x="21045" y="13426"/>
                    </a:lnTo>
                    <a:lnTo>
                      <a:pt x="20565" y="13295"/>
                    </a:lnTo>
                    <a:lnTo>
                      <a:pt x="20063" y="13186"/>
                    </a:lnTo>
                    <a:lnTo>
                      <a:pt x="19495" y="13098"/>
                    </a:lnTo>
                    <a:lnTo>
                      <a:pt x="18927" y="13033"/>
                    </a:lnTo>
                    <a:lnTo>
                      <a:pt x="18316" y="12989"/>
                    </a:lnTo>
                    <a:lnTo>
                      <a:pt x="17115" y="12968"/>
                    </a:lnTo>
                    <a:lnTo>
                      <a:pt x="15828" y="13077"/>
                    </a:lnTo>
                    <a:lnTo>
                      <a:pt x="14561" y="13273"/>
                    </a:lnTo>
                    <a:lnTo>
                      <a:pt x="13382" y="13579"/>
                    </a:lnTo>
                    <a:lnTo>
                      <a:pt x="12225" y="13928"/>
                    </a:lnTo>
                    <a:lnTo>
                      <a:pt x="11287" y="14365"/>
                    </a:lnTo>
                    <a:lnTo>
                      <a:pt x="10545" y="14736"/>
                    </a:lnTo>
                    <a:lnTo>
                      <a:pt x="9999" y="15063"/>
                    </a:lnTo>
                    <a:lnTo>
                      <a:pt x="11090" y="13535"/>
                    </a:lnTo>
                    <a:lnTo>
                      <a:pt x="13404" y="10610"/>
                    </a:lnTo>
                    <a:lnTo>
                      <a:pt x="14627" y="9213"/>
                    </a:lnTo>
                    <a:lnTo>
                      <a:pt x="14801" y="9169"/>
                    </a:lnTo>
                    <a:lnTo>
                      <a:pt x="14998" y="9125"/>
                    </a:lnTo>
                    <a:lnTo>
                      <a:pt x="15653" y="8907"/>
                    </a:lnTo>
                    <a:lnTo>
                      <a:pt x="16548" y="8558"/>
                    </a:lnTo>
                    <a:lnTo>
                      <a:pt x="17487" y="8078"/>
                    </a:lnTo>
                    <a:lnTo>
                      <a:pt x="18491" y="7466"/>
                    </a:lnTo>
                    <a:lnTo>
                      <a:pt x="19495" y="6724"/>
                    </a:lnTo>
                    <a:lnTo>
                      <a:pt x="20456" y="5894"/>
                    </a:lnTo>
                    <a:lnTo>
                      <a:pt x="20914" y="5458"/>
                    </a:lnTo>
                    <a:lnTo>
                      <a:pt x="21765" y="4541"/>
                    </a:lnTo>
                    <a:lnTo>
                      <a:pt x="22136" y="4083"/>
                    </a:lnTo>
                    <a:lnTo>
                      <a:pt x="22486" y="3580"/>
                    </a:lnTo>
                    <a:lnTo>
                      <a:pt x="22813" y="3122"/>
                    </a:lnTo>
                    <a:lnTo>
                      <a:pt x="23119" y="2642"/>
                    </a:lnTo>
                    <a:lnTo>
                      <a:pt x="23359" y="2183"/>
                    </a:lnTo>
                    <a:lnTo>
                      <a:pt x="23599" y="1747"/>
                    </a:lnTo>
                    <a:lnTo>
                      <a:pt x="23774" y="1354"/>
                    </a:lnTo>
                    <a:lnTo>
                      <a:pt x="23927" y="983"/>
                    </a:lnTo>
                    <a:lnTo>
                      <a:pt x="24058" y="655"/>
                    </a:lnTo>
                    <a:lnTo>
                      <a:pt x="24210" y="131"/>
                    </a:lnTo>
                    <a:lnTo>
                      <a:pt x="2423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185" name="Google Shape;492;p40">
                <a:extLst>
                  <a:ext uri="{FF2B5EF4-FFF2-40B4-BE49-F238E27FC236}">
                    <a16:creationId xmlns:a16="http://schemas.microsoft.com/office/drawing/2014/main" id="{87D8ED72-3087-4A04-B06C-CCFA18D5D448}"/>
                  </a:ext>
                </a:extLst>
              </p:cNvPr>
              <p:cNvGrpSpPr/>
              <p:nvPr/>
            </p:nvGrpSpPr>
            <p:grpSpPr>
              <a:xfrm>
                <a:off x="4245177" y="2761081"/>
                <a:ext cx="1460364" cy="2615652"/>
                <a:chOff x="6151127" y="3360634"/>
                <a:chExt cx="1460364" cy="2615652"/>
              </a:xfrm>
            </p:grpSpPr>
            <p:sp>
              <p:nvSpPr>
                <p:cNvPr id="186" name="Google Shape;493;p40">
                  <a:extLst>
                    <a:ext uri="{FF2B5EF4-FFF2-40B4-BE49-F238E27FC236}">
                      <a16:creationId xmlns:a16="http://schemas.microsoft.com/office/drawing/2014/main" id="{72168D81-FF3C-4C11-AA6B-AED257C6E9D3}"/>
                    </a:ext>
                  </a:extLst>
                </p:cNvPr>
                <p:cNvSpPr/>
                <p:nvPr/>
              </p:nvSpPr>
              <p:spPr>
                <a:xfrm rot="930904">
                  <a:off x="6451470" y="4073622"/>
                  <a:ext cx="264857" cy="190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1" h="48765" fill="none" extrusionOk="0">
                      <a:moveTo>
                        <a:pt x="3453" y="1"/>
                      </a:moveTo>
                      <a:lnTo>
                        <a:pt x="3156" y="1052"/>
                      </a:lnTo>
                      <a:lnTo>
                        <a:pt x="1624" y="8071"/>
                      </a:lnTo>
                      <a:lnTo>
                        <a:pt x="847" y="12963"/>
                      </a:lnTo>
                      <a:lnTo>
                        <a:pt x="412" y="16575"/>
                      </a:lnTo>
                      <a:lnTo>
                        <a:pt x="115" y="20393"/>
                      </a:lnTo>
                      <a:lnTo>
                        <a:pt x="1" y="24371"/>
                      </a:lnTo>
                      <a:lnTo>
                        <a:pt x="92" y="28441"/>
                      </a:lnTo>
                      <a:lnTo>
                        <a:pt x="481" y="32487"/>
                      </a:lnTo>
                      <a:lnTo>
                        <a:pt x="1167" y="36465"/>
                      </a:lnTo>
                      <a:lnTo>
                        <a:pt x="1921" y="39369"/>
                      </a:lnTo>
                      <a:lnTo>
                        <a:pt x="2561" y="41220"/>
                      </a:lnTo>
                      <a:lnTo>
                        <a:pt x="3293" y="43026"/>
                      </a:lnTo>
                      <a:lnTo>
                        <a:pt x="4139" y="44764"/>
                      </a:lnTo>
                      <a:lnTo>
                        <a:pt x="5099" y="46433"/>
                      </a:lnTo>
                      <a:lnTo>
                        <a:pt x="6196" y="48010"/>
                      </a:lnTo>
                      <a:lnTo>
                        <a:pt x="6791" y="48765"/>
                      </a:lnTo>
                    </a:path>
                  </a:pathLst>
                </a:custGeom>
                <a:noFill/>
                <a:ln w="31425" cap="flat" cmpd="sng">
                  <a:solidFill>
                    <a:schemeClr val="accent1"/>
                  </a:solidFill>
                  <a:prstDash val="solid"/>
                  <a:miter lim="228618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494;p40">
                  <a:extLst>
                    <a:ext uri="{FF2B5EF4-FFF2-40B4-BE49-F238E27FC236}">
                      <a16:creationId xmlns:a16="http://schemas.microsoft.com/office/drawing/2014/main" id="{DF7D447B-58A3-42A3-9D03-4EE1481749B8}"/>
                    </a:ext>
                  </a:extLst>
                </p:cNvPr>
                <p:cNvSpPr/>
                <p:nvPr/>
              </p:nvSpPr>
              <p:spPr>
                <a:xfrm rot="930904">
                  <a:off x="6269185" y="3505251"/>
                  <a:ext cx="1224248" cy="1049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90" h="26909" extrusionOk="0">
                      <a:moveTo>
                        <a:pt x="17809" y="0"/>
                      </a:moveTo>
                      <a:lnTo>
                        <a:pt x="17009" y="229"/>
                      </a:lnTo>
                      <a:lnTo>
                        <a:pt x="16323" y="778"/>
                      </a:lnTo>
                      <a:lnTo>
                        <a:pt x="15775" y="1532"/>
                      </a:lnTo>
                      <a:lnTo>
                        <a:pt x="15340" y="2515"/>
                      </a:lnTo>
                      <a:lnTo>
                        <a:pt x="15020" y="3635"/>
                      </a:lnTo>
                      <a:lnTo>
                        <a:pt x="14677" y="5510"/>
                      </a:lnTo>
                      <a:lnTo>
                        <a:pt x="14472" y="8185"/>
                      </a:lnTo>
                      <a:lnTo>
                        <a:pt x="14449" y="10700"/>
                      </a:lnTo>
                      <a:lnTo>
                        <a:pt x="14586" y="13557"/>
                      </a:lnTo>
                      <a:lnTo>
                        <a:pt x="14632" y="14015"/>
                      </a:lnTo>
                      <a:lnTo>
                        <a:pt x="14334" y="13420"/>
                      </a:lnTo>
                      <a:lnTo>
                        <a:pt x="13306" y="11774"/>
                      </a:lnTo>
                      <a:lnTo>
                        <a:pt x="11865" y="9877"/>
                      </a:lnTo>
                      <a:lnTo>
                        <a:pt x="10082" y="7956"/>
                      </a:lnTo>
                      <a:lnTo>
                        <a:pt x="8596" y="6676"/>
                      </a:lnTo>
                      <a:lnTo>
                        <a:pt x="7544" y="5945"/>
                      </a:lnTo>
                      <a:lnTo>
                        <a:pt x="6493" y="5373"/>
                      </a:lnTo>
                      <a:lnTo>
                        <a:pt x="5441" y="4984"/>
                      </a:lnTo>
                      <a:lnTo>
                        <a:pt x="4367" y="4779"/>
                      </a:lnTo>
                      <a:lnTo>
                        <a:pt x="3338" y="4847"/>
                      </a:lnTo>
                      <a:lnTo>
                        <a:pt x="2332" y="5167"/>
                      </a:lnTo>
                      <a:lnTo>
                        <a:pt x="1372" y="5830"/>
                      </a:lnTo>
                      <a:lnTo>
                        <a:pt x="915" y="6287"/>
                      </a:lnTo>
                      <a:lnTo>
                        <a:pt x="503" y="6768"/>
                      </a:lnTo>
                      <a:lnTo>
                        <a:pt x="46" y="7751"/>
                      </a:lnTo>
                      <a:lnTo>
                        <a:pt x="0" y="8688"/>
                      </a:lnTo>
                      <a:lnTo>
                        <a:pt x="297" y="9625"/>
                      </a:lnTo>
                      <a:lnTo>
                        <a:pt x="892" y="10517"/>
                      </a:lnTo>
                      <a:lnTo>
                        <a:pt x="1715" y="11363"/>
                      </a:lnTo>
                      <a:lnTo>
                        <a:pt x="3292" y="12574"/>
                      </a:lnTo>
                      <a:lnTo>
                        <a:pt x="5761" y="13969"/>
                      </a:lnTo>
                      <a:lnTo>
                        <a:pt x="8253" y="15089"/>
                      </a:lnTo>
                      <a:lnTo>
                        <a:pt x="11225" y="16209"/>
                      </a:lnTo>
                      <a:lnTo>
                        <a:pt x="11705" y="16347"/>
                      </a:lnTo>
                      <a:lnTo>
                        <a:pt x="11248" y="16415"/>
                      </a:lnTo>
                      <a:lnTo>
                        <a:pt x="8413" y="16872"/>
                      </a:lnTo>
                      <a:lnTo>
                        <a:pt x="6058" y="17444"/>
                      </a:lnTo>
                      <a:lnTo>
                        <a:pt x="4298" y="18038"/>
                      </a:lnTo>
                      <a:lnTo>
                        <a:pt x="3224" y="18518"/>
                      </a:lnTo>
                      <a:lnTo>
                        <a:pt x="2309" y="19044"/>
                      </a:lnTo>
                      <a:lnTo>
                        <a:pt x="1577" y="19662"/>
                      </a:lnTo>
                      <a:lnTo>
                        <a:pt x="1097" y="20325"/>
                      </a:lnTo>
                      <a:lnTo>
                        <a:pt x="892" y="21102"/>
                      </a:lnTo>
                      <a:lnTo>
                        <a:pt x="1052" y="21925"/>
                      </a:lnTo>
                      <a:lnTo>
                        <a:pt x="1623" y="22862"/>
                      </a:lnTo>
                      <a:lnTo>
                        <a:pt x="2080" y="23365"/>
                      </a:lnTo>
                      <a:lnTo>
                        <a:pt x="2583" y="23845"/>
                      </a:lnTo>
                      <a:lnTo>
                        <a:pt x="3635" y="24485"/>
                      </a:lnTo>
                      <a:lnTo>
                        <a:pt x="4710" y="24828"/>
                      </a:lnTo>
                      <a:lnTo>
                        <a:pt x="5784" y="24897"/>
                      </a:lnTo>
                      <a:lnTo>
                        <a:pt x="6859" y="24714"/>
                      </a:lnTo>
                      <a:lnTo>
                        <a:pt x="7910" y="24325"/>
                      </a:lnTo>
                      <a:lnTo>
                        <a:pt x="8939" y="23800"/>
                      </a:lnTo>
                      <a:lnTo>
                        <a:pt x="9922" y="23137"/>
                      </a:lnTo>
                      <a:lnTo>
                        <a:pt x="11294" y="21993"/>
                      </a:lnTo>
                      <a:lnTo>
                        <a:pt x="12826" y="20393"/>
                      </a:lnTo>
                      <a:lnTo>
                        <a:pt x="14403" y="18450"/>
                      </a:lnTo>
                      <a:lnTo>
                        <a:pt x="14632" y="18107"/>
                      </a:lnTo>
                      <a:lnTo>
                        <a:pt x="14814" y="18496"/>
                      </a:lnTo>
                      <a:lnTo>
                        <a:pt x="16163" y="20828"/>
                      </a:lnTo>
                      <a:lnTo>
                        <a:pt x="17489" y="22771"/>
                      </a:lnTo>
                      <a:lnTo>
                        <a:pt x="19090" y="24645"/>
                      </a:lnTo>
                      <a:lnTo>
                        <a:pt x="20416" y="25811"/>
                      </a:lnTo>
                      <a:lnTo>
                        <a:pt x="21353" y="26406"/>
                      </a:lnTo>
                      <a:lnTo>
                        <a:pt x="22313" y="26772"/>
                      </a:lnTo>
                      <a:lnTo>
                        <a:pt x="23296" y="26909"/>
                      </a:lnTo>
                      <a:lnTo>
                        <a:pt x="24279" y="26749"/>
                      </a:lnTo>
                      <a:lnTo>
                        <a:pt x="25239" y="26246"/>
                      </a:lnTo>
                      <a:lnTo>
                        <a:pt x="25720" y="25834"/>
                      </a:lnTo>
                      <a:lnTo>
                        <a:pt x="26177" y="25400"/>
                      </a:lnTo>
                      <a:lnTo>
                        <a:pt x="26726" y="24531"/>
                      </a:lnTo>
                      <a:lnTo>
                        <a:pt x="26931" y="23685"/>
                      </a:lnTo>
                      <a:lnTo>
                        <a:pt x="26840" y="22862"/>
                      </a:lnTo>
                      <a:lnTo>
                        <a:pt x="26474" y="22062"/>
                      </a:lnTo>
                      <a:lnTo>
                        <a:pt x="25902" y="21285"/>
                      </a:lnTo>
                      <a:lnTo>
                        <a:pt x="24714" y="20210"/>
                      </a:lnTo>
                      <a:lnTo>
                        <a:pt x="22793" y="18953"/>
                      </a:lnTo>
                      <a:lnTo>
                        <a:pt x="20804" y="17947"/>
                      </a:lnTo>
                      <a:lnTo>
                        <a:pt x="18404" y="16918"/>
                      </a:lnTo>
                      <a:lnTo>
                        <a:pt x="17992" y="16781"/>
                      </a:lnTo>
                      <a:lnTo>
                        <a:pt x="18381" y="16895"/>
                      </a:lnTo>
                      <a:lnTo>
                        <a:pt x="19318" y="17010"/>
                      </a:lnTo>
                      <a:lnTo>
                        <a:pt x="20964" y="16987"/>
                      </a:lnTo>
                      <a:lnTo>
                        <a:pt x="23502" y="16530"/>
                      </a:lnTo>
                      <a:lnTo>
                        <a:pt x="26108" y="15684"/>
                      </a:lnTo>
                      <a:lnTo>
                        <a:pt x="27914" y="14838"/>
                      </a:lnTo>
                      <a:lnTo>
                        <a:pt x="28989" y="14175"/>
                      </a:lnTo>
                      <a:lnTo>
                        <a:pt x="29926" y="13466"/>
                      </a:lnTo>
                      <a:lnTo>
                        <a:pt x="30658" y="12712"/>
                      </a:lnTo>
                      <a:lnTo>
                        <a:pt x="31161" y="11889"/>
                      </a:lnTo>
                      <a:lnTo>
                        <a:pt x="31389" y="11020"/>
                      </a:lnTo>
                      <a:lnTo>
                        <a:pt x="31321" y="10151"/>
                      </a:lnTo>
                      <a:lnTo>
                        <a:pt x="30909" y="9237"/>
                      </a:lnTo>
                      <a:lnTo>
                        <a:pt x="30543" y="8757"/>
                      </a:lnTo>
                      <a:lnTo>
                        <a:pt x="30132" y="8322"/>
                      </a:lnTo>
                      <a:lnTo>
                        <a:pt x="29240" y="7728"/>
                      </a:lnTo>
                      <a:lnTo>
                        <a:pt x="28257" y="7385"/>
                      </a:lnTo>
                      <a:lnTo>
                        <a:pt x="27228" y="7316"/>
                      </a:lnTo>
                      <a:lnTo>
                        <a:pt x="26131" y="7476"/>
                      </a:lnTo>
                      <a:lnTo>
                        <a:pt x="25034" y="7796"/>
                      </a:lnTo>
                      <a:lnTo>
                        <a:pt x="23388" y="8528"/>
                      </a:lnTo>
                      <a:lnTo>
                        <a:pt x="21284" y="9831"/>
                      </a:lnTo>
                      <a:lnTo>
                        <a:pt x="19478" y="11248"/>
                      </a:lnTo>
                      <a:lnTo>
                        <a:pt x="17535" y="12986"/>
                      </a:lnTo>
                      <a:lnTo>
                        <a:pt x="17519" y="13004"/>
                      </a:lnTo>
                      <a:lnTo>
                        <a:pt x="18175" y="11866"/>
                      </a:lnTo>
                      <a:lnTo>
                        <a:pt x="18975" y="9991"/>
                      </a:lnTo>
                      <a:lnTo>
                        <a:pt x="19753" y="7728"/>
                      </a:lnTo>
                      <a:lnTo>
                        <a:pt x="20324" y="5350"/>
                      </a:lnTo>
                      <a:lnTo>
                        <a:pt x="20507" y="3658"/>
                      </a:lnTo>
                      <a:lnTo>
                        <a:pt x="20484" y="2630"/>
                      </a:lnTo>
                      <a:lnTo>
                        <a:pt x="20324" y="1715"/>
                      </a:lnTo>
                      <a:lnTo>
                        <a:pt x="20004" y="961"/>
                      </a:lnTo>
                      <a:lnTo>
                        <a:pt x="19478" y="412"/>
                      </a:lnTo>
                      <a:lnTo>
                        <a:pt x="18747" y="69"/>
                      </a:lnTo>
                      <a:lnTo>
                        <a:pt x="18289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8" name="Google Shape;495;p40">
                  <a:extLst>
                    <a:ext uri="{FF2B5EF4-FFF2-40B4-BE49-F238E27FC236}">
                      <a16:creationId xmlns:a16="http://schemas.microsoft.com/office/drawing/2014/main" id="{9625D1D9-8FF1-4944-B51B-65CE827C164C}"/>
                    </a:ext>
                  </a:extLst>
                </p:cNvPr>
                <p:cNvSpPr/>
                <p:nvPr/>
              </p:nvSpPr>
              <p:spPr>
                <a:xfrm rot="930904">
                  <a:off x="6981724" y="3969686"/>
                  <a:ext cx="83853" cy="78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0" h="2013" extrusionOk="0">
                      <a:moveTo>
                        <a:pt x="915" y="0"/>
                      </a:moveTo>
                      <a:lnTo>
                        <a:pt x="686" y="23"/>
                      </a:lnTo>
                      <a:lnTo>
                        <a:pt x="297" y="206"/>
                      </a:lnTo>
                      <a:lnTo>
                        <a:pt x="69" y="526"/>
                      </a:lnTo>
                      <a:lnTo>
                        <a:pt x="0" y="892"/>
                      </a:lnTo>
                      <a:lnTo>
                        <a:pt x="46" y="1303"/>
                      </a:lnTo>
                      <a:lnTo>
                        <a:pt x="229" y="1646"/>
                      </a:lnTo>
                      <a:lnTo>
                        <a:pt x="526" y="1898"/>
                      </a:lnTo>
                      <a:lnTo>
                        <a:pt x="960" y="2012"/>
                      </a:lnTo>
                      <a:lnTo>
                        <a:pt x="1212" y="1966"/>
                      </a:lnTo>
                      <a:lnTo>
                        <a:pt x="1486" y="1898"/>
                      </a:lnTo>
                      <a:lnTo>
                        <a:pt x="1852" y="1692"/>
                      </a:lnTo>
                      <a:lnTo>
                        <a:pt x="2081" y="1395"/>
                      </a:lnTo>
                      <a:lnTo>
                        <a:pt x="2149" y="1052"/>
                      </a:lnTo>
                      <a:lnTo>
                        <a:pt x="2104" y="709"/>
                      </a:lnTo>
                      <a:lnTo>
                        <a:pt x="1898" y="389"/>
                      </a:lnTo>
                      <a:lnTo>
                        <a:pt x="1601" y="160"/>
                      </a:lnTo>
                      <a:lnTo>
                        <a:pt x="1166" y="23"/>
                      </a:lnTo>
                      <a:lnTo>
                        <a:pt x="91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" name="Google Shape;496;p40">
                  <a:extLst>
                    <a:ext uri="{FF2B5EF4-FFF2-40B4-BE49-F238E27FC236}">
                      <a16:creationId xmlns:a16="http://schemas.microsoft.com/office/drawing/2014/main" id="{36857A46-205E-49AA-913A-F2631C7AC688}"/>
                    </a:ext>
                  </a:extLst>
                </p:cNvPr>
                <p:cNvSpPr/>
                <p:nvPr/>
              </p:nvSpPr>
              <p:spPr>
                <a:xfrm rot="930904">
                  <a:off x="6849838" y="3880273"/>
                  <a:ext cx="97230" cy="7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3" h="1944" extrusionOk="0">
                      <a:moveTo>
                        <a:pt x="1098" y="0"/>
                      </a:moveTo>
                      <a:lnTo>
                        <a:pt x="824" y="23"/>
                      </a:lnTo>
                      <a:lnTo>
                        <a:pt x="549" y="69"/>
                      </a:lnTo>
                      <a:lnTo>
                        <a:pt x="184" y="298"/>
                      </a:lnTo>
                      <a:lnTo>
                        <a:pt x="1" y="641"/>
                      </a:lnTo>
                      <a:lnTo>
                        <a:pt x="1" y="1029"/>
                      </a:lnTo>
                      <a:lnTo>
                        <a:pt x="138" y="1418"/>
                      </a:lnTo>
                      <a:lnTo>
                        <a:pt x="412" y="1738"/>
                      </a:lnTo>
                      <a:lnTo>
                        <a:pt x="824" y="1944"/>
                      </a:lnTo>
                      <a:lnTo>
                        <a:pt x="1350" y="1944"/>
                      </a:lnTo>
                      <a:lnTo>
                        <a:pt x="1647" y="1852"/>
                      </a:lnTo>
                      <a:lnTo>
                        <a:pt x="1944" y="1738"/>
                      </a:lnTo>
                      <a:lnTo>
                        <a:pt x="2333" y="1464"/>
                      </a:lnTo>
                      <a:lnTo>
                        <a:pt x="2493" y="1143"/>
                      </a:lnTo>
                      <a:lnTo>
                        <a:pt x="2493" y="801"/>
                      </a:lnTo>
                      <a:lnTo>
                        <a:pt x="2333" y="503"/>
                      </a:lnTo>
                      <a:lnTo>
                        <a:pt x="2013" y="229"/>
                      </a:lnTo>
                      <a:lnTo>
                        <a:pt x="1601" y="46"/>
                      </a:lnTo>
                      <a:lnTo>
                        <a:pt x="1098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" name="Google Shape;497;p40">
                  <a:extLst>
                    <a:ext uri="{FF2B5EF4-FFF2-40B4-BE49-F238E27FC236}">
                      <a16:creationId xmlns:a16="http://schemas.microsoft.com/office/drawing/2014/main" id="{A141A7FC-A746-41F7-96DD-EFF2F9DBE560}"/>
                    </a:ext>
                  </a:extLst>
                </p:cNvPr>
                <p:cNvSpPr/>
                <p:nvPr/>
              </p:nvSpPr>
              <p:spPr>
                <a:xfrm rot="930904">
                  <a:off x="6725155" y="3889675"/>
                  <a:ext cx="91887" cy="94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6" h="2425" extrusionOk="0">
                      <a:moveTo>
                        <a:pt x="824" y="1"/>
                      </a:moveTo>
                      <a:lnTo>
                        <a:pt x="412" y="184"/>
                      </a:lnTo>
                      <a:lnTo>
                        <a:pt x="138" y="549"/>
                      </a:lnTo>
                      <a:lnTo>
                        <a:pt x="1" y="1007"/>
                      </a:lnTo>
                      <a:lnTo>
                        <a:pt x="1" y="1510"/>
                      </a:lnTo>
                      <a:lnTo>
                        <a:pt x="161" y="1944"/>
                      </a:lnTo>
                      <a:lnTo>
                        <a:pt x="458" y="2287"/>
                      </a:lnTo>
                      <a:lnTo>
                        <a:pt x="938" y="2424"/>
                      </a:lnTo>
                      <a:lnTo>
                        <a:pt x="1235" y="2401"/>
                      </a:lnTo>
                      <a:lnTo>
                        <a:pt x="1555" y="2333"/>
                      </a:lnTo>
                      <a:lnTo>
                        <a:pt x="1990" y="2081"/>
                      </a:lnTo>
                      <a:lnTo>
                        <a:pt x="2264" y="1738"/>
                      </a:lnTo>
                      <a:lnTo>
                        <a:pt x="2355" y="1350"/>
                      </a:lnTo>
                      <a:lnTo>
                        <a:pt x="2310" y="938"/>
                      </a:lnTo>
                      <a:lnTo>
                        <a:pt x="2127" y="572"/>
                      </a:lnTo>
                      <a:lnTo>
                        <a:pt x="1807" y="252"/>
                      </a:lnTo>
                      <a:lnTo>
                        <a:pt x="1349" y="46"/>
                      </a:lnTo>
                      <a:lnTo>
                        <a:pt x="10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498;p40">
                  <a:extLst>
                    <a:ext uri="{FF2B5EF4-FFF2-40B4-BE49-F238E27FC236}">
                      <a16:creationId xmlns:a16="http://schemas.microsoft.com/office/drawing/2014/main" id="{6C6BC5D4-A423-4124-861C-FAFC80754CD2}"/>
                    </a:ext>
                  </a:extLst>
                </p:cNvPr>
                <p:cNvSpPr/>
                <p:nvPr/>
              </p:nvSpPr>
              <p:spPr>
                <a:xfrm rot="930904">
                  <a:off x="6740316" y="3946179"/>
                  <a:ext cx="102573" cy="18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0" h="4802" extrusionOk="0">
                      <a:moveTo>
                        <a:pt x="0" y="0"/>
                      </a:moveTo>
                      <a:lnTo>
                        <a:pt x="252" y="183"/>
                      </a:lnTo>
                      <a:lnTo>
                        <a:pt x="1486" y="1852"/>
                      </a:lnTo>
                      <a:lnTo>
                        <a:pt x="2035" y="3155"/>
                      </a:lnTo>
                      <a:lnTo>
                        <a:pt x="2263" y="4207"/>
                      </a:lnTo>
                      <a:lnTo>
                        <a:pt x="2332" y="4801"/>
                      </a:lnTo>
                      <a:lnTo>
                        <a:pt x="2629" y="4710"/>
                      </a:lnTo>
                      <a:lnTo>
                        <a:pt x="2583" y="4253"/>
                      </a:lnTo>
                      <a:lnTo>
                        <a:pt x="2058" y="2378"/>
                      </a:lnTo>
                      <a:lnTo>
                        <a:pt x="1646" y="1601"/>
                      </a:lnTo>
                      <a:lnTo>
                        <a:pt x="1120" y="846"/>
                      </a:lnTo>
                      <a:lnTo>
                        <a:pt x="412" y="2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" name="Google Shape;499;p40">
                  <a:extLst>
                    <a:ext uri="{FF2B5EF4-FFF2-40B4-BE49-F238E27FC236}">
                      <a16:creationId xmlns:a16="http://schemas.microsoft.com/office/drawing/2014/main" id="{7D9A23F6-2BB1-40F1-9C13-AEFDB59CB2E1}"/>
                    </a:ext>
                  </a:extLst>
                </p:cNvPr>
                <p:cNvSpPr/>
                <p:nvPr/>
              </p:nvSpPr>
              <p:spPr>
                <a:xfrm rot="930904">
                  <a:off x="6845024" y="3900906"/>
                  <a:ext cx="32137" cy="246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" h="6333" extrusionOk="0">
                      <a:moveTo>
                        <a:pt x="824" y="0"/>
                      </a:moveTo>
                      <a:lnTo>
                        <a:pt x="504" y="115"/>
                      </a:lnTo>
                      <a:lnTo>
                        <a:pt x="412" y="595"/>
                      </a:lnTo>
                      <a:lnTo>
                        <a:pt x="69" y="3384"/>
                      </a:lnTo>
                      <a:lnTo>
                        <a:pt x="1" y="5441"/>
                      </a:lnTo>
                      <a:lnTo>
                        <a:pt x="115" y="6333"/>
                      </a:lnTo>
                      <a:lnTo>
                        <a:pt x="390" y="6333"/>
                      </a:lnTo>
                      <a:lnTo>
                        <a:pt x="390" y="5784"/>
                      </a:lnTo>
                      <a:lnTo>
                        <a:pt x="435" y="2881"/>
                      </a:lnTo>
                      <a:lnTo>
                        <a:pt x="618" y="823"/>
                      </a:lnTo>
                      <a:lnTo>
                        <a:pt x="82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" name="Google Shape;500;p40">
                  <a:extLst>
                    <a:ext uri="{FF2B5EF4-FFF2-40B4-BE49-F238E27FC236}">
                      <a16:creationId xmlns:a16="http://schemas.microsoft.com/office/drawing/2014/main" id="{647E76C8-B686-446D-ADBE-FDEFBEF0A052}"/>
                    </a:ext>
                  </a:extLst>
                </p:cNvPr>
                <p:cNvSpPr/>
                <p:nvPr/>
              </p:nvSpPr>
              <p:spPr>
                <a:xfrm rot="930904">
                  <a:off x="6837441" y="3989487"/>
                  <a:ext cx="148946" cy="17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9" h="4459" extrusionOk="0">
                      <a:moveTo>
                        <a:pt x="3612" y="1"/>
                      </a:moveTo>
                      <a:lnTo>
                        <a:pt x="3269" y="138"/>
                      </a:lnTo>
                      <a:lnTo>
                        <a:pt x="2561" y="618"/>
                      </a:lnTo>
                      <a:lnTo>
                        <a:pt x="1623" y="1670"/>
                      </a:lnTo>
                      <a:lnTo>
                        <a:pt x="206" y="3979"/>
                      </a:lnTo>
                      <a:lnTo>
                        <a:pt x="0" y="4459"/>
                      </a:lnTo>
                      <a:lnTo>
                        <a:pt x="297" y="4459"/>
                      </a:lnTo>
                      <a:lnTo>
                        <a:pt x="549" y="3842"/>
                      </a:lnTo>
                      <a:lnTo>
                        <a:pt x="1143" y="2790"/>
                      </a:lnTo>
                      <a:lnTo>
                        <a:pt x="2035" y="1578"/>
                      </a:lnTo>
                      <a:lnTo>
                        <a:pt x="3544" y="298"/>
                      </a:lnTo>
                      <a:lnTo>
                        <a:pt x="3818" y="207"/>
                      </a:lnTo>
                      <a:lnTo>
                        <a:pt x="361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4" name="Google Shape;501;p40">
                <a:extLst>
                  <a:ext uri="{FF2B5EF4-FFF2-40B4-BE49-F238E27FC236}">
                    <a16:creationId xmlns:a16="http://schemas.microsoft.com/office/drawing/2014/main" id="{8CC7DAAE-9AFD-4F61-87D2-7C12825CD9A1}"/>
                  </a:ext>
                </a:extLst>
              </p:cNvPr>
              <p:cNvGrpSpPr/>
              <p:nvPr/>
            </p:nvGrpSpPr>
            <p:grpSpPr>
              <a:xfrm>
                <a:off x="4349012" y="3668056"/>
                <a:ext cx="1992323" cy="1864374"/>
                <a:chOff x="6254962" y="4267609"/>
                <a:chExt cx="1992323" cy="1864374"/>
              </a:xfrm>
            </p:grpSpPr>
            <p:sp>
              <p:nvSpPr>
                <p:cNvPr id="195" name="Google Shape;502;p40">
                  <a:extLst>
                    <a:ext uri="{FF2B5EF4-FFF2-40B4-BE49-F238E27FC236}">
                      <a16:creationId xmlns:a16="http://schemas.microsoft.com/office/drawing/2014/main" id="{733684CA-B102-4B5F-9972-05804B390C02}"/>
                    </a:ext>
                  </a:extLst>
                </p:cNvPr>
                <p:cNvSpPr/>
                <p:nvPr/>
              </p:nvSpPr>
              <p:spPr>
                <a:xfrm rot="2870139">
                  <a:off x="6809315" y="4717393"/>
                  <a:ext cx="222038" cy="1594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1" h="48765" fill="none" extrusionOk="0">
                      <a:moveTo>
                        <a:pt x="3453" y="1"/>
                      </a:moveTo>
                      <a:lnTo>
                        <a:pt x="3156" y="1052"/>
                      </a:lnTo>
                      <a:lnTo>
                        <a:pt x="1624" y="8071"/>
                      </a:lnTo>
                      <a:lnTo>
                        <a:pt x="847" y="12963"/>
                      </a:lnTo>
                      <a:lnTo>
                        <a:pt x="412" y="16575"/>
                      </a:lnTo>
                      <a:lnTo>
                        <a:pt x="115" y="20393"/>
                      </a:lnTo>
                      <a:lnTo>
                        <a:pt x="1" y="24371"/>
                      </a:lnTo>
                      <a:lnTo>
                        <a:pt x="92" y="28441"/>
                      </a:lnTo>
                      <a:lnTo>
                        <a:pt x="481" y="32487"/>
                      </a:lnTo>
                      <a:lnTo>
                        <a:pt x="1167" y="36465"/>
                      </a:lnTo>
                      <a:lnTo>
                        <a:pt x="1921" y="39369"/>
                      </a:lnTo>
                      <a:lnTo>
                        <a:pt x="2561" y="41220"/>
                      </a:lnTo>
                      <a:lnTo>
                        <a:pt x="3293" y="43026"/>
                      </a:lnTo>
                      <a:lnTo>
                        <a:pt x="4139" y="44764"/>
                      </a:lnTo>
                      <a:lnTo>
                        <a:pt x="5099" y="46433"/>
                      </a:lnTo>
                      <a:lnTo>
                        <a:pt x="6196" y="48010"/>
                      </a:lnTo>
                      <a:lnTo>
                        <a:pt x="6791" y="48765"/>
                      </a:lnTo>
                    </a:path>
                  </a:pathLst>
                </a:custGeom>
                <a:noFill/>
                <a:ln w="31425" cap="flat" cmpd="sng">
                  <a:solidFill>
                    <a:schemeClr val="accent1"/>
                  </a:solidFill>
                  <a:prstDash val="solid"/>
                  <a:miter lim="228618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" name="Google Shape;503;p40">
                  <a:extLst>
                    <a:ext uri="{FF2B5EF4-FFF2-40B4-BE49-F238E27FC236}">
                      <a16:creationId xmlns:a16="http://schemas.microsoft.com/office/drawing/2014/main" id="{FA0CF463-F5C5-474B-ABAA-E1E6500E9720}"/>
                    </a:ext>
                  </a:extLst>
                </p:cNvPr>
                <p:cNvSpPr/>
                <p:nvPr/>
              </p:nvSpPr>
              <p:spPr>
                <a:xfrm rot="2870139">
                  <a:off x="7063619" y="4503387"/>
                  <a:ext cx="1026327" cy="879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90" h="26909" extrusionOk="0">
                      <a:moveTo>
                        <a:pt x="17809" y="0"/>
                      </a:moveTo>
                      <a:lnTo>
                        <a:pt x="17009" y="229"/>
                      </a:lnTo>
                      <a:lnTo>
                        <a:pt x="16323" y="778"/>
                      </a:lnTo>
                      <a:lnTo>
                        <a:pt x="15775" y="1532"/>
                      </a:lnTo>
                      <a:lnTo>
                        <a:pt x="15340" y="2515"/>
                      </a:lnTo>
                      <a:lnTo>
                        <a:pt x="15020" y="3635"/>
                      </a:lnTo>
                      <a:lnTo>
                        <a:pt x="14677" y="5510"/>
                      </a:lnTo>
                      <a:lnTo>
                        <a:pt x="14472" y="8185"/>
                      </a:lnTo>
                      <a:lnTo>
                        <a:pt x="14449" y="10700"/>
                      </a:lnTo>
                      <a:lnTo>
                        <a:pt x="14586" y="13557"/>
                      </a:lnTo>
                      <a:lnTo>
                        <a:pt x="14632" y="14015"/>
                      </a:lnTo>
                      <a:lnTo>
                        <a:pt x="14334" y="13420"/>
                      </a:lnTo>
                      <a:lnTo>
                        <a:pt x="13306" y="11774"/>
                      </a:lnTo>
                      <a:lnTo>
                        <a:pt x="11865" y="9877"/>
                      </a:lnTo>
                      <a:lnTo>
                        <a:pt x="10082" y="7956"/>
                      </a:lnTo>
                      <a:lnTo>
                        <a:pt x="8596" y="6676"/>
                      </a:lnTo>
                      <a:lnTo>
                        <a:pt x="7544" y="5945"/>
                      </a:lnTo>
                      <a:lnTo>
                        <a:pt x="6493" y="5373"/>
                      </a:lnTo>
                      <a:lnTo>
                        <a:pt x="5441" y="4984"/>
                      </a:lnTo>
                      <a:lnTo>
                        <a:pt x="4367" y="4779"/>
                      </a:lnTo>
                      <a:lnTo>
                        <a:pt x="3338" y="4847"/>
                      </a:lnTo>
                      <a:lnTo>
                        <a:pt x="2332" y="5167"/>
                      </a:lnTo>
                      <a:lnTo>
                        <a:pt x="1372" y="5830"/>
                      </a:lnTo>
                      <a:lnTo>
                        <a:pt x="915" y="6287"/>
                      </a:lnTo>
                      <a:lnTo>
                        <a:pt x="503" y="6768"/>
                      </a:lnTo>
                      <a:lnTo>
                        <a:pt x="46" y="7751"/>
                      </a:lnTo>
                      <a:lnTo>
                        <a:pt x="0" y="8688"/>
                      </a:lnTo>
                      <a:lnTo>
                        <a:pt x="297" y="9625"/>
                      </a:lnTo>
                      <a:lnTo>
                        <a:pt x="892" y="10517"/>
                      </a:lnTo>
                      <a:lnTo>
                        <a:pt x="1715" y="11363"/>
                      </a:lnTo>
                      <a:lnTo>
                        <a:pt x="3292" y="12574"/>
                      </a:lnTo>
                      <a:lnTo>
                        <a:pt x="5761" y="13969"/>
                      </a:lnTo>
                      <a:lnTo>
                        <a:pt x="8253" y="15089"/>
                      </a:lnTo>
                      <a:lnTo>
                        <a:pt x="11225" y="16209"/>
                      </a:lnTo>
                      <a:lnTo>
                        <a:pt x="11705" y="16347"/>
                      </a:lnTo>
                      <a:lnTo>
                        <a:pt x="11248" y="16415"/>
                      </a:lnTo>
                      <a:lnTo>
                        <a:pt x="8413" y="16872"/>
                      </a:lnTo>
                      <a:lnTo>
                        <a:pt x="6058" y="17444"/>
                      </a:lnTo>
                      <a:lnTo>
                        <a:pt x="4298" y="18038"/>
                      </a:lnTo>
                      <a:lnTo>
                        <a:pt x="3224" y="18518"/>
                      </a:lnTo>
                      <a:lnTo>
                        <a:pt x="2309" y="19044"/>
                      </a:lnTo>
                      <a:lnTo>
                        <a:pt x="1577" y="19662"/>
                      </a:lnTo>
                      <a:lnTo>
                        <a:pt x="1097" y="20325"/>
                      </a:lnTo>
                      <a:lnTo>
                        <a:pt x="892" y="21102"/>
                      </a:lnTo>
                      <a:lnTo>
                        <a:pt x="1052" y="21925"/>
                      </a:lnTo>
                      <a:lnTo>
                        <a:pt x="1623" y="22862"/>
                      </a:lnTo>
                      <a:lnTo>
                        <a:pt x="2080" y="23365"/>
                      </a:lnTo>
                      <a:lnTo>
                        <a:pt x="2583" y="23845"/>
                      </a:lnTo>
                      <a:lnTo>
                        <a:pt x="3635" y="24485"/>
                      </a:lnTo>
                      <a:lnTo>
                        <a:pt x="4710" y="24828"/>
                      </a:lnTo>
                      <a:lnTo>
                        <a:pt x="5784" y="24897"/>
                      </a:lnTo>
                      <a:lnTo>
                        <a:pt x="6859" y="24714"/>
                      </a:lnTo>
                      <a:lnTo>
                        <a:pt x="7910" y="24325"/>
                      </a:lnTo>
                      <a:lnTo>
                        <a:pt x="8939" y="23800"/>
                      </a:lnTo>
                      <a:lnTo>
                        <a:pt x="9922" y="23137"/>
                      </a:lnTo>
                      <a:lnTo>
                        <a:pt x="11294" y="21993"/>
                      </a:lnTo>
                      <a:lnTo>
                        <a:pt x="12826" y="20393"/>
                      </a:lnTo>
                      <a:lnTo>
                        <a:pt x="14403" y="18450"/>
                      </a:lnTo>
                      <a:lnTo>
                        <a:pt x="14632" y="18107"/>
                      </a:lnTo>
                      <a:lnTo>
                        <a:pt x="14814" y="18496"/>
                      </a:lnTo>
                      <a:lnTo>
                        <a:pt x="16163" y="20828"/>
                      </a:lnTo>
                      <a:lnTo>
                        <a:pt x="17489" y="22771"/>
                      </a:lnTo>
                      <a:lnTo>
                        <a:pt x="19090" y="24645"/>
                      </a:lnTo>
                      <a:lnTo>
                        <a:pt x="20416" y="25811"/>
                      </a:lnTo>
                      <a:lnTo>
                        <a:pt x="21353" y="26406"/>
                      </a:lnTo>
                      <a:lnTo>
                        <a:pt x="22313" y="26772"/>
                      </a:lnTo>
                      <a:lnTo>
                        <a:pt x="23296" y="26909"/>
                      </a:lnTo>
                      <a:lnTo>
                        <a:pt x="24279" y="26749"/>
                      </a:lnTo>
                      <a:lnTo>
                        <a:pt x="25239" y="26246"/>
                      </a:lnTo>
                      <a:lnTo>
                        <a:pt x="25720" y="25834"/>
                      </a:lnTo>
                      <a:lnTo>
                        <a:pt x="26177" y="25400"/>
                      </a:lnTo>
                      <a:lnTo>
                        <a:pt x="26726" y="24531"/>
                      </a:lnTo>
                      <a:lnTo>
                        <a:pt x="26931" y="23685"/>
                      </a:lnTo>
                      <a:lnTo>
                        <a:pt x="26840" y="22862"/>
                      </a:lnTo>
                      <a:lnTo>
                        <a:pt x="26474" y="22062"/>
                      </a:lnTo>
                      <a:lnTo>
                        <a:pt x="25902" y="21285"/>
                      </a:lnTo>
                      <a:lnTo>
                        <a:pt x="24714" y="20210"/>
                      </a:lnTo>
                      <a:lnTo>
                        <a:pt x="22793" y="18953"/>
                      </a:lnTo>
                      <a:lnTo>
                        <a:pt x="20804" y="17947"/>
                      </a:lnTo>
                      <a:lnTo>
                        <a:pt x="18404" y="16918"/>
                      </a:lnTo>
                      <a:lnTo>
                        <a:pt x="17992" y="16781"/>
                      </a:lnTo>
                      <a:lnTo>
                        <a:pt x="18381" y="16895"/>
                      </a:lnTo>
                      <a:lnTo>
                        <a:pt x="19318" y="17010"/>
                      </a:lnTo>
                      <a:lnTo>
                        <a:pt x="20964" y="16987"/>
                      </a:lnTo>
                      <a:lnTo>
                        <a:pt x="23502" y="16530"/>
                      </a:lnTo>
                      <a:lnTo>
                        <a:pt x="26108" y="15684"/>
                      </a:lnTo>
                      <a:lnTo>
                        <a:pt x="27914" y="14838"/>
                      </a:lnTo>
                      <a:lnTo>
                        <a:pt x="28989" y="14175"/>
                      </a:lnTo>
                      <a:lnTo>
                        <a:pt x="29926" y="13466"/>
                      </a:lnTo>
                      <a:lnTo>
                        <a:pt x="30658" y="12712"/>
                      </a:lnTo>
                      <a:lnTo>
                        <a:pt x="31161" y="11889"/>
                      </a:lnTo>
                      <a:lnTo>
                        <a:pt x="31389" y="11020"/>
                      </a:lnTo>
                      <a:lnTo>
                        <a:pt x="31321" y="10151"/>
                      </a:lnTo>
                      <a:lnTo>
                        <a:pt x="30909" y="9237"/>
                      </a:lnTo>
                      <a:lnTo>
                        <a:pt x="30543" y="8757"/>
                      </a:lnTo>
                      <a:lnTo>
                        <a:pt x="30132" y="8322"/>
                      </a:lnTo>
                      <a:lnTo>
                        <a:pt x="29240" y="7728"/>
                      </a:lnTo>
                      <a:lnTo>
                        <a:pt x="28257" y="7385"/>
                      </a:lnTo>
                      <a:lnTo>
                        <a:pt x="27228" y="7316"/>
                      </a:lnTo>
                      <a:lnTo>
                        <a:pt x="26131" y="7476"/>
                      </a:lnTo>
                      <a:lnTo>
                        <a:pt x="25034" y="7796"/>
                      </a:lnTo>
                      <a:lnTo>
                        <a:pt x="23388" y="8528"/>
                      </a:lnTo>
                      <a:lnTo>
                        <a:pt x="21284" y="9831"/>
                      </a:lnTo>
                      <a:lnTo>
                        <a:pt x="19478" y="11248"/>
                      </a:lnTo>
                      <a:lnTo>
                        <a:pt x="17535" y="12986"/>
                      </a:lnTo>
                      <a:lnTo>
                        <a:pt x="17519" y="13004"/>
                      </a:lnTo>
                      <a:lnTo>
                        <a:pt x="18175" y="11866"/>
                      </a:lnTo>
                      <a:lnTo>
                        <a:pt x="18975" y="9991"/>
                      </a:lnTo>
                      <a:lnTo>
                        <a:pt x="19753" y="7728"/>
                      </a:lnTo>
                      <a:lnTo>
                        <a:pt x="20324" y="5350"/>
                      </a:lnTo>
                      <a:lnTo>
                        <a:pt x="20507" y="3658"/>
                      </a:lnTo>
                      <a:lnTo>
                        <a:pt x="20484" y="2630"/>
                      </a:lnTo>
                      <a:lnTo>
                        <a:pt x="20324" y="1715"/>
                      </a:lnTo>
                      <a:lnTo>
                        <a:pt x="20004" y="961"/>
                      </a:lnTo>
                      <a:lnTo>
                        <a:pt x="19478" y="412"/>
                      </a:lnTo>
                      <a:lnTo>
                        <a:pt x="18747" y="69"/>
                      </a:lnTo>
                      <a:lnTo>
                        <a:pt x="18289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" name="Google Shape;504;p40">
                  <a:extLst>
                    <a:ext uri="{FF2B5EF4-FFF2-40B4-BE49-F238E27FC236}">
                      <a16:creationId xmlns:a16="http://schemas.microsoft.com/office/drawing/2014/main" id="{819E35D2-369A-4D4E-9D9B-C8A6FF0A4221}"/>
                    </a:ext>
                  </a:extLst>
                </p:cNvPr>
                <p:cNvSpPr/>
                <p:nvPr/>
              </p:nvSpPr>
              <p:spPr>
                <a:xfrm rot="2870139">
                  <a:off x="7651889" y="4959232"/>
                  <a:ext cx="70296" cy="65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0" h="2013" extrusionOk="0">
                      <a:moveTo>
                        <a:pt x="915" y="0"/>
                      </a:moveTo>
                      <a:lnTo>
                        <a:pt x="686" y="23"/>
                      </a:lnTo>
                      <a:lnTo>
                        <a:pt x="297" y="206"/>
                      </a:lnTo>
                      <a:lnTo>
                        <a:pt x="69" y="526"/>
                      </a:lnTo>
                      <a:lnTo>
                        <a:pt x="0" y="892"/>
                      </a:lnTo>
                      <a:lnTo>
                        <a:pt x="46" y="1303"/>
                      </a:lnTo>
                      <a:lnTo>
                        <a:pt x="229" y="1646"/>
                      </a:lnTo>
                      <a:lnTo>
                        <a:pt x="526" y="1898"/>
                      </a:lnTo>
                      <a:lnTo>
                        <a:pt x="960" y="2012"/>
                      </a:lnTo>
                      <a:lnTo>
                        <a:pt x="1212" y="1966"/>
                      </a:lnTo>
                      <a:lnTo>
                        <a:pt x="1486" y="1898"/>
                      </a:lnTo>
                      <a:lnTo>
                        <a:pt x="1852" y="1692"/>
                      </a:lnTo>
                      <a:lnTo>
                        <a:pt x="2081" y="1395"/>
                      </a:lnTo>
                      <a:lnTo>
                        <a:pt x="2149" y="1052"/>
                      </a:lnTo>
                      <a:lnTo>
                        <a:pt x="2104" y="709"/>
                      </a:lnTo>
                      <a:lnTo>
                        <a:pt x="1898" y="389"/>
                      </a:lnTo>
                      <a:lnTo>
                        <a:pt x="1601" y="160"/>
                      </a:lnTo>
                      <a:lnTo>
                        <a:pt x="1166" y="23"/>
                      </a:lnTo>
                      <a:lnTo>
                        <a:pt x="91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" name="Google Shape;505;p40">
                  <a:extLst>
                    <a:ext uri="{FF2B5EF4-FFF2-40B4-BE49-F238E27FC236}">
                      <a16:creationId xmlns:a16="http://schemas.microsoft.com/office/drawing/2014/main" id="{7F29F490-F60B-490D-BF0C-660F25946120}"/>
                    </a:ext>
                  </a:extLst>
                </p:cNvPr>
                <p:cNvSpPr/>
                <p:nvPr/>
              </p:nvSpPr>
              <p:spPr>
                <a:xfrm rot="2870139">
                  <a:off x="7598265" y="4839950"/>
                  <a:ext cx="81511" cy="63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3" h="1944" extrusionOk="0">
                      <a:moveTo>
                        <a:pt x="1098" y="0"/>
                      </a:moveTo>
                      <a:lnTo>
                        <a:pt x="824" y="23"/>
                      </a:lnTo>
                      <a:lnTo>
                        <a:pt x="549" y="69"/>
                      </a:lnTo>
                      <a:lnTo>
                        <a:pt x="184" y="298"/>
                      </a:lnTo>
                      <a:lnTo>
                        <a:pt x="1" y="641"/>
                      </a:lnTo>
                      <a:lnTo>
                        <a:pt x="1" y="1029"/>
                      </a:lnTo>
                      <a:lnTo>
                        <a:pt x="138" y="1418"/>
                      </a:lnTo>
                      <a:lnTo>
                        <a:pt x="412" y="1738"/>
                      </a:lnTo>
                      <a:lnTo>
                        <a:pt x="824" y="1944"/>
                      </a:lnTo>
                      <a:lnTo>
                        <a:pt x="1350" y="1944"/>
                      </a:lnTo>
                      <a:lnTo>
                        <a:pt x="1647" y="1852"/>
                      </a:lnTo>
                      <a:lnTo>
                        <a:pt x="1944" y="1738"/>
                      </a:lnTo>
                      <a:lnTo>
                        <a:pt x="2333" y="1464"/>
                      </a:lnTo>
                      <a:lnTo>
                        <a:pt x="2493" y="1143"/>
                      </a:lnTo>
                      <a:lnTo>
                        <a:pt x="2493" y="801"/>
                      </a:lnTo>
                      <a:lnTo>
                        <a:pt x="2333" y="503"/>
                      </a:lnTo>
                      <a:lnTo>
                        <a:pt x="2013" y="229"/>
                      </a:lnTo>
                      <a:lnTo>
                        <a:pt x="1601" y="46"/>
                      </a:lnTo>
                      <a:lnTo>
                        <a:pt x="1098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" name="Google Shape;506;p40">
                  <a:extLst>
                    <a:ext uri="{FF2B5EF4-FFF2-40B4-BE49-F238E27FC236}">
                      <a16:creationId xmlns:a16="http://schemas.microsoft.com/office/drawing/2014/main" id="{921B53B0-0593-4744-833F-D7C003661068}"/>
                    </a:ext>
                  </a:extLst>
                </p:cNvPr>
                <p:cNvSpPr/>
                <p:nvPr/>
              </p:nvSpPr>
              <p:spPr>
                <a:xfrm rot="2870139">
                  <a:off x="7501863" y="4788312"/>
                  <a:ext cx="77032" cy="79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6" h="2425" extrusionOk="0">
                      <a:moveTo>
                        <a:pt x="824" y="1"/>
                      </a:moveTo>
                      <a:lnTo>
                        <a:pt x="412" y="184"/>
                      </a:lnTo>
                      <a:lnTo>
                        <a:pt x="138" y="549"/>
                      </a:lnTo>
                      <a:lnTo>
                        <a:pt x="1" y="1007"/>
                      </a:lnTo>
                      <a:lnTo>
                        <a:pt x="1" y="1510"/>
                      </a:lnTo>
                      <a:lnTo>
                        <a:pt x="161" y="1944"/>
                      </a:lnTo>
                      <a:lnTo>
                        <a:pt x="458" y="2287"/>
                      </a:lnTo>
                      <a:lnTo>
                        <a:pt x="938" y="2424"/>
                      </a:lnTo>
                      <a:lnTo>
                        <a:pt x="1235" y="2401"/>
                      </a:lnTo>
                      <a:lnTo>
                        <a:pt x="1555" y="2333"/>
                      </a:lnTo>
                      <a:lnTo>
                        <a:pt x="1990" y="2081"/>
                      </a:lnTo>
                      <a:lnTo>
                        <a:pt x="2264" y="1738"/>
                      </a:lnTo>
                      <a:lnTo>
                        <a:pt x="2355" y="1350"/>
                      </a:lnTo>
                      <a:lnTo>
                        <a:pt x="2310" y="938"/>
                      </a:lnTo>
                      <a:lnTo>
                        <a:pt x="2127" y="572"/>
                      </a:lnTo>
                      <a:lnTo>
                        <a:pt x="1807" y="252"/>
                      </a:lnTo>
                      <a:lnTo>
                        <a:pt x="1349" y="46"/>
                      </a:lnTo>
                      <a:lnTo>
                        <a:pt x="10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" name="Google Shape;507;p40">
                  <a:extLst>
                    <a:ext uri="{FF2B5EF4-FFF2-40B4-BE49-F238E27FC236}">
                      <a16:creationId xmlns:a16="http://schemas.microsoft.com/office/drawing/2014/main" id="{4A959FBB-C2D3-4813-B532-A5A8BB3FC4D2}"/>
                    </a:ext>
                  </a:extLst>
                </p:cNvPr>
                <p:cNvSpPr/>
                <p:nvPr/>
              </p:nvSpPr>
              <p:spPr>
                <a:xfrm rot="2870139">
                  <a:off x="7465811" y="4831513"/>
                  <a:ext cx="85990" cy="156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0" h="4802" extrusionOk="0">
                      <a:moveTo>
                        <a:pt x="0" y="0"/>
                      </a:moveTo>
                      <a:lnTo>
                        <a:pt x="252" y="183"/>
                      </a:lnTo>
                      <a:lnTo>
                        <a:pt x="1486" y="1852"/>
                      </a:lnTo>
                      <a:lnTo>
                        <a:pt x="2035" y="3155"/>
                      </a:lnTo>
                      <a:lnTo>
                        <a:pt x="2263" y="4207"/>
                      </a:lnTo>
                      <a:lnTo>
                        <a:pt x="2332" y="4801"/>
                      </a:lnTo>
                      <a:lnTo>
                        <a:pt x="2629" y="4710"/>
                      </a:lnTo>
                      <a:lnTo>
                        <a:pt x="2583" y="4253"/>
                      </a:lnTo>
                      <a:lnTo>
                        <a:pt x="2058" y="2378"/>
                      </a:lnTo>
                      <a:lnTo>
                        <a:pt x="1646" y="1601"/>
                      </a:lnTo>
                      <a:lnTo>
                        <a:pt x="1120" y="846"/>
                      </a:lnTo>
                      <a:lnTo>
                        <a:pt x="412" y="2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" name="Google Shape;508;p40">
                  <a:extLst>
                    <a:ext uri="{FF2B5EF4-FFF2-40B4-BE49-F238E27FC236}">
                      <a16:creationId xmlns:a16="http://schemas.microsoft.com/office/drawing/2014/main" id="{4FC639F9-4262-4349-90B6-DAD535235FDD}"/>
                    </a:ext>
                  </a:extLst>
                </p:cNvPr>
                <p:cNvSpPr/>
                <p:nvPr/>
              </p:nvSpPr>
              <p:spPr>
                <a:xfrm rot="2870139">
                  <a:off x="7551477" y="4826709"/>
                  <a:ext cx="26941" cy="207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" h="6333" extrusionOk="0">
                      <a:moveTo>
                        <a:pt x="824" y="0"/>
                      </a:moveTo>
                      <a:lnTo>
                        <a:pt x="504" y="115"/>
                      </a:lnTo>
                      <a:lnTo>
                        <a:pt x="412" y="595"/>
                      </a:lnTo>
                      <a:lnTo>
                        <a:pt x="69" y="3384"/>
                      </a:lnTo>
                      <a:lnTo>
                        <a:pt x="1" y="5441"/>
                      </a:lnTo>
                      <a:lnTo>
                        <a:pt x="115" y="6333"/>
                      </a:lnTo>
                      <a:lnTo>
                        <a:pt x="390" y="6333"/>
                      </a:lnTo>
                      <a:lnTo>
                        <a:pt x="390" y="5784"/>
                      </a:lnTo>
                      <a:lnTo>
                        <a:pt x="435" y="2881"/>
                      </a:lnTo>
                      <a:lnTo>
                        <a:pt x="618" y="823"/>
                      </a:lnTo>
                      <a:lnTo>
                        <a:pt x="82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" name="Google Shape;509;p40">
                  <a:extLst>
                    <a:ext uri="{FF2B5EF4-FFF2-40B4-BE49-F238E27FC236}">
                      <a16:creationId xmlns:a16="http://schemas.microsoft.com/office/drawing/2014/main" id="{4952F406-6130-4971-A340-FB837A8E7D49}"/>
                    </a:ext>
                  </a:extLst>
                </p:cNvPr>
                <p:cNvSpPr/>
                <p:nvPr/>
              </p:nvSpPr>
              <p:spPr>
                <a:xfrm rot="2870139">
                  <a:off x="7515194" y="4916987"/>
                  <a:ext cx="124866" cy="145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9" h="4459" extrusionOk="0">
                      <a:moveTo>
                        <a:pt x="3612" y="1"/>
                      </a:moveTo>
                      <a:lnTo>
                        <a:pt x="3269" y="138"/>
                      </a:lnTo>
                      <a:lnTo>
                        <a:pt x="2561" y="618"/>
                      </a:lnTo>
                      <a:lnTo>
                        <a:pt x="1623" y="1670"/>
                      </a:lnTo>
                      <a:lnTo>
                        <a:pt x="206" y="3979"/>
                      </a:lnTo>
                      <a:lnTo>
                        <a:pt x="0" y="4459"/>
                      </a:lnTo>
                      <a:lnTo>
                        <a:pt x="297" y="4459"/>
                      </a:lnTo>
                      <a:lnTo>
                        <a:pt x="549" y="3842"/>
                      </a:lnTo>
                      <a:lnTo>
                        <a:pt x="1143" y="2790"/>
                      </a:lnTo>
                      <a:lnTo>
                        <a:pt x="2035" y="1578"/>
                      </a:lnTo>
                      <a:lnTo>
                        <a:pt x="3544" y="298"/>
                      </a:lnTo>
                      <a:lnTo>
                        <a:pt x="3818" y="207"/>
                      </a:lnTo>
                      <a:lnTo>
                        <a:pt x="361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3" name="Google Shape;510;p40">
                <a:extLst>
                  <a:ext uri="{FF2B5EF4-FFF2-40B4-BE49-F238E27FC236}">
                    <a16:creationId xmlns:a16="http://schemas.microsoft.com/office/drawing/2014/main" id="{F0EF42A8-F634-4CD7-B6B4-FC9285BB21CD}"/>
                  </a:ext>
                </a:extLst>
              </p:cNvPr>
              <p:cNvGrpSpPr/>
              <p:nvPr/>
            </p:nvGrpSpPr>
            <p:grpSpPr>
              <a:xfrm rot="-3986173">
                <a:off x="3159792" y="3492182"/>
                <a:ext cx="1584311" cy="1482565"/>
                <a:chOff x="6254962" y="4267609"/>
                <a:chExt cx="1992323" cy="1864374"/>
              </a:xfrm>
            </p:grpSpPr>
            <p:sp>
              <p:nvSpPr>
                <p:cNvPr id="204" name="Google Shape;511;p40">
                  <a:extLst>
                    <a:ext uri="{FF2B5EF4-FFF2-40B4-BE49-F238E27FC236}">
                      <a16:creationId xmlns:a16="http://schemas.microsoft.com/office/drawing/2014/main" id="{6BE82927-E5BB-40FB-835D-9A89EFD17D6C}"/>
                    </a:ext>
                  </a:extLst>
                </p:cNvPr>
                <p:cNvSpPr/>
                <p:nvPr/>
              </p:nvSpPr>
              <p:spPr>
                <a:xfrm rot="2870139">
                  <a:off x="6809315" y="4717393"/>
                  <a:ext cx="222038" cy="1594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1" h="48765" fill="none" extrusionOk="0">
                      <a:moveTo>
                        <a:pt x="3453" y="1"/>
                      </a:moveTo>
                      <a:lnTo>
                        <a:pt x="3156" y="1052"/>
                      </a:lnTo>
                      <a:lnTo>
                        <a:pt x="1624" y="8071"/>
                      </a:lnTo>
                      <a:lnTo>
                        <a:pt x="847" y="12963"/>
                      </a:lnTo>
                      <a:lnTo>
                        <a:pt x="412" y="16575"/>
                      </a:lnTo>
                      <a:lnTo>
                        <a:pt x="115" y="20393"/>
                      </a:lnTo>
                      <a:lnTo>
                        <a:pt x="1" y="24371"/>
                      </a:lnTo>
                      <a:lnTo>
                        <a:pt x="92" y="28441"/>
                      </a:lnTo>
                      <a:lnTo>
                        <a:pt x="481" y="32487"/>
                      </a:lnTo>
                      <a:lnTo>
                        <a:pt x="1167" y="36465"/>
                      </a:lnTo>
                      <a:lnTo>
                        <a:pt x="1921" y="39369"/>
                      </a:lnTo>
                      <a:lnTo>
                        <a:pt x="2561" y="41220"/>
                      </a:lnTo>
                      <a:lnTo>
                        <a:pt x="3293" y="43026"/>
                      </a:lnTo>
                      <a:lnTo>
                        <a:pt x="4139" y="44764"/>
                      </a:lnTo>
                      <a:lnTo>
                        <a:pt x="5099" y="46433"/>
                      </a:lnTo>
                      <a:lnTo>
                        <a:pt x="6196" y="48010"/>
                      </a:lnTo>
                      <a:lnTo>
                        <a:pt x="6791" y="48765"/>
                      </a:lnTo>
                    </a:path>
                  </a:pathLst>
                </a:custGeom>
                <a:noFill/>
                <a:ln w="31425" cap="flat" cmpd="sng">
                  <a:solidFill>
                    <a:schemeClr val="accent1"/>
                  </a:solidFill>
                  <a:prstDash val="solid"/>
                  <a:miter lim="228618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" name="Google Shape;512;p40">
                  <a:extLst>
                    <a:ext uri="{FF2B5EF4-FFF2-40B4-BE49-F238E27FC236}">
                      <a16:creationId xmlns:a16="http://schemas.microsoft.com/office/drawing/2014/main" id="{EC2553A4-484F-4B9D-B2ED-B93F39E3F90E}"/>
                    </a:ext>
                  </a:extLst>
                </p:cNvPr>
                <p:cNvSpPr/>
                <p:nvPr/>
              </p:nvSpPr>
              <p:spPr>
                <a:xfrm rot="2870139">
                  <a:off x="7063619" y="4503387"/>
                  <a:ext cx="1026327" cy="879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90" h="26909" extrusionOk="0">
                      <a:moveTo>
                        <a:pt x="17809" y="0"/>
                      </a:moveTo>
                      <a:lnTo>
                        <a:pt x="17009" y="229"/>
                      </a:lnTo>
                      <a:lnTo>
                        <a:pt x="16323" y="778"/>
                      </a:lnTo>
                      <a:lnTo>
                        <a:pt x="15775" y="1532"/>
                      </a:lnTo>
                      <a:lnTo>
                        <a:pt x="15340" y="2515"/>
                      </a:lnTo>
                      <a:lnTo>
                        <a:pt x="15020" y="3635"/>
                      </a:lnTo>
                      <a:lnTo>
                        <a:pt x="14677" y="5510"/>
                      </a:lnTo>
                      <a:lnTo>
                        <a:pt x="14472" y="8185"/>
                      </a:lnTo>
                      <a:lnTo>
                        <a:pt x="14449" y="10700"/>
                      </a:lnTo>
                      <a:lnTo>
                        <a:pt x="14586" y="13557"/>
                      </a:lnTo>
                      <a:lnTo>
                        <a:pt x="14632" y="14015"/>
                      </a:lnTo>
                      <a:lnTo>
                        <a:pt x="14334" y="13420"/>
                      </a:lnTo>
                      <a:lnTo>
                        <a:pt x="13306" y="11774"/>
                      </a:lnTo>
                      <a:lnTo>
                        <a:pt x="11865" y="9877"/>
                      </a:lnTo>
                      <a:lnTo>
                        <a:pt x="10082" y="7956"/>
                      </a:lnTo>
                      <a:lnTo>
                        <a:pt x="8596" y="6676"/>
                      </a:lnTo>
                      <a:lnTo>
                        <a:pt x="7544" y="5945"/>
                      </a:lnTo>
                      <a:lnTo>
                        <a:pt x="6493" y="5373"/>
                      </a:lnTo>
                      <a:lnTo>
                        <a:pt x="5441" y="4984"/>
                      </a:lnTo>
                      <a:lnTo>
                        <a:pt x="4367" y="4779"/>
                      </a:lnTo>
                      <a:lnTo>
                        <a:pt x="3338" y="4847"/>
                      </a:lnTo>
                      <a:lnTo>
                        <a:pt x="2332" y="5167"/>
                      </a:lnTo>
                      <a:lnTo>
                        <a:pt x="1372" y="5830"/>
                      </a:lnTo>
                      <a:lnTo>
                        <a:pt x="915" y="6287"/>
                      </a:lnTo>
                      <a:lnTo>
                        <a:pt x="503" y="6768"/>
                      </a:lnTo>
                      <a:lnTo>
                        <a:pt x="46" y="7751"/>
                      </a:lnTo>
                      <a:lnTo>
                        <a:pt x="0" y="8688"/>
                      </a:lnTo>
                      <a:lnTo>
                        <a:pt x="297" y="9625"/>
                      </a:lnTo>
                      <a:lnTo>
                        <a:pt x="892" y="10517"/>
                      </a:lnTo>
                      <a:lnTo>
                        <a:pt x="1715" y="11363"/>
                      </a:lnTo>
                      <a:lnTo>
                        <a:pt x="3292" y="12574"/>
                      </a:lnTo>
                      <a:lnTo>
                        <a:pt x="5761" y="13969"/>
                      </a:lnTo>
                      <a:lnTo>
                        <a:pt x="8253" y="15089"/>
                      </a:lnTo>
                      <a:lnTo>
                        <a:pt x="11225" y="16209"/>
                      </a:lnTo>
                      <a:lnTo>
                        <a:pt x="11705" y="16347"/>
                      </a:lnTo>
                      <a:lnTo>
                        <a:pt x="11248" y="16415"/>
                      </a:lnTo>
                      <a:lnTo>
                        <a:pt x="8413" y="16872"/>
                      </a:lnTo>
                      <a:lnTo>
                        <a:pt x="6058" y="17444"/>
                      </a:lnTo>
                      <a:lnTo>
                        <a:pt x="4298" y="18038"/>
                      </a:lnTo>
                      <a:lnTo>
                        <a:pt x="3224" y="18518"/>
                      </a:lnTo>
                      <a:lnTo>
                        <a:pt x="2309" y="19044"/>
                      </a:lnTo>
                      <a:lnTo>
                        <a:pt x="1577" y="19662"/>
                      </a:lnTo>
                      <a:lnTo>
                        <a:pt x="1097" y="20325"/>
                      </a:lnTo>
                      <a:lnTo>
                        <a:pt x="892" y="21102"/>
                      </a:lnTo>
                      <a:lnTo>
                        <a:pt x="1052" y="21925"/>
                      </a:lnTo>
                      <a:lnTo>
                        <a:pt x="1623" y="22862"/>
                      </a:lnTo>
                      <a:lnTo>
                        <a:pt x="2080" y="23365"/>
                      </a:lnTo>
                      <a:lnTo>
                        <a:pt x="2583" y="23845"/>
                      </a:lnTo>
                      <a:lnTo>
                        <a:pt x="3635" y="24485"/>
                      </a:lnTo>
                      <a:lnTo>
                        <a:pt x="4710" y="24828"/>
                      </a:lnTo>
                      <a:lnTo>
                        <a:pt x="5784" y="24897"/>
                      </a:lnTo>
                      <a:lnTo>
                        <a:pt x="6859" y="24714"/>
                      </a:lnTo>
                      <a:lnTo>
                        <a:pt x="7910" y="24325"/>
                      </a:lnTo>
                      <a:lnTo>
                        <a:pt x="8939" y="23800"/>
                      </a:lnTo>
                      <a:lnTo>
                        <a:pt x="9922" y="23137"/>
                      </a:lnTo>
                      <a:lnTo>
                        <a:pt x="11294" y="21993"/>
                      </a:lnTo>
                      <a:lnTo>
                        <a:pt x="12826" y="20393"/>
                      </a:lnTo>
                      <a:lnTo>
                        <a:pt x="14403" y="18450"/>
                      </a:lnTo>
                      <a:lnTo>
                        <a:pt x="14632" y="18107"/>
                      </a:lnTo>
                      <a:lnTo>
                        <a:pt x="14814" y="18496"/>
                      </a:lnTo>
                      <a:lnTo>
                        <a:pt x="16163" y="20828"/>
                      </a:lnTo>
                      <a:lnTo>
                        <a:pt x="17489" y="22771"/>
                      </a:lnTo>
                      <a:lnTo>
                        <a:pt x="19090" y="24645"/>
                      </a:lnTo>
                      <a:lnTo>
                        <a:pt x="20416" y="25811"/>
                      </a:lnTo>
                      <a:lnTo>
                        <a:pt x="21353" y="26406"/>
                      </a:lnTo>
                      <a:lnTo>
                        <a:pt x="22313" y="26772"/>
                      </a:lnTo>
                      <a:lnTo>
                        <a:pt x="23296" y="26909"/>
                      </a:lnTo>
                      <a:lnTo>
                        <a:pt x="24279" y="26749"/>
                      </a:lnTo>
                      <a:lnTo>
                        <a:pt x="25239" y="26246"/>
                      </a:lnTo>
                      <a:lnTo>
                        <a:pt x="25720" y="25834"/>
                      </a:lnTo>
                      <a:lnTo>
                        <a:pt x="26177" y="25400"/>
                      </a:lnTo>
                      <a:lnTo>
                        <a:pt x="26726" y="24531"/>
                      </a:lnTo>
                      <a:lnTo>
                        <a:pt x="26931" y="23685"/>
                      </a:lnTo>
                      <a:lnTo>
                        <a:pt x="26840" y="22862"/>
                      </a:lnTo>
                      <a:lnTo>
                        <a:pt x="26474" y="22062"/>
                      </a:lnTo>
                      <a:lnTo>
                        <a:pt x="25902" y="21285"/>
                      </a:lnTo>
                      <a:lnTo>
                        <a:pt x="24714" y="20210"/>
                      </a:lnTo>
                      <a:lnTo>
                        <a:pt x="22793" y="18953"/>
                      </a:lnTo>
                      <a:lnTo>
                        <a:pt x="20804" y="17947"/>
                      </a:lnTo>
                      <a:lnTo>
                        <a:pt x="18404" y="16918"/>
                      </a:lnTo>
                      <a:lnTo>
                        <a:pt x="17992" y="16781"/>
                      </a:lnTo>
                      <a:lnTo>
                        <a:pt x="18381" y="16895"/>
                      </a:lnTo>
                      <a:lnTo>
                        <a:pt x="19318" y="17010"/>
                      </a:lnTo>
                      <a:lnTo>
                        <a:pt x="20964" y="16987"/>
                      </a:lnTo>
                      <a:lnTo>
                        <a:pt x="23502" y="16530"/>
                      </a:lnTo>
                      <a:lnTo>
                        <a:pt x="26108" y="15684"/>
                      </a:lnTo>
                      <a:lnTo>
                        <a:pt x="27914" y="14838"/>
                      </a:lnTo>
                      <a:lnTo>
                        <a:pt x="28989" y="14175"/>
                      </a:lnTo>
                      <a:lnTo>
                        <a:pt x="29926" y="13466"/>
                      </a:lnTo>
                      <a:lnTo>
                        <a:pt x="30658" y="12712"/>
                      </a:lnTo>
                      <a:lnTo>
                        <a:pt x="31161" y="11889"/>
                      </a:lnTo>
                      <a:lnTo>
                        <a:pt x="31389" y="11020"/>
                      </a:lnTo>
                      <a:lnTo>
                        <a:pt x="31321" y="10151"/>
                      </a:lnTo>
                      <a:lnTo>
                        <a:pt x="30909" y="9237"/>
                      </a:lnTo>
                      <a:lnTo>
                        <a:pt x="30543" y="8757"/>
                      </a:lnTo>
                      <a:lnTo>
                        <a:pt x="30132" y="8322"/>
                      </a:lnTo>
                      <a:lnTo>
                        <a:pt x="29240" y="7728"/>
                      </a:lnTo>
                      <a:lnTo>
                        <a:pt x="28257" y="7385"/>
                      </a:lnTo>
                      <a:lnTo>
                        <a:pt x="27228" y="7316"/>
                      </a:lnTo>
                      <a:lnTo>
                        <a:pt x="26131" y="7476"/>
                      </a:lnTo>
                      <a:lnTo>
                        <a:pt x="25034" y="7796"/>
                      </a:lnTo>
                      <a:lnTo>
                        <a:pt x="23388" y="8528"/>
                      </a:lnTo>
                      <a:lnTo>
                        <a:pt x="21284" y="9831"/>
                      </a:lnTo>
                      <a:lnTo>
                        <a:pt x="19478" y="11248"/>
                      </a:lnTo>
                      <a:lnTo>
                        <a:pt x="17535" y="12986"/>
                      </a:lnTo>
                      <a:lnTo>
                        <a:pt x="17519" y="13004"/>
                      </a:lnTo>
                      <a:lnTo>
                        <a:pt x="18175" y="11866"/>
                      </a:lnTo>
                      <a:lnTo>
                        <a:pt x="18975" y="9991"/>
                      </a:lnTo>
                      <a:lnTo>
                        <a:pt x="19753" y="7728"/>
                      </a:lnTo>
                      <a:lnTo>
                        <a:pt x="20324" y="5350"/>
                      </a:lnTo>
                      <a:lnTo>
                        <a:pt x="20507" y="3658"/>
                      </a:lnTo>
                      <a:lnTo>
                        <a:pt x="20484" y="2630"/>
                      </a:lnTo>
                      <a:lnTo>
                        <a:pt x="20324" y="1715"/>
                      </a:lnTo>
                      <a:lnTo>
                        <a:pt x="20004" y="961"/>
                      </a:lnTo>
                      <a:lnTo>
                        <a:pt x="19478" y="412"/>
                      </a:lnTo>
                      <a:lnTo>
                        <a:pt x="18747" y="69"/>
                      </a:lnTo>
                      <a:lnTo>
                        <a:pt x="18289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" name="Google Shape;513;p40">
                  <a:extLst>
                    <a:ext uri="{FF2B5EF4-FFF2-40B4-BE49-F238E27FC236}">
                      <a16:creationId xmlns:a16="http://schemas.microsoft.com/office/drawing/2014/main" id="{A63653D0-006E-45D1-AA93-C4098EE450CC}"/>
                    </a:ext>
                  </a:extLst>
                </p:cNvPr>
                <p:cNvSpPr/>
                <p:nvPr/>
              </p:nvSpPr>
              <p:spPr>
                <a:xfrm rot="2870139">
                  <a:off x="7651889" y="4959232"/>
                  <a:ext cx="70296" cy="65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0" h="2013" extrusionOk="0">
                      <a:moveTo>
                        <a:pt x="915" y="0"/>
                      </a:moveTo>
                      <a:lnTo>
                        <a:pt x="686" y="23"/>
                      </a:lnTo>
                      <a:lnTo>
                        <a:pt x="297" y="206"/>
                      </a:lnTo>
                      <a:lnTo>
                        <a:pt x="69" y="526"/>
                      </a:lnTo>
                      <a:lnTo>
                        <a:pt x="0" y="892"/>
                      </a:lnTo>
                      <a:lnTo>
                        <a:pt x="46" y="1303"/>
                      </a:lnTo>
                      <a:lnTo>
                        <a:pt x="229" y="1646"/>
                      </a:lnTo>
                      <a:lnTo>
                        <a:pt x="526" y="1898"/>
                      </a:lnTo>
                      <a:lnTo>
                        <a:pt x="960" y="2012"/>
                      </a:lnTo>
                      <a:lnTo>
                        <a:pt x="1212" y="1966"/>
                      </a:lnTo>
                      <a:lnTo>
                        <a:pt x="1486" y="1898"/>
                      </a:lnTo>
                      <a:lnTo>
                        <a:pt x="1852" y="1692"/>
                      </a:lnTo>
                      <a:lnTo>
                        <a:pt x="2081" y="1395"/>
                      </a:lnTo>
                      <a:lnTo>
                        <a:pt x="2149" y="1052"/>
                      </a:lnTo>
                      <a:lnTo>
                        <a:pt x="2104" y="709"/>
                      </a:lnTo>
                      <a:lnTo>
                        <a:pt x="1898" y="389"/>
                      </a:lnTo>
                      <a:lnTo>
                        <a:pt x="1601" y="160"/>
                      </a:lnTo>
                      <a:lnTo>
                        <a:pt x="1166" y="23"/>
                      </a:lnTo>
                      <a:lnTo>
                        <a:pt x="91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" name="Google Shape;514;p40">
                  <a:extLst>
                    <a:ext uri="{FF2B5EF4-FFF2-40B4-BE49-F238E27FC236}">
                      <a16:creationId xmlns:a16="http://schemas.microsoft.com/office/drawing/2014/main" id="{9C2E698D-DBFD-4CBF-A7C6-3E91B7979A3D}"/>
                    </a:ext>
                  </a:extLst>
                </p:cNvPr>
                <p:cNvSpPr/>
                <p:nvPr/>
              </p:nvSpPr>
              <p:spPr>
                <a:xfrm rot="2870139">
                  <a:off x="7598265" y="4839950"/>
                  <a:ext cx="81511" cy="63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3" h="1944" extrusionOk="0">
                      <a:moveTo>
                        <a:pt x="1098" y="0"/>
                      </a:moveTo>
                      <a:lnTo>
                        <a:pt x="824" y="23"/>
                      </a:lnTo>
                      <a:lnTo>
                        <a:pt x="549" y="69"/>
                      </a:lnTo>
                      <a:lnTo>
                        <a:pt x="184" y="298"/>
                      </a:lnTo>
                      <a:lnTo>
                        <a:pt x="1" y="641"/>
                      </a:lnTo>
                      <a:lnTo>
                        <a:pt x="1" y="1029"/>
                      </a:lnTo>
                      <a:lnTo>
                        <a:pt x="138" y="1418"/>
                      </a:lnTo>
                      <a:lnTo>
                        <a:pt x="412" y="1738"/>
                      </a:lnTo>
                      <a:lnTo>
                        <a:pt x="824" y="1944"/>
                      </a:lnTo>
                      <a:lnTo>
                        <a:pt x="1350" y="1944"/>
                      </a:lnTo>
                      <a:lnTo>
                        <a:pt x="1647" y="1852"/>
                      </a:lnTo>
                      <a:lnTo>
                        <a:pt x="1944" y="1738"/>
                      </a:lnTo>
                      <a:lnTo>
                        <a:pt x="2333" y="1464"/>
                      </a:lnTo>
                      <a:lnTo>
                        <a:pt x="2493" y="1143"/>
                      </a:lnTo>
                      <a:lnTo>
                        <a:pt x="2493" y="801"/>
                      </a:lnTo>
                      <a:lnTo>
                        <a:pt x="2333" y="503"/>
                      </a:lnTo>
                      <a:lnTo>
                        <a:pt x="2013" y="229"/>
                      </a:lnTo>
                      <a:lnTo>
                        <a:pt x="1601" y="46"/>
                      </a:lnTo>
                      <a:lnTo>
                        <a:pt x="1098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" name="Google Shape;515;p40">
                  <a:extLst>
                    <a:ext uri="{FF2B5EF4-FFF2-40B4-BE49-F238E27FC236}">
                      <a16:creationId xmlns:a16="http://schemas.microsoft.com/office/drawing/2014/main" id="{9A2092A9-9F96-44AC-BF69-39BF61F4DC79}"/>
                    </a:ext>
                  </a:extLst>
                </p:cNvPr>
                <p:cNvSpPr/>
                <p:nvPr/>
              </p:nvSpPr>
              <p:spPr>
                <a:xfrm rot="2870139">
                  <a:off x="7501863" y="4788312"/>
                  <a:ext cx="77032" cy="79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6" h="2425" extrusionOk="0">
                      <a:moveTo>
                        <a:pt x="824" y="1"/>
                      </a:moveTo>
                      <a:lnTo>
                        <a:pt x="412" y="184"/>
                      </a:lnTo>
                      <a:lnTo>
                        <a:pt x="138" y="549"/>
                      </a:lnTo>
                      <a:lnTo>
                        <a:pt x="1" y="1007"/>
                      </a:lnTo>
                      <a:lnTo>
                        <a:pt x="1" y="1510"/>
                      </a:lnTo>
                      <a:lnTo>
                        <a:pt x="161" y="1944"/>
                      </a:lnTo>
                      <a:lnTo>
                        <a:pt x="458" y="2287"/>
                      </a:lnTo>
                      <a:lnTo>
                        <a:pt x="938" y="2424"/>
                      </a:lnTo>
                      <a:lnTo>
                        <a:pt x="1235" y="2401"/>
                      </a:lnTo>
                      <a:lnTo>
                        <a:pt x="1555" y="2333"/>
                      </a:lnTo>
                      <a:lnTo>
                        <a:pt x="1990" y="2081"/>
                      </a:lnTo>
                      <a:lnTo>
                        <a:pt x="2264" y="1738"/>
                      </a:lnTo>
                      <a:lnTo>
                        <a:pt x="2355" y="1350"/>
                      </a:lnTo>
                      <a:lnTo>
                        <a:pt x="2310" y="938"/>
                      </a:lnTo>
                      <a:lnTo>
                        <a:pt x="2127" y="572"/>
                      </a:lnTo>
                      <a:lnTo>
                        <a:pt x="1807" y="252"/>
                      </a:lnTo>
                      <a:lnTo>
                        <a:pt x="1349" y="46"/>
                      </a:lnTo>
                      <a:lnTo>
                        <a:pt x="10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" name="Google Shape;516;p40">
                  <a:extLst>
                    <a:ext uri="{FF2B5EF4-FFF2-40B4-BE49-F238E27FC236}">
                      <a16:creationId xmlns:a16="http://schemas.microsoft.com/office/drawing/2014/main" id="{4B36124A-320D-4DC8-B6EE-B2FE6DC115B4}"/>
                    </a:ext>
                  </a:extLst>
                </p:cNvPr>
                <p:cNvSpPr/>
                <p:nvPr/>
              </p:nvSpPr>
              <p:spPr>
                <a:xfrm rot="2870139">
                  <a:off x="7465811" y="4831513"/>
                  <a:ext cx="85990" cy="156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0" h="4802" extrusionOk="0">
                      <a:moveTo>
                        <a:pt x="0" y="0"/>
                      </a:moveTo>
                      <a:lnTo>
                        <a:pt x="252" y="183"/>
                      </a:lnTo>
                      <a:lnTo>
                        <a:pt x="1486" y="1852"/>
                      </a:lnTo>
                      <a:lnTo>
                        <a:pt x="2035" y="3155"/>
                      </a:lnTo>
                      <a:lnTo>
                        <a:pt x="2263" y="4207"/>
                      </a:lnTo>
                      <a:lnTo>
                        <a:pt x="2332" y="4801"/>
                      </a:lnTo>
                      <a:lnTo>
                        <a:pt x="2629" y="4710"/>
                      </a:lnTo>
                      <a:lnTo>
                        <a:pt x="2583" y="4253"/>
                      </a:lnTo>
                      <a:lnTo>
                        <a:pt x="2058" y="2378"/>
                      </a:lnTo>
                      <a:lnTo>
                        <a:pt x="1646" y="1601"/>
                      </a:lnTo>
                      <a:lnTo>
                        <a:pt x="1120" y="846"/>
                      </a:lnTo>
                      <a:lnTo>
                        <a:pt x="412" y="2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" name="Google Shape;517;p40">
                  <a:extLst>
                    <a:ext uri="{FF2B5EF4-FFF2-40B4-BE49-F238E27FC236}">
                      <a16:creationId xmlns:a16="http://schemas.microsoft.com/office/drawing/2014/main" id="{9ECD17F9-1E63-415F-B741-E692D6B25BB1}"/>
                    </a:ext>
                  </a:extLst>
                </p:cNvPr>
                <p:cNvSpPr/>
                <p:nvPr/>
              </p:nvSpPr>
              <p:spPr>
                <a:xfrm rot="2870139">
                  <a:off x="7551477" y="4826709"/>
                  <a:ext cx="26941" cy="207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" h="6333" extrusionOk="0">
                      <a:moveTo>
                        <a:pt x="824" y="0"/>
                      </a:moveTo>
                      <a:lnTo>
                        <a:pt x="504" y="115"/>
                      </a:lnTo>
                      <a:lnTo>
                        <a:pt x="412" y="595"/>
                      </a:lnTo>
                      <a:lnTo>
                        <a:pt x="69" y="3384"/>
                      </a:lnTo>
                      <a:lnTo>
                        <a:pt x="1" y="5441"/>
                      </a:lnTo>
                      <a:lnTo>
                        <a:pt x="115" y="6333"/>
                      </a:lnTo>
                      <a:lnTo>
                        <a:pt x="390" y="6333"/>
                      </a:lnTo>
                      <a:lnTo>
                        <a:pt x="390" y="5784"/>
                      </a:lnTo>
                      <a:lnTo>
                        <a:pt x="435" y="2881"/>
                      </a:lnTo>
                      <a:lnTo>
                        <a:pt x="618" y="823"/>
                      </a:lnTo>
                      <a:lnTo>
                        <a:pt x="82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" name="Google Shape;518;p40">
                  <a:extLst>
                    <a:ext uri="{FF2B5EF4-FFF2-40B4-BE49-F238E27FC236}">
                      <a16:creationId xmlns:a16="http://schemas.microsoft.com/office/drawing/2014/main" id="{43078745-1523-4070-9DE6-236F6C3C87FE}"/>
                    </a:ext>
                  </a:extLst>
                </p:cNvPr>
                <p:cNvSpPr/>
                <p:nvPr/>
              </p:nvSpPr>
              <p:spPr>
                <a:xfrm rot="2870139">
                  <a:off x="7515194" y="4916987"/>
                  <a:ext cx="124866" cy="145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9" h="4459" extrusionOk="0">
                      <a:moveTo>
                        <a:pt x="3612" y="1"/>
                      </a:moveTo>
                      <a:lnTo>
                        <a:pt x="3269" y="138"/>
                      </a:lnTo>
                      <a:lnTo>
                        <a:pt x="2561" y="618"/>
                      </a:lnTo>
                      <a:lnTo>
                        <a:pt x="1623" y="1670"/>
                      </a:lnTo>
                      <a:lnTo>
                        <a:pt x="206" y="3979"/>
                      </a:lnTo>
                      <a:lnTo>
                        <a:pt x="0" y="4459"/>
                      </a:lnTo>
                      <a:lnTo>
                        <a:pt x="297" y="4459"/>
                      </a:lnTo>
                      <a:lnTo>
                        <a:pt x="549" y="3842"/>
                      </a:lnTo>
                      <a:lnTo>
                        <a:pt x="1143" y="2790"/>
                      </a:lnTo>
                      <a:lnTo>
                        <a:pt x="2035" y="1578"/>
                      </a:lnTo>
                      <a:lnTo>
                        <a:pt x="3544" y="298"/>
                      </a:lnTo>
                      <a:lnTo>
                        <a:pt x="3818" y="207"/>
                      </a:lnTo>
                      <a:lnTo>
                        <a:pt x="361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7" name="Google Shape;1603;p72">
                <a:extLst>
                  <a:ext uri="{FF2B5EF4-FFF2-40B4-BE49-F238E27FC236}">
                    <a16:creationId xmlns:a16="http://schemas.microsoft.com/office/drawing/2014/main" id="{9199F5A9-09F3-446A-9178-B212D0495B93}"/>
                  </a:ext>
                </a:extLst>
              </p:cNvPr>
              <p:cNvGrpSpPr/>
              <p:nvPr/>
            </p:nvGrpSpPr>
            <p:grpSpPr>
              <a:xfrm rot="4176345">
                <a:off x="4697512" y="3916379"/>
                <a:ext cx="708904" cy="1368994"/>
                <a:chOff x="4643600" y="3537175"/>
                <a:chExt cx="325300" cy="628200"/>
              </a:xfrm>
            </p:grpSpPr>
            <p:sp>
              <p:nvSpPr>
                <p:cNvPr id="58" name="Google Shape;1604;p72">
                  <a:extLst>
                    <a:ext uri="{FF2B5EF4-FFF2-40B4-BE49-F238E27FC236}">
                      <a16:creationId xmlns:a16="http://schemas.microsoft.com/office/drawing/2014/main" id="{C128A617-89B7-48E3-9ACD-D2AB5E8C9871}"/>
                    </a:ext>
                  </a:extLst>
                </p:cNvPr>
                <p:cNvSpPr/>
                <p:nvPr/>
              </p:nvSpPr>
              <p:spPr>
                <a:xfrm>
                  <a:off x="4681250" y="3577025"/>
                  <a:ext cx="287650" cy="58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6" h="23534" extrusionOk="0">
                      <a:moveTo>
                        <a:pt x="110" y="0"/>
                      </a:moveTo>
                      <a:lnTo>
                        <a:pt x="1" y="110"/>
                      </a:lnTo>
                      <a:lnTo>
                        <a:pt x="45" y="197"/>
                      </a:lnTo>
                      <a:lnTo>
                        <a:pt x="372" y="699"/>
                      </a:lnTo>
                      <a:lnTo>
                        <a:pt x="983" y="1725"/>
                      </a:lnTo>
                      <a:lnTo>
                        <a:pt x="1726" y="3384"/>
                      </a:lnTo>
                      <a:lnTo>
                        <a:pt x="2118" y="4541"/>
                      </a:lnTo>
                      <a:lnTo>
                        <a:pt x="2468" y="5698"/>
                      </a:lnTo>
                      <a:lnTo>
                        <a:pt x="3014" y="8056"/>
                      </a:lnTo>
                      <a:lnTo>
                        <a:pt x="3275" y="9256"/>
                      </a:lnTo>
                      <a:lnTo>
                        <a:pt x="3559" y="10479"/>
                      </a:lnTo>
                      <a:lnTo>
                        <a:pt x="4214" y="12924"/>
                      </a:lnTo>
                      <a:lnTo>
                        <a:pt x="4585" y="14103"/>
                      </a:lnTo>
                      <a:lnTo>
                        <a:pt x="5087" y="15391"/>
                      </a:lnTo>
                      <a:lnTo>
                        <a:pt x="6266" y="17858"/>
                      </a:lnTo>
                      <a:lnTo>
                        <a:pt x="6965" y="19015"/>
                      </a:lnTo>
                      <a:lnTo>
                        <a:pt x="7336" y="19604"/>
                      </a:lnTo>
                      <a:lnTo>
                        <a:pt x="8165" y="20761"/>
                      </a:lnTo>
                      <a:lnTo>
                        <a:pt x="9104" y="21831"/>
                      </a:lnTo>
                      <a:lnTo>
                        <a:pt x="10130" y="22769"/>
                      </a:lnTo>
                      <a:lnTo>
                        <a:pt x="10698" y="23162"/>
                      </a:lnTo>
                      <a:lnTo>
                        <a:pt x="11003" y="23359"/>
                      </a:lnTo>
                      <a:lnTo>
                        <a:pt x="11309" y="23512"/>
                      </a:lnTo>
                      <a:lnTo>
                        <a:pt x="11418" y="23534"/>
                      </a:lnTo>
                      <a:lnTo>
                        <a:pt x="11506" y="23424"/>
                      </a:lnTo>
                      <a:lnTo>
                        <a:pt x="11440" y="23359"/>
                      </a:lnTo>
                      <a:lnTo>
                        <a:pt x="10829" y="22988"/>
                      </a:lnTo>
                      <a:lnTo>
                        <a:pt x="9715" y="22115"/>
                      </a:lnTo>
                      <a:lnTo>
                        <a:pt x="8733" y="21089"/>
                      </a:lnTo>
                      <a:lnTo>
                        <a:pt x="7860" y="19975"/>
                      </a:lnTo>
                      <a:lnTo>
                        <a:pt x="7467" y="19408"/>
                      </a:lnTo>
                      <a:lnTo>
                        <a:pt x="6725" y="18229"/>
                      </a:lnTo>
                      <a:lnTo>
                        <a:pt x="5459" y="15762"/>
                      </a:lnTo>
                      <a:lnTo>
                        <a:pt x="4956" y="14496"/>
                      </a:lnTo>
                      <a:lnTo>
                        <a:pt x="4520" y="13295"/>
                      </a:lnTo>
                      <a:lnTo>
                        <a:pt x="3843" y="10850"/>
                      </a:lnTo>
                      <a:lnTo>
                        <a:pt x="3559" y="9606"/>
                      </a:lnTo>
                      <a:lnTo>
                        <a:pt x="3035" y="7226"/>
                      </a:lnTo>
                      <a:lnTo>
                        <a:pt x="2402" y="4890"/>
                      </a:lnTo>
                      <a:lnTo>
                        <a:pt x="2053" y="3733"/>
                      </a:lnTo>
                      <a:lnTo>
                        <a:pt x="1376" y="2074"/>
                      </a:lnTo>
                      <a:lnTo>
                        <a:pt x="830" y="1026"/>
                      </a:lnTo>
                      <a:lnTo>
                        <a:pt x="503" y="524"/>
                      </a:lnTo>
                      <a:lnTo>
                        <a:pt x="328" y="262"/>
                      </a:lnTo>
                      <a:lnTo>
                        <a:pt x="176" y="66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" name="Google Shape;1605;p72">
                  <a:extLst>
                    <a:ext uri="{FF2B5EF4-FFF2-40B4-BE49-F238E27FC236}">
                      <a16:creationId xmlns:a16="http://schemas.microsoft.com/office/drawing/2014/main" id="{FC85D0F7-99F4-4C47-97D2-89DE461B0818}"/>
                    </a:ext>
                  </a:extLst>
                </p:cNvPr>
                <p:cNvSpPr/>
                <p:nvPr/>
              </p:nvSpPr>
              <p:spPr>
                <a:xfrm>
                  <a:off x="4818250" y="3678000"/>
                  <a:ext cx="32775" cy="31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" h="12771" extrusionOk="0">
                      <a:moveTo>
                        <a:pt x="131" y="0"/>
                      </a:moveTo>
                      <a:lnTo>
                        <a:pt x="0" y="65"/>
                      </a:lnTo>
                      <a:lnTo>
                        <a:pt x="22" y="131"/>
                      </a:lnTo>
                      <a:lnTo>
                        <a:pt x="284" y="720"/>
                      </a:lnTo>
                      <a:lnTo>
                        <a:pt x="721" y="1899"/>
                      </a:lnTo>
                      <a:lnTo>
                        <a:pt x="874" y="2511"/>
                      </a:lnTo>
                      <a:lnTo>
                        <a:pt x="983" y="3122"/>
                      </a:lnTo>
                      <a:lnTo>
                        <a:pt x="1114" y="4388"/>
                      </a:lnTo>
                      <a:lnTo>
                        <a:pt x="1114" y="5043"/>
                      </a:lnTo>
                      <a:lnTo>
                        <a:pt x="1005" y="6287"/>
                      </a:lnTo>
                      <a:lnTo>
                        <a:pt x="808" y="7510"/>
                      </a:lnTo>
                      <a:lnTo>
                        <a:pt x="568" y="8732"/>
                      </a:lnTo>
                      <a:lnTo>
                        <a:pt x="371" y="9955"/>
                      </a:lnTo>
                      <a:lnTo>
                        <a:pt x="306" y="10566"/>
                      </a:lnTo>
                      <a:lnTo>
                        <a:pt x="284" y="11810"/>
                      </a:lnTo>
                      <a:lnTo>
                        <a:pt x="350" y="12422"/>
                      </a:lnTo>
                      <a:lnTo>
                        <a:pt x="350" y="12574"/>
                      </a:lnTo>
                      <a:lnTo>
                        <a:pt x="393" y="12727"/>
                      </a:lnTo>
                      <a:lnTo>
                        <a:pt x="415" y="12771"/>
                      </a:lnTo>
                      <a:lnTo>
                        <a:pt x="524" y="12727"/>
                      </a:lnTo>
                      <a:lnTo>
                        <a:pt x="546" y="12662"/>
                      </a:lnTo>
                      <a:lnTo>
                        <a:pt x="459" y="12050"/>
                      </a:lnTo>
                      <a:lnTo>
                        <a:pt x="437" y="10828"/>
                      </a:lnTo>
                      <a:lnTo>
                        <a:pt x="502" y="10217"/>
                      </a:lnTo>
                      <a:lnTo>
                        <a:pt x="677" y="8972"/>
                      </a:lnTo>
                      <a:lnTo>
                        <a:pt x="917" y="7772"/>
                      </a:lnTo>
                      <a:lnTo>
                        <a:pt x="1157" y="6549"/>
                      </a:lnTo>
                      <a:lnTo>
                        <a:pt x="1267" y="5305"/>
                      </a:lnTo>
                      <a:lnTo>
                        <a:pt x="1310" y="4650"/>
                      </a:lnTo>
                      <a:lnTo>
                        <a:pt x="1223" y="3384"/>
                      </a:lnTo>
                      <a:lnTo>
                        <a:pt x="1114" y="2751"/>
                      </a:lnTo>
                      <a:lnTo>
                        <a:pt x="983" y="2118"/>
                      </a:lnTo>
                      <a:lnTo>
                        <a:pt x="568" y="917"/>
                      </a:lnTo>
                      <a:lnTo>
                        <a:pt x="328" y="327"/>
                      </a:lnTo>
                      <a:lnTo>
                        <a:pt x="240" y="196"/>
                      </a:lnTo>
                      <a:lnTo>
                        <a:pt x="175" y="65"/>
                      </a:lnTo>
                      <a:lnTo>
                        <a:pt x="13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" name="Google Shape;1606;p72">
                  <a:extLst>
                    <a:ext uri="{FF2B5EF4-FFF2-40B4-BE49-F238E27FC236}">
                      <a16:creationId xmlns:a16="http://schemas.microsoft.com/office/drawing/2014/main" id="{D956C848-CAC7-4D74-BC5C-0EB176BC6792}"/>
                    </a:ext>
                  </a:extLst>
                </p:cNvPr>
                <p:cNvSpPr/>
                <p:nvPr/>
              </p:nvSpPr>
              <p:spPr>
                <a:xfrm>
                  <a:off x="4650700" y="3686725"/>
                  <a:ext cx="120625" cy="14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5" h="5851" extrusionOk="0">
                      <a:moveTo>
                        <a:pt x="153" y="0"/>
                      </a:moveTo>
                      <a:lnTo>
                        <a:pt x="22" y="22"/>
                      </a:lnTo>
                      <a:lnTo>
                        <a:pt x="0" y="88"/>
                      </a:lnTo>
                      <a:lnTo>
                        <a:pt x="197" y="764"/>
                      </a:lnTo>
                      <a:lnTo>
                        <a:pt x="503" y="1397"/>
                      </a:lnTo>
                      <a:lnTo>
                        <a:pt x="830" y="2009"/>
                      </a:lnTo>
                      <a:lnTo>
                        <a:pt x="1223" y="2598"/>
                      </a:lnTo>
                      <a:lnTo>
                        <a:pt x="1681" y="3231"/>
                      </a:lnTo>
                      <a:lnTo>
                        <a:pt x="2162" y="3821"/>
                      </a:lnTo>
                      <a:lnTo>
                        <a:pt x="2664" y="4410"/>
                      </a:lnTo>
                      <a:lnTo>
                        <a:pt x="3231" y="4912"/>
                      </a:lnTo>
                      <a:lnTo>
                        <a:pt x="3821" y="5392"/>
                      </a:lnTo>
                      <a:lnTo>
                        <a:pt x="4497" y="5764"/>
                      </a:lnTo>
                      <a:lnTo>
                        <a:pt x="4672" y="5851"/>
                      </a:lnTo>
                      <a:lnTo>
                        <a:pt x="4759" y="5851"/>
                      </a:lnTo>
                      <a:lnTo>
                        <a:pt x="4781" y="5785"/>
                      </a:lnTo>
                      <a:lnTo>
                        <a:pt x="4825" y="5698"/>
                      </a:lnTo>
                      <a:lnTo>
                        <a:pt x="4759" y="5654"/>
                      </a:lnTo>
                      <a:lnTo>
                        <a:pt x="4083" y="5327"/>
                      </a:lnTo>
                      <a:lnTo>
                        <a:pt x="3493" y="4890"/>
                      </a:lnTo>
                      <a:lnTo>
                        <a:pt x="2948" y="4410"/>
                      </a:lnTo>
                      <a:lnTo>
                        <a:pt x="2445" y="3821"/>
                      </a:lnTo>
                      <a:lnTo>
                        <a:pt x="1965" y="3231"/>
                      </a:lnTo>
                      <a:lnTo>
                        <a:pt x="1507" y="2620"/>
                      </a:lnTo>
                      <a:lnTo>
                        <a:pt x="1114" y="2052"/>
                      </a:lnTo>
                      <a:lnTo>
                        <a:pt x="764" y="1485"/>
                      </a:lnTo>
                      <a:lnTo>
                        <a:pt x="459" y="874"/>
                      </a:lnTo>
                      <a:lnTo>
                        <a:pt x="262" y="219"/>
                      </a:lnTo>
                      <a:lnTo>
                        <a:pt x="219" y="153"/>
                      </a:lnTo>
                      <a:lnTo>
                        <a:pt x="197" y="66"/>
                      </a:lnTo>
                      <a:lnTo>
                        <a:pt x="15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" name="Google Shape;1607;p72">
                  <a:extLst>
                    <a:ext uri="{FF2B5EF4-FFF2-40B4-BE49-F238E27FC236}">
                      <a16:creationId xmlns:a16="http://schemas.microsoft.com/office/drawing/2014/main" id="{6FE2E16D-944F-4F33-8E58-8C2D353A7891}"/>
                    </a:ext>
                  </a:extLst>
                </p:cNvPr>
                <p:cNvSpPr/>
                <p:nvPr/>
              </p:nvSpPr>
              <p:spPr>
                <a:xfrm>
                  <a:off x="4698725" y="3879925"/>
                  <a:ext cx="153375" cy="16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5" h="6419" extrusionOk="0">
                      <a:moveTo>
                        <a:pt x="131" y="0"/>
                      </a:moveTo>
                      <a:lnTo>
                        <a:pt x="1" y="66"/>
                      </a:lnTo>
                      <a:lnTo>
                        <a:pt x="22" y="131"/>
                      </a:lnTo>
                      <a:lnTo>
                        <a:pt x="415" y="917"/>
                      </a:lnTo>
                      <a:lnTo>
                        <a:pt x="852" y="1638"/>
                      </a:lnTo>
                      <a:lnTo>
                        <a:pt x="1310" y="2358"/>
                      </a:lnTo>
                      <a:lnTo>
                        <a:pt x="1856" y="3035"/>
                      </a:lnTo>
                      <a:lnTo>
                        <a:pt x="2402" y="3668"/>
                      </a:lnTo>
                      <a:lnTo>
                        <a:pt x="3035" y="4279"/>
                      </a:lnTo>
                      <a:lnTo>
                        <a:pt x="3668" y="4868"/>
                      </a:lnTo>
                      <a:lnTo>
                        <a:pt x="4367" y="5371"/>
                      </a:lnTo>
                      <a:lnTo>
                        <a:pt x="5065" y="5851"/>
                      </a:lnTo>
                      <a:lnTo>
                        <a:pt x="5807" y="6266"/>
                      </a:lnTo>
                      <a:lnTo>
                        <a:pt x="5895" y="6309"/>
                      </a:lnTo>
                      <a:lnTo>
                        <a:pt x="6004" y="6375"/>
                      </a:lnTo>
                      <a:lnTo>
                        <a:pt x="6091" y="6418"/>
                      </a:lnTo>
                      <a:lnTo>
                        <a:pt x="6135" y="6353"/>
                      </a:lnTo>
                      <a:lnTo>
                        <a:pt x="6135" y="6287"/>
                      </a:lnTo>
                      <a:lnTo>
                        <a:pt x="6091" y="6222"/>
                      </a:lnTo>
                      <a:lnTo>
                        <a:pt x="5327" y="5829"/>
                      </a:lnTo>
                      <a:lnTo>
                        <a:pt x="4607" y="5349"/>
                      </a:lnTo>
                      <a:lnTo>
                        <a:pt x="3930" y="4847"/>
                      </a:lnTo>
                      <a:lnTo>
                        <a:pt x="3275" y="4323"/>
                      </a:lnTo>
                      <a:lnTo>
                        <a:pt x="2664" y="3733"/>
                      </a:lnTo>
                      <a:lnTo>
                        <a:pt x="2096" y="3078"/>
                      </a:lnTo>
                      <a:lnTo>
                        <a:pt x="1572" y="2423"/>
                      </a:lnTo>
                      <a:lnTo>
                        <a:pt x="1092" y="1725"/>
                      </a:lnTo>
                      <a:lnTo>
                        <a:pt x="655" y="1004"/>
                      </a:lnTo>
                      <a:lnTo>
                        <a:pt x="262" y="240"/>
                      </a:lnTo>
                      <a:lnTo>
                        <a:pt x="219" y="153"/>
                      </a:lnTo>
                      <a:lnTo>
                        <a:pt x="197" y="66"/>
                      </a:lnTo>
                      <a:lnTo>
                        <a:pt x="13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" name="Google Shape;1608;p72">
                  <a:extLst>
                    <a:ext uri="{FF2B5EF4-FFF2-40B4-BE49-F238E27FC236}">
                      <a16:creationId xmlns:a16="http://schemas.microsoft.com/office/drawing/2014/main" id="{DE70750D-A5E6-4DE3-8ECD-681783B6235C}"/>
                    </a:ext>
                  </a:extLst>
                </p:cNvPr>
                <p:cNvSpPr/>
                <p:nvPr/>
              </p:nvSpPr>
              <p:spPr>
                <a:xfrm>
                  <a:off x="4832425" y="3787675"/>
                  <a:ext cx="77000" cy="1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0" h="4695" extrusionOk="0">
                      <a:moveTo>
                        <a:pt x="2992" y="1"/>
                      </a:moveTo>
                      <a:lnTo>
                        <a:pt x="2926" y="23"/>
                      </a:lnTo>
                      <a:lnTo>
                        <a:pt x="2883" y="88"/>
                      </a:lnTo>
                      <a:lnTo>
                        <a:pt x="2883" y="219"/>
                      </a:lnTo>
                      <a:lnTo>
                        <a:pt x="2861" y="328"/>
                      </a:lnTo>
                      <a:lnTo>
                        <a:pt x="2839" y="481"/>
                      </a:lnTo>
                      <a:lnTo>
                        <a:pt x="2817" y="612"/>
                      </a:lnTo>
                      <a:lnTo>
                        <a:pt x="2752" y="874"/>
                      </a:lnTo>
                      <a:lnTo>
                        <a:pt x="2664" y="1114"/>
                      </a:lnTo>
                      <a:lnTo>
                        <a:pt x="2599" y="1376"/>
                      </a:lnTo>
                      <a:lnTo>
                        <a:pt x="2490" y="1616"/>
                      </a:lnTo>
                      <a:lnTo>
                        <a:pt x="2446" y="1660"/>
                      </a:lnTo>
                      <a:lnTo>
                        <a:pt x="2424" y="1726"/>
                      </a:lnTo>
                      <a:lnTo>
                        <a:pt x="2424" y="1747"/>
                      </a:lnTo>
                      <a:lnTo>
                        <a:pt x="2424" y="1769"/>
                      </a:lnTo>
                      <a:lnTo>
                        <a:pt x="2402" y="1813"/>
                      </a:lnTo>
                      <a:lnTo>
                        <a:pt x="2402" y="1835"/>
                      </a:lnTo>
                      <a:lnTo>
                        <a:pt x="2337" y="1966"/>
                      </a:lnTo>
                      <a:lnTo>
                        <a:pt x="2293" y="2075"/>
                      </a:lnTo>
                      <a:lnTo>
                        <a:pt x="2031" y="2555"/>
                      </a:lnTo>
                      <a:lnTo>
                        <a:pt x="1726" y="2970"/>
                      </a:lnTo>
                      <a:lnTo>
                        <a:pt x="1638" y="3079"/>
                      </a:lnTo>
                      <a:lnTo>
                        <a:pt x="1551" y="3188"/>
                      </a:lnTo>
                      <a:lnTo>
                        <a:pt x="1529" y="3232"/>
                      </a:lnTo>
                      <a:lnTo>
                        <a:pt x="1464" y="3275"/>
                      </a:lnTo>
                      <a:lnTo>
                        <a:pt x="1420" y="3319"/>
                      </a:lnTo>
                      <a:lnTo>
                        <a:pt x="1398" y="3385"/>
                      </a:lnTo>
                      <a:lnTo>
                        <a:pt x="1202" y="3603"/>
                      </a:lnTo>
                      <a:lnTo>
                        <a:pt x="1005" y="3778"/>
                      </a:lnTo>
                      <a:lnTo>
                        <a:pt x="809" y="3952"/>
                      </a:lnTo>
                      <a:lnTo>
                        <a:pt x="590" y="4127"/>
                      </a:lnTo>
                      <a:lnTo>
                        <a:pt x="481" y="4214"/>
                      </a:lnTo>
                      <a:lnTo>
                        <a:pt x="372" y="4280"/>
                      </a:lnTo>
                      <a:lnTo>
                        <a:pt x="350" y="4323"/>
                      </a:lnTo>
                      <a:lnTo>
                        <a:pt x="307" y="4323"/>
                      </a:lnTo>
                      <a:lnTo>
                        <a:pt x="263" y="4345"/>
                      </a:lnTo>
                      <a:lnTo>
                        <a:pt x="219" y="4389"/>
                      </a:lnTo>
                      <a:lnTo>
                        <a:pt x="154" y="4432"/>
                      </a:lnTo>
                      <a:lnTo>
                        <a:pt x="110" y="4476"/>
                      </a:lnTo>
                      <a:lnTo>
                        <a:pt x="45" y="4498"/>
                      </a:lnTo>
                      <a:lnTo>
                        <a:pt x="1" y="4563"/>
                      </a:lnTo>
                      <a:lnTo>
                        <a:pt x="23" y="4651"/>
                      </a:lnTo>
                      <a:lnTo>
                        <a:pt x="1" y="4694"/>
                      </a:lnTo>
                      <a:lnTo>
                        <a:pt x="88" y="4673"/>
                      </a:lnTo>
                      <a:lnTo>
                        <a:pt x="525" y="4367"/>
                      </a:lnTo>
                      <a:lnTo>
                        <a:pt x="961" y="4018"/>
                      </a:lnTo>
                      <a:lnTo>
                        <a:pt x="1354" y="3647"/>
                      </a:lnTo>
                      <a:lnTo>
                        <a:pt x="1726" y="3232"/>
                      </a:lnTo>
                      <a:lnTo>
                        <a:pt x="2053" y="2795"/>
                      </a:lnTo>
                      <a:lnTo>
                        <a:pt x="2315" y="2337"/>
                      </a:lnTo>
                      <a:lnTo>
                        <a:pt x="2577" y="1835"/>
                      </a:lnTo>
                      <a:lnTo>
                        <a:pt x="2773" y="1311"/>
                      </a:lnTo>
                      <a:lnTo>
                        <a:pt x="2948" y="787"/>
                      </a:lnTo>
                      <a:lnTo>
                        <a:pt x="3057" y="263"/>
                      </a:lnTo>
                      <a:lnTo>
                        <a:pt x="3057" y="176"/>
                      </a:lnTo>
                      <a:lnTo>
                        <a:pt x="3079" y="110"/>
                      </a:lnTo>
                      <a:lnTo>
                        <a:pt x="3057" y="23"/>
                      </a:lnTo>
                      <a:lnTo>
                        <a:pt x="2992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" name="Google Shape;1609;p72">
                  <a:extLst>
                    <a:ext uri="{FF2B5EF4-FFF2-40B4-BE49-F238E27FC236}">
                      <a16:creationId xmlns:a16="http://schemas.microsoft.com/office/drawing/2014/main" id="{33D7DA2F-8076-4122-8EDD-60EA87A5626F}"/>
                    </a:ext>
                  </a:extLst>
                </p:cNvPr>
                <p:cNvSpPr/>
                <p:nvPr/>
              </p:nvSpPr>
              <p:spPr>
                <a:xfrm>
                  <a:off x="4646875" y="3537175"/>
                  <a:ext cx="39875" cy="4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1770" extrusionOk="0">
                      <a:moveTo>
                        <a:pt x="721" y="1"/>
                      </a:moveTo>
                      <a:lnTo>
                        <a:pt x="459" y="66"/>
                      </a:lnTo>
                      <a:lnTo>
                        <a:pt x="350" y="154"/>
                      </a:lnTo>
                      <a:lnTo>
                        <a:pt x="197" y="350"/>
                      </a:lnTo>
                      <a:lnTo>
                        <a:pt x="88" y="590"/>
                      </a:lnTo>
                      <a:lnTo>
                        <a:pt x="1" y="699"/>
                      </a:lnTo>
                      <a:lnTo>
                        <a:pt x="1" y="830"/>
                      </a:lnTo>
                      <a:lnTo>
                        <a:pt x="22" y="939"/>
                      </a:lnTo>
                      <a:lnTo>
                        <a:pt x="197" y="1136"/>
                      </a:lnTo>
                      <a:lnTo>
                        <a:pt x="306" y="1223"/>
                      </a:lnTo>
                      <a:lnTo>
                        <a:pt x="590" y="1398"/>
                      </a:lnTo>
                      <a:lnTo>
                        <a:pt x="1201" y="1660"/>
                      </a:lnTo>
                      <a:lnTo>
                        <a:pt x="1529" y="1769"/>
                      </a:lnTo>
                      <a:lnTo>
                        <a:pt x="1594" y="1420"/>
                      </a:lnTo>
                      <a:lnTo>
                        <a:pt x="1572" y="1114"/>
                      </a:lnTo>
                      <a:lnTo>
                        <a:pt x="1507" y="939"/>
                      </a:lnTo>
                      <a:lnTo>
                        <a:pt x="1420" y="787"/>
                      </a:lnTo>
                      <a:lnTo>
                        <a:pt x="1267" y="568"/>
                      </a:lnTo>
                      <a:lnTo>
                        <a:pt x="1136" y="350"/>
                      </a:lnTo>
                      <a:lnTo>
                        <a:pt x="1027" y="154"/>
                      </a:lnTo>
                      <a:lnTo>
                        <a:pt x="830" y="44"/>
                      </a:lnTo>
                      <a:lnTo>
                        <a:pt x="72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" name="Google Shape;1610;p72">
                  <a:extLst>
                    <a:ext uri="{FF2B5EF4-FFF2-40B4-BE49-F238E27FC236}">
                      <a16:creationId xmlns:a16="http://schemas.microsoft.com/office/drawing/2014/main" id="{9F089425-C1AE-47EC-A377-DD851F8B3EB1}"/>
                    </a:ext>
                  </a:extLst>
                </p:cNvPr>
                <p:cNvSpPr/>
                <p:nvPr/>
              </p:nvSpPr>
              <p:spPr>
                <a:xfrm>
                  <a:off x="4681250" y="3872825"/>
                  <a:ext cx="40975" cy="4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9" h="1769" extrusionOk="0">
                      <a:moveTo>
                        <a:pt x="721" y="0"/>
                      </a:moveTo>
                      <a:lnTo>
                        <a:pt x="481" y="66"/>
                      </a:lnTo>
                      <a:lnTo>
                        <a:pt x="372" y="153"/>
                      </a:lnTo>
                      <a:lnTo>
                        <a:pt x="219" y="350"/>
                      </a:lnTo>
                      <a:lnTo>
                        <a:pt x="88" y="590"/>
                      </a:lnTo>
                      <a:lnTo>
                        <a:pt x="23" y="699"/>
                      </a:lnTo>
                      <a:lnTo>
                        <a:pt x="1" y="830"/>
                      </a:lnTo>
                      <a:lnTo>
                        <a:pt x="23" y="939"/>
                      </a:lnTo>
                      <a:lnTo>
                        <a:pt x="197" y="1136"/>
                      </a:lnTo>
                      <a:lnTo>
                        <a:pt x="307" y="1223"/>
                      </a:lnTo>
                      <a:lnTo>
                        <a:pt x="612" y="1398"/>
                      </a:lnTo>
                      <a:lnTo>
                        <a:pt x="1223" y="1660"/>
                      </a:lnTo>
                      <a:lnTo>
                        <a:pt x="1529" y="1769"/>
                      </a:lnTo>
                      <a:lnTo>
                        <a:pt x="1638" y="1419"/>
                      </a:lnTo>
                      <a:lnTo>
                        <a:pt x="1595" y="1114"/>
                      </a:lnTo>
                      <a:lnTo>
                        <a:pt x="1529" y="939"/>
                      </a:lnTo>
                      <a:lnTo>
                        <a:pt x="1420" y="786"/>
                      </a:lnTo>
                      <a:lnTo>
                        <a:pt x="1289" y="568"/>
                      </a:lnTo>
                      <a:lnTo>
                        <a:pt x="1158" y="350"/>
                      </a:lnTo>
                      <a:lnTo>
                        <a:pt x="1027" y="153"/>
                      </a:lnTo>
                      <a:lnTo>
                        <a:pt x="852" y="44"/>
                      </a:lnTo>
                      <a:lnTo>
                        <a:pt x="72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" name="Google Shape;1611;p72">
                  <a:extLst>
                    <a:ext uri="{FF2B5EF4-FFF2-40B4-BE49-F238E27FC236}">
                      <a16:creationId xmlns:a16="http://schemas.microsoft.com/office/drawing/2014/main" id="{1F196F35-910B-400A-875F-0095D837F53D}"/>
                    </a:ext>
                  </a:extLst>
                </p:cNvPr>
                <p:cNvSpPr/>
                <p:nvPr/>
              </p:nvSpPr>
              <p:spPr>
                <a:xfrm>
                  <a:off x="4804050" y="3653425"/>
                  <a:ext cx="20775" cy="3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1" h="1202" extrusionOk="0">
                      <a:moveTo>
                        <a:pt x="481" y="1"/>
                      </a:moveTo>
                      <a:lnTo>
                        <a:pt x="350" y="44"/>
                      </a:lnTo>
                      <a:lnTo>
                        <a:pt x="197" y="132"/>
                      </a:lnTo>
                      <a:lnTo>
                        <a:pt x="88" y="241"/>
                      </a:lnTo>
                      <a:lnTo>
                        <a:pt x="44" y="306"/>
                      </a:lnTo>
                      <a:lnTo>
                        <a:pt x="23" y="394"/>
                      </a:lnTo>
                      <a:lnTo>
                        <a:pt x="1" y="525"/>
                      </a:lnTo>
                      <a:lnTo>
                        <a:pt x="88" y="656"/>
                      </a:lnTo>
                      <a:lnTo>
                        <a:pt x="350" y="961"/>
                      </a:lnTo>
                      <a:lnTo>
                        <a:pt x="678" y="1201"/>
                      </a:lnTo>
                      <a:lnTo>
                        <a:pt x="787" y="1027"/>
                      </a:lnTo>
                      <a:lnTo>
                        <a:pt x="830" y="808"/>
                      </a:lnTo>
                      <a:lnTo>
                        <a:pt x="830" y="699"/>
                      </a:lnTo>
                      <a:lnTo>
                        <a:pt x="808" y="590"/>
                      </a:lnTo>
                      <a:lnTo>
                        <a:pt x="787" y="459"/>
                      </a:lnTo>
                      <a:lnTo>
                        <a:pt x="743" y="306"/>
                      </a:lnTo>
                      <a:lnTo>
                        <a:pt x="699" y="175"/>
                      </a:lnTo>
                      <a:lnTo>
                        <a:pt x="634" y="88"/>
                      </a:lnTo>
                      <a:lnTo>
                        <a:pt x="48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" name="Google Shape;1612;p72">
                  <a:extLst>
                    <a:ext uri="{FF2B5EF4-FFF2-40B4-BE49-F238E27FC236}">
                      <a16:creationId xmlns:a16="http://schemas.microsoft.com/office/drawing/2014/main" id="{22C39654-CE74-4FA0-9467-DA6FA2030B59}"/>
                    </a:ext>
                  </a:extLst>
                </p:cNvPr>
                <p:cNvSpPr/>
                <p:nvPr/>
              </p:nvSpPr>
              <p:spPr>
                <a:xfrm>
                  <a:off x="4643600" y="3674725"/>
                  <a:ext cx="20775" cy="3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1" h="1201" extrusionOk="0">
                      <a:moveTo>
                        <a:pt x="503" y="0"/>
                      </a:moveTo>
                      <a:lnTo>
                        <a:pt x="350" y="44"/>
                      </a:lnTo>
                      <a:lnTo>
                        <a:pt x="219" y="131"/>
                      </a:lnTo>
                      <a:lnTo>
                        <a:pt x="110" y="240"/>
                      </a:lnTo>
                      <a:lnTo>
                        <a:pt x="66" y="306"/>
                      </a:lnTo>
                      <a:lnTo>
                        <a:pt x="22" y="371"/>
                      </a:lnTo>
                      <a:lnTo>
                        <a:pt x="1" y="524"/>
                      </a:lnTo>
                      <a:lnTo>
                        <a:pt x="110" y="655"/>
                      </a:lnTo>
                      <a:lnTo>
                        <a:pt x="350" y="939"/>
                      </a:lnTo>
                      <a:lnTo>
                        <a:pt x="677" y="1201"/>
                      </a:lnTo>
                      <a:lnTo>
                        <a:pt x="765" y="1026"/>
                      </a:lnTo>
                      <a:lnTo>
                        <a:pt x="830" y="808"/>
                      </a:lnTo>
                      <a:lnTo>
                        <a:pt x="830" y="699"/>
                      </a:lnTo>
                      <a:lnTo>
                        <a:pt x="808" y="589"/>
                      </a:lnTo>
                      <a:lnTo>
                        <a:pt x="787" y="437"/>
                      </a:lnTo>
                      <a:lnTo>
                        <a:pt x="765" y="284"/>
                      </a:lnTo>
                      <a:lnTo>
                        <a:pt x="721" y="175"/>
                      </a:lnTo>
                      <a:lnTo>
                        <a:pt x="656" y="87"/>
                      </a:lnTo>
                      <a:lnTo>
                        <a:pt x="50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1613;p72">
                  <a:extLst>
                    <a:ext uri="{FF2B5EF4-FFF2-40B4-BE49-F238E27FC236}">
                      <a16:creationId xmlns:a16="http://schemas.microsoft.com/office/drawing/2014/main" id="{D6FF4EEF-952C-4DD8-B04A-B5636EC2F0D3}"/>
                    </a:ext>
                  </a:extLst>
                </p:cNvPr>
                <p:cNvSpPr/>
                <p:nvPr/>
              </p:nvSpPr>
              <p:spPr>
                <a:xfrm>
                  <a:off x="4894100" y="3764225"/>
                  <a:ext cx="24600" cy="3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4" h="1485" extrusionOk="0">
                      <a:moveTo>
                        <a:pt x="416" y="0"/>
                      </a:moveTo>
                      <a:lnTo>
                        <a:pt x="241" y="66"/>
                      </a:lnTo>
                      <a:lnTo>
                        <a:pt x="154" y="88"/>
                      </a:lnTo>
                      <a:lnTo>
                        <a:pt x="66" y="153"/>
                      </a:lnTo>
                      <a:lnTo>
                        <a:pt x="1" y="240"/>
                      </a:lnTo>
                      <a:lnTo>
                        <a:pt x="1" y="437"/>
                      </a:lnTo>
                      <a:lnTo>
                        <a:pt x="23" y="546"/>
                      </a:lnTo>
                      <a:lnTo>
                        <a:pt x="132" y="1048"/>
                      </a:lnTo>
                      <a:lnTo>
                        <a:pt x="372" y="1485"/>
                      </a:lnTo>
                      <a:lnTo>
                        <a:pt x="590" y="1376"/>
                      </a:lnTo>
                      <a:lnTo>
                        <a:pt x="787" y="1135"/>
                      </a:lnTo>
                      <a:lnTo>
                        <a:pt x="808" y="1004"/>
                      </a:lnTo>
                      <a:lnTo>
                        <a:pt x="852" y="873"/>
                      </a:lnTo>
                      <a:lnTo>
                        <a:pt x="896" y="677"/>
                      </a:lnTo>
                      <a:lnTo>
                        <a:pt x="939" y="502"/>
                      </a:lnTo>
                      <a:lnTo>
                        <a:pt x="983" y="349"/>
                      </a:lnTo>
                      <a:lnTo>
                        <a:pt x="939" y="175"/>
                      </a:lnTo>
                      <a:lnTo>
                        <a:pt x="808" y="22"/>
                      </a:lnTo>
                      <a:lnTo>
                        <a:pt x="6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A287BF5-C809-4278-AF4F-688A56D0B4FC}"/>
              </a:ext>
            </a:extLst>
          </p:cNvPr>
          <p:cNvGrpSpPr/>
          <p:nvPr/>
        </p:nvGrpSpPr>
        <p:grpSpPr>
          <a:xfrm>
            <a:off x="3105108" y="3260939"/>
            <a:ext cx="4049454" cy="1904832"/>
            <a:chOff x="1466698" y="2321428"/>
            <a:chExt cx="5697295" cy="2679965"/>
          </a:xfrm>
        </p:grpSpPr>
        <p:grpSp>
          <p:nvGrpSpPr>
            <p:cNvPr id="50" name="Google Shape;5950;p62">
              <a:extLst>
                <a:ext uri="{FF2B5EF4-FFF2-40B4-BE49-F238E27FC236}">
                  <a16:creationId xmlns:a16="http://schemas.microsoft.com/office/drawing/2014/main" id="{C6759932-152D-4C1B-9FC1-5ADED91C4642}"/>
                </a:ext>
              </a:extLst>
            </p:cNvPr>
            <p:cNvGrpSpPr/>
            <p:nvPr/>
          </p:nvGrpSpPr>
          <p:grpSpPr>
            <a:xfrm>
              <a:off x="1466698" y="2693356"/>
              <a:ext cx="1185142" cy="2308037"/>
              <a:chOff x="3407561" y="1811690"/>
              <a:chExt cx="1116738" cy="2311309"/>
            </a:xfrm>
          </p:grpSpPr>
          <p:sp>
            <p:nvSpPr>
              <p:cNvPr id="264" name="Google Shape;5951;p62">
                <a:extLst>
                  <a:ext uri="{FF2B5EF4-FFF2-40B4-BE49-F238E27FC236}">
                    <a16:creationId xmlns:a16="http://schemas.microsoft.com/office/drawing/2014/main" id="{D404AA54-3632-4F99-A630-61CE616F4899}"/>
                  </a:ext>
                </a:extLst>
              </p:cNvPr>
              <p:cNvSpPr/>
              <p:nvPr/>
            </p:nvSpPr>
            <p:spPr>
              <a:xfrm>
                <a:off x="34075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5" name="Google Shape;5952;p62">
                <a:extLst>
                  <a:ext uri="{FF2B5EF4-FFF2-40B4-BE49-F238E27FC236}">
                    <a16:creationId xmlns:a16="http://schemas.microsoft.com/office/drawing/2014/main" id="{F8CA302C-C8C1-48AB-BE1A-32F008227C4B}"/>
                  </a:ext>
                </a:extLst>
              </p:cNvPr>
              <p:cNvSpPr/>
              <p:nvPr/>
            </p:nvSpPr>
            <p:spPr>
              <a:xfrm>
                <a:off x="4112652" y="3416377"/>
                <a:ext cx="411647" cy="383777"/>
              </a:xfrm>
              <a:custGeom>
                <a:avLst/>
                <a:gdLst/>
                <a:ahLst/>
                <a:cxnLst/>
                <a:rect l="l" t="t" r="r" b="b"/>
                <a:pathLst>
                  <a:path w="8419" h="7849" extrusionOk="0">
                    <a:moveTo>
                      <a:pt x="6161" y="1"/>
                    </a:moveTo>
                    <a:cubicBezTo>
                      <a:pt x="5751" y="1"/>
                      <a:pt x="605" y="1016"/>
                      <a:pt x="239" y="1442"/>
                    </a:cubicBezTo>
                    <a:cubicBezTo>
                      <a:pt x="227" y="1442"/>
                      <a:pt x="227" y="1465"/>
                      <a:pt x="227" y="1465"/>
                    </a:cubicBezTo>
                    <a:cubicBezTo>
                      <a:pt x="0" y="1799"/>
                      <a:pt x="524" y="7061"/>
                      <a:pt x="881" y="7335"/>
                    </a:cubicBezTo>
                    <a:cubicBezTo>
                      <a:pt x="1223" y="7608"/>
                      <a:pt x="2151" y="7849"/>
                      <a:pt x="2514" y="7849"/>
                    </a:cubicBezTo>
                    <a:cubicBezTo>
                      <a:pt x="2530" y="7849"/>
                      <a:pt x="2546" y="7848"/>
                      <a:pt x="2560" y="7847"/>
                    </a:cubicBezTo>
                    <a:cubicBezTo>
                      <a:pt x="2679" y="7835"/>
                      <a:pt x="3287" y="7669"/>
                      <a:pt x="4084" y="7431"/>
                    </a:cubicBezTo>
                    <a:cubicBezTo>
                      <a:pt x="5108" y="7121"/>
                      <a:pt x="6418" y="6716"/>
                      <a:pt x="7299" y="6442"/>
                    </a:cubicBezTo>
                    <a:cubicBezTo>
                      <a:pt x="7799" y="6299"/>
                      <a:pt x="8156" y="6180"/>
                      <a:pt x="8216" y="6145"/>
                    </a:cubicBezTo>
                    <a:cubicBezTo>
                      <a:pt x="8418" y="6061"/>
                      <a:pt x="8132" y="2478"/>
                      <a:pt x="7918" y="1049"/>
                    </a:cubicBezTo>
                    <a:cubicBezTo>
                      <a:pt x="7859" y="763"/>
                      <a:pt x="7823" y="573"/>
                      <a:pt x="7787" y="489"/>
                    </a:cubicBezTo>
                    <a:cubicBezTo>
                      <a:pt x="7775" y="489"/>
                      <a:pt x="7775" y="477"/>
                      <a:pt x="7775" y="477"/>
                    </a:cubicBezTo>
                    <a:cubicBezTo>
                      <a:pt x="7537" y="180"/>
                      <a:pt x="6525" y="37"/>
                      <a:pt x="6168" y="1"/>
                    </a:cubicBezTo>
                    <a:cubicBezTo>
                      <a:pt x="6166" y="1"/>
                      <a:pt x="6164" y="1"/>
                      <a:pt x="6161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6" name="Google Shape;5953;p62">
                <a:extLst>
                  <a:ext uri="{FF2B5EF4-FFF2-40B4-BE49-F238E27FC236}">
                    <a16:creationId xmlns:a16="http://schemas.microsoft.com/office/drawing/2014/main" id="{7421F0B7-D425-484A-8785-A534C2E96C46}"/>
                  </a:ext>
                </a:extLst>
              </p:cNvPr>
              <p:cNvSpPr/>
              <p:nvPr/>
            </p:nvSpPr>
            <p:spPr>
              <a:xfrm>
                <a:off x="4294884" y="3548052"/>
                <a:ext cx="174653" cy="231665"/>
              </a:xfrm>
              <a:custGeom>
                <a:avLst/>
                <a:gdLst/>
                <a:ahLst/>
                <a:cxnLst/>
                <a:rect l="l" t="t" r="r" b="b"/>
                <a:pathLst>
                  <a:path w="3572" h="4738" extrusionOk="0">
                    <a:moveTo>
                      <a:pt x="2903" y="0"/>
                    </a:moveTo>
                    <a:cubicBezTo>
                      <a:pt x="2303" y="0"/>
                      <a:pt x="179" y="700"/>
                      <a:pt x="83" y="880"/>
                    </a:cubicBezTo>
                    <a:cubicBezTo>
                      <a:pt x="0" y="1047"/>
                      <a:pt x="250" y="3690"/>
                      <a:pt x="357" y="4738"/>
                    </a:cubicBezTo>
                    <a:cubicBezTo>
                      <a:pt x="1381" y="4428"/>
                      <a:pt x="2691" y="4023"/>
                      <a:pt x="3572" y="3749"/>
                    </a:cubicBezTo>
                    <a:cubicBezTo>
                      <a:pt x="3453" y="2487"/>
                      <a:pt x="3203" y="177"/>
                      <a:pt x="3048" y="35"/>
                    </a:cubicBezTo>
                    <a:cubicBezTo>
                      <a:pt x="3027" y="11"/>
                      <a:pt x="2976" y="0"/>
                      <a:pt x="2903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7" name="Google Shape;5954;p62">
                <a:extLst>
                  <a:ext uri="{FF2B5EF4-FFF2-40B4-BE49-F238E27FC236}">
                    <a16:creationId xmlns:a16="http://schemas.microsoft.com/office/drawing/2014/main" id="{671C4D05-7F5E-422F-96DE-2BEC4B3AC318}"/>
                  </a:ext>
                </a:extLst>
              </p:cNvPr>
              <p:cNvSpPr/>
              <p:nvPr/>
            </p:nvSpPr>
            <p:spPr>
              <a:xfrm>
                <a:off x="4124289" y="3416964"/>
                <a:ext cx="369695" cy="100773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2061" extrusionOk="0">
                    <a:moveTo>
                      <a:pt x="5923" y="1"/>
                    </a:moveTo>
                    <a:cubicBezTo>
                      <a:pt x="5513" y="1"/>
                      <a:pt x="367" y="1016"/>
                      <a:pt x="1" y="1453"/>
                    </a:cubicBezTo>
                    <a:cubicBezTo>
                      <a:pt x="29" y="1449"/>
                      <a:pt x="63" y="1448"/>
                      <a:pt x="101" y="1448"/>
                    </a:cubicBezTo>
                    <a:cubicBezTo>
                      <a:pt x="622" y="1448"/>
                      <a:pt x="1910" y="1812"/>
                      <a:pt x="1977" y="1989"/>
                    </a:cubicBezTo>
                    <a:cubicBezTo>
                      <a:pt x="1977" y="2001"/>
                      <a:pt x="2001" y="2025"/>
                      <a:pt x="2001" y="2061"/>
                    </a:cubicBezTo>
                    <a:cubicBezTo>
                      <a:pt x="2275" y="1906"/>
                      <a:pt x="2620" y="1823"/>
                      <a:pt x="2918" y="1727"/>
                    </a:cubicBezTo>
                    <a:cubicBezTo>
                      <a:pt x="3501" y="1549"/>
                      <a:pt x="4096" y="1370"/>
                      <a:pt x="4692" y="1227"/>
                    </a:cubicBezTo>
                    <a:cubicBezTo>
                      <a:pt x="5299" y="1072"/>
                      <a:pt x="5930" y="942"/>
                      <a:pt x="6549" y="811"/>
                    </a:cubicBezTo>
                    <a:cubicBezTo>
                      <a:pt x="6894" y="739"/>
                      <a:pt x="7216" y="656"/>
                      <a:pt x="7561" y="596"/>
                    </a:cubicBezTo>
                    <a:cubicBezTo>
                      <a:pt x="7549" y="561"/>
                      <a:pt x="7549" y="513"/>
                      <a:pt x="7549" y="501"/>
                    </a:cubicBezTo>
                    <a:cubicBezTo>
                      <a:pt x="7537" y="501"/>
                      <a:pt x="7537" y="477"/>
                      <a:pt x="7537" y="477"/>
                    </a:cubicBezTo>
                    <a:cubicBezTo>
                      <a:pt x="7299" y="180"/>
                      <a:pt x="6287" y="37"/>
                      <a:pt x="5930" y="1"/>
                    </a:cubicBezTo>
                    <a:cubicBezTo>
                      <a:pt x="5928" y="1"/>
                      <a:pt x="5926" y="1"/>
                      <a:pt x="5923" y="1"/>
                    </a:cubicBezTo>
                    <a:close/>
                  </a:path>
                </a:pathLst>
              </a:custGeom>
              <a:solidFill>
                <a:srgbClr val="CF1E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" name="Google Shape;5955;p62">
                <a:extLst>
                  <a:ext uri="{FF2B5EF4-FFF2-40B4-BE49-F238E27FC236}">
                    <a16:creationId xmlns:a16="http://schemas.microsoft.com/office/drawing/2014/main" id="{8869B12B-B82D-4CE2-AB8D-0AF03C169B75}"/>
                  </a:ext>
                </a:extLst>
              </p:cNvPr>
              <p:cNvSpPr/>
              <p:nvPr/>
            </p:nvSpPr>
            <p:spPr>
              <a:xfrm>
                <a:off x="4112652" y="3486737"/>
                <a:ext cx="125220" cy="313417"/>
              </a:xfrm>
              <a:custGeom>
                <a:avLst/>
                <a:gdLst/>
                <a:ahLst/>
                <a:cxnLst/>
                <a:rect l="l" t="t" r="r" b="b"/>
                <a:pathLst>
                  <a:path w="2561" h="6410" extrusionOk="0">
                    <a:moveTo>
                      <a:pt x="300" y="0"/>
                    </a:moveTo>
                    <a:cubicBezTo>
                      <a:pt x="277" y="0"/>
                      <a:pt x="257" y="1"/>
                      <a:pt x="239" y="3"/>
                    </a:cubicBezTo>
                    <a:cubicBezTo>
                      <a:pt x="227" y="3"/>
                      <a:pt x="227" y="26"/>
                      <a:pt x="227" y="26"/>
                    </a:cubicBezTo>
                    <a:cubicBezTo>
                      <a:pt x="0" y="360"/>
                      <a:pt x="524" y="5622"/>
                      <a:pt x="881" y="5896"/>
                    </a:cubicBezTo>
                    <a:cubicBezTo>
                      <a:pt x="1222" y="6180"/>
                      <a:pt x="2148" y="6410"/>
                      <a:pt x="2511" y="6410"/>
                    </a:cubicBezTo>
                    <a:cubicBezTo>
                      <a:pt x="2529" y="6410"/>
                      <a:pt x="2545" y="6409"/>
                      <a:pt x="2560" y="6408"/>
                    </a:cubicBezTo>
                    <a:cubicBezTo>
                      <a:pt x="2513" y="5444"/>
                      <a:pt x="2322" y="836"/>
                      <a:pt x="2215" y="538"/>
                    </a:cubicBezTo>
                    <a:cubicBezTo>
                      <a:pt x="2147" y="368"/>
                      <a:pt x="792" y="0"/>
                      <a:pt x="300" y="0"/>
                    </a:cubicBezTo>
                    <a:close/>
                  </a:path>
                </a:pathLst>
              </a:custGeom>
              <a:solidFill>
                <a:srgbClr val="CF1E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" name="Google Shape;5956;p62">
                <a:extLst>
                  <a:ext uri="{FF2B5EF4-FFF2-40B4-BE49-F238E27FC236}">
                    <a16:creationId xmlns:a16="http://schemas.microsoft.com/office/drawing/2014/main" id="{04CECC6C-71CE-4ACD-8005-C59F105EBE6C}"/>
                  </a:ext>
                </a:extLst>
              </p:cNvPr>
              <p:cNvSpPr/>
              <p:nvPr/>
            </p:nvSpPr>
            <p:spPr>
              <a:xfrm>
                <a:off x="4195334" y="3354085"/>
                <a:ext cx="204968" cy="128643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2631" extrusionOk="0">
                    <a:moveTo>
                      <a:pt x="3313" y="0"/>
                    </a:moveTo>
                    <a:cubicBezTo>
                      <a:pt x="2912" y="0"/>
                      <a:pt x="2402" y="129"/>
                      <a:pt x="1893" y="239"/>
                    </a:cubicBezTo>
                    <a:cubicBezTo>
                      <a:pt x="1215" y="370"/>
                      <a:pt x="464" y="549"/>
                      <a:pt x="226" y="834"/>
                    </a:cubicBezTo>
                    <a:cubicBezTo>
                      <a:pt x="0" y="1108"/>
                      <a:pt x="226" y="2525"/>
                      <a:pt x="322" y="2573"/>
                    </a:cubicBezTo>
                    <a:cubicBezTo>
                      <a:pt x="391" y="2612"/>
                      <a:pt x="498" y="2631"/>
                      <a:pt x="611" y="2631"/>
                    </a:cubicBezTo>
                    <a:cubicBezTo>
                      <a:pt x="805" y="2631"/>
                      <a:pt x="1016" y="2576"/>
                      <a:pt x="1084" y="2478"/>
                    </a:cubicBezTo>
                    <a:cubicBezTo>
                      <a:pt x="1143" y="2394"/>
                      <a:pt x="881" y="1513"/>
                      <a:pt x="1000" y="1346"/>
                    </a:cubicBezTo>
                    <a:cubicBezTo>
                      <a:pt x="1119" y="1192"/>
                      <a:pt x="1798" y="989"/>
                      <a:pt x="2072" y="930"/>
                    </a:cubicBezTo>
                    <a:cubicBezTo>
                      <a:pt x="2287" y="885"/>
                      <a:pt x="2773" y="766"/>
                      <a:pt x="3035" y="766"/>
                    </a:cubicBezTo>
                    <a:cubicBezTo>
                      <a:pt x="3121" y="766"/>
                      <a:pt x="3182" y="778"/>
                      <a:pt x="3203" y="811"/>
                    </a:cubicBezTo>
                    <a:cubicBezTo>
                      <a:pt x="3298" y="954"/>
                      <a:pt x="3298" y="1620"/>
                      <a:pt x="3322" y="1704"/>
                    </a:cubicBezTo>
                    <a:cubicBezTo>
                      <a:pt x="3346" y="1768"/>
                      <a:pt x="3518" y="1871"/>
                      <a:pt x="3738" y="1871"/>
                    </a:cubicBezTo>
                    <a:cubicBezTo>
                      <a:pt x="3842" y="1871"/>
                      <a:pt x="3957" y="1848"/>
                      <a:pt x="4072" y="1787"/>
                    </a:cubicBezTo>
                    <a:cubicBezTo>
                      <a:pt x="4191" y="1727"/>
                      <a:pt x="4036" y="203"/>
                      <a:pt x="3739" y="73"/>
                    </a:cubicBezTo>
                    <a:cubicBezTo>
                      <a:pt x="3619" y="21"/>
                      <a:pt x="3475" y="0"/>
                      <a:pt x="3313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" name="Google Shape;5957;p62">
                <a:extLst>
                  <a:ext uri="{FF2B5EF4-FFF2-40B4-BE49-F238E27FC236}">
                    <a16:creationId xmlns:a16="http://schemas.microsoft.com/office/drawing/2014/main" id="{725B4518-9D7D-41B3-A103-D471436DF5DD}"/>
                  </a:ext>
                </a:extLst>
              </p:cNvPr>
              <p:cNvSpPr/>
              <p:nvPr/>
            </p:nvSpPr>
            <p:spPr>
              <a:xfrm>
                <a:off x="4188929" y="3217325"/>
                <a:ext cx="179347" cy="232594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" name="Google Shape;5958;p62">
                <a:extLst>
                  <a:ext uri="{FF2B5EF4-FFF2-40B4-BE49-F238E27FC236}">
                    <a16:creationId xmlns:a16="http://schemas.microsoft.com/office/drawing/2014/main" id="{1B28EDAA-0DB8-4BAC-A301-4CA5DD2C0DCB}"/>
                  </a:ext>
                </a:extLst>
              </p:cNvPr>
              <p:cNvSpPr/>
              <p:nvPr/>
            </p:nvSpPr>
            <p:spPr>
              <a:xfrm>
                <a:off x="4065273" y="2657232"/>
                <a:ext cx="293566" cy="682379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" name="Google Shape;5959;p62">
                <a:extLst>
                  <a:ext uri="{FF2B5EF4-FFF2-40B4-BE49-F238E27FC236}">
                    <a16:creationId xmlns:a16="http://schemas.microsoft.com/office/drawing/2014/main" id="{01D0F12A-DDDE-4976-B79B-BEEF4A58B4E7}"/>
                  </a:ext>
                </a:extLst>
              </p:cNvPr>
              <p:cNvSpPr/>
              <p:nvPr/>
            </p:nvSpPr>
            <p:spPr>
              <a:xfrm>
                <a:off x="4202277" y="3270866"/>
                <a:ext cx="148543" cy="29728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" name="Google Shape;5960;p62">
                <a:extLst>
                  <a:ext uri="{FF2B5EF4-FFF2-40B4-BE49-F238E27FC236}">
                    <a16:creationId xmlns:a16="http://schemas.microsoft.com/office/drawing/2014/main" id="{8E77DC3D-EACC-489D-8978-1826A06FB601}"/>
                  </a:ext>
                </a:extLst>
              </p:cNvPr>
              <p:cNvSpPr/>
              <p:nvPr/>
            </p:nvSpPr>
            <p:spPr>
              <a:xfrm>
                <a:off x="3486258" y="2589366"/>
                <a:ext cx="597350" cy="583122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11926" extrusionOk="0">
                    <a:moveTo>
                      <a:pt x="5471" y="0"/>
                    </a:moveTo>
                    <a:cubicBezTo>
                      <a:pt x="5177" y="0"/>
                      <a:pt x="4880" y="7"/>
                      <a:pt x="4584" y="20"/>
                    </a:cubicBezTo>
                    <a:cubicBezTo>
                      <a:pt x="1727" y="139"/>
                      <a:pt x="977" y="2389"/>
                      <a:pt x="858" y="4223"/>
                    </a:cubicBezTo>
                    <a:cubicBezTo>
                      <a:pt x="738" y="6057"/>
                      <a:pt x="0" y="10355"/>
                      <a:pt x="858" y="11057"/>
                    </a:cubicBezTo>
                    <a:cubicBezTo>
                      <a:pt x="1433" y="11515"/>
                      <a:pt x="5024" y="11925"/>
                      <a:pt x="7676" y="11925"/>
                    </a:cubicBezTo>
                    <a:cubicBezTo>
                      <a:pt x="9028" y="11925"/>
                      <a:pt x="10136" y="11818"/>
                      <a:pt x="10478" y="11557"/>
                    </a:cubicBezTo>
                    <a:cubicBezTo>
                      <a:pt x="11478" y="10795"/>
                      <a:pt x="12216" y="3092"/>
                      <a:pt x="10561" y="758"/>
                    </a:cubicBezTo>
                    <a:cubicBezTo>
                      <a:pt x="10369" y="470"/>
                      <a:pt x="8015" y="0"/>
                      <a:pt x="5471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" name="Google Shape;5961;p62">
                <a:extLst>
                  <a:ext uri="{FF2B5EF4-FFF2-40B4-BE49-F238E27FC236}">
                    <a16:creationId xmlns:a16="http://schemas.microsoft.com/office/drawing/2014/main" id="{0F3B46CE-6B01-4706-AC80-4EE8077F1181}"/>
                  </a:ext>
                </a:extLst>
              </p:cNvPr>
              <p:cNvSpPr/>
              <p:nvPr/>
            </p:nvSpPr>
            <p:spPr>
              <a:xfrm>
                <a:off x="3486258" y="2606626"/>
                <a:ext cx="196216" cy="546695"/>
              </a:xfrm>
              <a:custGeom>
                <a:avLst/>
                <a:gdLst/>
                <a:ahLst/>
                <a:cxnLst/>
                <a:rect l="l" t="t" r="r" b="b"/>
                <a:pathLst>
                  <a:path w="4013" h="11181" extrusionOk="0">
                    <a:moveTo>
                      <a:pt x="3060" y="0"/>
                    </a:moveTo>
                    <a:cubicBezTo>
                      <a:pt x="1441" y="715"/>
                      <a:pt x="953" y="2406"/>
                      <a:pt x="858" y="3882"/>
                    </a:cubicBezTo>
                    <a:cubicBezTo>
                      <a:pt x="738" y="5715"/>
                      <a:pt x="0" y="10014"/>
                      <a:pt x="858" y="10716"/>
                    </a:cubicBezTo>
                    <a:cubicBezTo>
                      <a:pt x="1072" y="10883"/>
                      <a:pt x="1655" y="11038"/>
                      <a:pt x="2441" y="11180"/>
                    </a:cubicBezTo>
                    <a:cubicBezTo>
                      <a:pt x="2643" y="11085"/>
                      <a:pt x="2822" y="10942"/>
                      <a:pt x="2977" y="10764"/>
                    </a:cubicBezTo>
                    <a:cubicBezTo>
                      <a:pt x="3227" y="10430"/>
                      <a:pt x="3382" y="10061"/>
                      <a:pt x="3477" y="9656"/>
                    </a:cubicBezTo>
                    <a:cubicBezTo>
                      <a:pt x="3584" y="9252"/>
                      <a:pt x="3644" y="8835"/>
                      <a:pt x="3703" y="8418"/>
                    </a:cubicBezTo>
                    <a:cubicBezTo>
                      <a:pt x="3798" y="7740"/>
                      <a:pt x="3858" y="7037"/>
                      <a:pt x="3894" y="6335"/>
                    </a:cubicBezTo>
                    <a:cubicBezTo>
                      <a:pt x="3977" y="4989"/>
                      <a:pt x="4013" y="3620"/>
                      <a:pt x="3977" y="2263"/>
                    </a:cubicBezTo>
                    <a:cubicBezTo>
                      <a:pt x="3953" y="1667"/>
                      <a:pt x="3882" y="1072"/>
                      <a:pt x="3572" y="548"/>
                    </a:cubicBezTo>
                    <a:cubicBezTo>
                      <a:pt x="3441" y="322"/>
                      <a:pt x="3274" y="131"/>
                      <a:pt x="3060" y="0"/>
                    </a:cubicBezTo>
                    <a:close/>
                  </a:path>
                </a:pathLst>
              </a:custGeom>
              <a:solidFill>
                <a:srgbClr val="F2B6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5" name="Google Shape;5962;p62">
                <a:extLst>
                  <a:ext uri="{FF2B5EF4-FFF2-40B4-BE49-F238E27FC236}">
                    <a16:creationId xmlns:a16="http://schemas.microsoft.com/office/drawing/2014/main" id="{C651F629-EAB8-4590-8A86-28B38DF1DC6B}"/>
                  </a:ext>
                </a:extLst>
              </p:cNvPr>
              <p:cNvSpPr/>
              <p:nvPr/>
            </p:nvSpPr>
            <p:spPr>
              <a:xfrm>
                <a:off x="3607322" y="3203341"/>
                <a:ext cx="577548" cy="757432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6" name="Google Shape;5963;p62">
                <a:extLst>
                  <a:ext uri="{FF2B5EF4-FFF2-40B4-BE49-F238E27FC236}">
                    <a16:creationId xmlns:a16="http://schemas.microsoft.com/office/drawing/2014/main" id="{3258DBA7-FBB5-421D-B377-E30FA46AF0D7}"/>
                  </a:ext>
                </a:extLst>
              </p:cNvPr>
              <p:cNvSpPr/>
              <p:nvPr/>
            </p:nvSpPr>
            <p:spPr>
              <a:xfrm>
                <a:off x="3666729" y="3201581"/>
                <a:ext cx="518727" cy="334442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7" name="Google Shape;5964;p62">
                <a:extLst>
                  <a:ext uri="{FF2B5EF4-FFF2-40B4-BE49-F238E27FC236}">
                    <a16:creationId xmlns:a16="http://schemas.microsoft.com/office/drawing/2014/main" id="{F7F0A0E8-0A49-43A2-9D6E-00EB1B2ED458}"/>
                  </a:ext>
                </a:extLst>
              </p:cNvPr>
              <p:cNvSpPr/>
              <p:nvPr/>
            </p:nvSpPr>
            <p:spPr>
              <a:xfrm>
                <a:off x="3922842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8" name="Google Shape;5965;p62">
                <a:extLst>
                  <a:ext uri="{FF2B5EF4-FFF2-40B4-BE49-F238E27FC236}">
                    <a16:creationId xmlns:a16="http://schemas.microsoft.com/office/drawing/2014/main" id="{76EDE1C4-4489-4024-84FA-7BF1E7B2E389}"/>
                  </a:ext>
                </a:extLst>
              </p:cNvPr>
              <p:cNvSpPr/>
              <p:nvPr/>
            </p:nvSpPr>
            <p:spPr>
              <a:xfrm>
                <a:off x="3581701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9" name="Google Shape;5966;p62">
                <a:extLst>
                  <a:ext uri="{FF2B5EF4-FFF2-40B4-BE49-F238E27FC236}">
                    <a16:creationId xmlns:a16="http://schemas.microsoft.com/office/drawing/2014/main" id="{5EDC9FA4-1841-4BA8-BCB8-914946159959}"/>
                  </a:ext>
                </a:extLst>
              </p:cNvPr>
              <p:cNvSpPr/>
              <p:nvPr/>
            </p:nvSpPr>
            <p:spPr>
              <a:xfrm>
                <a:off x="3625364" y="3121833"/>
                <a:ext cx="608400" cy="393703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0" name="Google Shape;5967;p62">
                <a:extLst>
                  <a:ext uri="{FF2B5EF4-FFF2-40B4-BE49-F238E27FC236}">
                    <a16:creationId xmlns:a16="http://schemas.microsoft.com/office/drawing/2014/main" id="{B4BB270F-B97D-4D4F-BF27-CF7EB752894F}"/>
                  </a:ext>
                </a:extLst>
              </p:cNvPr>
              <p:cNvSpPr/>
              <p:nvPr/>
            </p:nvSpPr>
            <p:spPr>
              <a:xfrm>
                <a:off x="3663796" y="3131710"/>
                <a:ext cx="177049" cy="369744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1" name="Google Shape;5968;p62">
                <a:extLst>
                  <a:ext uri="{FF2B5EF4-FFF2-40B4-BE49-F238E27FC236}">
                    <a16:creationId xmlns:a16="http://schemas.microsoft.com/office/drawing/2014/main" id="{4F4B5EC1-0934-41F1-A49F-52FE166EC3EB}"/>
                  </a:ext>
                </a:extLst>
              </p:cNvPr>
              <p:cNvSpPr/>
              <p:nvPr/>
            </p:nvSpPr>
            <p:spPr>
              <a:xfrm>
                <a:off x="3993300" y="3127065"/>
                <a:ext cx="33249" cy="15724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2" name="Google Shape;5969;p62">
                <a:extLst>
                  <a:ext uri="{FF2B5EF4-FFF2-40B4-BE49-F238E27FC236}">
                    <a16:creationId xmlns:a16="http://schemas.microsoft.com/office/drawing/2014/main" id="{D4FF4A7F-967F-4A8B-8420-4E01E17E2EB7}"/>
                  </a:ext>
                </a:extLst>
              </p:cNvPr>
              <p:cNvSpPr/>
              <p:nvPr/>
            </p:nvSpPr>
            <p:spPr>
              <a:xfrm>
                <a:off x="4175531" y="3123007"/>
                <a:ext cx="53589" cy="94367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3" name="Google Shape;5970;p62">
                <a:extLst>
                  <a:ext uri="{FF2B5EF4-FFF2-40B4-BE49-F238E27FC236}">
                    <a16:creationId xmlns:a16="http://schemas.microsoft.com/office/drawing/2014/main" id="{B651FA09-88CE-4FBA-BF7C-68B9AA598719}"/>
                  </a:ext>
                </a:extLst>
              </p:cNvPr>
              <p:cNvSpPr/>
              <p:nvPr/>
            </p:nvSpPr>
            <p:spPr>
              <a:xfrm>
                <a:off x="3941080" y="3354134"/>
                <a:ext cx="99404" cy="29826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4" name="Google Shape;5971;p62">
                <a:extLst>
                  <a:ext uri="{FF2B5EF4-FFF2-40B4-BE49-F238E27FC236}">
                    <a16:creationId xmlns:a16="http://schemas.microsoft.com/office/drawing/2014/main" id="{7B5186A7-F3AF-435D-B243-6EDF46B12CB3}"/>
                  </a:ext>
                </a:extLst>
              </p:cNvPr>
              <p:cNvSpPr/>
              <p:nvPr/>
            </p:nvSpPr>
            <p:spPr>
              <a:xfrm>
                <a:off x="3646340" y="2610635"/>
                <a:ext cx="606054" cy="570605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5" name="Google Shape;5972;p62">
                <a:extLst>
                  <a:ext uri="{FF2B5EF4-FFF2-40B4-BE49-F238E27FC236}">
                    <a16:creationId xmlns:a16="http://schemas.microsoft.com/office/drawing/2014/main" id="{895003B9-CA3D-439D-B374-C6542E8F7B3B}"/>
                  </a:ext>
                </a:extLst>
              </p:cNvPr>
              <p:cNvSpPr/>
              <p:nvPr/>
            </p:nvSpPr>
            <p:spPr>
              <a:xfrm>
                <a:off x="3853020" y="2548979"/>
                <a:ext cx="207266" cy="134021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6" name="Google Shape;5973;p62">
                <a:extLst>
                  <a:ext uri="{FF2B5EF4-FFF2-40B4-BE49-F238E27FC236}">
                    <a16:creationId xmlns:a16="http://schemas.microsoft.com/office/drawing/2014/main" id="{0A8E1DD8-35C6-4593-BDC5-C98395BF04CE}"/>
                  </a:ext>
                </a:extLst>
              </p:cNvPr>
              <p:cNvSpPr/>
              <p:nvPr/>
            </p:nvSpPr>
            <p:spPr>
              <a:xfrm>
                <a:off x="3859425" y="2522575"/>
                <a:ext cx="199604" cy="1057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7" name="Google Shape;5974;p62">
                <a:extLst>
                  <a:ext uri="{FF2B5EF4-FFF2-40B4-BE49-F238E27FC236}">
                    <a16:creationId xmlns:a16="http://schemas.microsoft.com/office/drawing/2014/main" id="{C8EA6877-29F9-4743-929D-E28C1E5D81E6}"/>
                  </a:ext>
                </a:extLst>
              </p:cNvPr>
              <p:cNvSpPr/>
              <p:nvPr/>
            </p:nvSpPr>
            <p:spPr>
              <a:xfrm>
                <a:off x="3655630" y="2611858"/>
                <a:ext cx="227117" cy="527968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10798" extrusionOk="0">
                    <a:moveTo>
                      <a:pt x="3740" y="1"/>
                    </a:moveTo>
                    <a:cubicBezTo>
                      <a:pt x="3382" y="24"/>
                      <a:pt x="2680" y="179"/>
                      <a:pt x="2335" y="358"/>
                    </a:cubicBezTo>
                    <a:cubicBezTo>
                      <a:pt x="2275" y="382"/>
                      <a:pt x="2275" y="441"/>
                      <a:pt x="2299" y="501"/>
                    </a:cubicBezTo>
                    <a:cubicBezTo>
                      <a:pt x="2668" y="1489"/>
                      <a:pt x="3204" y="3191"/>
                      <a:pt x="2656" y="5311"/>
                    </a:cubicBezTo>
                    <a:cubicBezTo>
                      <a:pt x="2096" y="7418"/>
                      <a:pt x="834" y="9133"/>
                      <a:pt x="358" y="9776"/>
                    </a:cubicBezTo>
                    <a:cubicBezTo>
                      <a:pt x="180" y="10014"/>
                      <a:pt x="1" y="10335"/>
                      <a:pt x="108" y="10597"/>
                    </a:cubicBezTo>
                    <a:cubicBezTo>
                      <a:pt x="161" y="10727"/>
                      <a:pt x="288" y="10798"/>
                      <a:pt x="422" y="10798"/>
                    </a:cubicBezTo>
                    <a:cubicBezTo>
                      <a:pt x="498" y="10798"/>
                      <a:pt x="575" y="10775"/>
                      <a:pt x="644" y="10728"/>
                    </a:cubicBezTo>
                    <a:cubicBezTo>
                      <a:pt x="2275" y="9657"/>
                      <a:pt x="3573" y="7847"/>
                      <a:pt x="4109" y="5858"/>
                    </a:cubicBezTo>
                    <a:cubicBezTo>
                      <a:pt x="4644" y="3906"/>
                      <a:pt x="4644" y="1715"/>
                      <a:pt x="3811" y="36"/>
                    </a:cubicBezTo>
                    <a:cubicBezTo>
                      <a:pt x="3799" y="13"/>
                      <a:pt x="3763" y="1"/>
                      <a:pt x="3740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8" name="Google Shape;5975;p62">
                <a:extLst>
                  <a:ext uri="{FF2B5EF4-FFF2-40B4-BE49-F238E27FC236}">
                    <a16:creationId xmlns:a16="http://schemas.microsoft.com/office/drawing/2014/main" id="{9EE525B9-BE2E-4DC5-B42B-8B430EB645D8}"/>
                  </a:ext>
                </a:extLst>
              </p:cNvPr>
              <p:cNvSpPr/>
              <p:nvPr/>
            </p:nvSpPr>
            <p:spPr>
              <a:xfrm>
                <a:off x="4071336" y="2632394"/>
                <a:ext cx="215431" cy="440299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9005" extrusionOk="0">
                    <a:moveTo>
                      <a:pt x="127" y="0"/>
                    </a:moveTo>
                    <a:cubicBezTo>
                      <a:pt x="51" y="0"/>
                      <a:pt x="0" y="19"/>
                      <a:pt x="0" y="69"/>
                    </a:cubicBezTo>
                    <a:cubicBezTo>
                      <a:pt x="0" y="152"/>
                      <a:pt x="143" y="271"/>
                      <a:pt x="191" y="331"/>
                    </a:cubicBezTo>
                    <a:cubicBezTo>
                      <a:pt x="357" y="509"/>
                      <a:pt x="524" y="688"/>
                      <a:pt x="679" y="890"/>
                    </a:cubicBezTo>
                    <a:cubicBezTo>
                      <a:pt x="1000" y="1259"/>
                      <a:pt x="1262" y="1676"/>
                      <a:pt x="1512" y="2105"/>
                    </a:cubicBezTo>
                    <a:cubicBezTo>
                      <a:pt x="2072" y="3069"/>
                      <a:pt x="2858" y="5022"/>
                      <a:pt x="3477" y="8606"/>
                    </a:cubicBezTo>
                    <a:cubicBezTo>
                      <a:pt x="3497" y="8675"/>
                      <a:pt x="3642" y="9004"/>
                      <a:pt x="3765" y="9004"/>
                    </a:cubicBezTo>
                    <a:cubicBezTo>
                      <a:pt x="3789" y="9004"/>
                      <a:pt x="3813" y="8992"/>
                      <a:pt x="3834" y="8963"/>
                    </a:cubicBezTo>
                    <a:cubicBezTo>
                      <a:pt x="3941" y="8820"/>
                      <a:pt x="4405" y="5141"/>
                      <a:pt x="2346" y="1450"/>
                    </a:cubicBezTo>
                    <a:cubicBezTo>
                      <a:pt x="2036" y="866"/>
                      <a:pt x="1548" y="486"/>
                      <a:pt x="976" y="235"/>
                    </a:cubicBezTo>
                    <a:cubicBezTo>
                      <a:pt x="917" y="200"/>
                      <a:pt x="857" y="188"/>
                      <a:pt x="833" y="176"/>
                    </a:cubicBezTo>
                    <a:cubicBezTo>
                      <a:pt x="763" y="150"/>
                      <a:pt x="343" y="0"/>
                      <a:pt x="127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9" name="Google Shape;5976;p62">
                <a:extLst>
                  <a:ext uri="{FF2B5EF4-FFF2-40B4-BE49-F238E27FC236}">
                    <a16:creationId xmlns:a16="http://schemas.microsoft.com/office/drawing/2014/main" id="{C9702239-AF64-4AF6-BAB0-AD7A1B57B3AC}"/>
                  </a:ext>
                </a:extLst>
              </p:cNvPr>
              <p:cNvSpPr/>
              <p:nvPr/>
            </p:nvSpPr>
            <p:spPr>
              <a:xfrm>
                <a:off x="3448413" y="3235954"/>
                <a:ext cx="198563" cy="282466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0" name="Google Shape;5977;p62">
                <a:extLst>
                  <a:ext uri="{FF2B5EF4-FFF2-40B4-BE49-F238E27FC236}">
                    <a16:creationId xmlns:a16="http://schemas.microsoft.com/office/drawing/2014/main" id="{7DA8AC19-01AA-4299-BA60-45A0A2D0D69F}"/>
                  </a:ext>
                </a:extLst>
              </p:cNvPr>
              <p:cNvSpPr/>
              <p:nvPr/>
            </p:nvSpPr>
            <p:spPr>
              <a:xfrm>
                <a:off x="3478826" y="2661535"/>
                <a:ext cx="300851" cy="725944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1" name="Google Shape;5978;p62">
                <a:extLst>
                  <a:ext uri="{FF2B5EF4-FFF2-40B4-BE49-F238E27FC236}">
                    <a16:creationId xmlns:a16="http://schemas.microsoft.com/office/drawing/2014/main" id="{B2850A11-54C7-4E37-AD86-EA33A1C565C4}"/>
                  </a:ext>
                </a:extLst>
              </p:cNvPr>
              <p:cNvSpPr/>
              <p:nvPr/>
            </p:nvSpPr>
            <p:spPr>
              <a:xfrm>
                <a:off x="3485671" y="3311595"/>
                <a:ext cx="161891" cy="42588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2" name="Google Shape;5979;p62">
                <a:extLst>
                  <a:ext uri="{FF2B5EF4-FFF2-40B4-BE49-F238E27FC236}">
                    <a16:creationId xmlns:a16="http://schemas.microsoft.com/office/drawing/2014/main" id="{B35FD537-1964-42EB-8B03-28300B99EF31}"/>
                  </a:ext>
                </a:extLst>
              </p:cNvPr>
              <p:cNvSpPr/>
              <p:nvPr/>
            </p:nvSpPr>
            <p:spPr>
              <a:xfrm>
                <a:off x="3663209" y="2865672"/>
                <a:ext cx="104831" cy="404655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3" name="Google Shape;5980;p62">
                <a:extLst>
                  <a:ext uri="{FF2B5EF4-FFF2-40B4-BE49-F238E27FC236}">
                    <a16:creationId xmlns:a16="http://schemas.microsoft.com/office/drawing/2014/main" id="{2278246A-D547-4FDC-A805-4F41F6641ECA}"/>
                  </a:ext>
                </a:extLst>
              </p:cNvPr>
              <p:cNvSpPr/>
              <p:nvPr/>
            </p:nvSpPr>
            <p:spPr>
              <a:xfrm>
                <a:off x="4100429" y="1918379"/>
                <a:ext cx="183405" cy="285547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4" name="Google Shape;5981;p62">
                <a:extLst>
                  <a:ext uri="{FF2B5EF4-FFF2-40B4-BE49-F238E27FC236}">
                    <a16:creationId xmlns:a16="http://schemas.microsoft.com/office/drawing/2014/main" id="{138D372F-E75E-4AE3-83BB-4BE6632243B1}"/>
                  </a:ext>
                </a:extLst>
              </p:cNvPr>
              <p:cNvSpPr/>
              <p:nvPr/>
            </p:nvSpPr>
            <p:spPr>
              <a:xfrm>
                <a:off x="3686532" y="1927865"/>
                <a:ext cx="594417" cy="678809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5" name="Google Shape;5982;p62">
                <a:extLst>
                  <a:ext uri="{FF2B5EF4-FFF2-40B4-BE49-F238E27FC236}">
                    <a16:creationId xmlns:a16="http://schemas.microsoft.com/office/drawing/2014/main" id="{6FE993F7-A229-4301-9DC4-46F30F11A145}"/>
                  </a:ext>
                </a:extLst>
              </p:cNvPr>
              <p:cNvSpPr/>
              <p:nvPr/>
            </p:nvSpPr>
            <p:spPr>
              <a:xfrm>
                <a:off x="3588106" y="1811690"/>
                <a:ext cx="776648" cy="509730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6" name="Google Shape;5983;p62">
                <a:extLst>
                  <a:ext uri="{FF2B5EF4-FFF2-40B4-BE49-F238E27FC236}">
                    <a16:creationId xmlns:a16="http://schemas.microsoft.com/office/drawing/2014/main" id="{C6F58601-2061-4AEE-BF95-C2DD4B0E7949}"/>
                  </a:ext>
                </a:extLst>
              </p:cNvPr>
              <p:cNvSpPr/>
              <p:nvPr/>
            </p:nvSpPr>
            <p:spPr>
              <a:xfrm>
                <a:off x="3593925" y="1868457"/>
                <a:ext cx="318502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7" name="Google Shape;5984;p62">
                <a:extLst>
                  <a:ext uri="{FF2B5EF4-FFF2-40B4-BE49-F238E27FC236}">
                    <a16:creationId xmlns:a16="http://schemas.microsoft.com/office/drawing/2014/main" id="{B9EED39A-122B-40ED-AC1A-F0E9A5C6A463}"/>
                  </a:ext>
                </a:extLst>
              </p:cNvPr>
              <p:cNvSpPr/>
              <p:nvPr/>
            </p:nvSpPr>
            <p:spPr>
              <a:xfrm>
                <a:off x="3580576" y="2238886"/>
                <a:ext cx="182232" cy="218463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8" name="Google Shape;5985;p62">
                <a:extLst>
                  <a:ext uri="{FF2B5EF4-FFF2-40B4-BE49-F238E27FC236}">
                    <a16:creationId xmlns:a16="http://schemas.microsoft.com/office/drawing/2014/main" id="{CFD1DE8C-7AEA-45CC-8D74-1598C39F0A3D}"/>
                  </a:ext>
                </a:extLst>
              </p:cNvPr>
              <p:cNvSpPr/>
              <p:nvPr/>
            </p:nvSpPr>
            <p:spPr>
              <a:xfrm>
                <a:off x="3615487" y="2297511"/>
                <a:ext cx="89673" cy="103657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9" name="Google Shape;5986;p62">
                <a:extLst>
                  <a:ext uri="{FF2B5EF4-FFF2-40B4-BE49-F238E27FC236}">
                    <a16:creationId xmlns:a16="http://schemas.microsoft.com/office/drawing/2014/main" id="{3045E21B-45D3-4200-A2E2-DC5AD6220552}"/>
                  </a:ext>
                </a:extLst>
              </p:cNvPr>
              <p:cNvSpPr/>
              <p:nvPr/>
            </p:nvSpPr>
            <p:spPr>
              <a:xfrm>
                <a:off x="4003763" y="2375890"/>
                <a:ext cx="174702" cy="71289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0" name="Google Shape;5989;p62">
                <a:extLst>
                  <a:ext uri="{FF2B5EF4-FFF2-40B4-BE49-F238E27FC236}">
                    <a16:creationId xmlns:a16="http://schemas.microsoft.com/office/drawing/2014/main" id="{7BE05F4E-A7CD-418C-8CCB-111810ECBCE6}"/>
                  </a:ext>
                </a:extLst>
              </p:cNvPr>
              <p:cNvSpPr/>
              <p:nvPr/>
            </p:nvSpPr>
            <p:spPr>
              <a:xfrm>
                <a:off x="3981076" y="2259618"/>
                <a:ext cx="41365" cy="6239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1" name="Google Shape;5990;p62">
                <a:extLst>
                  <a:ext uri="{FF2B5EF4-FFF2-40B4-BE49-F238E27FC236}">
                    <a16:creationId xmlns:a16="http://schemas.microsoft.com/office/drawing/2014/main" id="{B9F36474-1938-4708-811E-1F1B2CC87C02}"/>
                  </a:ext>
                </a:extLst>
              </p:cNvPr>
              <p:cNvSpPr/>
              <p:nvPr/>
            </p:nvSpPr>
            <p:spPr>
              <a:xfrm>
                <a:off x="4176118" y="2255022"/>
                <a:ext cx="33200" cy="51829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2" name="Google Shape;5991;p62">
                <a:extLst>
                  <a:ext uri="{FF2B5EF4-FFF2-40B4-BE49-F238E27FC236}">
                    <a16:creationId xmlns:a16="http://schemas.microsoft.com/office/drawing/2014/main" id="{D906D292-015B-4241-AB7E-5C69446EDDE6}"/>
                  </a:ext>
                </a:extLst>
              </p:cNvPr>
              <p:cNvSpPr/>
              <p:nvPr/>
            </p:nvSpPr>
            <p:spPr>
              <a:xfrm>
                <a:off x="3958046" y="2117529"/>
                <a:ext cx="102826" cy="8351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3" name="Google Shape;5992;p62">
                <a:extLst>
                  <a:ext uri="{FF2B5EF4-FFF2-40B4-BE49-F238E27FC236}">
                    <a16:creationId xmlns:a16="http://schemas.microsoft.com/office/drawing/2014/main" id="{D417D234-196F-415E-9895-BAF568FC46CF}"/>
                  </a:ext>
                </a:extLst>
              </p:cNvPr>
              <p:cNvSpPr/>
              <p:nvPr/>
            </p:nvSpPr>
            <p:spPr>
              <a:xfrm>
                <a:off x="4139985" y="2108239"/>
                <a:ext cx="88549" cy="6268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4" name="Google Shape;5993;p62">
                <a:extLst>
                  <a:ext uri="{FF2B5EF4-FFF2-40B4-BE49-F238E27FC236}">
                    <a16:creationId xmlns:a16="http://schemas.microsoft.com/office/drawing/2014/main" id="{8E9F4954-70C0-453C-B65C-A63A007BDF97}"/>
                  </a:ext>
                </a:extLst>
              </p:cNvPr>
              <p:cNvSpPr/>
              <p:nvPr/>
            </p:nvSpPr>
            <p:spPr>
              <a:xfrm>
                <a:off x="4123116" y="2250914"/>
                <a:ext cx="64688" cy="110552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F03EC36-6848-4D52-B4E3-8689814C4BF2}"/>
                </a:ext>
              </a:extLst>
            </p:cNvPr>
            <p:cNvGrpSpPr/>
            <p:nvPr/>
          </p:nvGrpSpPr>
          <p:grpSpPr>
            <a:xfrm>
              <a:off x="2957763" y="2450935"/>
              <a:ext cx="1061739" cy="2303731"/>
              <a:chOff x="1902225" y="1826942"/>
              <a:chExt cx="1074085" cy="2296057"/>
            </a:xfrm>
          </p:grpSpPr>
          <p:sp>
            <p:nvSpPr>
              <p:cNvPr id="177" name="Google Shape;5833;p62">
                <a:extLst>
                  <a:ext uri="{FF2B5EF4-FFF2-40B4-BE49-F238E27FC236}">
                    <a16:creationId xmlns:a16="http://schemas.microsoft.com/office/drawing/2014/main" id="{B541E77F-86A4-4AEE-AE45-FAB0F825B5BD}"/>
                  </a:ext>
                </a:extLst>
              </p:cNvPr>
              <p:cNvSpPr/>
              <p:nvPr/>
            </p:nvSpPr>
            <p:spPr>
              <a:xfrm>
                <a:off x="2773176" y="3250222"/>
                <a:ext cx="203134" cy="270024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5478" extrusionOk="0">
                    <a:moveTo>
                      <a:pt x="1918" y="1"/>
                    </a:moveTo>
                    <a:cubicBezTo>
                      <a:pt x="1275" y="286"/>
                      <a:pt x="644" y="536"/>
                      <a:pt x="1" y="763"/>
                    </a:cubicBezTo>
                    <a:cubicBezTo>
                      <a:pt x="132" y="1048"/>
                      <a:pt x="501" y="1941"/>
                      <a:pt x="536" y="2382"/>
                    </a:cubicBezTo>
                    <a:cubicBezTo>
                      <a:pt x="655" y="2929"/>
                      <a:pt x="382" y="4334"/>
                      <a:pt x="525" y="4358"/>
                    </a:cubicBezTo>
                    <a:cubicBezTo>
                      <a:pt x="529" y="4359"/>
                      <a:pt x="534" y="4360"/>
                      <a:pt x="539" y="4360"/>
                    </a:cubicBezTo>
                    <a:cubicBezTo>
                      <a:pt x="730" y="4360"/>
                      <a:pt x="1024" y="3453"/>
                      <a:pt x="1013" y="3453"/>
                    </a:cubicBezTo>
                    <a:lnTo>
                      <a:pt x="1013" y="3453"/>
                    </a:lnTo>
                    <a:cubicBezTo>
                      <a:pt x="1060" y="3453"/>
                      <a:pt x="870" y="5061"/>
                      <a:pt x="1060" y="5108"/>
                    </a:cubicBezTo>
                    <a:cubicBezTo>
                      <a:pt x="1066" y="5109"/>
                      <a:pt x="1071" y="5110"/>
                      <a:pt x="1077" y="5110"/>
                    </a:cubicBezTo>
                    <a:cubicBezTo>
                      <a:pt x="1362" y="5110"/>
                      <a:pt x="1762" y="3620"/>
                      <a:pt x="1727" y="3608"/>
                    </a:cubicBezTo>
                    <a:lnTo>
                      <a:pt x="1727" y="3608"/>
                    </a:lnTo>
                    <a:cubicBezTo>
                      <a:pt x="1787" y="3608"/>
                      <a:pt x="1703" y="5465"/>
                      <a:pt x="1965" y="5477"/>
                    </a:cubicBezTo>
                    <a:cubicBezTo>
                      <a:pt x="1966" y="5477"/>
                      <a:pt x="1968" y="5477"/>
                      <a:pt x="1969" y="5477"/>
                    </a:cubicBezTo>
                    <a:cubicBezTo>
                      <a:pt x="2359" y="5477"/>
                      <a:pt x="2429" y="3703"/>
                      <a:pt x="2382" y="3549"/>
                    </a:cubicBezTo>
                    <a:lnTo>
                      <a:pt x="2382" y="3549"/>
                    </a:lnTo>
                    <a:cubicBezTo>
                      <a:pt x="2428" y="3688"/>
                      <a:pt x="2600" y="4979"/>
                      <a:pt x="2831" y="4979"/>
                    </a:cubicBezTo>
                    <a:cubicBezTo>
                      <a:pt x="2836" y="4979"/>
                      <a:pt x="2841" y="4979"/>
                      <a:pt x="2846" y="4977"/>
                    </a:cubicBezTo>
                    <a:cubicBezTo>
                      <a:pt x="3203" y="4894"/>
                      <a:pt x="3072" y="2834"/>
                      <a:pt x="2989" y="2691"/>
                    </a:cubicBezTo>
                    <a:lnTo>
                      <a:pt x="2989" y="2691"/>
                    </a:lnTo>
                    <a:cubicBezTo>
                      <a:pt x="3065" y="2767"/>
                      <a:pt x="3546" y="3475"/>
                      <a:pt x="3784" y="3475"/>
                    </a:cubicBezTo>
                    <a:cubicBezTo>
                      <a:pt x="3807" y="3475"/>
                      <a:pt x="3828" y="3468"/>
                      <a:pt x="3846" y="3453"/>
                    </a:cubicBezTo>
                    <a:cubicBezTo>
                      <a:pt x="4120" y="3215"/>
                      <a:pt x="2799" y="1239"/>
                      <a:pt x="2477" y="929"/>
                    </a:cubicBezTo>
                    <a:cubicBezTo>
                      <a:pt x="2334" y="703"/>
                      <a:pt x="2096" y="298"/>
                      <a:pt x="191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" name="Google Shape;5834;p62">
                <a:extLst>
                  <a:ext uri="{FF2B5EF4-FFF2-40B4-BE49-F238E27FC236}">
                    <a16:creationId xmlns:a16="http://schemas.microsoft.com/office/drawing/2014/main" id="{3792B11D-63E0-47C5-B6BA-104CB359C53D}"/>
                  </a:ext>
                </a:extLst>
              </p:cNvPr>
              <p:cNvSpPr/>
              <p:nvPr/>
            </p:nvSpPr>
            <p:spPr>
              <a:xfrm>
                <a:off x="2588871" y="2673496"/>
                <a:ext cx="358652" cy="723515"/>
              </a:xfrm>
              <a:custGeom>
                <a:avLst/>
                <a:gdLst/>
                <a:ahLst/>
                <a:cxnLst/>
                <a:rect l="l" t="t" r="r" b="b"/>
                <a:pathLst>
                  <a:path w="7276" h="14678" extrusionOk="0">
                    <a:moveTo>
                      <a:pt x="1293" y="0"/>
                    </a:moveTo>
                    <a:cubicBezTo>
                      <a:pt x="500" y="0"/>
                      <a:pt x="1" y="1758"/>
                      <a:pt x="108" y="3045"/>
                    </a:cubicBezTo>
                    <a:cubicBezTo>
                      <a:pt x="251" y="4592"/>
                      <a:pt x="1263" y="5378"/>
                      <a:pt x="2263" y="8653"/>
                    </a:cubicBezTo>
                    <a:cubicBezTo>
                      <a:pt x="2954" y="10915"/>
                      <a:pt x="3525" y="12939"/>
                      <a:pt x="3811" y="13963"/>
                    </a:cubicBezTo>
                    <a:cubicBezTo>
                      <a:pt x="3823" y="13998"/>
                      <a:pt x="3823" y="14034"/>
                      <a:pt x="3847" y="14070"/>
                    </a:cubicBezTo>
                    <a:cubicBezTo>
                      <a:pt x="3942" y="14475"/>
                      <a:pt x="4025" y="14677"/>
                      <a:pt x="4025" y="14677"/>
                    </a:cubicBezTo>
                    <a:cubicBezTo>
                      <a:pt x="4978" y="14558"/>
                      <a:pt x="7276" y="13939"/>
                      <a:pt x="7157" y="13427"/>
                    </a:cubicBezTo>
                    <a:lnTo>
                      <a:pt x="7026" y="12844"/>
                    </a:lnTo>
                    <a:cubicBezTo>
                      <a:pt x="7026" y="12820"/>
                      <a:pt x="7014" y="12784"/>
                      <a:pt x="7014" y="12760"/>
                    </a:cubicBezTo>
                    <a:cubicBezTo>
                      <a:pt x="5573" y="6581"/>
                      <a:pt x="2775" y="1175"/>
                      <a:pt x="1858" y="282"/>
                    </a:cubicBezTo>
                    <a:cubicBezTo>
                      <a:pt x="1658" y="86"/>
                      <a:pt x="1468" y="0"/>
                      <a:pt x="1293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" name="Google Shape;5835;p62">
                <a:extLst>
                  <a:ext uri="{FF2B5EF4-FFF2-40B4-BE49-F238E27FC236}">
                    <a16:creationId xmlns:a16="http://schemas.microsoft.com/office/drawing/2014/main" id="{7BA4C70B-8ED0-4A64-890A-38CA05FED02E}"/>
                  </a:ext>
                </a:extLst>
              </p:cNvPr>
              <p:cNvSpPr/>
              <p:nvPr/>
            </p:nvSpPr>
            <p:spPr>
              <a:xfrm>
                <a:off x="2777268" y="3302472"/>
                <a:ext cx="158525" cy="64573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310" extrusionOk="0">
                    <a:moveTo>
                      <a:pt x="3204" y="0"/>
                    </a:moveTo>
                    <a:cubicBezTo>
                      <a:pt x="2644" y="203"/>
                      <a:pt x="2061" y="429"/>
                      <a:pt x="1489" y="643"/>
                    </a:cubicBezTo>
                    <a:cubicBezTo>
                      <a:pt x="989" y="822"/>
                      <a:pt x="477" y="1000"/>
                      <a:pt x="1" y="1203"/>
                    </a:cubicBezTo>
                    <a:cubicBezTo>
                      <a:pt x="25" y="1238"/>
                      <a:pt x="25" y="1274"/>
                      <a:pt x="37" y="1310"/>
                    </a:cubicBezTo>
                    <a:cubicBezTo>
                      <a:pt x="537" y="1143"/>
                      <a:pt x="1037" y="941"/>
                      <a:pt x="1525" y="738"/>
                    </a:cubicBezTo>
                    <a:cubicBezTo>
                      <a:pt x="2085" y="524"/>
                      <a:pt x="2656" y="310"/>
                      <a:pt x="3216" y="84"/>
                    </a:cubicBezTo>
                    <a:cubicBezTo>
                      <a:pt x="3216" y="60"/>
                      <a:pt x="3204" y="24"/>
                      <a:pt x="320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" name="Google Shape;5836;p62">
                <a:extLst>
                  <a:ext uri="{FF2B5EF4-FFF2-40B4-BE49-F238E27FC236}">
                    <a16:creationId xmlns:a16="http://schemas.microsoft.com/office/drawing/2014/main" id="{838AFC77-F3CC-4D7E-81B0-A495B7988663}"/>
                  </a:ext>
                </a:extLst>
              </p:cNvPr>
              <p:cNvSpPr/>
              <p:nvPr/>
            </p:nvSpPr>
            <p:spPr>
              <a:xfrm>
                <a:off x="2602377" y="3122011"/>
                <a:ext cx="302311" cy="459258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9317" extrusionOk="0">
                    <a:moveTo>
                      <a:pt x="2917" y="0"/>
                    </a:moveTo>
                    <a:cubicBezTo>
                      <a:pt x="2480" y="0"/>
                      <a:pt x="2029" y="67"/>
                      <a:pt x="1680" y="256"/>
                    </a:cubicBezTo>
                    <a:cubicBezTo>
                      <a:pt x="834" y="685"/>
                      <a:pt x="1" y="1149"/>
                      <a:pt x="180" y="2697"/>
                    </a:cubicBezTo>
                    <a:cubicBezTo>
                      <a:pt x="358" y="4245"/>
                      <a:pt x="846" y="8912"/>
                      <a:pt x="1311" y="9102"/>
                    </a:cubicBezTo>
                    <a:cubicBezTo>
                      <a:pt x="1683" y="9261"/>
                      <a:pt x="2674" y="9317"/>
                      <a:pt x="3322" y="9317"/>
                    </a:cubicBezTo>
                    <a:cubicBezTo>
                      <a:pt x="3503" y="9317"/>
                      <a:pt x="3657" y="9313"/>
                      <a:pt x="3763" y="9305"/>
                    </a:cubicBezTo>
                    <a:cubicBezTo>
                      <a:pt x="4263" y="9257"/>
                      <a:pt x="5514" y="9138"/>
                      <a:pt x="5811" y="8769"/>
                    </a:cubicBezTo>
                    <a:cubicBezTo>
                      <a:pt x="6133" y="8364"/>
                      <a:pt x="5097" y="566"/>
                      <a:pt x="4347" y="232"/>
                    </a:cubicBezTo>
                    <a:cubicBezTo>
                      <a:pt x="4104" y="128"/>
                      <a:pt x="3524" y="0"/>
                      <a:pt x="2917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" name="Google Shape;5837;p62">
                <a:extLst>
                  <a:ext uri="{FF2B5EF4-FFF2-40B4-BE49-F238E27FC236}">
                    <a16:creationId xmlns:a16="http://schemas.microsoft.com/office/drawing/2014/main" id="{9BBD9D86-9EDD-4C39-BA3D-A6AE42ED7DC3}"/>
                  </a:ext>
                </a:extLst>
              </p:cNvPr>
              <p:cNvSpPr/>
              <p:nvPr/>
            </p:nvSpPr>
            <p:spPr>
              <a:xfrm>
                <a:off x="2746164" y="3122849"/>
                <a:ext cx="158525" cy="454920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9229" extrusionOk="0">
                    <a:moveTo>
                      <a:pt x="13" y="1"/>
                    </a:moveTo>
                    <a:cubicBezTo>
                      <a:pt x="1" y="1406"/>
                      <a:pt x="251" y="2823"/>
                      <a:pt x="441" y="4228"/>
                    </a:cubicBezTo>
                    <a:cubicBezTo>
                      <a:pt x="680" y="5894"/>
                      <a:pt x="846" y="7597"/>
                      <a:pt x="1311" y="9228"/>
                    </a:cubicBezTo>
                    <a:cubicBezTo>
                      <a:pt x="1882" y="9169"/>
                      <a:pt x="2692" y="9026"/>
                      <a:pt x="2918" y="8728"/>
                    </a:cubicBezTo>
                    <a:cubicBezTo>
                      <a:pt x="3216" y="8359"/>
                      <a:pt x="2204" y="560"/>
                      <a:pt x="1442" y="239"/>
                    </a:cubicBezTo>
                    <a:cubicBezTo>
                      <a:pt x="1203" y="132"/>
                      <a:pt x="620" y="1"/>
                      <a:pt x="13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2" name="Google Shape;5838;p62">
                <a:extLst>
                  <a:ext uri="{FF2B5EF4-FFF2-40B4-BE49-F238E27FC236}">
                    <a16:creationId xmlns:a16="http://schemas.microsoft.com/office/drawing/2014/main" id="{A0B47721-DD6B-412B-A55A-DA67CE4929EA}"/>
                  </a:ext>
                </a:extLst>
              </p:cNvPr>
              <p:cNvSpPr/>
              <p:nvPr/>
            </p:nvSpPr>
            <p:spPr>
              <a:xfrm>
                <a:off x="1902225" y="2064681"/>
                <a:ext cx="522402" cy="1033319"/>
              </a:xfrm>
              <a:custGeom>
                <a:avLst/>
                <a:gdLst/>
                <a:ahLst/>
                <a:cxnLst/>
                <a:rect l="l" t="t" r="r" b="b"/>
                <a:pathLst>
                  <a:path w="10598" h="20963" extrusionOk="0">
                    <a:moveTo>
                      <a:pt x="3836" y="1"/>
                    </a:moveTo>
                    <a:cubicBezTo>
                      <a:pt x="3434" y="1"/>
                      <a:pt x="3034" y="160"/>
                      <a:pt x="2715" y="418"/>
                    </a:cubicBezTo>
                    <a:cubicBezTo>
                      <a:pt x="2263" y="787"/>
                      <a:pt x="1965" y="1311"/>
                      <a:pt x="1787" y="1858"/>
                    </a:cubicBezTo>
                    <a:cubicBezTo>
                      <a:pt x="1525" y="2692"/>
                      <a:pt x="1477" y="3632"/>
                      <a:pt x="1799" y="4454"/>
                    </a:cubicBezTo>
                    <a:cubicBezTo>
                      <a:pt x="2084" y="5144"/>
                      <a:pt x="2608" y="5716"/>
                      <a:pt x="3025" y="6359"/>
                    </a:cubicBezTo>
                    <a:cubicBezTo>
                      <a:pt x="3442" y="6990"/>
                      <a:pt x="3739" y="7764"/>
                      <a:pt x="3501" y="8478"/>
                    </a:cubicBezTo>
                    <a:cubicBezTo>
                      <a:pt x="3370" y="8883"/>
                      <a:pt x="3073" y="9216"/>
                      <a:pt x="2775" y="9526"/>
                    </a:cubicBezTo>
                    <a:cubicBezTo>
                      <a:pt x="2203" y="10097"/>
                      <a:pt x="1549" y="10609"/>
                      <a:pt x="1179" y="11324"/>
                    </a:cubicBezTo>
                    <a:cubicBezTo>
                      <a:pt x="810" y="12038"/>
                      <a:pt x="810" y="13038"/>
                      <a:pt x="1430" y="13526"/>
                    </a:cubicBezTo>
                    <a:cubicBezTo>
                      <a:pt x="1727" y="13765"/>
                      <a:pt x="2156" y="13907"/>
                      <a:pt x="2299" y="14276"/>
                    </a:cubicBezTo>
                    <a:cubicBezTo>
                      <a:pt x="2394" y="14586"/>
                      <a:pt x="2215" y="14919"/>
                      <a:pt x="2025" y="15181"/>
                    </a:cubicBezTo>
                    <a:cubicBezTo>
                      <a:pt x="1620" y="15717"/>
                      <a:pt x="1084" y="16146"/>
                      <a:pt x="691" y="16670"/>
                    </a:cubicBezTo>
                    <a:cubicBezTo>
                      <a:pt x="287" y="17205"/>
                      <a:pt x="1" y="17896"/>
                      <a:pt x="191" y="18527"/>
                    </a:cubicBezTo>
                    <a:cubicBezTo>
                      <a:pt x="394" y="19170"/>
                      <a:pt x="1001" y="19599"/>
                      <a:pt x="1620" y="19837"/>
                    </a:cubicBezTo>
                    <a:cubicBezTo>
                      <a:pt x="2027" y="20002"/>
                      <a:pt x="2467" y="20111"/>
                      <a:pt x="2902" y="20111"/>
                    </a:cubicBezTo>
                    <a:cubicBezTo>
                      <a:pt x="3154" y="20111"/>
                      <a:pt x="3404" y="20075"/>
                      <a:pt x="3644" y="19991"/>
                    </a:cubicBezTo>
                    <a:cubicBezTo>
                      <a:pt x="3788" y="19940"/>
                      <a:pt x="3941" y="19880"/>
                      <a:pt x="4088" y="19880"/>
                    </a:cubicBezTo>
                    <a:cubicBezTo>
                      <a:pt x="4111" y="19880"/>
                      <a:pt x="4133" y="19881"/>
                      <a:pt x="4156" y="19884"/>
                    </a:cubicBezTo>
                    <a:cubicBezTo>
                      <a:pt x="4382" y="19920"/>
                      <a:pt x="4525" y="20122"/>
                      <a:pt x="4692" y="20289"/>
                    </a:cubicBezTo>
                    <a:cubicBezTo>
                      <a:pt x="5144" y="20741"/>
                      <a:pt x="5787" y="20962"/>
                      <a:pt x="6430" y="20962"/>
                    </a:cubicBezTo>
                    <a:cubicBezTo>
                      <a:pt x="6651" y="20962"/>
                      <a:pt x="6872" y="20936"/>
                      <a:pt x="7085" y="20884"/>
                    </a:cubicBezTo>
                    <a:cubicBezTo>
                      <a:pt x="7918" y="20670"/>
                      <a:pt x="8633" y="20099"/>
                      <a:pt x="9121" y="19396"/>
                    </a:cubicBezTo>
                    <a:cubicBezTo>
                      <a:pt x="9740" y="18551"/>
                      <a:pt x="10050" y="17444"/>
                      <a:pt x="9823" y="16432"/>
                    </a:cubicBezTo>
                    <a:cubicBezTo>
                      <a:pt x="9597" y="15408"/>
                      <a:pt x="8788" y="14503"/>
                      <a:pt x="7740" y="14336"/>
                    </a:cubicBezTo>
                    <a:lnTo>
                      <a:pt x="7740" y="14336"/>
                    </a:lnTo>
                    <a:cubicBezTo>
                      <a:pt x="7806" y="14347"/>
                      <a:pt x="7873" y="14352"/>
                      <a:pt x="7939" y="14352"/>
                    </a:cubicBezTo>
                    <a:cubicBezTo>
                      <a:pt x="8397" y="14352"/>
                      <a:pt x="8851" y="14112"/>
                      <a:pt x="9204" y="13800"/>
                    </a:cubicBezTo>
                    <a:cubicBezTo>
                      <a:pt x="10109" y="13014"/>
                      <a:pt x="10597" y="11645"/>
                      <a:pt x="10073" y="10574"/>
                    </a:cubicBezTo>
                    <a:cubicBezTo>
                      <a:pt x="9526" y="9419"/>
                      <a:pt x="8145" y="9002"/>
                      <a:pt x="6906" y="8704"/>
                    </a:cubicBezTo>
                    <a:cubicBezTo>
                      <a:pt x="7371" y="8335"/>
                      <a:pt x="7835" y="7954"/>
                      <a:pt x="8157" y="7454"/>
                    </a:cubicBezTo>
                    <a:cubicBezTo>
                      <a:pt x="9002" y="6180"/>
                      <a:pt x="8692" y="4406"/>
                      <a:pt x="7847" y="3144"/>
                    </a:cubicBezTo>
                    <a:cubicBezTo>
                      <a:pt x="7359" y="2418"/>
                      <a:pt x="6704" y="1799"/>
                      <a:pt x="6013" y="1263"/>
                    </a:cubicBezTo>
                    <a:cubicBezTo>
                      <a:pt x="5656" y="989"/>
                      <a:pt x="5299" y="727"/>
                      <a:pt x="4930" y="477"/>
                    </a:cubicBezTo>
                    <a:cubicBezTo>
                      <a:pt x="4644" y="287"/>
                      <a:pt x="4382" y="49"/>
                      <a:pt x="4025" y="13"/>
                    </a:cubicBezTo>
                    <a:cubicBezTo>
                      <a:pt x="3962" y="5"/>
                      <a:pt x="3899" y="1"/>
                      <a:pt x="3836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3" name="Google Shape;5839;p62">
                <a:extLst>
                  <a:ext uri="{FF2B5EF4-FFF2-40B4-BE49-F238E27FC236}">
                    <a16:creationId xmlns:a16="http://schemas.microsoft.com/office/drawing/2014/main" id="{3CAED722-B130-4EC5-88F0-35ADB71785BF}"/>
                  </a:ext>
                </a:extLst>
              </p:cNvPr>
              <p:cNvSpPr/>
              <p:nvPr/>
            </p:nvSpPr>
            <p:spPr>
              <a:xfrm>
                <a:off x="2020182" y="2065174"/>
                <a:ext cx="404445" cy="1033417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20965" extrusionOk="0">
                    <a:moveTo>
                      <a:pt x="1540" y="1"/>
                    </a:moveTo>
                    <a:cubicBezTo>
                      <a:pt x="1328" y="1"/>
                      <a:pt x="1105" y="36"/>
                      <a:pt x="918" y="98"/>
                    </a:cubicBezTo>
                    <a:cubicBezTo>
                      <a:pt x="870" y="158"/>
                      <a:pt x="822" y="229"/>
                      <a:pt x="775" y="289"/>
                    </a:cubicBezTo>
                    <a:cubicBezTo>
                      <a:pt x="287" y="1074"/>
                      <a:pt x="84" y="2051"/>
                      <a:pt x="37" y="2967"/>
                    </a:cubicBezTo>
                    <a:cubicBezTo>
                      <a:pt x="1" y="3860"/>
                      <a:pt x="299" y="4765"/>
                      <a:pt x="739" y="5539"/>
                    </a:cubicBezTo>
                    <a:cubicBezTo>
                      <a:pt x="930" y="5896"/>
                      <a:pt x="1156" y="6242"/>
                      <a:pt x="1418" y="6551"/>
                    </a:cubicBezTo>
                    <a:cubicBezTo>
                      <a:pt x="1632" y="6813"/>
                      <a:pt x="1846" y="7028"/>
                      <a:pt x="2049" y="7301"/>
                    </a:cubicBezTo>
                    <a:cubicBezTo>
                      <a:pt x="2227" y="7551"/>
                      <a:pt x="2370" y="7825"/>
                      <a:pt x="2418" y="8123"/>
                    </a:cubicBezTo>
                    <a:cubicBezTo>
                      <a:pt x="2477" y="8492"/>
                      <a:pt x="2418" y="8861"/>
                      <a:pt x="2323" y="9218"/>
                    </a:cubicBezTo>
                    <a:cubicBezTo>
                      <a:pt x="2085" y="10052"/>
                      <a:pt x="1596" y="10814"/>
                      <a:pt x="1418" y="11659"/>
                    </a:cubicBezTo>
                    <a:cubicBezTo>
                      <a:pt x="1227" y="12492"/>
                      <a:pt x="1287" y="13493"/>
                      <a:pt x="1823" y="14207"/>
                    </a:cubicBezTo>
                    <a:cubicBezTo>
                      <a:pt x="2025" y="14481"/>
                      <a:pt x="2311" y="14755"/>
                      <a:pt x="2358" y="15124"/>
                    </a:cubicBezTo>
                    <a:cubicBezTo>
                      <a:pt x="2406" y="15540"/>
                      <a:pt x="2192" y="15933"/>
                      <a:pt x="2001" y="16291"/>
                    </a:cubicBezTo>
                    <a:cubicBezTo>
                      <a:pt x="1775" y="16672"/>
                      <a:pt x="1549" y="17064"/>
                      <a:pt x="1418" y="17493"/>
                    </a:cubicBezTo>
                    <a:cubicBezTo>
                      <a:pt x="1287" y="17910"/>
                      <a:pt x="1239" y="18338"/>
                      <a:pt x="1287" y="18791"/>
                    </a:cubicBezTo>
                    <a:cubicBezTo>
                      <a:pt x="1311" y="19172"/>
                      <a:pt x="1418" y="19553"/>
                      <a:pt x="1596" y="19886"/>
                    </a:cubicBezTo>
                    <a:cubicBezTo>
                      <a:pt x="1626" y="19880"/>
                      <a:pt x="1653" y="19877"/>
                      <a:pt x="1680" y="19877"/>
                    </a:cubicBezTo>
                    <a:cubicBezTo>
                      <a:pt x="1706" y="19877"/>
                      <a:pt x="1733" y="19880"/>
                      <a:pt x="1763" y="19886"/>
                    </a:cubicBezTo>
                    <a:cubicBezTo>
                      <a:pt x="1989" y="19922"/>
                      <a:pt x="2132" y="20124"/>
                      <a:pt x="2299" y="20291"/>
                    </a:cubicBezTo>
                    <a:cubicBezTo>
                      <a:pt x="2751" y="20743"/>
                      <a:pt x="3394" y="20964"/>
                      <a:pt x="4037" y="20964"/>
                    </a:cubicBezTo>
                    <a:cubicBezTo>
                      <a:pt x="4258" y="20964"/>
                      <a:pt x="4479" y="20938"/>
                      <a:pt x="4692" y="20886"/>
                    </a:cubicBezTo>
                    <a:cubicBezTo>
                      <a:pt x="5525" y="20684"/>
                      <a:pt x="6240" y="20101"/>
                      <a:pt x="6728" y="19398"/>
                    </a:cubicBezTo>
                    <a:cubicBezTo>
                      <a:pt x="7347" y="18553"/>
                      <a:pt x="7657" y="17445"/>
                      <a:pt x="7430" y="16433"/>
                    </a:cubicBezTo>
                    <a:cubicBezTo>
                      <a:pt x="7204" y="15421"/>
                      <a:pt x="6395" y="14493"/>
                      <a:pt x="5347" y="14326"/>
                    </a:cubicBezTo>
                    <a:lnTo>
                      <a:pt x="5347" y="14326"/>
                    </a:lnTo>
                    <a:cubicBezTo>
                      <a:pt x="5413" y="14337"/>
                      <a:pt x="5480" y="14342"/>
                      <a:pt x="5546" y="14342"/>
                    </a:cubicBezTo>
                    <a:cubicBezTo>
                      <a:pt x="6004" y="14342"/>
                      <a:pt x="6458" y="14102"/>
                      <a:pt x="6811" y="13790"/>
                    </a:cubicBezTo>
                    <a:cubicBezTo>
                      <a:pt x="7716" y="12993"/>
                      <a:pt x="8204" y="11623"/>
                      <a:pt x="7680" y="10552"/>
                    </a:cubicBezTo>
                    <a:cubicBezTo>
                      <a:pt x="7133" y="9409"/>
                      <a:pt x="5752" y="8992"/>
                      <a:pt x="4513" y="8694"/>
                    </a:cubicBezTo>
                    <a:cubicBezTo>
                      <a:pt x="4978" y="8325"/>
                      <a:pt x="5442" y="7932"/>
                      <a:pt x="5764" y="7444"/>
                    </a:cubicBezTo>
                    <a:cubicBezTo>
                      <a:pt x="6609" y="6170"/>
                      <a:pt x="6299" y="4396"/>
                      <a:pt x="5454" y="3134"/>
                    </a:cubicBezTo>
                    <a:cubicBezTo>
                      <a:pt x="4966" y="2408"/>
                      <a:pt x="4311" y="1789"/>
                      <a:pt x="3620" y="1253"/>
                    </a:cubicBezTo>
                    <a:cubicBezTo>
                      <a:pt x="3263" y="979"/>
                      <a:pt x="2906" y="717"/>
                      <a:pt x="2537" y="467"/>
                    </a:cubicBezTo>
                    <a:cubicBezTo>
                      <a:pt x="2251" y="277"/>
                      <a:pt x="1989" y="39"/>
                      <a:pt x="1632" y="3"/>
                    </a:cubicBezTo>
                    <a:cubicBezTo>
                      <a:pt x="1602" y="1"/>
                      <a:pt x="1571" y="1"/>
                      <a:pt x="154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4" name="Google Shape;5840;p62">
                <a:extLst>
                  <a:ext uri="{FF2B5EF4-FFF2-40B4-BE49-F238E27FC236}">
                    <a16:creationId xmlns:a16="http://schemas.microsoft.com/office/drawing/2014/main" id="{4B570A13-7FA8-4B4D-8940-5FF6C2A9D29F}"/>
                  </a:ext>
                </a:extLst>
              </p:cNvPr>
              <p:cNvSpPr/>
              <p:nvPr/>
            </p:nvSpPr>
            <p:spPr>
              <a:xfrm>
                <a:off x="1910457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72" y="1869"/>
                      <a:pt x="20872" y="1203"/>
                    </a:cubicBezTo>
                    <a:cubicBezTo>
                      <a:pt x="20872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3" name="Google Shape;5841;p62">
                <a:extLst>
                  <a:ext uri="{FF2B5EF4-FFF2-40B4-BE49-F238E27FC236}">
                    <a16:creationId xmlns:a16="http://schemas.microsoft.com/office/drawing/2014/main" id="{D893B372-72D0-4A42-A603-4D028EE55D5C}"/>
                  </a:ext>
                </a:extLst>
              </p:cNvPr>
              <p:cNvSpPr/>
              <p:nvPr/>
            </p:nvSpPr>
            <p:spPr>
              <a:xfrm>
                <a:off x="2468597" y="3407515"/>
                <a:ext cx="1775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6" h="13" extrusionOk="0">
                    <a:moveTo>
                      <a:pt x="12" y="0"/>
                    </a:moveTo>
                    <a:cubicBezTo>
                      <a:pt x="0" y="0"/>
                      <a:pt x="0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4" name="Google Shape;5842;p62">
                <a:extLst>
                  <a:ext uri="{FF2B5EF4-FFF2-40B4-BE49-F238E27FC236}">
                    <a16:creationId xmlns:a16="http://schemas.microsoft.com/office/drawing/2014/main" id="{7F1B5868-A08F-487A-BB52-CA1CB3335977}"/>
                  </a:ext>
                </a:extLst>
              </p:cNvPr>
              <p:cNvSpPr/>
              <p:nvPr/>
            </p:nvSpPr>
            <p:spPr>
              <a:xfrm>
                <a:off x="2465048" y="3338259"/>
                <a:ext cx="236012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88" h="12943" extrusionOk="0">
                    <a:moveTo>
                      <a:pt x="4763" y="0"/>
                    </a:moveTo>
                    <a:cubicBezTo>
                      <a:pt x="3942" y="179"/>
                      <a:pt x="3096" y="262"/>
                      <a:pt x="2251" y="310"/>
                    </a:cubicBezTo>
                    <a:cubicBezTo>
                      <a:pt x="1608" y="346"/>
                      <a:pt x="965" y="358"/>
                      <a:pt x="322" y="358"/>
                    </a:cubicBezTo>
                    <a:cubicBezTo>
                      <a:pt x="370" y="2572"/>
                      <a:pt x="13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120" y="6501"/>
                      <a:pt x="4537" y="3560"/>
                    </a:cubicBezTo>
                    <a:cubicBezTo>
                      <a:pt x="4644" y="2822"/>
                      <a:pt x="4728" y="1548"/>
                      <a:pt x="4787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5" name="Google Shape;5843;p62">
                <a:extLst>
                  <a:ext uri="{FF2B5EF4-FFF2-40B4-BE49-F238E27FC236}">
                    <a16:creationId xmlns:a16="http://schemas.microsoft.com/office/drawing/2014/main" id="{95BBC303-E25F-46CA-886D-593E09F5F452}"/>
                  </a:ext>
                </a:extLst>
              </p:cNvPr>
              <p:cNvSpPr/>
              <p:nvPr/>
            </p:nvSpPr>
            <p:spPr>
              <a:xfrm>
                <a:off x="2479737" y="3338259"/>
                <a:ext cx="222457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3347" extrusionOk="0">
                    <a:moveTo>
                      <a:pt x="4477" y="0"/>
                    </a:moveTo>
                    <a:cubicBezTo>
                      <a:pt x="3656" y="179"/>
                      <a:pt x="2810" y="274"/>
                      <a:pt x="1965" y="310"/>
                    </a:cubicBezTo>
                    <a:cubicBezTo>
                      <a:pt x="1322" y="346"/>
                      <a:pt x="679" y="358"/>
                      <a:pt x="48" y="358"/>
                    </a:cubicBezTo>
                    <a:cubicBezTo>
                      <a:pt x="60" y="989"/>
                      <a:pt x="24" y="2072"/>
                      <a:pt x="1" y="3346"/>
                    </a:cubicBezTo>
                    <a:cubicBezTo>
                      <a:pt x="655" y="3334"/>
                      <a:pt x="1322" y="3322"/>
                      <a:pt x="1977" y="3263"/>
                    </a:cubicBezTo>
                    <a:cubicBezTo>
                      <a:pt x="2620" y="3203"/>
                      <a:pt x="3263" y="3132"/>
                      <a:pt x="3882" y="3025"/>
                    </a:cubicBezTo>
                    <a:cubicBezTo>
                      <a:pt x="4037" y="3013"/>
                      <a:pt x="4180" y="2977"/>
                      <a:pt x="4334" y="2953"/>
                    </a:cubicBezTo>
                    <a:cubicBezTo>
                      <a:pt x="4406" y="2203"/>
                      <a:pt x="4465" y="1179"/>
                      <a:pt x="4513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6" name="Google Shape;5844;p62">
                <a:extLst>
                  <a:ext uri="{FF2B5EF4-FFF2-40B4-BE49-F238E27FC236}">
                    <a16:creationId xmlns:a16="http://schemas.microsoft.com/office/drawing/2014/main" id="{5D87F8FB-E8DF-4BDF-AA0C-F38204ED0180}"/>
                  </a:ext>
                </a:extLst>
              </p:cNvPr>
              <p:cNvSpPr/>
              <p:nvPr/>
            </p:nvSpPr>
            <p:spPr>
              <a:xfrm>
                <a:off x="2465048" y="3714461"/>
                <a:ext cx="199585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323" extrusionOk="0">
                    <a:moveTo>
                      <a:pt x="4049" y="0"/>
                    </a:moveTo>
                    <a:lnTo>
                      <a:pt x="4049" y="0"/>
                    </a:lnTo>
                    <a:cubicBezTo>
                      <a:pt x="3289" y="42"/>
                      <a:pt x="2529" y="60"/>
                      <a:pt x="1771" y="60"/>
                    </a:cubicBezTo>
                    <a:cubicBezTo>
                      <a:pt x="1235" y="60"/>
                      <a:pt x="700" y="51"/>
                      <a:pt x="168" y="36"/>
                    </a:cubicBezTo>
                    <a:cubicBezTo>
                      <a:pt x="144" y="286"/>
                      <a:pt x="144" y="536"/>
                      <a:pt x="132" y="798"/>
                    </a:cubicBezTo>
                    <a:lnTo>
                      <a:pt x="132" y="881"/>
                    </a:lnTo>
                    <a:cubicBezTo>
                      <a:pt x="132" y="1012"/>
                      <a:pt x="120" y="1167"/>
                      <a:pt x="120" y="1298"/>
                    </a:cubicBezTo>
                    <a:lnTo>
                      <a:pt x="120" y="1405"/>
                    </a:lnTo>
                    <a:cubicBezTo>
                      <a:pt x="60" y="3060"/>
                      <a:pt x="13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644" y="3441"/>
                      <a:pt x="3894" y="1239"/>
                    </a:cubicBezTo>
                    <a:cubicBezTo>
                      <a:pt x="3894" y="1215"/>
                      <a:pt x="3918" y="1179"/>
                      <a:pt x="3918" y="1155"/>
                    </a:cubicBezTo>
                    <a:cubicBezTo>
                      <a:pt x="3930" y="1012"/>
                      <a:pt x="3942" y="893"/>
                      <a:pt x="3954" y="762"/>
                    </a:cubicBezTo>
                    <a:cubicBezTo>
                      <a:pt x="3954" y="739"/>
                      <a:pt x="3954" y="703"/>
                      <a:pt x="3978" y="691"/>
                    </a:cubicBezTo>
                    <a:cubicBezTo>
                      <a:pt x="4001" y="465"/>
                      <a:pt x="4013" y="227"/>
                      <a:pt x="4049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7" name="Google Shape;5845;p62">
                <a:extLst>
                  <a:ext uri="{FF2B5EF4-FFF2-40B4-BE49-F238E27FC236}">
                    <a16:creationId xmlns:a16="http://schemas.microsoft.com/office/drawing/2014/main" id="{01979D1A-3DB0-483F-B838-85C0884BC1A8}"/>
                  </a:ext>
                </a:extLst>
              </p:cNvPr>
              <p:cNvSpPr/>
              <p:nvPr/>
            </p:nvSpPr>
            <p:spPr>
              <a:xfrm>
                <a:off x="2471506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04" y="13"/>
                      <a:pt x="3573" y="37"/>
                      <a:pt x="3430" y="60"/>
                    </a:cubicBezTo>
                    <a:cubicBezTo>
                      <a:pt x="2770" y="143"/>
                      <a:pt x="2117" y="176"/>
                      <a:pt x="1466" y="176"/>
                    </a:cubicBezTo>
                    <a:cubicBezTo>
                      <a:pt x="1271" y="176"/>
                      <a:pt x="1076" y="173"/>
                      <a:pt x="882" y="167"/>
                    </a:cubicBezTo>
                    <a:cubicBezTo>
                      <a:pt x="584" y="144"/>
                      <a:pt x="298" y="132"/>
                      <a:pt x="1" y="108"/>
                    </a:cubicBezTo>
                    <a:lnTo>
                      <a:pt x="1" y="179"/>
                    </a:lnTo>
                    <a:cubicBezTo>
                      <a:pt x="479" y="224"/>
                      <a:pt x="956" y="245"/>
                      <a:pt x="1431" y="245"/>
                    </a:cubicBezTo>
                    <a:cubicBezTo>
                      <a:pt x="2233" y="245"/>
                      <a:pt x="3030" y="184"/>
                      <a:pt x="3823" y="72"/>
                    </a:cubicBezTo>
                    <a:cubicBezTo>
                      <a:pt x="3823" y="48"/>
                      <a:pt x="3823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8" name="Google Shape;5846;p62">
                <a:extLst>
                  <a:ext uri="{FF2B5EF4-FFF2-40B4-BE49-F238E27FC236}">
                    <a16:creationId xmlns:a16="http://schemas.microsoft.com/office/drawing/2014/main" id="{F69DE77F-087F-4A69-A6F7-E832FEC839AB}"/>
                  </a:ext>
                </a:extLst>
              </p:cNvPr>
              <p:cNvSpPr/>
              <p:nvPr/>
            </p:nvSpPr>
            <p:spPr>
              <a:xfrm>
                <a:off x="2470372" y="3772577"/>
                <a:ext cx="186671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307" extrusionOk="0">
                    <a:moveTo>
                      <a:pt x="3786" y="0"/>
                    </a:moveTo>
                    <a:cubicBezTo>
                      <a:pt x="3608" y="36"/>
                      <a:pt x="3453" y="60"/>
                      <a:pt x="3274" y="95"/>
                    </a:cubicBezTo>
                    <a:cubicBezTo>
                      <a:pt x="2655" y="179"/>
                      <a:pt x="2048" y="214"/>
                      <a:pt x="1429" y="214"/>
                    </a:cubicBezTo>
                    <a:cubicBezTo>
                      <a:pt x="1107" y="214"/>
                      <a:pt x="810" y="191"/>
                      <a:pt x="512" y="179"/>
                    </a:cubicBezTo>
                    <a:cubicBezTo>
                      <a:pt x="369" y="167"/>
                      <a:pt x="214" y="167"/>
                      <a:pt x="71" y="155"/>
                    </a:cubicBezTo>
                    <a:lnTo>
                      <a:pt x="0" y="155"/>
                    </a:lnTo>
                    <a:cubicBezTo>
                      <a:pt x="12" y="155"/>
                      <a:pt x="12" y="179"/>
                      <a:pt x="0" y="226"/>
                    </a:cubicBezTo>
                    <a:cubicBezTo>
                      <a:pt x="24" y="226"/>
                      <a:pt x="71" y="238"/>
                      <a:pt x="95" y="238"/>
                    </a:cubicBezTo>
                    <a:cubicBezTo>
                      <a:pt x="274" y="250"/>
                      <a:pt x="441" y="274"/>
                      <a:pt x="619" y="286"/>
                    </a:cubicBezTo>
                    <a:cubicBezTo>
                      <a:pt x="865" y="300"/>
                      <a:pt x="1111" y="306"/>
                      <a:pt x="1357" y="306"/>
                    </a:cubicBezTo>
                    <a:cubicBezTo>
                      <a:pt x="2170" y="306"/>
                      <a:pt x="2979" y="232"/>
                      <a:pt x="3774" y="95"/>
                    </a:cubicBezTo>
                    <a:cubicBezTo>
                      <a:pt x="3774" y="60"/>
                      <a:pt x="3786" y="36"/>
                      <a:pt x="3786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9" name="Google Shape;5847;p62">
                <a:extLst>
                  <a:ext uri="{FF2B5EF4-FFF2-40B4-BE49-F238E27FC236}">
                    <a16:creationId xmlns:a16="http://schemas.microsoft.com/office/drawing/2014/main" id="{2A9F012D-1166-48A4-A860-623868F6E979}"/>
                  </a:ext>
                </a:extLst>
              </p:cNvPr>
              <p:cNvSpPr/>
              <p:nvPr/>
            </p:nvSpPr>
            <p:spPr>
              <a:xfrm>
                <a:off x="2439810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3242" y="1"/>
                    </a:moveTo>
                    <a:cubicBezTo>
                      <a:pt x="2233" y="1"/>
                      <a:pt x="601" y="40"/>
                      <a:pt x="501" y="73"/>
                    </a:cubicBezTo>
                    <a:cubicBezTo>
                      <a:pt x="334" y="121"/>
                      <a:pt x="1" y="1514"/>
                      <a:pt x="191" y="1823"/>
                    </a:cubicBezTo>
                    <a:cubicBezTo>
                      <a:pt x="245" y="1927"/>
                      <a:pt x="929" y="1961"/>
                      <a:pt x="1820" y="1961"/>
                    </a:cubicBezTo>
                    <a:cubicBezTo>
                      <a:pt x="3284" y="1961"/>
                      <a:pt x="5306" y="1869"/>
                      <a:pt x="6002" y="1847"/>
                    </a:cubicBezTo>
                    <a:cubicBezTo>
                      <a:pt x="6145" y="1847"/>
                      <a:pt x="6228" y="1693"/>
                      <a:pt x="6168" y="1573"/>
                    </a:cubicBezTo>
                    <a:cubicBezTo>
                      <a:pt x="6049" y="1335"/>
                      <a:pt x="5764" y="990"/>
                      <a:pt x="5216" y="633"/>
                    </a:cubicBezTo>
                    <a:cubicBezTo>
                      <a:pt x="4323" y="38"/>
                      <a:pt x="4025" y="26"/>
                      <a:pt x="4025" y="26"/>
                    </a:cubicBezTo>
                    <a:cubicBezTo>
                      <a:pt x="3990" y="8"/>
                      <a:pt x="3672" y="1"/>
                      <a:pt x="324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0" name="Google Shape;5848;p62">
                <a:extLst>
                  <a:ext uri="{FF2B5EF4-FFF2-40B4-BE49-F238E27FC236}">
                    <a16:creationId xmlns:a16="http://schemas.microsoft.com/office/drawing/2014/main" id="{5530BEE4-60C6-4945-B06A-CD7C5845D4E9}"/>
                  </a:ext>
                </a:extLst>
              </p:cNvPr>
              <p:cNvSpPr/>
              <p:nvPr/>
            </p:nvSpPr>
            <p:spPr>
              <a:xfrm>
                <a:off x="2628798" y="3995134"/>
                <a:ext cx="7812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394" y="140"/>
                      <a:pt x="215" y="248"/>
                    </a:cubicBezTo>
                    <a:cubicBezTo>
                      <a:pt x="144" y="295"/>
                      <a:pt x="1" y="367"/>
                      <a:pt x="36" y="474"/>
                    </a:cubicBezTo>
                    <a:cubicBezTo>
                      <a:pt x="54" y="517"/>
                      <a:pt x="82" y="532"/>
                      <a:pt x="114" y="532"/>
                    </a:cubicBezTo>
                    <a:cubicBezTo>
                      <a:pt x="172" y="532"/>
                      <a:pt x="245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84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1" name="Google Shape;5849;p62">
                <a:extLst>
                  <a:ext uri="{FF2B5EF4-FFF2-40B4-BE49-F238E27FC236}">
                    <a16:creationId xmlns:a16="http://schemas.microsoft.com/office/drawing/2014/main" id="{0637FD68-CFDD-43B8-AF31-A781CE1E0791}"/>
                  </a:ext>
                </a:extLst>
              </p:cNvPr>
              <p:cNvSpPr/>
              <p:nvPr/>
            </p:nvSpPr>
            <p:spPr>
              <a:xfrm>
                <a:off x="2598533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520" y="0"/>
                    </a:moveTo>
                    <a:cubicBezTo>
                      <a:pt x="1270" y="0"/>
                      <a:pt x="1008" y="24"/>
                      <a:pt x="758" y="96"/>
                    </a:cubicBezTo>
                    <a:lnTo>
                      <a:pt x="400" y="239"/>
                    </a:lnTo>
                    <a:cubicBezTo>
                      <a:pt x="317" y="274"/>
                      <a:pt x="198" y="322"/>
                      <a:pt x="103" y="393"/>
                    </a:cubicBezTo>
                    <a:cubicBezTo>
                      <a:pt x="91" y="393"/>
                      <a:pt x="79" y="417"/>
                      <a:pt x="55" y="429"/>
                    </a:cubicBezTo>
                    <a:cubicBezTo>
                      <a:pt x="0" y="484"/>
                      <a:pt x="47" y="610"/>
                      <a:pt x="129" y="610"/>
                    </a:cubicBezTo>
                    <a:cubicBezTo>
                      <a:pt x="136" y="610"/>
                      <a:pt x="143" y="609"/>
                      <a:pt x="150" y="608"/>
                    </a:cubicBezTo>
                    <a:cubicBezTo>
                      <a:pt x="269" y="560"/>
                      <a:pt x="377" y="489"/>
                      <a:pt x="472" y="429"/>
                    </a:cubicBezTo>
                    <a:cubicBezTo>
                      <a:pt x="579" y="370"/>
                      <a:pt x="686" y="322"/>
                      <a:pt x="805" y="298"/>
                    </a:cubicBezTo>
                    <a:cubicBezTo>
                      <a:pt x="1043" y="215"/>
                      <a:pt x="1281" y="179"/>
                      <a:pt x="1520" y="155"/>
                    </a:cubicBezTo>
                    <a:cubicBezTo>
                      <a:pt x="1627" y="143"/>
                      <a:pt x="1627" y="0"/>
                      <a:pt x="15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2" name="Google Shape;5850;p62">
                <a:extLst>
                  <a:ext uri="{FF2B5EF4-FFF2-40B4-BE49-F238E27FC236}">
                    <a16:creationId xmlns:a16="http://schemas.microsoft.com/office/drawing/2014/main" id="{2DD284A3-BF0E-4C5F-8FCD-4926B38FA888}"/>
                  </a:ext>
                </a:extLst>
              </p:cNvPr>
              <p:cNvSpPr/>
              <p:nvPr/>
            </p:nvSpPr>
            <p:spPr>
              <a:xfrm>
                <a:off x="2583055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1098" y="0"/>
                    </a:moveTo>
                    <a:cubicBezTo>
                      <a:pt x="943" y="0"/>
                      <a:pt x="790" y="17"/>
                      <a:pt x="631" y="62"/>
                    </a:cubicBezTo>
                    <a:cubicBezTo>
                      <a:pt x="512" y="98"/>
                      <a:pt x="393" y="134"/>
                      <a:pt x="274" y="193"/>
                    </a:cubicBezTo>
                    <a:cubicBezTo>
                      <a:pt x="179" y="241"/>
                      <a:pt x="0" y="312"/>
                      <a:pt x="0" y="431"/>
                    </a:cubicBezTo>
                    <a:cubicBezTo>
                      <a:pt x="0" y="467"/>
                      <a:pt x="24" y="479"/>
                      <a:pt x="36" y="491"/>
                    </a:cubicBezTo>
                    <a:cubicBezTo>
                      <a:pt x="61" y="506"/>
                      <a:pt x="81" y="512"/>
                      <a:pt x="102" y="512"/>
                    </a:cubicBezTo>
                    <a:cubicBezTo>
                      <a:pt x="129" y="512"/>
                      <a:pt x="156" y="500"/>
                      <a:pt x="191" y="479"/>
                    </a:cubicBezTo>
                    <a:cubicBezTo>
                      <a:pt x="262" y="443"/>
                      <a:pt x="298" y="419"/>
                      <a:pt x="357" y="396"/>
                    </a:cubicBezTo>
                    <a:cubicBezTo>
                      <a:pt x="452" y="336"/>
                      <a:pt x="572" y="288"/>
                      <a:pt x="667" y="253"/>
                    </a:cubicBezTo>
                    <a:cubicBezTo>
                      <a:pt x="893" y="181"/>
                      <a:pt x="1131" y="134"/>
                      <a:pt x="1369" y="122"/>
                    </a:cubicBezTo>
                    <a:cubicBezTo>
                      <a:pt x="1429" y="110"/>
                      <a:pt x="1429" y="38"/>
                      <a:pt x="1369" y="15"/>
                    </a:cubicBezTo>
                    <a:cubicBezTo>
                      <a:pt x="1278" y="6"/>
                      <a:pt x="1188" y="0"/>
                      <a:pt x="10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3" name="Google Shape;5851;p62">
                <a:extLst>
                  <a:ext uri="{FF2B5EF4-FFF2-40B4-BE49-F238E27FC236}">
                    <a16:creationId xmlns:a16="http://schemas.microsoft.com/office/drawing/2014/main" id="{89E70707-B8AD-496C-B227-5AA7FB2E78DB}"/>
                  </a:ext>
                </a:extLst>
              </p:cNvPr>
              <p:cNvSpPr/>
              <p:nvPr/>
            </p:nvSpPr>
            <p:spPr>
              <a:xfrm>
                <a:off x="2145188" y="3338259"/>
                <a:ext cx="30758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43" extrusionOk="0">
                    <a:moveTo>
                      <a:pt x="6204" y="0"/>
                    </a:moveTo>
                    <a:cubicBezTo>
                      <a:pt x="5359" y="179"/>
                      <a:pt x="4490" y="262"/>
                      <a:pt x="3644" y="310"/>
                    </a:cubicBezTo>
                    <a:cubicBezTo>
                      <a:pt x="3001" y="346"/>
                      <a:pt x="2370" y="358"/>
                      <a:pt x="1727" y="358"/>
                    </a:cubicBezTo>
                    <a:cubicBezTo>
                      <a:pt x="1537" y="2572"/>
                      <a:pt x="299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835" y="6501"/>
                      <a:pt x="5585" y="3560"/>
                    </a:cubicBezTo>
                    <a:cubicBezTo>
                      <a:pt x="5775" y="2822"/>
                      <a:pt x="6014" y="1548"/>
                      <a:pt x="62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4" name="Google Shape;5852;p62">
                <a:extLst>
                  <a:ext uri="{FF2B5EF4-FFF2-40B4-BE49-F238E27FC236}">
                    <a16:creationId xmlns:a16="http://schemas.microsoft.com/office/drawing/2014/main" id="{4971D662-1A83-4AC7-AACA-0C0D62E18148}"/>
                  </a:ext>
                </a:extLst>
              </p:cNvPr>
              <p:cNvSpPr/>
              <p:nvPr/>
            </p:nvSpPr>
            <p:spPr>
              <a:xfrm>
                <a:off x="2212128" y="3338259"/>
                <a:ext cx="240646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3347" extrusionOk="0">
                    <a:moveTo>
                      <a:pt x="4846" y="0"/>
                    </a:moveTo>
                    <a:cubicBezTo>
                      <a:pt x="4001" y="179"/>
                      <a:pt x="3132" y="274"/>
                      <a:pt x="2286" y="310"/>
                    </a:cubicBezTo>
                    <a:cubicBezTo>
                      <a:pt x="1643" y="346"/>
                      <a:pt x="1012" y="358"/>
                      <a:pt x="369" y="358"/>
                    </a:cubicBezTo>
                    <a:cubicBezTo>
                      <a:pt x="310" y="989"/>
                      <a:pt x="179" y="2072"/>
                      <a:pt x="0" y="3346"/>
                    </a:cubicBezTo>
                    <a:cubicBezTo>
                      <a:pt x="667" y="3334"/>
                      <a:pt x="1322" y="3322"/>
                      <a:pt x="1989" y="3263"/>
                    </a:cubicBezTo>
                    <a:cubicBezTo>
                      <a:pt x="2632" y="3203"/>
                      <a:pt x="3286" y="3132"/>
                      <a:pt x="3929" y="3025"/>
                    </a:cubicBezTo>
                    <a:cubicBezTo>
                      <a:pt x="4072" y="3013"/>
                      <a:pt x="4227" y="2977"/>
                      <a:pt x="4370" y="2953"/>
                    </a:cubicBezTo>
                    <a:cubicBezTo>
                      <a:pt x="4525" y="2203"/>
                      <a:pt x="4703" y="1179"/>
                      <a:pt x="48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5" name="Google Shape;5853;p62">
                <a:extLst>
                  <a:ext uri="{FF2B5EF4-FFF2-40B4-BE49-F238E27FC236}">
                    <a16:creationId xmlns:a16="http://schemas.microsoft.com/office/drawing/2014/main" id="{4CC07F62-61D0-4A81-9CCC-4F9BF39DD057}"/>
                  </a:ext>
                </a:extLst>
              </p:cNvPr>
              <p:cNvSpPr/>
              <p:nvPr/>
            </p:nvSpPr>
            <p:spPr>
              <a:xfrm>
                <a:off x="2146371" y="3714461"/>
                <a:ext cx="227781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5323" extrusionOk="0">
                    <a:moveTo>
                      <a:pt x="4620" y="0"/>
                    </a:moveTo>
                    <a:cubicBezTo>
                      <a:pt x="3860" y="42"/>
                      <a:pt x="3096" y="60"/>
                      <a:pt x="2337" y="60"/>
                    </a:cubicBezTo>
                    <a:cubicBezTo>
                      <a:pt x="1800" y="60"/>
                      <a:pt x="1267" y="51"/>
                      <a:pt x="739" y="36"/>
                    </a:cubicBezTo>
                    <a:cubicBezTo>
                      <a:pt x="703" y="286"/>
                      <a:pt x="656" y="536"/>
                      <a:pt x="632" y="798"/>
                    </a:cubicBezTo>
                    <a:cubicBezTo>
                      <a:pt x="632" y="822"/>
                      <a:pt x="620" y="846"/>
                      <a:pt x="620" y="881"/>
                    </a:cubicBezTo>
                    <a:cubicBezTo>
                      <a:pt x="596" y="1012"/>
                      <a:pt x="572" y="1167"/>
                      <a:pt x="560" y="1298"/>
                    </a:cubicBezTo>
                    <a:cubicBezTo>
                      <a:pt x="560" y="1334"/>
                      <a:pt x="537" y="1370"/>
                      <a:pt x="537" y="1405"/>
                    </a:cubicBezTo>
                    <a:cubicBezTo>
                      <a:pt x="298" y="3060"/>
                      <a:pt x="96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858" y="3441"/>
                      <a:pt x="4347" y="1239"/>
                    </a:cubicBezTo>
                    <a:cubicBezTo>
                      <a:pt x="4347" y="1215"/>
                      <a:pt x="4370" y="1179"/>
                      <a:pt x="4370" y="1155"/>
                    </a:cubicBezTo>
                    <a:cubicBezTo>
                      <a:pt x="4394" y="1012"/>
                      <a:pt x="4430" y="893"/>
                      <a:pt x="4454" y="762"/>
                    </a:cubicBezTo>
                    <a:cubicBezTo>
                      <a:pt x="4454" y="739"/>
                      <a:pt x="4466" y="703"/>
                      <a:pt x="4466" y="691"/>
                    </a:cubicBezTo>
                    <a:cubicBezTo>
                      <a:pt x="4513" y="465"/>
                      <a:pt x="4573" y="227"/>
                      <a:pt x="4620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6" name="Google Shape;5854;p62">
                <a:extLst>
                  <a:ext uri="{FF2B5EF4-FFF2-40B4-BE49-F238E27FC236}">
                    <a16:creationId xmlns:a16="http://schemas.microsoft.com/office/drawing/2014/main" id="{BF3E356C-E417-4938-823F-162A8F34195A}"/>
                  </a:ext>
                </a:extLst>
              </p:cNvPr>
              <p:cNvSpPr/>
              <p:nvPr/>
            </p:nvSpPr>
            <p:spPr>
              <a:xfrm>
                <a:off x="2176884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16" y="13"/>
                      <a:pt x="3573" y="37"/>
                      <a:pt x="3430" y="60"/>
                    </a:cubicBezTo>
                    <a:cubicBezTo>
                      <a:pt x="2779" y="143"/>
                      <a:pt x="2121" y="176"/>
                      <a:pt x="1473" y="176"/>
                    </a:cubicBezTo>
                    <a:cubicBezTo>
                      <a:pt x="1279" y="176"/>
                      <a:pt x="1086" y="173"/>
                      <a:pt x="894" y="167"/>
                    </a:cubicBezTo>
                    <a:cubicBezTo>
                      <a:pt x="596" y="144"/>
                      <a:pt x="310" y="132"/>
                      <a:pt x="13" y="108"/>
                    </a:cubicBezTo>
                    <a:cubicBezTo>
                      <a:pt x="1" y="120"/>
                      <a:pt x="1" y="156"/>
                      <a:pt x="1" y="179"/>
                    </a:cubicBezTo>
                    <a:cubicBezTo>
                      <a:pt x="470" y="224"/>
                      <a:pt x="945" y="245"/>
                      <a:pt x="1421" y="245"/>
                    </a:cubicBezTo>
                    <a:cubicBezTo>
                      <a:pt x="2225" y="245"/>
                      <a:pt x="3035" y="184"/>
                      <a:pt x="3835" y="72"/>
                    </a:cubicBezTo>
                    <a:cubicBezTo>
                      <a:pt x="3835" y="48"/>
                      <a:pt x="3847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7" name="Google Shape;5855;p62">
                <a:extLst>
                  <a:ext uri="{FF2B5EF4-FFF2-40B4-BE49-F238E27FC236}">
                    <a16:creationId xmlns:a16="http://schemas.microsoft.com/office/drawing/2014/main" id="{A0C0FA79-FA7A-4686-A9A6-AF54E4D44634}"/>
                  </a:ext>
                </a:extLst>
              </p:cNvPr>
              <p:cNvSpPr/>
              <p:nvPr/>
            </p:nvSpPr>
            <p:spPr>
              <a:xfrm>
                <a:off x="2172792" y="3772577"/>
                <a:ext cx="189037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07" extrusionOk="0">
                    <a:moveTo>
                      <a:pt x="3834" y="0"/>
                    </a:moveTo>
                    <a:lnTo>
                      <a:pt x="3299" y="95"/>
                    </a:lnTo>
                    <a:cubicBezTo>
                      <a:pt x="2668" y="179"/>
                      <a:pt x="2060" y="214"/>
                      <a:pt x="1429" y="214"/>
                    </a:cubicBezTo>
                    <a:cubicBezTo>
                      <a:pt x="1120" y="214"/>
                      <a:pt x="822" y="191"/>
                      <a:pt x="524" y="179"/>
                    </a:cubicBezTo>
                    <a:cubicBezTo>
                      <a:pt x="382" y="167"/>
                      <a:pt x="227" y="167"/>
                      <a:pt x="84" y="155"/>
                    </a:cubicBezTo>
                    <a:lnTo>
                      <a:pt x="1" y="155"/>
                    </a:lnTo>
                    <a:lnTo>
                      <a:pt x="1" y="226"/>
                    </a:lnTo>
                    <a:cubicBezTo>
                      <a:pt x="36" y="226"/>
                      <a:pt x="84" y="238"/>
                      <a:pt x="108" y="238"/>
                    </a:cubicBezTo>
                    <a:cubicBezTo>
                      <a:pt x="274" y="250"/>
                      <a:pt x="453" y="274"/>
                      <a:pt x="632" y="286"/>
                    </a:cubicBezTo>
                    <a:cubicBezTo>
                      <a:pt x="878" y="300"/>
                      <a:pt x="1124" y="306"/>
                      <a:pt x="1371" y="306"/>
                    </a:cubicBezTo>
                    <a:cubicBezTo>
                      <a:pt x="2188" y="306"/>
                      <a:pt x="3006" y="232"/>
                      <a:pt x="3811" y="95"/>
                    </a:cubicBezTo>
                    <a:cubicBezTo>
                      <a:pt x="3811" y="60"/>
                      <a:pt x="3834" y="36"/>
                      <a:pt x="3834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8" name="Google Shape;5856;p62">
                <a:extLst>
                  <a:ext uri="{FF2B5EF4-FFF2-40B4-BE49-F238E27FC236}">
                    <a16:creationId xmlns:a16="http://schemas.microsoft.com/office/drawing/2014/main" id="{E6167E66-5D0B-426C-BF7C-7C49DC47114D}"/>
                  </a:ext>
                </a:extLst>
              </p:cNvPr>
              <p:cNvSpPr/>
              <p:nvPr/>
            </p:nvSpPr>
            <p:spPr>
              <a:xfrm>
                <a:off x="212172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7" y="40"/>
                      <a:pt x="489" y="73"/>
                    </a:cubicBezTo>
                    <a:cubicBezTo>
                      <a:pt x="322" y="121"/>
                      <a:pt x="1" y="1514"/>
                      <a:pt x="179" y="1823"/>
                    </a:cubicBezTo>
                    <a:cubicBezTo>
                      <a:pt x="233" y="1927"/>
                      <a:pt x="919" y="1961"/>
                      <a:pt x="1811" y="1961"/>
                    </a:cubicBezTo>
                    <a:cubicBezTo>
                      <a:pt x="3279" y="1961"/>
                      <a:pt x="5305" y="1869"/>
                      <a:pt x="6001" y="1847"/>
                    </a:cubicBezTo>
                    <a:cubicBezTo>
                      <a:pt x="6132" y="1847"/>
                      <a:pt x="6216" y="1693"/>
                      <a:pt x="6156" y="1573"/>
                    </a:cubicBezTo>
                    <a:cubicBezTo>
                      <a:pt x="6037" y="1335"/>
                      <a:pt x="5763" y="990"/>
                      <a:pt x="5204" y="633"/>
                    </a:cubicBezTo>
                    <a:cubicBezTo>
                      <a:pt x="4299" y="38"/>
                      <a:pt x="4013" y="26"/>
                      <a:pt x="4013" y="26"/>
                    </a:cubicBezTo>
                    <a:cubicBezTo>
                      <a:pt x="3977" y="8"/>
                      <a:pt x="3661" y="1"/>
                      <a:pt x="323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9" name="Google Shape;5857;p62">
                <a:extLst>
                  <a:ext uri="{FF2B5EF4-FFF2-40B4-BE49-F238E27FC236}">
                    <a16:creationId xmlns:a16="http://schemas.microsoft.com/office/drawing/2014/main" id="{7601AE76-9F8A-4A0B-B344-DCDAF27F20AC}"/>
                  </a:ext>
                </a:extLst>
              </p:cNvPr>
              <p:cNvSpPr/>
              <p:nvPr/>
            </p:nvSpPr>
            <p:spPr>
              <a:xfrm>
                <a:off x="2309530" y="3995134"/>
                <a:ext cx="78720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406" y="140"/>
                      <a:pt x="227" y="248"/>
                    </a:cubicBezTo>
                    <a:cubicBezTo>
                      <a:pt x="144" y="295"/>
                      <a:pt x="1" y="367"/>
                      <a:pt x="48" y="474"/>
                    </a:cubicBezTo>
                    <a:cubicBezTo>
                      <a:pt x="61" y="517"/>
                      <a:pt x="88" y="532"/>
                      <a:pt x="121" y="532"/>
                    </a:cubicBezTo>
                    <a:cubicBezTo>
                      <a:pt x="178" y="532"/>
                      <a:pt x="253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96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0" name="Google Shape;5858;p62">
                <a:extLst>
                  <a:ext uri="{FF2B5EF4-FFF2-40B4-BE49-F238E27FC236}">
                    <a16:creationId xmlns:a16="http://schemas.microsoft.com/office/drawing/2014/main" id="{740B224F-9C1E-4B31-AE4A-0EC83AB29116}"/>
                  </a:ext>
                </a:extLst>
              </p:cNvPr>
              <p:cNvSpPr/>
              <p:nvPr/>
            </p:nvSpPr>
            <p:spPr>
              <a:xfrm>
                <a:off x="2279807" y="3982663"/>
                <a:ext cx="79657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611" extrusionOk="0">
                    <a:moveTo>
                      <a:pt x="1509" y="0"/>
                    </a:moveTo>
                    <a:cubicBezTo>
                      <a:pt x="1259" y="0"/>
                      <a:pt x="1009" y="24"/>
                      <a:pt x="758" y="96"/>
                    </a:cubicBezTo>
                    <a:lnTo>
                      <a:pt x="389" y="239"/>
                    </a:lnTo>
                    <a:cubicBezTo>
                      <a:pt x="306" y="274"/>
                      <a:pt x="187" y="322"/>
                      <a:pt x="92" y="393"/>
                    </a:cubicBezTo>
                    <a:cubicBezTo>
                      <a:pt x="80" y="393"/>
                      <a:pt x="68" y="417"/>
                      <a:pt x="56" y="429"/>
                    </a:cubicBezTo>
                    <a:cubicBezTo>
                      <a:pt x="1" y="484"/>
                      <a:pt x="48" y="610"/>
                      <a:pt x="121" y="610"/>
                    </a:cubicBezTo>
                    <a:cubicBezTo>
                      <a:pt x="127" y="610"/>
                      <a:pt x="133" y="609"/>
                      <a:pt x="139" y="608"/>
                    </a:cubicBezTo>
                    <a:cubicBezTo>
                      <a:pt x="258" y="560"/>
                      <a:pt x="366" y="489"/>
                      <a:pt x="473" y="429"/>
                    </a:cubicBezTo>
                    <a:cubicBezTo>
                      <a:pt x="568" y="370"/>
                      <a:pt x="675" y="322"/>
                      <a:pt x="794" y="298"/>
                    </a:cubicBezTo>
                    <a:cubicBezTo>
                      <a:pt x="1032" y="215"/>
                      <a:pt x="1270" y="179"/>
                      <a:pt x="1509" y="155"/>
                    </a:cubicBezTo>
                    <a:cubicBezTo>
                      <a:pt x="1616" y="143"/>
                      <a:pt x="1616" y="0"/>
                      <a:pt x="15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1" name="Google Shape;5859;p62">
                <a:extLst>
                  <a:ext uri="{FF2B5EF4-FFF2-40B4-BE49-F238E27FC236}">
                    <a16:creationId xmlns:a16="http://schemas.microsoft.com/office/drawing/2014/main" id="{A2389CEF-0456-4DA6-A67B-7A473BF2B166}"/>
                  </a:ext>
                </a:extLst>
              </p:cNvPr>
              <p:cNvSpPr/>
              <p:nvPr/>
            </p:nvSpPr>
            <p:spPr>
              <a:xfrm>
                <a:off x="2264920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1095" y="0"/>
                    </a:moveTo>
                    <a:cubicBezTo>
                      <a:pt x="937" y="0"/>
                      <a:pt x="778" y="17"/>
                      <a:pt x="620" y="62"/>
                    </a:cubicBezTo>
                    <a:cubicBezTo>
                      <a:pt x="501" y="98"/>
                      <a:pt x="382" y="134"/>
                      <a:pt x="263" y="193"/>
                    </a:cubicBezTo>
                    <a:cubicBezTo>
                      <a:pt x="156" y="241"/>
                      <a:pt x="1" y="312"/>
                      <a:pt x="1" y="431"/>
                    </a:cubicBezTo>
                    <a:cubicBezTo>
                      <a:pt x="1" y="467"/>
                      <a:pt x="13" y="479"/>
                      <a:pt x="25" y="491"/>
                    </a:cubicBezTo>
                    <a:cubicBezTo>
                      <a:pt x="50" y="506"/>
                      <a:pt x="72" y="512"/>
                      <a:pt x="95" y="512"/>
                    </a:cubicBezTo>
                    <a:cubicBezTo>
                      <a:pt x="126" y="512"/>
                      <a:pt x="157" y="500"/>
                      <a:pt x="191" y="479"/>
                    </a:cubicBezTo>
                    <a:cubicBezTo>
                      <a:pt x="251" y="443"/>
                      <a:pt x="298" y="419"/>
                      <a:pt x="358" y="396"/>
                    </a:cubicBezTo>
                    <a:cubicBezTo>
                      <a:pt x="441" y="336"/>
                      <a:pt x="560" y="288"/>
                      <a:pt x="668" y="253"/>
                    </a:cubicBezTo>
                    <a:cubicBezTo>
                      <a:pt x="894" y="181"/>
                      <a:pt x="1132" y="134"/>
                      <a:pt x="1370" y="122"/>
                    </a:cubicBezTo>
                    <a:cubicBezTo>
                      <a:pt x="1430" y="110"/>
                      <a:pt x="1430" y="38"/>
                      <a:pt x="1370" y="15"/>
                    </a:cubicBezTo>
                    <a:cubicBezTo>
                      <a:pt x="1279" y="6"/>
                      <a:pt x="1187" y="0"/>
                      <a:pt x="10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2" name="Google Shape;5860;p62">
                <a:extLst>
                  <a:ext uri="{FF2B5EF4-FFF2-40B4-BE49-F238E27FC236}">
                    <a16:creationId xmlns:a16="http://schemas.microsoft.com/office/drawing/2014/main" id="{5E40E287-97CB-41A2-BEAC-074B20F5D29D}"/>
                  </a:ext>
                </a:extLst>
              </p:cNvPr>
              <p:cNvSpPr/>
              <p:nvPr/>
            </p:nvSpPr>
            <p:spPr>
              <a:xfrm>
                <a:off x="2108219" y="3073408"/>
                <a:ext cx="68496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6" h="8050" extrusionOk="0">
                    <a:moveTo>
                      <a:pt x="12323" y="1"/>
                    </a:moveTo>
                    <a:cubicBezTo>
                      <a:pt x="12316" y="1"/>
                      <a:pt x="12308" y="2"/>
                      <a:pt x="12300" y="4"/>
                    </a:cubicBezTo>
                    <a:cubicBezTo>
                      <a:pt x="12133" y="28"/>
                      <a:pt x="11979" y="75"/>
                      <a:pt x="11812" y="111"/>
                    </a:cubicBezTo>
                    <a:cubicBezTo>
                      <a:pt x="11776" y="123"/>
                      <a:pt x="11740" y="123"/>
                      <a:pt x="11705" y="123"/>
                    </a:cubicBezTo>
                    <a:cubicBezTo>
                      <a:pt x="11121" y="206"/>
                      <a:pt x="10550" y="289"/>
                      <a:pt x="9966" y="325"/>
                    </a:cubicBezTo>
                    <a:lnTo>
                      <a:pt x="9919" y="325"/>
                    </a:lnTo>
                    <a:cubicBezTo>
                      <a:pt x="9859" y="325"/>
                      <a:pt x="9812" y="349"/>
                      <a:pt x="9776" y="349"/>
                    </a:cubicBezTo>
                    <a:cubicBezTo>
                      <a:pt x="9657" y="361"/>
                      <a:pt x="9514" y="361"/>
                      <a:pt x="9395" y="373"/>
                    </a:cubicBezTo>
                    <a:cubicBezTo>
                      <a:pt x="9371" y="373"/>
                      <a:pt x="9335" y="373"/>
                      <a:pt x="9312" y="385"/>
                    </a:cubicBezTo>
                    <a:cubicBezTo>
                      <a:pt x="8578" y="436"/>
                      <a:pt x="7847" y="459"/>
                      <a:pt x="7119" y="459"/>
                    </a:cubicBezTo>
                    <a:cubicBezTo>
                      <a:pt x="6488" y="459"/>
                      <a:pt x="5858" y="442"/>
                      <a:pt x="5228" y="409"/>
                    </a:cubicBezTo>
                    <a:lnTo>
                      <a:pt x="5109" y="409"/>
                    </a:lnTo>
                    <a:cubicBezTo>
                      <a:pt x="4859" y="385"/>
                      <a:pt x="4609" y="373"/>
                      <a:pt x="4359" y="349"/>
                    </a:cubicBezTo>
                    <a:cubicBezTo>
                      <a:pt x="4061" y="313"/>
                      <a:pt x="3763" y="301"/>
                      <a:pt x="3466" y="266"/>
                    </a:cubicBezTo>
                    <a:lnTo>
                      <a:pt x="3382" y="266"/>
                    </a:lnTo>
                    <a:cubicBezTo>
                      <a:pt x="3144" y="242"/>
                      <a:pt x="2906" y="206"/>
                      <a:pt x="2668" y="194"/>
                    </a:cubicBezTo>
                    <a:cubicBezTo>
                      <a:pt x="2662" y="193"/>
                      <a:pt x="2656" y="193"/>
                      <a:pt x="2649" y="193"/>
                    </a:cubicBezTo>
                    <a:cubicBezTo>
                      <a:pt x="2585" y="193"/>
                      <a:pt x="2525" y="248"/>
                      <a:pt x="2525" y="313"/>
                    </a:cubicBezTo>
                    <a:cubicBezTo>
                      <a:pt x="2430" y="980"/>
                      <a:pt x="2346" y="1540"/>
                      <a:pt x="2275" y="1837"/>
                    </a:cubicBezTo>
                    <a:cubicBezTo>
                      <a:pt x="1775" y="3599"/>
                      <a:pt x="501" y="6659"/>
                      <a:pt x="1" y="7350"/>
                    </a:cubicBezTo>
                    <a:cubicBezTo>
                      <a:pt x="358" y="7469"/>
                      <a:pt x="810" y="7576"/>
                      <a:pt x="1334" y="7671"/>
                    </a:cubicBezTo>
                    <a:cubicBezTo>
                      <a:pt x="1358" y="7671"/>
                      <a:pt x="1394" y="7683"/>
                      <a:pt x="1406" y="7683"/>
                    </a:cubicBezTo>
                    <a:cubicBezTo>
                      <a:pt x="2695" y="7907"/>
                      <a:pt x="4401" y="8050"/>
                      <a:pt x="6238" y="8050"/>
                    </a:cubicBezTo>
                    <a:cubicBezTo>
                      <a:pt x="8797" y="8050"/>
                      <a:pt x="11608" y="7773"/>
                      <a:pt x="13895" y="7052"/>
                    </a:cubicBezTo>
                    <a:cubicBezTo>
                      <a:pt x="13479" y="5623"/>
                      <a:pt x="13086" y="3766"/>
                      <a:pt x="12741" y="1921"/>
                    </a:cubicBezTo>
                    <a:cubicBezTo>
                      <a:pt x="12729" y="1873"/>
                      <a:pt x="12729" y="1813"/>
                      <a:pt x="12717" y="1778"/>
                    </a:cubicBezTo>
                    <a:cubicBezTo>
                      <a:pt x="12610" y="1194"/>
                      <a:pt x="12491" y="611"/>
                      <a:pt x="12395" y="63"/>
                    </a:cubicBezTo>
                    <a:cubicBezTo>
                      <a:pt x="12376" y="24"/>
                      <a:pt x="12356" y="1"/>
                      <a:pt x="12323" y="1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3" name="Google Shape;5861;p62">
                <a:extLst>
                  <a:ext uri="{FF2B5EF4-FFF2-40B4-BE49-F238E27FC236}">
                    <a16:creationId xmlns:a16="http://schemas.microsoft.com/office/drawing/2014/main" id="{48ADECB7-9AB2-4402-8DC4-0190D68ADBCB}"/>
                  </a:ext>
                </a:extLst>
              </p:cNvPr>
              <p:cNvSpPr/>
              <p:nvPr/>
            </p:nvSpPr>
            <p:spPr>
              <a:xfrm>
                <a:off x="2173975" y="3085880"/>
                <a:ext cx="103317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6" h="7431" extrusionOk="0">
                    <a:moveTo>
                      <a:pt x="2024" y="1"/>
                    </a:moveTo>
                    <a:cubicBezTo>
                      <a:pt x="1965" y="429"/>
                      <a:pt x="1882" y="846"/>
                      <a:pt x="1810" y="1263"/>
                    </a:cubicBezTo>
                    <a:cubicBezTo>
                      <a:pt x="1608" y="2394"/>
                      <a:pt x="1322" y="3513"/>
                      <a:pt x="989" y="4632"/>
                    </a:cubicBezTo>
                    <a:cubicBezTo>
                      <a:pt x="834" y="5180"/>
                      <a:pt x="631" y="5751"/>
                      <a:pt x="441" y="6299"/>
                    </a:cubicBezTo>
                    <a:cubicBezTo>
                      <a:pt x="298" y="6656"/>
                      <a:pt x="143" y="7037"/>
                      <a:pt x="0" y="7418"/>
                    </a:cubicBezTo>
                    <a:cubicBezTo>
                      <a:pt x="24" y="7418"/>
                      <a:pt x="60" y="7430"/>
                      <a:pt x="72" y="7430"/>
                    </a:cubicBezTo>
                    <a:cubicBezTo>
                      <a:pt x="131" y="7299"/>
                      <a:pt x="179" y="7156"/>
                      <a:pt x="238" y="7025"/>
                    </a:cubicBezTo>
                    <a:cubicBezTo>
                      <a:pt x="358" y="6716"/>
                      <a:pt x="477" y="6418"/>
                      <a:pt x="596" y="6109"/>
                    </a:cubicBezTo>
                    <a:cubicBezTo>
                      <a:pt x="1322" y="4108"/>
                      <a:pt x="1822" y="2061"/>
                      <a:pt x="209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4" name="Google Shape;5862;p62">
                <a:extLst>
                  <a:ext uri="{FF2B5EF4-FFF2-40B4-BE49-F238E27FC236}">
                    <a16:creationId xmlns:a16="http://schemas.microsoft.com/office/drawing/2014/main" id="{3278C6AC-46FD-45BA-AEDC-12DCB1466930}"/>
                  </a:ext>
                </a:extLst>
              </p:cNvPr>
              <p:cNvSpPr/>
              <p:nvPr/>
            </p:nvSpPr>
            <p:spPr>
              <a:xfrm>
                <a:off x="2246485" y="3091745"/>
                <a:ext cx="118253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99" h="3219" extrusionOk="0">
                    <a:moveTo>
                      <a:pt x="2280" y="1"/>
                    </a:moveTo>
                    <a:cubicBezTo>
                      <a:pt x="2280" y="13"/>
                      <a:pt x="2280" y="13"/>
                      <a:pt x="2256" y="37"/>
                    </a:cubicBezTo>
                    <a:cubicBezTo>
                      <a:pt x="2077" y="644"/>
                      <a:pt x="1780" y="1239"/>
                      <a:pt x="1399" y="1775"/>
                    </a:cubicBezTo>
                    <a:cubicBezTo>
                      <a:pt x="1006" y="2311"/>
                      <a:pt x="530" y="2751"/>
                      <a:pt x="30" y="3168"/>
                    </a:cubicBezTo>
                    <a:cubicBezTo>
                      <a:pt x="0" y="3197"/>
                      <a:pt x="19" y="3219"/>
                      <a:pt x="40" y="3219"/>
                    </a:cubicBezTo>
                    <a:cubicBezTo>
                      <a:pt x="45" y="3219"/>
                      <a:pt x="49" y="3218"/>
                      <a:pt x="53" y="3216"/>
                    </a:cubicBezTo>
                    <a:cubicBezTo>
                      <a:pt x="387" y="3025"/>
                      <a:pt x="672" y="2775"/>
                      <a:pt x="934" y="2489"/>
                    </a:cubicBezTo>
                    <a:cubicBezTo>
                      <a:pt x="1399" y="2013"/>
                      <a:pt x="1780" y="1465"/>
                      <a:pt x="2066" y="870"/>
                    </a:cubicBezTo>
                    <a:cubicBezTo>
                      <a:pt x="2196" y="584"/>
                      <a:pt x="2316" y="298"/>
                      <a:pt x="23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5" name="Google Shape;5863;p62">
                <a:extLst>
                  <a:ext uri="{FF2B5EF4-FFF2-40B4-BE49-F238E27FC236}">
                    <a16:creationId xmlns:a16="http://schemas.microsoft.com/office/drawing/2014/main" id="{D9F7794C-58EF-42B6-9258-343866241DE9}"/>
                  </a:ext>
                </a:extLst>
              </p:cNvPr>
              <p:cNvSpPr/>
              <p:nvPr/>
            </p:nvSpPr>
            <p:spPr>
              <a:xfrm>
                <a:off x="2684548" y="3077697"/>
                <a:ext cx="51708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822" extrusionOk="0">
                    <a:moveTo>
                      <a:pt x="1" y="0"/>
                    </a:moveTo>
                    <a:cubicBezTo>
                      <a:pt x="96" y="286"/>
                      <a:pt x="239" y="572"/>
                      <a:pt x="370" y="822"/>
                    </a:cubicBezTo>
                    <a:cubicBezTo>
                      <a:pt x="560" y="1179"/>
                      <a:pt x="787" y="1512"/>
                      <a:pt x="1049" y="1822"/>
                    </a:cubicBezTo>
                    <a:cubicBezTo>
                      <a:pt x="1037" y="1774"/>
                      <a:pt x="1037" y="1715"/>
                      <a:pt x="1025" y="1667"/>
                    </a:cubicBezTo>
                    <a:cubicBezTo>
                      <a:pt x="799" y="1393"/>
                      <a:pt x="608" y="1095"/>
                      <a:pt x="441" y="774"/>
                    </a:cubicBezTo>
                    <a:cubicBezTo>
                      <a:pt x="310" y="524"/>
                      <a:pt x="203" y="262"/>
                      <a:pt x="96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6" name="Google Shape;5864;p62">
                <a:extLst>
                  <a:ext uri="{FF2B5EF4-FFF2-40B4-BE49-F238E27FC236}">
                    <a16:creationId xmlns:a16="http://schemas.microsoft.com/office/drawing/2014/main" id="{D4967EEC-C995-43AD-93ED-803192DE8F3D}"/>
                  </a:ext>
                </a:extLst>
              </p:cNvPr>
              <p:cNvSpPr/>
              <p:nvPr/>
            </p:nvSpPr>
            <p:spPr>
              <a:xfrm>
                <a:off x="2561317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715" y="0"/>
                    </a:moveTo>
                    <a:cubicBezTo>
                      <a:pt x="727" y="298"/>
                      <a:pt x="739" y="596"/>
                      <a:pt x="727" y="905"/>
                    </a:cubicBezTo>
                    <a:cubicBezTo>
                      <a:pt x="727" y="1191"/>
                      <a:pt x="715" y="1465"/>
                      <a:pt x="691" y="1739"/>
                    </a:cubicBezTo>
                    <a:cubicBezTo>
                      <a:pt x="679" y="1965"/>
                      <a:pt x="691" y="2322"/>
                      <a:pt x="429" y="2453"/>
                    </a:cubicBezTo>
                    <a:cubicBezTo>
                      <a:pt x="387" y="2471"/>
                      <a:pt x="350" y="2480"/>
                      <a:pt x="319" y="2480"/>
                    </a:cubicBezTo>
                    <a:cubicBezTo>
                      <a:pt x="145" y="2480"/>
                      <a:pt x="121" y="2235"/>
                      <a:pt x="131" y="2084"/>
                    </a:cubicBezTo>
                    <a:cubicBezTo>
                      <a:pt x="143" y="1834"/>
                      <a:pt x="191" y="1596"/>
                      <a:pt x="203" y="1346"/>
                    </a:cubicBezTo>
                    <a:cubicBezTo>
                      <a:pt x="239" y="905"/>
                      <a:pt x="215" y="477"/>
                      <a:pt x="179" y="48"/>
                    </a:cubicBezTo>
                    <a:cubicBezTo>
                      <a:pt x="143" y="48"/>
                      <a:pt x="120" y="48"/>
                      <a:pt x="84" y="60"/>
                    </a:cubicBezTo>
                    <a:cubicBezTo>
                      <a:pt x="96" y="107"/>
                      <a:pt x="96" y="167"/>
                      <a:pt x="96" y="227"/>
                    </a:cubicBezTo>
                    <a:cubicBezTo>
                      <a:pt x="143" y="786"/>
                      <a:pt x="131" y="1370"/>
                      <a:pt x="60" y="1953"/>
                    </a:cubicBezTo>
                    <a:cubicBezTo>
                      <a:pt x="24" y="2132"/>
                      <a:pt x="0" y="2358"/>
                      <a:pt x="131" y="2489"/>
                    </a:cubicBezTo>
                    <a:cubicBezTo>
                      <a:pt x="178" y="2544"/>
                      <a:pt x="240" y="2567"/>
                      <a:pt x="306" y="2567"/>
                    </a:cubicBezTo>
                    <a:cubicBezTo>
                      <a:pt x="412" y="2567"/>
                      <a:pt x="527" y="2509"/>
                      <a:pt x="608" y="2429"/>
                    </a:cubicBezTo>
                    <a:cubicBezTo>
                      <a:pt x="786" y="2239"/>
                      <a:pt x="774" y="1953"/>
                      <a:pt x="774" y="1715"/>
                    </a:cubicBezTo>
                    <a:cubicBezTo>
                      <a:pt x="786" y="1417"/>
                      <a:pt x="786" y="1108"/>
                      <a:pt x="786" y="810"/>
                    </a:cubicBezTo>
                    <a:cubicBezTo>
                      <a:pt x="786" y="536"/>
                      <a:pt x="774" y="274"/>
                      <a:pt x="751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7" name="Google Shape;5865;p62">
                <a:extLst>
                  <a:ext uri="{FF2B5EF4-FFF2-40B4-BE49-F238E27FC236}">
                    <a16:creationId xmlns:a16="http://schemas.microsoft.com/office/drawing/2014/main" id="{7C5B4325-864E-48B7-81A8-C8D0314FE5C0}"/>
                  </a:ext>
                </a:extLst>
              </p:cNvPr>
              <p:cNvSpPr/>
              <p:nvPr/>
            </p:nvSpPr>
            <p:spPr>
              <a:xfrm>
                <a:off x="2188664" y="2631006"/>
                <a:ext cx="566962" cy="589883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967" extrusionOk="0">
                    <a:moveTo>
                      <a:pt x="4650" y="1"/>
                    </a:moveTo>
                    <a:cubicBezTo>
                      <a:pt x="4608" y="1"/>
                      <a:pt x="4566" y="1"/>
                      <a:pt x="4524" y="1"/>
                    </a:cubicBezTo>
                    <a:cubicBezTo>
                      <a:pt x="2703" y="49"/>
                      <a:pt x="1417" y="359"/>
                      <a:pt x="1000" y="763"/>
                    </a:cubicBezTo>
                    <a:cubicBezTo>
                      <a:pt x="941" y="823"/>
                      <a:pt x="893" y="871"/>
                      <a:pt x="881" y="930"/>
                    </a:cubicBezTo>
                    <a:cubicBezTo>
                      <a:pt x="833" y="1025"/>
                      <a:pt x="750" y="1585"/>
                      <a:pt x="667" y="2418"/>
                    </a:cubicBezTo>
                    <a:cubicBezTo>
                      <a:pt x="619" y="2787"/>
                      <a:pt x="583" y="3216"/>
                      <a:pt x="536" y="3692"/>
                    </a:cubicBezTo>
                    <a:cubicBezTo>
                      <a:pt x="488" y="4228"/>
                      <a:pt x="429" y="4812"/>
                      <a:pt x="381" y="5407"/>
                    </a:cubicBezTo>
                    <a:cubicBezTo>
                      <a:pt x="333" y="5931"/>
                      <a:pt x="298" y="6478"/>
                      <a:pt x="250" y="7014"/>
                    </a:cubicBezTo>
                    <a:cubicBezTo>
                      <a:pt x="202" y="7610"/>
                      <a:pt x="155" y="8205"/>
                      <a:pt x="119" y="8764"/>
                    </a:cubicBezTo>
                    <a:cubicBezTo>
                      <a:pt x="83" y="9241"/>
                      <a:pt x="60" y="9693"/>
                      <a:pt x="36" y="10110"/>
                    </a:cubicBezTo>
                    <a:cubicBezTo>
                      <a:pt x="24" y="10658"/>
                      <a:pt x="12" y="11169"/>
                      <a:pt x="0" y="11562"/>
                    </a:cubicBezTo>
                    <a:cubicBezTo>
                      <a:pt x="509" y="11637"/>
                      <a:pt x="2902" y="11966"/>
                      <a:pt x="5882" y="11966"/>
                    </a:cubicBezTo>
                    <a:cubicBezTo>
                      <a:pt x="7640" y="11966"/>
                      <a:pt x="9602" y="11852"/>
                      <a:pt x="11501" y="11503"/>
                    </a:cubicBezTo>
                    <a:cubicBezTo>
                      <a:pt x="11501" y="11050"/>
                      <a:pt x="11466" y="10586"/>
                      <a:pt x="11454" y="10098"/>
                    </a:cubicBezTo>
                    <a:cubicBezTo>
                      <a:pt x="11430" y="9598"/>
                      <a:pt x="11394" y="9098"/>
                      <a:pt x="11347" y="8610"/>
                    </a:cubicBezTo>
                    <a:cubicBezTo>
                      <a:pt x="11311" y="8050"/>
                      <a:pt x="11251" y="7502"/>
                      <a:pt x="11192" y="6967"/>
                    </a:cubicBezTo>
                    <a:cubicBezTo>
                      <a:pt x="11109" y="6371"/>
                      <a:pt x="11037" y="5788"/>
                      <a:pt x="10954" y="5228"/>
                    </a:cubicBezTo>
                    <a:cubicBezTo>
                      <a:pt x="10859" y="4657"/>
                      <a:pt x="10751" y="4121"/>
                      <a:pt x="10668" y="3645"/>
                    </a:cubicBezTo>
                    <a:cubicBezTo>
                      <a:pt x="10561" y="3133"/>
                      <a:pt x="10442" y="2668"/>
                      <a:pt x="10347" y="2276"/>
                    </a:cubicBezTo>
                    <a:cubicBezTo>
                      <a:pt x="10192" y="1740"/>
                      <a:pt x="10025" y="1347"/>
                      <a:pt x="9870" y="1133"/>
                    </a:cubicBezTo>
                    <a:cubicBezTo>
                      <a:pt x="9811" y="1049"/>
                      <a:pt x="9585" y="930"/>
                      <a:pt x="9251" y="811"/>
                    </a:cubicBezTo>
                    <a:cubicBezTo>
                      <a:pt x="8242" y="428"/>
                      <a:pt x="6228" y="1"/>
                      <a:pt x="465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8" name="Google Shape;5866;p62">
                <a:extLst>
                  <a:ext uri="{FF2B5EF4-FFF2-40B4-BE49-F238E27FC236}">
                    <a16:creationId xmlns:a16="http://schemas.microsoft.com/office/drawing/2014/main" id="{7EE47D4B-2CDA-4496-A61B-AB3F8677CFC7}"/>
                  </a:ext>
                </a:extLst>
              </p:cNvPr>
              <p:cNvSpPr/>
              <p:nvPr/>
            </p:nvSpPr>
            <p:spPr>
              <a:xfrm>
                <a:off x="2336345" y="2637611"/>
                <a:ext cx="266672" cy="210627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4273" extrusionOk="0">
                    <a:moveTo>
                      <a:pt x="1506" y="1"/>
                    </a:moveTo>
                    <a:cubicBezTo>
                      <a:pt x="542" y="1"/>
                      <a:pt x="0" y="268"/>
                      <a:pt x="778" y="1106"/>
                    </a:cubicBezTo>
                    <a:cubicBezTo>
                      <a:pt x="1743" y="2142"/>
                      <a:pt x="3100" y="3273"/>
                      <a:pt x="3814" y="3868"/>
                    </a:cubicBezTo>
                    <a:cubicBezTo>
                      <a:pt x="4124" y="4130"/>
                      <a:pt x="4326" y="4273"/>
                      <a:pt x="4326" y="4273"/>
                    </a:cubicBezTo>
                    <a:cubicBezTo>
                      <a:pt x="4326" y="4273"/>
                      <a:pt x="4445" y="4070"/>
                      <a:pt x="4588" y="3737"/>
                    </a:cubicBezTo>
                    <a:cubicBezTo>
                      <a:pt x="4934" y="3011"/>
                      <a:pt x="5410" y="1713"/>
                      <a:pt x="5076" y="820"/>
                    </a:cubicBezTo>
                    <a:cubicBezTo>
                      <a:pt x="4862" y="237"/>
                      <a:pt x="3886" y="260"/>
                      <a:pt x="2779" y="106"/>
                    </a:cubicBezTo>
                    <a:cubicBezTo>
                      <a:pt x="2326" y="42"/>
                      <a:pt x="1883" y="1"/>
                      <a:pt x="1506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9" name="Google Shape;5867;p62">
                <a:extLst>
                  <a:ext uri="{FF2B5EF4-FFF2-40B4-BE49-F238E27FC236}">
                    <a16:creationId xmlns:a16="http://schemas.microsoft.com/office/drawing/2014/main" id="{70EFC366-A270-42E6-B532-89509850B02C}"/>
                  </a:ext>
                </a:extLst>
              </p:cNvPr>
              <p:cNvSpPr/>
              <p:nvPr/>
            </p:nvSpPr>
            <p:spPr>
              <a:xfrm>
                <a:off x="2370554" y="2557707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549" y="0"/>
                    </a:moveTo>
                    <a:lnTo>
                      <a:pt x="168" y="1310"/>
                    </a:lnTo>
                    <a:cubicBezTo>
                      <a:pt x="168" y="1310"/>
                      <a:pt x="1" y="2119"/>
                      <a:pt x="1668" y="2560"/>
                    </a:cubicBezTo>
                    <a:cubicBezTo>
                      <a:pt x="2166" y="2692"/>
                      <a:pt x="2551" y="2739"/>
                      <a:pt x="2848" y="2739"/>
                    </a:cubicBezTo>
                    <a:cubicBezTo>
                      <a:pt x="3592" y="2739"/>
                      <a:pt x="3775" y="2441"/>
                      <a:pt x="3775" y="2441"/>
                    </a:cubicBezTo>
                    <a:lnTo>
                      <a:pt x="4240" y="786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0" name="Google Shape;5868;p62">
                <a:extLst>
                  <a:ext uri="{FF2B5EF4-FFF2-40B4-BE49-F238E27FC236}">
                    <a16:creationId xmlns:a16="http://schemas.microsoft.com/office/drawing/2014/main" id="{4A5B3D1F-1A43-4B75-B8BC-6435E61C1354}"/>
                  </a:ext>
                </a:extLst>
              </p:cNvPr>
              <p:cNvSpPr/>
              <p:nvPr/>
            </p:nvSpPr>
            <p:spPr>
              <a:xfrm>
                <a:off x="2377012" y="2540652"/>
                <a:ext cx="209592" cy="10036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2036" extrusionOk="0">
                    <a:moveTo>
                      <a:pt x="1192" y="1"/>
                    </a:moveTo>
                    <a:cubicBezTo>
                      <a:pt x="942" y="1"/>
                      <a:pt x="668" y="1"/>
                      <a:pt x="418" y="84"/>
                    </a:cubicBezTo>
                    <a:cubicBezTo>
                      <a:pt x="287" y="120"/>
                      <a:pt x="144" y="179"/>
                      <a:pt x="72" y="287"/>
                    </a:cubicBezTo>
                    <a:cubicBezTo>
                      <a:pt x="1" y="406"/>
                      <a:pt x="25" y="560"/>
                      <a:pt x="72" y="691"/>
                    </a:cubicBezTo>
                    <a:cubicBezTo>
                      <a:pt x="203" y="1072"/>
                      <a:pt x="537" y="1406"/>
                      <a:pt x="942" y="1608"/>
                    </a:cubicBezTo>
                    <a:cubicBezTo>
                      <a:pt x="1334" y="1823"/>
                      <a:pt x="1787" y="1930"/>
                      <a:pt x="2227" y="1989"/>
                    </a:cubicBezTo>
                    <a:cubicBezTo>
                      <a:pt x="2411" y="2018"/>
                      <a:pt x="2591" y="2035"/>
                      <a:pt x="2768" y="2035"/>
                    </a:cubicBezTo>
                    <a:cubicBezTo>
                      <a:pt x="2960" y="2035"/>
                      <a:pt x="3149" y="2015"/>
                      <a:pt x="3335" y="1965"/>
                    </a:cubicBezTo>
                    <a:cubicBezTo>
                      <a:pt x="3632" y="1894"/>
                      <a:pt x="4037" y="1715"/>
                      <a:pt x="4168" y="1453"/>
                    </a:cubicBezTo>
                    <a:cubicBezTo>
                      <a:pt x="4251" y="1239"/>
                      <a:pt x="4180" y="822"/>
                      <a:pt x="4049" y="644"/>
                    </a:cubicBezTo>
                    <a:cubicBezTo>
                      <a:pt x="3930" y="501"/>
                      <a:pt x="3739" y="441"/>
                      <a:pt x="3537" y="394"/>
                    </a:cubicBezTo>
                    <a:cubicBezTo>
                      <a:pt x="2763" y="179"/>
                      <a:pt x="1977" y="25"/>
                      <a:pt x="119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1" name="Google Shape;5869;p62">
                <a:extLst>
                  <a:ext uri="{FF2B5EF4-FFF2-40B4-BE49-F238E27FC236}">
                    <a16:creationId xmlns:a16="http://schemas.microsoft.com/office/drawing/2014/main" id="{AFC8856A-BA52-4C2D-A318-B22BEAAD904F}"/>
                  </a:ext>
                </a:extLst>
              </p:cNvPr>
              <p:cNvSpPr/>
              <p:nvPr/>
            </p:nvSpPr>
            <p:spPr>
              <a:xfrm>
                <a:off x="2346253" y="2608085"/>
                <a:ext cx="247399" cy="154581"/>
              </a:xfrm>
              <a:custGeom>
                <a:avLst/>
                <a:gdLst/>
                <a:ahLst/>
                <a:cxnLst/>
                <a:rect l="l" t="t" r="r" b="b"/>
                <a:pathLst>
                  <a:path w="5019" h="3136" extrusionOk="0">
                    <a:moveTo>
                      <a:pt x="740" y="1"/>
                    </a:moveTo>
                    <a:cubicBezTo>
                      <a:pt x="372" y="1"/>
                      <a:pt x="0" y="1006"/>
                      <a:pt x="53" y="1133"/>
                    </a:cubicBezTo>
                    <a:cubicBezTo>
                      <a:pt x="887" y="3002"/>
                      <a:pt x="2554" y="3038"/>
                      <a:pt x="2899" y="3133"/>
                    </a:cubicBezTo>
                    <a:cubicBezTo>
                      <a:pt x="2904" y="3135"/>
                      <a:pt x="2909" y="3136"/>
                      <a:pt x="2915" y="3136"/>
                    </a:cubicBezTo>
                    <a:cubicBezTo>
                      <a:pt x="3147" y="3136"/>
                      <a:pt x="3828" y="1967"/>
                      <a:pt x="3828" y="1967"/>
                    </a:cubicBezTo>
                    <a:cubicBezTo>
                      <a:pt x="3828" y="1967"/>
                      <a:pt x="4416" y="2907"/>
                      <a:pt x="4563" y="2907"/>
                    </a:cubicBezTo>
                    <a:cubicBezTo>
                      <a:pt x="4564" y="2907"/>
                      <a:pt x="4565" y="2907"/>
                      <a:pt x="4566" y="2907"/>
                    </a:cubicBezTo>
                    <a:cubicBezTo>
                      <a:pt x="4721" y="2895"/>
                      <a:pt x="4995" y="1990"/>
                      <a:pt x="5018" y="1717"/>
                    </a:cubicBezTo>
                    <a:cubicBezTo>
                      <a:pt x="5018" y="1550"/>
                      <a:pt x="4756" y="907"/>
                      <a:pt x="4637" y="657"/>
                    </a:cubicBezTo>
                    <a:cubicBezTo>
                      <a:pt x="4632" y="647"/>
                      <a:pt x="4619" y="641"/>
                      <a:pt x="4605" y="641"/>
                    </a:cubicBezTo>
                    <a:cubicBezTo>
                      <a:pt x="4584" y="641"/>
                      <a:pt x="4561" y="653"/>
                      <a:pt x="4554" y="681"/>
                    </a:cubicBezTo>
                    <a:cubicBezTo>
                      <a:pt x="4459" y="883"/>
                      <a:pt x="4280" y="1359"/>
                      <a:pt x="3887" y="1395"/>
                    </a:cubicBezTo>
                    <a:cubicBezTo>
                      <a:pt x="3798" y="1402"/>
                      <a:pt x="3711" y="1405"/>
                      <a:pt x="3626" y="1405"/>
                    </a:cubicBezTo>
                    <a:cubicBezTo>
                      <a:pt x="2101" y="1405"/>
                      <a:pt x="1258" y="343"/>
                      <a:pt x="875" y="50"/>
                    </a:cubicBezTo>
                    <a:cubicBezTo>
                      <a:pt x="831" y="16"/>
                      <a:pt x="785" y="1"/>
                      <a:pt x="74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2" name="Google Shape;5870;p62">
                <a:extLst>
                  <a:ext uri="{FF2B5EF4-FFF2-40B4-BE49-F238E27FC236}">
                    <a16:creationId xmlns:a16="http://schemas.microsoft.com/office/drawing/2014/main" id="{08EAD021-02DC-4A49-8AAC-5C57031EEA74}"/>
                  </a:ext>
                </a:extLst>
              </p:cNvPr>
              <p:cNvSpPr/>
              <p:nvPr/>
            </p:nvSpPr>
            <p:spPr>
              <a:xfrm>
                <a:off x="2342112" y="2598275"/>
                <a:ext cx="251540" cy="153842"/>
              </a:xfrm>
              <a:custGeom>
                <a:avLst/>
                <a:gdLst/>
                <a:ahLst/>
                <a:cxnLst/>
                <a:rect l="l" t="t" r="r" b="b"/>
                <a:pathLst>
                  <a:path w="5103" h="3121" extrusionOk="0">
                    <a:moveTo>
                      <a:pt x="754" y="1"/>
                    </a:moveTo>
                    <a:cubicBezTo>
                      <a:pt x="376" y="1"/>
                      <a:pt x="1" y="1014"/>
                      <a:pt x="54" y="1142"/>
                    </a:cubicBezTo>
                    <a:cubicBezTo>
                      <a:pt x="899" y="2987"/>
                      <a:pt x="2614" y="3035"/>
                      <a:pt x="2923" y="3118"/>
                    </a:cubicBezTo>
                    <a:cubicBezTo>
                      <a:pt x="2929" y="3120"/>
                      <a:pt x="2934" y="3120"/>
                      <a:pt x="2940" y="3120"/>
                    </a:cubicBezTo>
                    <a:cubicBezTo>
                      <a:pt x="3172" y="3120"/>
                      <a:pt x="3864" y="1951"/>
                      <a:pt x="3864" y="1951"/>
                    </a:cubicBezTo>
                    <a:cubicBezTo>
                      <a:pt x="3864" y="1951"/>
                      <a:pt x="4445" y="2880"/>
                      <a:pt x="4620" y="2880"/>
                    </a:cubicBezTo>
                    <a:cubicBezTo>
                      <a:pt x="4622" y="2880"/>
                      <a:pt x="4624" y="2880"/>
                      <a:pt x="4626" y="2880"/>
                    </a:cubicBezTo>
                    <a:cubicBezTo>
                      <a:pt x="4781" y="2856"/>
                      <a:pt x="5067" y="1951"/>
                      <a:pt x="5079" y="1677"/>
                    </a:cubicBezTo>
                    <a:cubicBezTo>
                      <a:pt x="5102" y="1511"/>
                      <a:pt x="4840" y="880"/>
                      <a:pt x="4709" y="618"/>
                    </a:cubicBezTo>
                    <a:cubicBezTo>
                      <a:pt x="4704" y="608"/>
                      <a:pt x="4691" y="602"/>
                      <a:pt x="4677" y="602"/>
                    </a:cubicBezTo>
                    <a:cubicBezTo>
                      <a:pt x="4656" y="602"/>
                      <a:pt x="4633" y="614"/>
                      <a:pt x="4626" y="642"/>
                    </a:cubicBezTo>
                    <a:cubicBezTo>
                      <a:pt x="4531" y="856"/>
                      <a:pt x="4352" y="1332"/>
                      <a:pt x="3947" y="1368"/>
                    </a:cubicBezTo>
                    <a:cubicBezTo>
                      <a:pt x="3849" y="1376"/>
                      <a:pt x="3753" y="1380"/>
                      <a:pt x="3660" y="1380"/>
                    </a:cubicBezTo>
                    <a:cubicBezTo>
                      <a:pt x="2137" y="1380"/>
                      <a:pt x="1269" y="338"/>
                      <a:pt x="888" y="46"/>
                    </a:cubicBezTo>
                    <a:cubicBezTo>
                      <a:pt x="843" y="15"/>
                      <a:pt x="799" y="1"/>
                      <a:pt x="754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3" name="Google Shape;5871;p62">
                <a:extLst>
                  <a:ext uri="{FF2B5EF4-FFF2-40B4-BE49-F238E27FC236}">
                    <a16:creationId xmlns:a16="http://schemas.microsoft.com/office/drawing/2014/main" id="{E9160745-3AC5-48C8-8C2A-5B5C04A8EB09}"/>
                  </a:ext>
                </a:extLst>
              </p:cNvPr>
              <p:cNvSpPr/>
              <p:nvPr/>
            </p:nvSpPr>
            <p:spPr>
              <a:xfrm>
                <a:off x="2587442" y="2650723"/>
                <a:ext cx="243751" cy="537338"/>
              </a:xfrm>
              <a:custGeom>
                <a:avLst/>
                <a:gdLst/>
                <a:ahLst/>
                <a:cxnLst/>
                <a:rect l="l" t="t" r="r" b="b"/>
                <a:pathLst>
                  <a:path w="4945" h="10901" extrusionOk="0">
                    <a:moveTo>
                      <a:pt x="48" y="0"/>
                    </a:moveTo>
                    <a:cubicBezTo>
                      <a:pt x="16" y="0"/>
                      <a:pt x="1" y="6"/>
                      <a:pt x="6" y="18"/>
                    </a:cubicBezTo>
                    <a:cubicBezTo>
                      <a:pt x="2638" y="6483"/>
                      <a:pt x="3411" y="10900"/>
                      <a:pt x="3411" y="10900"/>
                    </a:cubicBezTo>
                    <a:lnTo>
                      <a:pt x="4924" y="10710"/>
                    </a:lnTo>
                    <a:cubicBezTo>
                      <a:pt x="4924" y="10710"/>
                      <a:pt x="4924" y="10710"/>
                      <a:pt x="4924" y="10710"/>
                    </a:cubicBezTo>
                    <a:cubicBezTo>
                      <a:pt x="4945" y="10710"/>
                      <a:pt x="3018" y="2612"/>
                      <a:pt x="1649" y="494"/>
                    </a:cubicBezTo>
                    <a:cubicBezTo>
                      <a:pt x="1533" y="336"/>
                      <a:pt x="296" y="0"/>
                      <a:pt x="48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4" name="Google Shape;5872;p62">
                <a:extLst>
                  <a:ext uri="{FF2B5EF4-FFF2-40B4-BE49-F238E27FC236}">
                    <a16:creationId xmlns:a16="http://schemas.microsoft.com/office/drawing/2014/main" id="{458C117D-9279-48C7-A9CE-13FCC193D76A}"/>
                  </a:ext>
                </a:extLst>
              </p:cNvPr>
              <p:cNvSpPr/>
              <p:nvPr/>
            </p:nvSpPr>
            <p:spPr>
              <a:xfrm>
                <a:off x="2078890" y="3324161"/>
                <a:ext cx="80445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1233" extrusionOk="0">
                    <a:moveTo>
                      <a:pt x="340" y="0"/>
                    </a:moveTo>
                    <a:cubicBezTo>
                      <a:pt x="286" y="0"/>
                      <a:pt x="242" y="14"/>
                      <a:pt x="215" y="48"/>
                    </a:cubicBezTo>
                    <a:cubicBezTo>
                      <a:pt x="84" y="215"/>
                      <a:pt x="536" y="584"/>
                      <a:pt x="536" y="584"/>
                    </a:cubicBezTo>
                    <a:cubicBezTo>
                      <a:pt x="536" y="584"/>
                      <a:pt x="357" y="527"/>
                      <a:pt x="227" y="527"/>
                    </a:cubicBezTo>
                    <a:cubicBezTo>
                      <a:pt x="85" y="527"/>
                      <a:pt x="1" y="595"/>
                      <a:pt x="274" y="882"/>
                    </a:cubicBezTo>
                    <a:cubicBezTo>
                      <a:pt x="539" y="1165"/>
                      <a:pt x="904" y="1232"/>
                      <a:pt x="1189" y="1232"/>
                    </a:cubicBezTo>
                    <a:cubicBezTo>
                      <a:pt x="1442" y="1232"/>
                      <a:pt x="1632" y="1179"/>
                      <a:pt x="1632" y="1179"/>
                    </a:cubicBezTo>
                    <a:lnTo>
                      <a:pt x="894" y="203"/>
                    </a:lnTo>
                    <a:cubicBezTo>
                      <a:pt x="894" y="203"/>
                      <a:pt x="548" y="0"/>
                      <a:pt x="3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5" name="Google Shape;5873;p62">
                <a:extLst>
                  <a:ext uri="{FF2B5EF4-FFF2-40B4-BE49-F238E27FC236}">
                    <a16:creationId xmlns:a16="http://schemas.microsoft.com/office/drawing/2014/main" id="{33A57621-F144-46EA-9A27-86BC171D8A72}"/>
                  </a:ext>
                </a:extLst>
              </p:cNvPr>
              <p:cNvSpPr/>
              <p:nvPr/>
            </p:nvSpPr>
            <p:spPr>
              <a:xfrm>
                <a:off x="2095403" y="3231983"/>
                <a:ext cx="161384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3088" extrusionOk="0">
                    <a:moveTo>
                      <a:pt x="1915" y="0"/>
                    </a:moveTo>
                    <a:cubicBezTo>
                      <a:pt x="1365" y="0"/>
                      <a:pt x="0" y="1138"/>
                      <a:pt x="11" y="1275"/>
                    </a:cubicBezTo>
                    <a:cubicBezTo>
                      <a:pt x="23" y="1442"/>
                      <a:pt x="856" y="3026"/>
                      <a:pt x="1201" y="3085"/>
                    </a:cubicBezTo>
                    <a:cubicBezTo>
                      <a:pt x="1212" y="3087"/>
                      <a:pt x="1224" y="3088"/>
                      <a:pt x="1236" y="3088"/>
                    </a:cubicBezTo>
                    <a:cubicBezTo>
                      <a:pt x="1643" y="3088"/>
                      <a:pt x="3156" y="2186"/>
                      <a:pt x="3214" y="1621"/>
                    </a:cubicBezTo>
                    <a:cubicBezTo>
                      <a:pt x="3273" y="1037"/>
                      <a:pt x="2083" y="61"/>
                      <a:pt x="2083" y="61"/>
                    </a:cubicBezTo>
                    <a:cubicBezTo>
                      <a:pt x="2043" y="19"/>
                      <a:pt x="1986" y="0"/>
                      <a:pt x="1915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6" name="Google Shape;5874;p62">
                <a:extLst>
                  <a:ext uri="{FF2B5EF4-FFF2-40B4-BE49-F238E27FC236}">
                    <a16:creationId xmlns:a16="http://schemas.microsoft.com/office/drawing/2014/main" id="{C637E85C-DFD9-4989-BFAE-BD6EA8A81A4A}"/>
                  </a:ext>
                </a:extLst>
              </p:cNvPr>
              <p:cNvSpPr/>
              <p:nvPr/>
            </p:nvSpPr>
            <p:spPr>
              <a:xfrm>
                <a:off x="2113740" y="3329928"/>
                <a:ext cx="2859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37" extrusionOk="0">
                    <a:moveTo>
                      <a:pt x="40" y="1"/>
                    </a:moveTo>
                    <a:cubicBezTo>
                      <a:pt x="20" y="1"/>
                      <a:pt x="1" y="21"/>
                      <a:pt x="8" y="50"/>
                    </a:cubicBezTo>
                    <a:cubicBezTo>
                      <a:pt x="56" y="205"/>
                      <a:pt x="127" y="348"/>
                      <a:pt x="222" y="479"/>
                    </a:cubicBezTo>
                    <a:cubicBezTo>
                      <a:pt x="270" y="562"/>
                      <a:pt x="306" y="610"/>
                      <a:pt x="365" y="681"/>
                    </a:cubicBezTo>
                    <a:lnTo>
                      <a:pt x="460" y="765"/>
                    </a:lnTo>
                    <a:cubicBezTo>
                      <a:pt x="484" y="800"/>
                      <a:pt x="520" y="824"/>
                      <a:pt x="544" y="836"/>
                    </a:cubicBezTo>
                    <a:cubicBezTo>
                      <a:pt x="568" y="836"/>
                      <a:pt x="579" y="824"/>
                      <a:pt x="579" y="812"/>
                    </a:cubicBezTo>
                    <a:cubicBezTo>
                      <a:pt x="544" y="800"/>
                      <a:pt x="520" y="765"/>
                      <a:pt x="508" y="741"/>
                    </a:cubicBezTo>
                    <a:cubicBezTo>
                      <a:pt x="472" y="705"/>
                      <a:pt x="448" y="681"/>
                      <a:pt x="425" y="646"/>
                    </a:cubicBezTo>
                    <a:cubicBezTo>
                      <a:pt x="365" y="586"/>
                      <a:pt x="329" y="527"/>
                      <a:pt x="282" y="455"/>
                    </a:cubicBezTo>
                    <a:cubicBezTo>
                      <a:pt x="187" y="324"/>
                      <a:pt x="115" y="169"/>
                      <a:pt x="67" y="27"/>
                    </a:cubicBezTo>
                    <a:cubicBezTo>
                      <a:pt x="63" y="8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7" name="Google Shape;5875;p62">
                <a:extLst>
                  <a:ext uri="{FF2B5EF4-FFF2-40B4-BE49-F238E27FC236}">
                    <a16:creationId xmlns:a16="http://schemas.microsoft.com/office/drawing/2014/main" id="{D0AB2E23-0641-4B3F-AE3C-DC55D0D8EC70}"/>
                  </a:ext>
                </a:extLst>
              </p:cNvPr>
              <p:cNvSpPr/>
              <p:nvPr/>
            </p:nvSpPr>
            <p:spPr>
              <a:xfrm>
                <a:off x="1914548" y="2658758"/>
                <a:ext cx="397988" cy="674272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13679" extrusionOk="0">
                    <a:moveTo>
                      <a:pt x="6920" y="1"/>
                    </a:moveTo>
                    <a:cubicBezTo>
                      <a:pt x="5835" y="1"/>
                      <a:pt x="2349" y="3138"/>
                      <a:pt x="1180" y="5320"/>
                    </a:cubicBezTo>
                    <a:cubicBezTo>
                      <a:pt x="1" y="7487"/>
                      <a:pt x="1477" y="10095"/>
                      <a:pt x="3085" y="12940"/>
                    </a:cubicBezTo>
                    <a:cubicBezTo>
                      <a:pt x="3108" y="12964"/>
                      <a:pt x="3120" y="12988"/>
                      <a:pt x="3132" y="13012"/>
                    </a:cubicBezTo>
                    <a:cubicBezTo>
                      <a:pt x="3251" y="13238"/>
                      <a:pt x="3382" y="13464"/>
                      <a:pt x="3501" y="13678"/>
                    </a:cubicBezTo>
                    <a:lnTo>
                      <a:pt x="6156" y="11416"/>
                    </a:lnTo>
                    <a:cubicBezTo>
                      <a:pt x="6156" y="11416"/>
                      <a:pt x="5978" y="11154"/>
                      <a:pt x="5740" y="10726"/>
                    </a:cubicBezTo>
                    <a:lnTo>
                      <a:pt x="5692" y="10630"/>
                    </a:lnTo>
                    <a:cubicBezTo>
                      <a:pt x="5144" y="9654"/>
                      <a:pt x="4299" y="7987"/>
                      <a:pt x="4323" y="7011"/>
                    </a:cubicBezTo>
                    <a:cubicBezTo>
                      <a:pt x="4370" y="5570"/>
                      <a:pt x="6216" y="4570"/>
                      <a:pt x="7252" y="3915"/>
                    </a:cubicBezTo>
                    <a:cubicBezTo>
                      <a:pt x="8073" y="3403"/>
                      <a:pt x="7907" y="427"/>
                      <a:pt x="7085" y="34"/>
                    </a:cubicBezTo>
                    <a:cubicBezTo>
                      <a:pt x="7039" y="11"/>
                      <a:pt x="6983" y="1"/>
                      <a:pt x="692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8" name="Google Shape;5876;p62">
                <a:extLst>
                  <a:ext uri="{FF2B5EF4-FFF2-40B4-BE49-F238E27FC236}">
                    <a16:creationId xmlns:a16="http://schemas.microsoft.com/office/drawing/2014/main" id="{0E3DC509-35CF-44DE-95FB-2809FB621546}"/>
                  </a:ext>
                </a:extLst>
              </p:cNvPr>
              <p:cNvSpPr/>
              <p:nvPr/>
            </p:nvSpPr>
            <p:spPr>
              <a:xfrm>
                <a:off x="2065975" y="3182148"/>
                <a:ext cx="131512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2382" extrusionOk="0">
                    <a:moveTo>
                      <a:pt x="2584" y="0"/>
                    </a:moveTo>
                    <a:cubicBezTo>
                      <a:pt x="2572" y="0"/>
                      <a:pt x="2560" y="12"/>
                      <a:pt x="2549" y="24"/>
                    </a:cubicBezTo>
                    <a:cubicBezTo>
                      <a:pt x="2287" y="203"/>
                      <a:pt x="2037" y="405"/>
                      <a:pt x="1787" y="608"/>
                    </a:cubicBezTo>
                    <a:cubicBezTo>
                      <a:pt x="1298" y="1012"/>
                      <a:pt x="834" y="1429"/>
                      <a:pt x="405" y="1870"/>
                    </a:cubicBezTo>
                    <a:cubicBezTo>
                      <a:pt x="263" y="2024"/>
                      <a:pt x="132" y="2155"/>
                      <a:pt x="1" y="2310"/>
                    </a:cubicBezTo>
                    <a:cubicBezTo>
                      <a:pt x="13" y="2334"/>
                      <a:pt x="24" y="2346"/>
                      <a:pt x="48" y="2382"/>
                    </a:cubicBezTo>
                    <a:cubicBezTo>
                      <a:pt x="489" y="1917"/>
                      <a:pt x="953" y="1453"/>
                      <a:pt x="1453" y="1024"/>
                    </a:cubicBezTo>
                    <a:cubicBezTo>
                      <a:pt x="1751" y="774"/>
                      <a:pt x="2072" y="524"/>
                      <a:pt x="2394" y="286"/>
                    </a:cubicBezTo>
                    <a:cubicBezTo>
                      <a:pt x="2489" y="203"/>
                      <a:pt x="2572" y="143"/>
                      <a:pt x="2668" y="84"/>
                    </a:cubicBezTo>
                    <a:cubicBezTo>
                      <a:pt x="2644" y="60"/>
                      <a:pt x="2620" y="24"/>
                      <a:pt x="258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9" name="Google Shape;5877;p62">
                <a:extLst>
                  <a:ext uri="{FF2B5EF4-FFF2-40B4-BE49-F238E27FC236}">
                    <a16:creationId xmlns:a16="http://schemas.microsoft.com/office/drawing/2014/main" id="{C62CBE3D-D710-4D69-B69A-83D9CBDB714D}"/>
                  </a:ext>
                </a:extLst>
              </p:cNvPr>
              <p:cNvSpPr/>
              <p:nvPr/>
            </p:nvSpPr>
            <p:spPr>
              <a:xfrm>
                <a:off x="2209170" y="2851739"/>
                <a:ext cx="62848" cy="4111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34" extrusionOk="0">
                    <a:moveTo>
                      <a:pt x="1275" y="0"/>
                    </a:moveTo>
                    <a:lnTo>
                      <a:pt x="1275" y="0"/>
                    </a:lnTo>
                    <a:cubicBezTo>
                      <a:pt x="1025" y="95"/>
                      <a:pt x="798" y="214"/>
                      <a:pt x="596" y="345"/>
                    </a:cubicBezTo>
                    <a:cubicBezTo>
                      <a:pt x="382" y="476"/>
                      <a:pt x="179" y="631"/>
                      <a:pt x="1" y="834"/>
                    </a:cubicBezTo>
                    <a:cubicBezTo>
                      <a:pt x="156" y="822"/>
                      <a:pt x="310" y="798"/>
                      <a:pt x="477" y="774"/>
                    </a:cubicBezTo>
                    <a:cubicBezTo>
                      <a:pt x="632" y="750"/>
                      <a:pt x="787" y="715"/>
                      <a:pt x="953" y="655"/>
                    </a:cubicBezTo>
                    <a:cubicBezTo>
                      <a:pt x="858" y="631"/>
                      <a:pt x="787" y="619"/>
                      <a:pt x="691" y="619"/>
                    </a:cubicBezTo>
                    <a:cubicBezTo>
                      <a:pt x="650" y="607"/>
                      <a:pt x="605" y="601"/>
                      <a:pt x="562" y="601"/>
                    </a:cubicBezTo>
                    <a:cubicBezTo>
                      <a:pt x="519" y="601"/>
                      <a:pt x="477" y="607"/>
                      <a:pt x="441" y="619"/>
                    </a:cubicBezTo>
                    <a:cubicBezTo>
                      <a:pt x="429" y="619"/>
                      <a:pt x="417" y="619"/>
                      <a:pt x="394" y="631"/>
                    </a:cubicBezTo>
                    <a:cubicBezTo>
                      <a:pt x="489" y="584"/>
                      <a:pt x="572" y="524"/>
                      <a:pt x="667" y="465"/>
                    </a:cubicBezTo>
                    <a:cubicBezTo>
                      <a:pt x="870" y="334"/>
                      <a:pt x="1096" y="179"/>
                      <a:pt x="1275" y="0"/>
                    </a:cubicBezTo>
                    <a:close/>
                  </a:path>
                </a:pathLst>
              </a:custGeom>
              <a:solidFill>
                <a:srgbClr val="4436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0" name="Google Shape;5878;p62">
                <a:extLst>
                  <a:ext uri="{FF2B5EF4-FFF2-40B4-BE49-F238E27FC236}">
                    <a16:creationId xmlns:a16="http://schemas.microsoft.com/office/drawing/2014/main" id="{A569A323-8A30-4E93-8089-AFB2346D4695}"/>
                  </a:ext>
                </a:extLst>
              </p:cNvPr>
              <p:cNvSpPr/>
              <p:nvPr/>
            </p:nvSpPr>
            <p:spPr>
              <a:xfrm>
                <a:off x="2590054" y="1929816"/>
                <a:ext cx="245378" cy="284368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5769" extrusionOk="0">
                    <a:moveTo>
                      <a:pt x="1357" y="0"/>
                    </a:moveTo>
                    <a:cubicBezTo>
                      <a:pt x="938" y="0"/>
                      <a:pt x="524" y="115"/>
                      <a:pt x="334" y="487"/>
                    </a:cubicBezTo>
                    <a:cubicBezTo>
                      <a:pt x="1" y="1201"/>
                      <a:pt x="370" y="2249"/>
                      <a:pt x="620" y="2844"/>
                    </a:cubicBezTo>
                    <a:cubicBezTo>
                      <a:pt x="965" y="3642"/>
                      <a:pt x="1501" y="4344"/>
                      <a:pt x="2049" y="5035"/>
                    </a:cubicBezTo>
                    <a:cubicBezTo>
                      <a:pt x="2334" y="5383"/>
                      <a:pt x="2712" y="5769"/>
                      <a:pt x="3218" y="5769"/>
                    </a:cubicBezTo>
                    <a:cubicBezTo>
                      <a:pt x="3282" y="5769"/>
                      <a:pt x="3349" y="5763"/>
                      <a:pt x="3418" y="5749"/>
                    </a:cubicBezTo>
                    <a:cubicBezTo>
                      <a:pt x="3763" y="5666"/>
                      <a:pt x="4073" y="5428"/>
                      <a:pt x="4263" y="5166"/>
                    </a:cubicBezTo>
                    <a:cubicBezTo>
                      <a:pt x="4478" y="4892"/>
                      <a:pt x="4561" y="4582"/>
                      <a:pt x="4621" y="4285"/>
                    </a:cubicBezTo>
                    <a:cubicBezTo>
                      <a:pt x="4978" y="2487"/>
                      <a:pt x="4001" y="760"/>
                      <a:pt x="2275" y="153"/>
                    </a:cubicBezTo>
                    <a:cubicBezTo>
                      <a:pt x="2049" y="78"/>
                      <a:pt x="1702" y="0"/>
                      <a:pt x="135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1" name="Google Shape;5879;p62">
                <a:extLst>
                  <a:ext uri="{FF2B5EF4-FFF2-40B4-BE49-F238E27FC236}">
                    <a16:creationId xmlns:a16="http://schemas.microsoft.com/office/drawing/2014/main" id="{ADD8002C-6955-4D2D-B41F-69E3C688C5A8}"/>
                  </a:ext>
                </a:extLst>
              </p:cNvPr>
              <p:cNvSpPr/>
              <p:nvPr/>
            </p:nvSpPr>
            <p:spPr>
              <a:xfrm>
                <a:off x="2186890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7114" y="0"/>
                    </a:moveTo>
                    <a:cubicBezTo>
                      <a:pt x="6889" y="0"/>
                      <a:pt x="6657" y="13"/>
                      <a:pt x="6418" y="37"/>
                    </a:cubicBezTo>
                    <a:cubicBezTo>
                      <a:pt x="2727" y="430"/>
                      <a:pt x="0" y="4062"/>
                      <a:pt x="357" y="8003"/>
                    </a:cubicBezTo>
                    <a:cubicBezTo>
                      <a:pt x="465" y="9217"/>
                      <a:pt x="858" y="10300"/>
                      <a:pt x="1429" y="11205"/>
                    </a:cubicBezTo>
                    <a:cubicBezTo>
                      <a:pt x="2569" y="12986"/>
                      <a:pt x="4483" y="14094"/>
                      <a:pt x="6626" y="14094"/>
                    </a:cubicBezTo>
                    <a:cubicBezTo>
                      <a:pt x="6833" y="14094"/>
                      <a:pt x="7041" y="14084"/>
                      <a:pt x="7251" y="14063"/>
                    </a:cubicBezTo>
                    <a:cubicBezTo>
                      <a:pt x="7430" y="14051"/>
                      <a:pt x="7608" y="14027"/>
                      <a:pt x="7775" y="14003"/>
                    </a:cubicBezTo>
                    <a:cubicBezTo>
                      <a:pt x="9585" y="13753"/>
                      <a:pt x="10728" y="13170"/>
                      <a:pt x="11442" y="12372"/>
                    </a:cubicBezTo>
                    <a:cubicBezTo>
                      <a:pt x="12276" y="11420"/>
                      <a:pt x="12549" y="10146"/>
                      <a:pt x="12549" y="8693"/>
                    </a:cubicBezTo>
                    <a:cubicBezTo>
                      <a:pt x="12561" y="8062"/>
                      <a:pt x="12526" y="7395"/>
                      <a:pt x="12478" y="6717"/>
                    </a:cubicBezTo>
                    <a:cubicBezTo>
                      <a:pt x="12166" y="2541"/>
                      <a:pt x="10365" y="0"/>
                      <a:pt x="711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2" name="Google Shape;5880;p62">
                <a:extLst>
                  <a:ext uri="{FF2B5EF4-FFF2-40B4-BE49-F238E27FC236}">
                    <a16:creationId xmlns:a16="http://schemas.microsoft.com/office/drawing/2014/main" id="{8592B833-C3F8-45B1-8142-12A1314A89AA}"/>
                  </a:ext>
                </a:extLst>
              </p:cNvPr>
              <p:cNvSpPr/>
              <p:nvPr/>
            </p:nvSpPr>
            <p:spPr>
              <a:xfrm>
                <a:off x="2059518" y="1826942"/>
                <a:ext cx="661456" cy="550647"/>
              </a:xfrm>
              <a:custGeom>
                <a:avLst/>
                <a:gdLst/>
                <a:ahLst/>
                <a:cxnLst/>
                <a:rect l="l" t="t" r="r" b="b"/>
                <a:pathLst>
                  <a:path w="13419" h="11171" extrusionOk="0">
                    <a:moveTo>
                      <a:pt x="9177" y="1"/>
                    </a:moveTo>
                    <a:cubicBezTo>
                      <a:pt x="8748" y="1"/>
                      <a:pt x="8315" y="41"/>
                      <a:pt x="7883" y="109"/>
                    </a:cubicBezTo>
                    <a:cubicBezTo>
                      <a:pt x="7823" y="121"/>
                      <a:pt x="7775" y="121"/>
                      <a:pt x="7716" y="133"/>
                    </a:cubicBezTo>
                    <a:cubicBezTo>
                      <a:pt x="6263" y="383"/>
                      <a:pt x="4739" y="823"/>
                      <a:pt x="3406" y="1562"/>
                    </a:cubicBezTo>
                    <a:cubicBezTo>
                      <a:pt x="2953" y="1812"/>
                      <a:pt x="2525" y="2097"/>
                      <a:pt x="2120" y="2431"/>
                    </a:cubicBezTo>
                    <a:cubicBezTo>
                      <a:pt x="1441" y="2990"/>
                      <a:pt x="846" y="3681"/>
                      <a:pt x="489" y="4502"/>
                    </a:cubicBezTo>
                    <a:cubicBezTo>
                      <a:pt x="36" y="5479"/>
                      <a:pt x="1" y="6550"/>
                      <a:pt x="263" y="7479"/>
                    </a:cubicBezTo>
                    <a:cubicBezTo>
                      <a:pt x="536" y="8396"/>
                      <a:pt x="1263" y="9932"/>
                      <a:pt x="1727" y="10158"/>
                    </a:cubicBezTo>
                    <a:cubicBezTo>
                      <a:pt x="1818" y="10205"/>
                      <a:pt x="1944" y="10222"/>
                      <a:pt x="2088" y="10222"/>
                    </a:cubicBezTo>
                    <a:cubicBezTo>
                      <a:pt x="2446" y="10222"/>
                      <a:pt x="2917" y="10118"/>
                      <a:pt x="3256" y="10118"/>
                    </a:cubicBezTo>
                    <a:cubicBezTo>
                      <a:pt x="3367" y="10118"/>
                      <a:pt x="3463" y="10129"/>
                      <a:pt x="3537" y="10158"/>
                    </a:cubicBezTo>
                    <a:cubicBezTo>
                      <a:pt x="4001" y="10313"/>
                      <a:pt x="4358" y="10587"/>
                      <a:pt x="4549" y="10908"/>
                    </a:cubicBezTo>
                    <a:cubicBezTo>
                      <a:pt x="4633" y="11060"/>
                      <a:pt x="4736" y="11170"/>
                      <a:pt x="4907" y="11170"/>
                    </a:cubicBezTo>
                    <a:cubicBezTo>
                      <a:pt x="4978" y="11170"/>
                      <a:pt x="5059" y="11152"/>
                      <a:pt x="5156" y="11110"/>
                    </a:cubicBezTo>
                    <a:cubicBezTo>
                      <a:pt x="5394" y="11003"/>
                      <a:pt x="5608" y="10813"/>
                      <a:pt x="5692" y="10610"/>
                    </a:cubicBezTo>
                    <a:cubicBezTo>
                      <a:pt x="6013" y="10253"/>
                      <a:pt x="5775" y="9741"/>
                      <a:pt x="5728" y="9301"/>
                    </a:cubicBezTo>
                    <a:cubicBezTo>
                      <a:pt x="5751" y="9086"/>
                      <a:pt x="5799" y="8836"/>
                      <a:pt x="5918" y="8610"/>
                    </a:cubicBezTo>
                    <a:cubicBezTo>
                      <a:pt x="6097" y="8253"/>
                      <a:pt x="6418" y="7979"/>
                      <a:pt x="6799" y="7836"/>
                    </a:cubicBezTo>
                    <a:cubicBezTo>
                      <a:pt x="7144" y="7693"/>
                      <a:pt x="7478" y="7634"/>
                      <a:pt x="7811" y="7539"/>
                    </a:cubicBezTo>
                    <a:cubicBezTo>
                      <a:pt x="8168" y="7431"/>
                      <a:pt x="9764" y="7015"/>
                      <a:pt x="10919" y="6193"/>
                    </a:cubicBezTo>
                    <a:cubicBezTo>
                      <a:pt x="11621" y="5705"/>
                      <a:pt x="12312" y="5133"/>
                      <a:pt x="12824" y="4443"/>
                    </a:cubicBezTo>
                    <a:cubicBezTo>
                      <a:pt x="13169" y="3979"/>
                      <a:pt x="13419" y="3431"/>
                      <a:pt x="13407" y="2859"/>
                    </a:cubicBezTo>
                    <a:cubicBezTo>
                      <a:pt x="13359" y="1478"/>
                      <a:pt x="11931" y="573"/>
                      <a:pt x="10800" y="228"/>
                    </a:cubicBezTo>
                    <a:cubicBezTo>
                      <a:pt x="10271" y="67"/>
                      <a:pt x="9727" y="1"/>
                      <a:pt x="917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3" name="Google Shape;5881;p62">
                <a:extLst>
                  <a:ext uri="{FF2B5EF4-FFF2-40B4-BE49-F238E27FC236}">
                    <a16:creationId xmlns:a16="http://schemas.microsoft.com/office/drawing/2014/main" id="{FF4A7B37-5355-4B04-B506-2CD901101FBC}"/>
                  </a:ext>
                </a:extLst>
              </p:cNvPr>
              <p:cNvSpPr/>
              <p:nvPr/>
            </p:nvSpPr>
            <p:spPr>
              <a:xfrm>
                <a:off x="2226768" y="1833449"/>
                <a:ext cx="420859" cy="236062"/>
              </a:xfrm>
              <a:custGeom>
                <a:avLst/>
                <a:gdLst/>
                <a:ahLst/>
                <a:cxnLst/>
                <a:rect l="l" t="t" r="r" b="b"/>
                <a:pathLst>
                  <a:path w="8538" h="4789" extrusionOk="0">
                    <a:moveTo>
                      <a:pt x="4478" y="1"/>
                    </a:moveTo>
                    <a:cubicBezTo>
                      <a:pt x="4418" y="25"/>
                      <a:pt x="4371" y="25"/>
                      <a:pt x="4311" y="37"/>
                    </a:cubicBezTo>
                    <a:cubicBezTo>
                      <a:pt x="2870" y="287"/>
                      <a:pt x="1334" y="715"/>
                      <a:pt x="1" y="1465"/>
                    </a:cubicBezTo>
                    <a:cubicBezTo>
                      <a:pt x="156" y="2299"/>
                      <a:pt x="906" y="3025"/>
                      <a:pt x="1763" y="3061"/>
                    </a:cubicBezTo>
                    <a:cubicBezTo>
                      <a:pt x="1787" y="3062"/>
                      <a:pt x="1812" y="3062"/>
                      <a:pt x="1837" y="3062"/>
                    </a:cubicBezTo>
                    <a:cubicBezTo>
                      <a:pt x="1975" y="3062"/>
                      <a:pt x="2116" y="3052"/>
                      <a:pt x="2252" y="3052"/>
                    </a:cubicBezTo>
                    <a:cubicBezTo>
                      <a:pt x="2471" y="3052"/>
                      <a:pt x="2676" y="3078"/>
                      <a:pt x="2835" y="3216"/>
                    </a:cubicBezTo>
                    <a:cubicBezTo>
                      <a:pt x="2954" y="3323"/>
                      <a:pt x="3037" y="3454"/>
                      <a:pt x="3120" y="3573"/>
                    </a:cubicBezTo>
                    <a:cubicBezTo>
                      <a:pt x="3466" y="4048"/>
                      <a:pt x="4056" y="4329"/>
                      <a:pt x="4645" y="4329"/>
                    </a:cubicBezTo>
                    <a:cubicBezTo>
                      <a:pt x="4868" y="4329"/>
                      <a:pt x="5090" y="4289"/>
                      <a:pt x="5299" y="4204"/>
                    </a:cubicBezTo>
                    <a:cubicBezTo>
                      <a:pt x="5355" y="4172"/>
                      <a:pt x="5426" y="4140"/>
                      <a:pt x="5489" y="4140"/>
                    </a:cubicBezTo>
                    <a:cubicBezTo>
                      <a:pt x="5520" y="4140"/>
                      <a:pt x="5549" y="4148"/>
                      <a:pt x="5573" y="4168"/>
                    </a:cubicBezTo>
                    <a:cubicBezTo>
                      <a:pt x="5633" y="4216"/>
                      <a:pt x="5656" y="4287"/>
                      <a:pt x="5680" y="4347"/>
                    </a:cubicBezTo>
                    <a:cubicBezTo>
                      <a:pt x="5787" y="4609"/>
                      <a:pt x="6049" y="4751"/>
                      <a:pt x="6323" y="4787"/>
                    </a:cubicBezTo>
                    <a:cubicBezTo>
                      <a:pt x="6346" y="4788"/>
                      <a:pt x="6370" y="4789"/>
                      <a:pt x="6393" y="4789"/>
                    </a:cubicBezTo>
                    <a:cubicBezTo>
                      <a:pt x="6643" y="4789"/>
                      <a:pt x="6892" y="4731"/>
                      <a:pt x="7121" y="4644"/>
                    </a:cubicBezTo>
                    <a:cubicBezTo>
                      <a:pt x="7478" y="4525"/>
                      <a:pt x="7859" y="4382"/>
                      <a:pt x="8121" y="4109"/>
                    </a:cubicBezTo>
                    <a:cubicBezTo>
                      <a:pt x="8395" y="3835"/>
                      <a:pt x="8538" y="3394"/>
                      <a:pt x="8371" y="3085"/>
                    </a:cubicBezTo>
                    <a:cubicBezTo>
                      <a:pt x="8240" y="2823"/>
                      <a:pt x="7954" y="2656"/>
                      <a:pt x="7692" y="2501"/>
                    </a:cubicBezTo>
                    <a:cubicBezTo>
                      <a:pt x="6692" y="1942"/>
                      <a:pt x="5728" y="1299"/>
                      <a:pt x="4918" y="477"/>
                    </a:cubicBezTo>
                    <a:cubicBezTo>
                      <a:pt x="4787" y="334"/>
                      <a:pt x="4621" y="179"/>
                      <a:pt x="447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4" name="Google Shape;5882;p62">
                <a:extLst>
                  <a:ext uri="{FF2B5EF4-FFF2-40B4-BE49-F238E27FC236}">
                    <a16:creationId xmlns:a16="http://schemas.microsoft.com/office/drawing/2014/main" id="{140B8198-AEEF-4F80-9CBC-EEAFDE9C1778}"/>
                  </a:ext>
                </a:extLst>
              </p:cNvPr>
              <p:cNvSpPr/>
              <p:nvPr/>
            </p:nvSpPr>
            <p:spPr>
              <a:xfrm>
                <a:off x="2498518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24" y="12"/>
                    </a:moveTo>
                    <a:lnTo>
                      <a:pt x="24" y="12"/>
                    </a:lnTo>
                    <a:cubicBezTo>
                      <a:pt x="1" y="0"/>
                      <a:pt x="1" y="0"/>
                      <a:pt x="24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5" name="Google Shape;5883;p62">
                <a:extLst>
                  <a:ext uri="{FF2B5EF4-FFF2-40B4-BE49-F238E27FC236}">
                    <a16:creationId xmlns:a16="http://schemas.microsoft.com/office/drawing/2014/main" id="{23CCEB5E-55AB-4A44-AAC1-37BD9B843F7D}"/>
                  </a:ext>
                </a:extLst>
              </p:cNvPr>
              <p:cNvSpPr/>
              <p:nvPr/>
            </p:nvSpPr>
            <p:spPr>
              <a:xfrm>
                <a:off x="2088847" y="2295716"/>
                <a:ext cx="18026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7" h="3731" extrusionOk="0">
                    <a:moveTo>
                      <a:pt x="1412" y="0"/>
                    </a:moveTo>
                    <a:cubicBezTo>
                      <a:pt x="1142" y="0"/>
                      <a:pt x="879" y="53"/>
                      <a:pt x="656" y="184"/>
                    </a:cubicBezTo>
                    <a:cubicBezTo>
                      <a:pt x="418" y="315"/>
                      <a:pt x="215" y="529"/>
                      <a:pt x="120" y="850"/>
                    </a:cubicBezTo>
                    <a:cubicBezTo>
                      <a:pt x="1" y="1208"/>
                      <a:pt x="13" y="1577"/>
                      <a:pt x="96" y="1910"/>
                    </a:cubicBezTo>
                    <a:cubicBezTo>
                      <a:pt x="299" y="2636"/>
                      <a:pt x="799" y="3208"/>
                      <a:pt x="1454" y="3505"/>
                    </a:cubicBezTo>
                    <a:cubicBezTo>
                      <a:pt x="1722" y="3628"/>
                      <a:pt x="2078" y="3730"/>
                      <a:pt x="2430" y="3730"/>
                    </a:cubicBezTo>
                    <a:cubicBezTo>
                      <a:pt x="2796" y="3730"/>
                      <a:pt x="3157" y="3619"/>
                      <a:pt x="3406" y="3303"/>
                    </a:cubicBezTo>
                    <a:cubicBezTo>
                      <a:pt x="3632" y="3041"/>
                      <a:pt x="3656" y="2672"/>
                      <a:pt x="3632" y="2339"/>
                    </a:cubicBezTo>
                    <a:cubicBezTo>
                      <a:pt x="3549" y="1624"/>
                      <a:pt x="3347" y="779"/>
                      <a:pt x="2763" y="386"/>
                    </a:cubicBezTo>
                    <a:cubicBezTo>
                      <a:pt x="2424" y="178"/>
                      <a:pt x="1906" y="0"/>
                      <a:pt x="14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6" name="Google Shape;5884;p62">
                <a:extLst>
                  <a:ext uri="{FF2B5EF4-FFF2-40B4-BE49-F238E27FC236}">
                    <a16:creationId xmlns:a16="http://schemas.microsoft.com/office/drawing/2014/main" id="{3DEFD0C9-F554-4DCF-A6FE-483217AE8496}"/>
                  </a:ext>
                </a:extLst>
              </p:cNvPr>
              <p:cNvSpPr/>
              <p:nvPr/>
            </p:nvSpPr>
            <p:spPr>
              <a:xfrm>
                <a:off x="2108219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786" y="1"/>
                    </a:moveTo>
                    <a:cubicBezTo>
                      <a:pt x="693" y="1"/>
                      <a:pt x="601" y="14"/>
                      <a:pt x="513" y="43"/>
                    </a:cubicBezTo>
                    <a:cubicBezTo>
                      <a:pt x="394" y="67"/>
                      <a:pt x="287" y="126"/>
                      <a:pt x="203" y="222"/>
                    </a:cubicBezTo>
                    <a:cubicBezTo>
                      <a:pt x="132" y="293"/>
                      <a:pt x="1" y="424"/>
                      <a:pt x="37" y="543"/>
                    </a:cubicBezTo>
                    <a:cubicBezTo>
                      <a:pt x="45" y="595"/>
                      <a:pt x="92" y="629"/>
                      <a:pt x="140" y="629"/>
                    </a:cubicBezTo>
                    <a:cubicBezTo>
                      <a:pt x="158" y="629"/>
                      <a:pt x="175" y="624"/>
                      <a:pt x="191" y="615"/>
                    </a:cubicBezTo>
                    <a:cubicBezTo>
                      <a:pt x="263" y="591"/>
                      <a:pt x="322" y="484"/>
                      <a:pt x="382" y="436"/>
                    </a:cubicBezTo>
                    <a:cubicBezTo>
                      <a:pt x="453" y="376"/>
                      <a:pt x="525" y="341"/>
                      <a:pt x="620" y="305"/>
                    </a:cubicBezTo>
                    <a:cubicBezTo>
                      <a:pt x="680" y="293"/>
                      <a:pt x="727" y="281"/>
                      <a:pt x="787" y="281"/>
                    </a:cubicBezTo>
                    <a:cubicBezTo>
                      <a:pt x="703" y="424"/>
                      <a:pt x="668" y="591"/>
                      <a:pt x="680" y="769"/>
                    </a:cubicBezTo>
                    <a:cubicBezTo>
                      <a:pt x="691" y="877"/>
                      <a:pt x="727" y="972"/>
                      <a:pt x="763" y="1067"/>
                    </a:cubicBezTo>
                    <a:cubicBezTo>
                      <a:pt x="799" y="1115"/>
                      <a:pt x="822" y="1174"/>
                      <a:pt x="870" y="1198"/>
                    </a:cubicBezTo>
                    <a:cubicBezTo>
                      <a:pt x="882" y="1210"/>
                      <a:pt x="894" y="1246"/>
                      <a:pt x="930" y="1258"/>
                    </a:cubicBezTo>
                    <a:cubicBezTo>
                      <a:pt x="965" y="1293"/>
                      <a:pt x="989" y="1293"/>
                      <a:pt x="1037" y="1305"/>
                    </a:cubicBezTo>
                    <a:cubicBezTo>
                      <a:pt x="1041" y="1306"/>
                      <a:pt x="1046" y="1306"/>
                      <a:pt x="1050" y="1306"/>
                    </a:cubicBezTo>
                    <a:cubicBezTo>
                      <a:pt x="1105" y="1306"/>
                      <a:pt x="1154" y="1241"/>
                      <a:pt x="1132" y="1186"/>
                    </a:cubicBezTo>
                    <a:cubicBezTo>
                      <a:pt x="1120" y="1150"/>
                      <a:pt x="1120" y="1127"/>
                      <a:pt x="1108" y="1115"/>
                    </a:cubicBezTo>
                    <a:cubicBezTo>
                      <a:pt x="1096" y="1091"/>
                      <a:pt x="1084" y="1079"/>
                      <a:pt x="1061" y="1055"/>
                    </a:cubicBezTo>
                    <a:cubicBezTo>
                      <a:pt x="1037" y="1019"/>
                      <a:pt x="1013" y="996"/>
                      <a:pt x="1001" y="960"/>
                    </a:cubicBezTo>
                    <a:cubicBezTo>
                      <a:pt x="953" y="888"/>
                      <a:pt x="930" y="817"/>
                      <a:pt x="930" y="722"/>
                    </a:cubicBezTo>
                    <a:cubicBezTo>
                      <a:pt x="918" y="579"/>
                      <a:pt x="941" y="424"/>
                      <a:pt x="1001" y="293"/>
                    </a:cubicBezTo>
                    <a:cubicBezTo>
                      <a:pt x="1108" y="305"/>
                      <a:pt x="1215" y="353"/>
                      <a:pt x="1299" y="400"/>
                    </a:cubicBezTo>
                    <a:cubicBezTo>
                      <a:pt x="1644" y="555"/>
                      <a:pt x="1989" y="877"/>
                      <a:pt x="2144" y="1234"/>
                    </a:cubicBezTo>
                    <a:cubicBezTo>
                      <a:pt x="2152" y="1262"/>
                      <a:pt x="2171" y="1274"/>
                      <a:pt x="2191" y="1274"/>
                    </a:cubicBezTo>
                    <a:cubicBezTo>
                      <a:pt x="2231" y="1274"/>
                      <a:pt x="2275" y="1229"/>
                      <a:pt x="2251" y="1174"/>
                    </a:cubicBezTo>
                    <a:cubicBezTo>
                      <a:pt x="2168" y="924"/>
                      <a:pt x="2061" y="722"/>
                      <a:pt x="1894" y="543"/>
                    </a:cubicBezTo>
                    <a:cubicBezTo>
                      <a:pt x="1715" y="365"/>
                      <a:pt x="1525" y="222"/>
                      <a:pt x="1287" y="115"/>
                    </a:cubicBezTo>
                    <a:cubicBezTo>
                      <a:pt x="1132" y="45"/>
                      <a:pt x="958" y="1"/>
                      <a:pt x="786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7" name="Google Shape;5887;p62">
                <a:extLst>
                  <a:ext uri="{FF2B5EF4-FFF2-40B4-BE49-F238E27FC236}">
                    <a16:creationId xmlns:a16="http://schemas.microsoft.com/office/drawing/2014/main" id="{4B7E321A-B1A2-4301-929D-52E6809E5467}"/>
                  </a:ext>
                </a:extLst>
              </p:cNvPr>
              <p:cNvSpPr/>
              <p:nvPr/>
            </p:nvSpPr>
            <p:spPr>
              <a:xfrm>
                <a:off x="2558113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040" y="0"/>
                    </a:moveTo>
                    <a:cubicBezTo>
                      <a:pt x="2836" y="0"/>
                      <a:pt x="2435" y="151"/>
                      <a:pt x="1863" y="170"/>
                    </a:cubicBezTo>
                    <a:cubicBezTo>
                      <a:pt x="1816" y="172"/>
                      <a:pt x="1771" y="173"/>
                      <a:pt x="1727" y="173"/>
                    </a:cubicBezTo>
                    <a:cubicBezTo>
                      <a:pt x="1270" y="173"/>
                      <a:pt x="968" y="64"/>
                      <a:pt x="707" y="64"/>
                    </a:cubicBezTo>
                    <a:cubicBezTo>
                      <a:pt x="592" y="64"/>
                      <a:pt x="484" y="85"/>
                      <a:pt x="375" y="146"/>
                    </a:cubicBezTo>
                    <a:cubicBezTo>
                      <a:pt x="0" y="339"/>
                      <a:pt x="741" y="1464"/>
                      <a:pt x="1709" y="1464"/>
                    </a:cubicBezTo>
                    <a:cubicBezTo>
                      <a:pt x="1756" y="1464"/>
                      <a:pt x="1804" y="1461"/>
                      <a:pt x="1851" y="1456"/>
                    </a:cubicBezTo>
                    <a:cubicBezTo>
                      <a:pt x="2863" y="1325"/>
                      <a:pt x="3423" y="384"/>
                      <a:pt x="3161" y="39"/>
                    </a:cubicBezTo>
                    <a:cubicBezTo>
                      <a:pt x="3136" y="11"/>
                      <a:pt x="3095" y="0"/>
                      <a:pt x="3040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8" name="Google Shape;5888;p62">
                <a:extLst>
                  <a:ext uri="{FF2B5EF4-FFF2-40B4-BE49-F238E27FC236}">
                    <a16:creationId xmlns:a16="http://schemas.microsoft.com/office/drawing/2014/main" id="{A68F4F20-5C17-4C6F-B382-C812FAB8A532}"/>
                  </a:ext>
                </a:extLst>
              </p:cNvPr>
              <p:cNvSpPr/>
              <p:nvPr/>
            </p:nvSpPr>
            <p:spPr>
              <a:xfrm>
                <a:off x="2571274" y="2385479"/>
                <a:ext cx="102775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1112" extrusionOk="0">
                    <a:moveTo>
                      <a:pt x="268" y="0"/>
                    </a:moveTo>
                    <a:cubicBezTo>
                      <a:pt x="171" y="0"/>
                      <a:pt x="79" y="16"/>
                      <a:pt x="1" y="53"/>
                    </a:cubicBezTo>
                    <a:cubicBezTo>
                      <a:pt x="90" y="442"/>
                      <a:pt x="677" y="1112"/>
                      <a:pt x="1404" y="1112"/>
                    </a:cubicBezTo>
                    <a:cubicBezTo>
                      <a:pt x="1455" y="1112"/>
                      <a:pt x="1508" y="1108"/>
                      <a:pt x="1561" y="1101"/>
                    </a:cubicBezTo>
                    <a:cubicBezTo>
                      <a:pt x="1763" y="1065"/>
                      <a:pt x="1942" y="1030"/>
                      <a:pt x="2084" y="946"/>
                    </a:cubicBezTo>
                    <a:cubicBezTo>
                      <a:pt x="1799" y="613"/>
                      <a:pt x="1430" y="375"/>
                      <a:pt x="1061" y="208"/>
                    </a:cubicBezTo>
                    <a:cubicBezTo>
                      <a:pt x="859" y="120"/>
                      <a:pt x="541" y="0"/>
                      <a:pt x="268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9" name="Google Shape;5889;p62">
                <a:extLst>
                  <a:ext uri="{FF2B5EF4-FFF2-40B4-BE49-F238E27FC236}">
                    <a16:creationId xmlns:a16="http://schemas.microsoft.com/office/drawing/2014/main" id="{186F06F8-8920-4CD6-AFDD-5439FA317376}"/>
                  </a:ext>
                </a:extLst>
              </p:cNvPr>
              <p:cNvSpPr/>
              <p:nvPr/>
            </p:nvSpPr>
            <p:spPr>
              <a:xfrm>
                <a:off x="2512616" y="2175639"/>
                <a:ext cx="93360" cy="33026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670" extrusionOk="0">
                    <a:moveTo>
                      <a:pt x="1084" y="0"/>
                    </a:moveTo>
                    <a:cubicBezTo>
                      <a:pt x="893" y="0"/>
                      <a:pt x="715" y="48"/>
                      <a:pt x="572" y="107"/>
                    </a:cubicBezTo>
                    <a:cubicBezTo>
                      <a:pt x="357" y="191"/>
                      <a:pt x="155" y="322"/>
                      <a:pt x="48" y="536"/>
                    </a:cubicBezTo>
                    <a:cubicBezTo>
                      <a:pt x="36" y="548"/>
                      <a:pt x="36" y="584"/>
                      <a:pt x="12" y="596"/>
                    </a:cubicBezTo>
                    <a:cubicBezTo>
                      <a:pt x="2" y="637"/>
                      <a:pt x="0" y="669"/>
                      <a:pt x="31" y="669"/>
                    </a:cubicBezTo>
                    <a:cubicBezTo>
                      <a:pt x="36" y="669"/>
                      <a:pt x="42" y="669"/>
                      <a:pt x="48" y="667"/>
                    </a:cubicBezTo>
                    <a:cubicBezTo>
                      <a:pt x="60" y="667"/>
                      <a:pt x="96" y="643"/>
                      <a:pt x="107" y="619"/>
                    </a:cubicBezTo>
                    <a:cubicBezTo>
                      <a:pt x="325" y="424"/>
                      <a:pt x="632" y="273"/>
                      <a:pt x="1006" y="273"/>
                    </a:cubicBezTo>
                    <a:cubicBezTo>
                      <a:pt x="1020" y="273"/>
                      <a:pt x="1034" y="274"/>
                      <a:pt x="1048" y="274"/>
                    </a:cubicBezTo>
                    <a:cubicBezTo>
                      <a:pt x="1143" y="298"/>
                      <a:pt x="1250" y="298"/>
                      <a:pt x="1358" y="322"/>
                    </a:cubicBezTo>
                    <a:cubicBezTo>
                      <a:pt x="1445" y="351"/>
                      <a:pt x="1540" y="388"/>
                      <a:pt x="1649" y="388"/>
                    </a:cubicBezTo>
                    <a:cubicBezTo>
                      <a:pt x="1674" y="388"/>
                      <a:pt x="1700" y="386"/>
                      <a:pt x="1727" y="381"/>
                    </a:cubicBezTo>
                    <a:cubicBezTo>
                      <a:pt x="1858" y="381"/>
                      <a:pt x="1893" y="250"/>
                      <a:pt x="1834" y="191"/>
                    </a:cubicBezTo>
                    <a:cubicBezTo>
                      <a:pt x="1762" y="84"/>
                      <a:pt x="1560" y="60"/>
                      <a:pt x="1441" y="24"/>
                    </a:cubicBezTo>
                    <a:cubicBezTo>
                      <a:pt x="1322" y="12"/>
                      <a:pt x="1191" y="0"/>
                      <a:pt x="1084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0" name="Google Shape;5890;p62">
                <a:extLst>
                  <a:ext uri="{FF2B5EF4-FFF2-40B4-BE49-F238E27FC236}">
                    <a16:creationId xmlns:a16="http://schemas.microsoft.com/office/drawing/2014/main" id="{9542F002-5585-4D08-8BFD-FA60864C3CFE}"/>
                  </a:ext>
                </a:extLst>
              </p:cNvPr>
              <p:cNvSpPr/>
              <p:nvPr/>
            </p:nvSpPr>
            <p:spPr>
              <a:xfrm>
                <a:off x="2691696" y="2167802"/>
                <a:ext cx="73692" cy="26963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547" extrusionOk="0">
                    <a:moveTo>
                      <a:pt x="640" y="0"/>
                    </a:moveTo>
                    <a:cubicBezTo>
                      <a:pt x="606" y="0"/>
                      <a:pt x="571" y="2"/>
                      <a:pt x="534" y="4"/>
                    </a:cubicBezTo>
                    <a:cubicBezTo>
                      <a:pt x="451" y="16"/>
                      <a:pt x="368" y="40"/>
                      <a:pt x="284" y="76"/>
                    </a:cubicBezTo>
                    <a:cubicBezTo>
                      <a:pt x="201" y="123"/>
                      <a:pt x="70" y="171"/>
                      <a:pt x="34" y="290"/>
                    </a:cubicBezTo>
                    <a:cubicBezTo>
                      <a:pt x="0" y="358"/>
                      <a:pt x="53" y="470"/>
                      <a:pt x="151" y="470"/>
                    </a:cubicBezTo>
                    <a:cubicBezTo>
                      <a:pt x="155" y="470"/>
                      <a:pt x="160" y="469"/>
                      <a:pt x="165" y="469"/>
                    </a:cubicBezTo>
                    <a:cubicBezTo>
                      <a:pt x="273" y="457"/>
                      <a:pt x="344" y="397"/>
                      <a:pt x="439" y="362"/>
                    </a:cubicBezTo>
                    <a:cubicBezTo>
                      <a:pt x="511" y="338"/>
                      <a:pt x="582" y="302"/>
                      <a:pt x="654" y="290"/>
                    </a:cubicBezTo>
                    <a:cubicBezTo>
                      <a:pt x="718" y="274"/>
                      <a:pt x="782" y="266"/>
                      <a:pt x="844" y="266"/>
                    </a:cubicBezTo>
                    <a:cubicBezTo>
                      <a:pt x="1059" y="266"/>
                      <a:pt x="1259" y="357"/>
                      <a:pt x="1416" y="504"/>
                    </a:cubicBezTo>
                    <a:cubicBezTo>
                      <a:pt x="1427" y="516"/>
                      <a:pt x="1463" y="528"/>
                      <a:pt x="1475" y="540"/>
                    </a:cubicBezTo>
                    <a:cubicBezTo>
                      <a:pt x="1479" y="545"/>
                      <a:pt x="1483" y="547"/>
                      <a:pt x="1485" y="547"/>
                    </a:cubicBezTo>
                    <a:cubicBezTo>
                      <a:pt x="1494" y="547"/>
                      <a:pt x="1483" y="508"/>
                      <a:pt x="1463" y="469"/>
                    </a:cubicBezTo>
                    <a:cubicBezTo>
                      <a:pt x="1439" y="457"/>
                      <a:pt x="1427" y="421"/>
                      <a:pt x="1427" y="409"/>
                    </a:cubicBezTo>
                    <a:cubicBezTo>
                      <a:pt x="1296" y="219"/>
                      <a:pt x="1118" y="112"/>
                      <a:pt x="951" y="52"/>
                    </a:cubicBezTo>
                    <a:cubicBezTo>
                      <a:pt x="851" y="16"/>
                      <a:pt x="751" y="0"/>
                      <a:pt x="640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1" name="Google Shape;5891;p62">
                <a:extLst>
                  <a:ext uri="{FF2B5EF4-FFF2-40B4-BE49-F238E27FC236}">
                    <a16:creationId xmlns:a16="http://schemas.microsoft.com/office/drawing/2014/main" id="{5385F886-66AF-4533-892B-805A942294FC}"/>
                  </a:ext>
                </a:extLst>
              </p:cNvPr>
              <p:cNvSpPr/>
              <p:nvPr/>
            </p:nvSpPr>
            <p:spPr>
              <a:xfrm>
                <a:off x="2485160" y="2273535"/>
                <a:ext cx="101444" cy="37019"/>
              </a:xfrm>
              <a:custGeom>
                <a:avLst/>
                <a:gdLst/>
                <a:ahLst/>
                <a:cxnLst/>
                <a:rect l="l" t="t" r="r" b="b"/>
                <a:pathLst>
                  <a:path w="2058" h="751" extrusionOk="0">
                    <a:moveTo>
                      <a:pt x="1073" y="1"/>
                    </a:moveTo>
                    <a:cubicBezTo>
                      <a:pt x="870" y="1"/>
                      <a:pt x="669" y="49"/>
                      <a:pt x="498" y="145"/>
                    </a:cubicBezTo>
                    <a:cubicBezTo>
                      <a:pt x="391" y="181"/>
                      <a:pt x="295" y="264"/>
                      <a:pt x="212" y="336"/>
                    </a:cubicBezTo>
                    <a:cubicBezTo>
                      <a:pt x="141" y="407"/>
                      <a:pt x="33" y="503"/>
                      <a:pt x="10" y="598"/>
                    </a:cubicBezTo>
                    <a:cubicBezTo>
                      <a:pt x="1" y="634"/>
                      <a:pt x="19" y="670"/>
                      <a:pt x="49" y="670"/>
                    </a:cubicBezTo>
                    <a:cubicBezTo>
                      <a:pt x="58" y="670"/>
                      <a:pt x="69" y="666"/>
                      <a:pt x="81" y="657"/>
                    </a:cubicBezTo>
                    <a:cubicBezTo>
                      <a:pt x="152" y="622"/>
                      <a:pt x="236" y="526"/>
                      <a:pt x="307" y="479"/>
                    </a:cubicBezTo>
                    <a:cubicBezTo>
                      <a:pt x="379" y="419"/>
                      <a:pt x="474" y="360"/>
                      <a:pt x="557" y="324"/>
                    </a:cubicBezTo>
                    <a:cubicBezTo>
                      <a:pt x="705" y="245"/>
                      <a:pt x="861" y="199"/>
                      <a:pt x="1012" y="199"/>
                    </a:cubicBezTo>
                    <a:cubicBezTo>
                      <a:pt x="1043" y="199"/>
                      <a:pt x="1074" y="201"/>
                      <a:pt x="1105" y="205"/>
                    </a:cubicBezTo>
                    <a:cubicBezTo>
                      <a:pt x="1284" y="217"/>
                      <a:pt x="1450" y="276"/>
                      <a:pt x="1605" y="360"/>
                    </a:cubicBezTo>
                    <a:cubicBezTo>
                      <a:pt x="1676" y="407"/>
                      <a:pt x="1748" y="467"/>
                      <a:pt x="1807" y="538"/>
                    </a:cubicBezTo>
                    <a:cubicBezTo>
                      <a:pt x="1867" y="598"/>
                      <a:pt x="1915" y="693"/>
                      <a:pt x="1974" y="741"/>
                    </a:cubicBezTo>
                    <a:cubicBezTo>
                      <a:pt x="1980" y="747"/>
                      <a:pt x="1989" y="750"/>
                      <a:pt x="1999" y="750"/>
                    </a:cubicBezTo>
                    <a:cubicBezTo>
                      <a:pt x="2026" y="750"/>
                      <a:pt x="2057" y="728"/>
                      <a:pt x="2057" y="693"/>
                    </a:cubicBezTo>
                    <a:cubicBezTo>
                      <a:pt x="2057" y="598"/>
                      <a:pt x="1998" y="479"/>
                      <a:pt x="1938" y="419"/>
                    </a:cubicBezTo>
                    <a:cubicBezTo>
                      <a:pt x="1879" y="348"/>
                      <a:pt x="1807" y="276"/>
                      <a:pt x="1724" y="217"/>
                    </a:cubicBezTo>
                    <a:cubicBezTo>
                      <a:pt x="1545" y="98"/>
                      <a:pt x="1343" y="26"/>
                      <a:pt x="1141" y="3"/>
                    </a:cubicBezTo>
                    <a:cubicBezTo>
                      <a:pt x="1118" y="1"/>
                      <a:pt x="1095" y="1"/>
                      <a:pt x="107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2" name="Google Shape;5892;p62">
                <a:extLst>
                  <a:ext uri="{FF2B5EF4-FFF2-40B4-BE49-F238E27FC236}">
                    <a16:creationId xmlns:a16="http://schemas.microsoft.com/office/drawing/2014/main" id="{47D6F4FD-6C03-46CF-A362-4C3D63C7758F}"/>
                  </a:ext>
                </a:extLst>
              </p:cNvPr>
              <p:cNvSpPr/>
              <p:nvPr/>
            </p:nvSpPr>
            <p:spPr>
              <a:xfrm>
                <a:off x="2709195" y="2262986"/>
                <a:ext cx="66298" cy="40321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818" extrusionOk="0">
                    <a:moveTo>
                      <a:pt x="651" y="0"/>
                    </a:moveTo>
                    <a:cubicBezTo>
                      <a:pt x="613" y="0"/>
                      <a:pt x="575" y="5"/>
                      <a:pt x="537" y="14"/>
                    </a:cubicBezTo>
                    <a:cubicBezTo>
                      <a:pt x="406" y="38"/>
                      <a:pt x="287" y="133"/>
                      <a:pt x="179" y="264"/>
                    </a:cubicBezTo>
                    <a:cubicBezTo>
                      <a:pt x="132" y="324"/>
                      <a:pt x="96" y="395"/>
                      <a:pt x="60" y="490"/>
                    </a:cubicBezTo>
                    <a:cubicBezTo>
                      <a:pt x="37" y="562"/>
                      <a:pt x="1" y="681"/>
                      <a:pt x="1" y="776"/>
                    </a:cubicBezTo>
                    <a:cubicBezTo>
                      <a:pt x="1" y="799"/>
                      <a:pt x="21" y="818"/>
                      <a:pt x="38" y="818"/>
                    </a:cubicBezTo>
                    <a:cubicBezTo>
                      <a:pt x="48" y="818"/>
                      <a:pt x="56" y="812"/>
                      <a:pt x="60" y="800"/>
                    </a:cubicBezTo>
                    <a:cubicBezTo>
                      <a:pt x="96" y="740"/>
                      <a:pt x="120" y="669"/>
                      <a:pt x="156" y="598"/>
                    </a:cubicBezTo>
                    <a:cubicBezTo>
                      <a:pt x="179" y="514"/>
                      <a:pt x="227" y="455"/>
                      <a:pt x="275" y="395"/>
                    </a:cubicBezTo>
                    <a:cubicBezTo>
                      <a:pt x="346" y="300"/>
                      <a:pt x="465" y="217"/>
                      <a:pt x="572" y="193"/>
                    </a:cubicBezTo>
                    <a:cubicBezTo>
                      <a:pt x="601" y="190"/>
                      <a:pt x="628" y="189"/>
                      <a:pt x="655" y="189"/>
                    </a:cubicBezTo>
                    <a:cubicBezTo>
                      <a:pt x="755" y="189"/>
                      <a:pt x="848" y="208"/>
                      <a:pt x="941" y="264"/>
                    </a:cubicBezTo>
                    <a:cubicBezTo>
                      <a:pt x="1001" y="300"/>
                      <a:pt x="1061" y="359"/>
                      <a:pt x="1120" y="395"/>
                    </a:cubicBezTo>
                    <a:cubicBezTo>
                      <a:pt x="1180" y="443"/>
                      <a:pt x="1227" y="514"/>
                      <a:pt x="1287" y="562"/>
                    </a:cubicBezTo>
                    <a:cubicBezTo>
                      <a:pt x="1290" y="563"/>
                      <a:pt x="1293" y="564"/>
                      <a:pt x="1297" y="564"/>
                    </a:cubicBezTo>
                    <a:cubicBezTo>
                      <a:pt x="1319" y="564"/>
                      <a:pt x="1345" y="532"/>
                      <a:pt x="1334" y="490"/>
                    </a:cubicBezTo>
                    <a:cubicBezTo>
                      <a:pt x="1287" y="395"/>
                      <a:pt x="1227" y="312"/>
                      <a:pt x="1168" y="252"/>
                    </a:cubicBezTo>
                    <a:cubicBezTo>
                      <a:pt x="1096" y="181"/>
                      <a:pt x="1037" y="133"/>
                      <a:pt x="953" y="86"/>
                    </a:cubicBezTo>
                    <a:cubicBezTo>
                      <a:pt x="857" y="33"/>
                      <a:pt x="755" y="0"/>
                      <a:pt x="651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3" name="Google Shape;5893;p62">
                <a:extLst>
                  <a:ext uri="{FF2B5EF4-FFF2-40B4-BE49-F238E27FC236}">
                    <a16:creationId xmlns:a16="http://schemas.microsoft.com/office/drawing/2014/main" id="{1A902FCC-49DA-4B49-A98F-6E51B3337440}"/>
                  </a:ext>
                </a:extLst>
              </p:cNvPr>
              <p:cNvSpPr/>
              <p:nvPr/>
            </p:nvSpPr>
            <p:spPr>
              <a:xfrm>
                <a:off x="2653445" y="2219165"/>
                <a:ext cx="54665" cy="130280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2643" extrusionOk="0">
                    <a:moveTo>
                      <a:pt x="267" y="1"/>
                    </a:moveTo>
                    <a:cubicBezTo>
                      <a:pt x="246" y="1"/>
                      <a:pt x="226" y="13"/>
                      <a:pt x="215" y="34"/>
                    </a:cubicBezTo>
                    <a:cubicBezTo>
                      <a:pt x="179" y="94"/>
                      <a:pt x="167" y="177"/>
                      <a:pt x="156" y="248"/>
                    </a:cubicBezTo>
                    <a:cubicBezTo>
                      <a:pt x="132" y="320"/>
                      <a:pt x="120" y="391"/>
                      <a:pt x="108" y="486"/>
                    </a:cubicBezTo>
                    <a:cubicBezTo>
                      <a:pt x="96" y="617"/>
                      <a:pt x="72" y="760"/>
                      <a:pt x="60" y="915"/>
                    </a:cubicBezTo>
                    <a:cubicBezTo>
                      <a:pt x="36" y="1177"/>
                      <a:pt x="1" y="1475"/>
                      <a:pt x="132" y="1713"/>
                    </a:cubicBezTo>
                    <a:cubicBezTo>
                      <a:pt x="179" y="1808"/>
                      <a:pt x="275" y="1891"/>
                      <a:pt x="358" y="1951"/>
                    </a:cubicBezTo>
                    <a:cubicBezTo>
                      <a:pt x="477" y="2010"/>
                      <a:pt x="596" y="2010"/>
                      <a:pt x="715" y="2010"/>
                    </a:cubicBezTo>
                    <a:lnTo>
                      <a:pt x="822" y="2010"/>
                    </a:lnTo>
                    <a:cubicBezTo>
                      <a:pt x="870" y="2010"/>
                      <a:pt x="894" y="2010"/>
                      <a:pt x="906" y="2070"/>
                    </a:cubicBezTo>
                    <a:cubicBezTo>
                      <a:pt x="929" y="2118"/>
                      <a:pt x="882" y="2213"/>
                      <a:pt x="870" y="2249"/>
                    </a:cubicBezTo>
                    <a:cubicBezTo>
                      <a:pt x="810" y="2368"/>
                      <a:pt x="727" y="2475"/>
                      <a:pt x="632" y="2546"/>
                    </a:cubicBezTo>
                    <a:cubicBezTo>
                      <a:pt x="588" y="2579"/>
                      <a:pt x="605" y="2643"/>
                      <a:pt x="645" y="2643"/>
                    </a:cubicBezTo>
                    <a:cubicBezTo>
                      <a:pt x="649" y="2643"/>
                      <a:pt x="652" y="2642"/>
                      <a:pt x="656" y="2641"/>
                    </a:cubicBezTo>
                    <a:cubicBezTo>
                      <a:pt x="882" y="2546"/>
                      <a:pt x="1025" y="2344"/>
                      <a:pt x="1072" y="2106"/>
                    </a:cubicBezTo>
                    <a:cubicBezTo>
                      <a:pt x="1108" y="1725"/>
                      <a:pt x="656" y="1879"/>
                      <a:pt x="465" y="1796"/>
                    </a:cubicBezTo>
                    <a:cubicBezTo>
                      <a:pt x="191" y="1665"/>
                      <a:pt x="227" y="1284"/>
                      <a:pt x="239" y="1034"/>
                    </a:cubicBezTo>
                    <a:lnTo>
                      <a:pt x="287" y="546"/>
                    </a:lnTo>
                    <a:cubicBezTo>
                      <a:pt x="298" y="451"/>
                      <a:pt x="298" y="379"/>
                      <a:pt x="310" y="284"/>
                    </a:cubicBezTo>
                    <a:cubicBezTo>
                      <a:pt x="310" y="213"/>
                      <a:pt x="346" y="141"/>
                      <a:pt x="334" y="58"/>
                    </a:cubicBezTo>
                    <a:cubicBezTo>
                      <a:pt x="321" y="18"/>
                      <a:pt x="293" y="1"/>
                      <a:pt x="267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2" name="Google Shape;5894;p62">
              <a:extLst>
                <a:ext uri="{FF2B5EF4-FFF2-40B4-BE49-F238E27FC236}">
                  <a16:creationId xmlns:a16="http://schemas.microsoft.com/office/drawing/2014/main" id="{899DD127-0FE7-4E2D-8432-C1FA238F1501}"/>
                </a:ext>
              </a:extLst>
            </p:cNvPr>
            <p:cNvGrpSpPr/>
            <p:nvPr/>
          </p:nvGrpSpPr>
          <p:grpSpPr>
            <a:xfrm>
              <a:off x="4768912" y="2372395"/>
              <a:ext cx="1167538" cy="2283918"/>
              <a:chOff x="5871060" y="1827829"/>
              <a:chExt cx="1104004" cy="2295170"/>
            </a:xfrm>
          </p:grpSpPr>
          <p:sp>
            <p:nvSpPr>
              <p:cNvPr id="124" name="Google Shape;5895;p62">
                <a:extLst>
                  <a:ext uri="{FF2B5EF4-FFF2-40B4-BE49-F238E27FC236}">
                    <a16:creationId xmlns:a16="http://schemas.microsoft.com/office/drawing/2014/main" id="{F0B002AF-A6A7-488C-82E9-1D54617DD835}"/>
                  </a:ext>
                </a:extLst>
              </p:cNvPr>
              <p:cNvSpPr/>
              <p:nvPr/>
            </p:nvSpPr>
            <p:spPr>
              <a:xfrm>
                <a:off x="5913895" y="1891762"/>
                <a:ext cx="1061169" cy="980871"/>
              </a:xfrm>
              <a:custGeom>
                <a:avLst/>
                <a:gdLst/>
                <a:ahLst/>
                <a:cxnLst/>
                <a:rect l="l" t="t" r="r" b="b"/>
                <a:pathLst>
                  <a:path w="21528" h="19899" extrusionOk="0">
                    <a:moveTo>
                      <a:pt x="11569" y="0"/>
                    </a:moveTo>
                    <a:cubicBezTo>
                      <a:pt x="10530" y="0"/>
                      <a:pt x="9475" y="230"/>
                      <a:pt x="8525" y="556"/>
                    </a:cubicBezTo>
                    <a:cubicBezTo>
                      <a:pt x="7049" y="1080"/>
                      <a:pt x="5668" y="2044"/>
                      <a:pt x="4834" y="3402"/>
                    </a:cubicBezTo>
                    <a:cubicBezTo>
                      <a:pt x="3608" y="5378"/>
                      <a:pt x="3477" y="7914"/>
                      <a:pt x="3942" y="10105"/>
                    </a:cubicBezTo>
                    <a:cubicBezTo>
                      <a:pt x="4037" y="10593"/>
                      <a:pt x="4180" y="11081"/>
                      <a:pt x="4251" y="11593"/>
                    </a:cubicBezTo>
                    <a:cubicBezTo>
                      <a:pt x="4382" y="12522"/>
                      <a:pt x="4192" y="13867"/>
                      <a:pt x="3060" y="14213"/>
                    </a:cubicBezTo>
                    <a:cubicBezTo>
                      <a:pt x="2887" y="14264"/>
                      <a:pt x="2708" y="14278"/>
                      <a:pt x="2527" y="14278"/>
                    </a:cubicBezTo>
                    <a:cubicBezTo>
                      <a:pt x="2279" y="14278"/>
                      <a:pt x="2028" y="14250"/>
                      <a:pt x="1786" y="14250"/>
                    </a:cubicBezTo>
                    <a:cubicBezTo>
                      <a:pt x="1504" y="14250"/>
                      <a:pt x="1233" y="14288"/>
                      <a:pt x="989" y="14451"/>
                    </a:cubicBezTo>
                    <a:cubicBezTo>
                      <a:pt x="786" y="14582"/>
                      <a:pt x="632" y="14784"/>
                      <a:pt x="524" y="14998"/>
                    </a:cubicBezTo>
                    <a:cubicBezTo>
                      <a:pt x="1" y="16141"/>
                      <a:pt x="679" y="17499"/>
                      <a:pt x="1751" y="17915"/>
                    </a:cubicBezTo>
                    <a:cubicBezTo>
                      <a:pt x="2060" y="18036"/>
                      <a:pt x="2389" y="18090"/>
                      <a:pt x="2724" y="18090"/>
                    </a:cubicBezTo>
                    <a:cubicBezTo>
                      <a:pt x="3550" y="18090"/>
                      <a:pt x="4414" y="17757"/>
                      <a:pt x="5108" y="17249"/>
                    </a:cubicBezTo>
                    <a:lnTo>
                      <a:pt x="5108" y="17249"/>
                    </a:lnTo>
                    <a:cubicBezTo>
                      <a:pt x="5037" y="18344"/>
                      <a:pt x="5954" y="19320"/>
                      <a:pt x="7013" y="19439"/>
                    </a:cubicBezTo>
                    <a:cubicBezTo>
                      <a:pt x="7105" y="19450"/>
                      <a:pt x="7197" y="19455"/>
                      <a:pt x="7289" y="19455"/>
                    </a:cubicBezTo>
                    <a:cubicBezTo>
                      <a:pt x="8271" y="19455"/>
                      <a:pt x="9252" y="18888"/>
                      <a:pt x="9895" y="18082"/>
                    </a:cubicBezTo>
                    <a:cubicBezTo>
                      <a:pt x="9918" y="18035"/>
                      <a:pt x="9954" y="17987"/>
                      <a:pt x="10014" y="17975"/>
                    </a:cubicBezTo>
                    <a:cubicBezTo>
                      <a:pt x="10031" y="17966"/>
                      <a:pt x="10049" y="17962"/>
                      <a:pt x="10066" y="17962"/>
                    </a:cubicBezTo>
                    <a:cubicBezTo>
                      <a:pt x="10143" y="17962"/>
                      <a:pt x="10215" y="18038"/>
                      <a:pt x="10264" y="18106"/>
                    </a:cubicBezTo>
                    <a:cubicBezTo>
                      <a:pt x="10859" y="18820"/>
                      <a:pt x="11597" y="19416"/>
                      <a:pt x="12478" y="19713"/>
                    </a:cubicBezTo>
                    <a:cubicBezTo>
                      <a:pt x="12838" y="19835"/>
                      <a:pt x="13219" y="19899"/>
                      <a:pt x="13601" y="19899"/>
                    </a:cubicBezTo>
                    <a:cubicBezTo>
                      <a:pt x="14156" y="19899"/>
                      <a:pt x="14711" y="19764"/>
                      <a:pt x="15205" y="19475"/>
                    </a:cubicBezTo>
                    <a:cubicBezTo>
                      <a:pt x="16026" y="18987"/>
                      <a:pt x="16622" y="18035"/>
                      <a:pt x="16562" y="17082"/>
                    </a:cubicBezTo>
                    <a:lnTo>
                      <a:pt x="16562" y="17082"/>
                    </a:lnTo>
                    <a:cubicBezTo>
                      <a:pt x="17217" y="17368"/>
                      <a:pt x="17872" y="17642"/>
                      <a:pt x="18586" y="17737"/>
                    </a:cubicBezTo>
                    <a:cubicBezTo>
                      <a:pt x="18713" y="17752"/>
                      <a:pt x="18842" y="17760"/>
                      <a:pt x="18972" y="17760"/>
                    </a:cubicBezTo>
                    <a:cubicBezTo>
                      <a:pt x="19554" y="17760"/>
                      <a:pt x="20155" y="17600"/>
                      <a:pt x="20622" y="17201"/>
                    </a:cubicBezTo>
                    <a:cubicBezTo>
                      <a:pt x="21277" y="16630"/>
                      <a:pt x="21527" y="15606"/>
                      <a:pt x="21182" y="14820"/>
                    </a:cubicBezTo>
                    <a:cubicBezTo>
                      <a:pt x="20894" y="14117"/>
                      <a:pt x="20160" y="13719"/>
                      <a:pt x="19412" y="13719"/>
                    </a:cubicBezTo>
                    <a:cubicBezTo>
                      <a:pt x="19323" y="13719"/>
                      <a:pt x="19234" y="13725"/>
                      <a:pt x="19146" y="13736"/>
                    </a:cubicBezTo>
                    <a:cubicBezTo>
                      <a:pt x="19052" y="13748"/>
                      <a:pt x="18958" y="13754"/>
                      <a:pt x="18865" y="13754"/>
                    </a:cubicBezTo>
                    <a:cubicBezTo>
                      <a:pt x="17531" y="13754"/>
                      <a:pt x="16355" y="12541"/>
                      <a:pt x="17134" y="9569"/>
                    </a:cubicBezTo>
                    <a:cubicBezTo>
                      <a:pt x="17646" y="7617"/>
                      <a:pt x="17396" y="5283"/>
                      <a:pt x="16622" y="3414"/>
                    </a:cubicBezTo>
                    <a:cubicBezTo>
                      <a:pt x="16526" y="3211"/>
                      <a:pt x="16443" y="3021"/>
                      <a:pt x="16336" y="2818"/>
                    </a:cubicBezTo>
                    <a:cubicBezTo>
                      <a:pt x="15669" y="1604"/>
                      <a:pt x="14633" y="663"/>
                      <a:pt x="13300" y="247"/>
                    </a:cubicBezTo>
                    <a:cubicBezTo>
                      <a:pt x="12743" y="74"/>
                      <a:pt x="12159" y="0"/>
                      <a:pt x="11569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" name="Google Shape;5896;p62">
                <a:extLst>
                  <a:ext uri="{FF2B5EF4-FFF2-40B4-BE49-F238E27FC236}">
                    <a16:creationId xmlns:a16="http://schemas.microsoft.com/office/drawing/2014/main" id="{AB78D520-7DA9-4981-B131-0F0010271CED}"/>
                  </a:ext>
                </a:extLst>
              </p:cNvPr>
              <p:cNvSpPr/>
              <p:nvPr/>
            </p:nvSpPr>
            <p:spPr>
              <a:xfrm>
                <a:off x="5994883" y="1892748"/>
                <a:ext cx="957852" cy="980576"/>
              </a:xfrm>
              <a:custGeom>
                <a:avLst/>
                <a:gdLst/>
                <a:ahLst/>
                <a:cxnLst/>
                <a:rect l="l" t="t" r="r" b="b"/>
                <a:pathLst>
                  <a:path w="19432" h="19893" extrusionOk="0">
                    <a:moveTo>
                      <a:pt x="9868" y="1"/>
                    </a:moveTo>
                    <a:cubicBezTo>
                      <a:pt x="8835" y="1"/>
                      <a:pt x="7791" y="228"/>
                      <a:pt x="6847" y="560"/>
                    </a:cubicBezTo>
                    <a:cubicBezTo>
                      <a:pt x="5430" y="1060"/>
                      <a:pt x="4108" y="1977"/>
                      <a:pt x="3263" y="3251"/>
                    </a:cubicBezTo>
                    <a:cubicBezTo>
                      <a:pt x="3037" y="4132"/>
                      <a:pt x="3037" y="5049"/>
                      <a:pt x="3120" y="5965"/>
                    </a:cubicBezTo>
                    <a:cubicBezTo>
                      <a:pt x="3227" y="6954"/>
                      <a:pt x="3453" y="7930"/>
                      <a:pt x="3644" y="8906"/>
                    </a:cubicBezTo>
                    <a:cubicBezTo>
                      <a:pt x="3834" y="9906"/>
                      <a:pt x="3989" y="10918"/>
                      <a:pt x="3989" y="11942"/>
                    </a:cubicBezTo>
                    <a:cubicBezTo>
                      <a:pt x="3989" y="12883"/>
                      <a:pt x="3834" y="13788"/>
                      <a:pt x="3465" y="14657"/>
                    </a:cubicBezTo>
                    <a:cubicBezTo>
                      <a:pt x="3120" y="15455"/>
                      <a:pt x="2608" y="16169"/>
                      <a:pt x="1953" y="16741"/>
                    </a:cubicBezTo>
                    <a:cubicBezTo>
                      <a:pt x="1429" y="17193"/>
                      <a:pt x="798" y="17574"/>
                      <a:pt x="143" y="17812"/>
                    </a:cubicBezTo>
                    <a:cubicBezTo>
                      <a:pt x="108" y="17824"/>
                      <a:pt x="60" y="17836"/>
                      <a:pt x="1" y="17872"/>
                    </a:cubicBezTo>
                    <a:lnTo>
                      <a:pt x="84" y="17907"/>
                    </a:lnTo>
                    <a:cubicBezTo>
                      <a:pt x="400" y="18028"/>
                      <a:pt x="732" y="18082"/>
                      <a:pt x="1068" y="18082"/>
                    </a:cubicBezTo>
                    <a:cubicBezTo>
                      <a:pt x="1896" y="18082"/>
                      <a:pt x="2750" y="17749"/>
                      <a:pt x="3453" y="17241"/>
                    </a:cubicBezTo>
                    <a:lnTo>
                      <a:pt x="3453" y="17241"/>
                    </a:lnTo>
                    <a:cubicBezTo>
                      <a:pt x="3358" y="18348"/>
                      <a:pt x="4287" y="19312"/>
                      <a:pt x="5358" y="19431"/>
                    </a:cubicBezTo>
                    <a:cubicBezTo>
                      <a:pt x="5449" y="19442"/>
                      <a:pt x="5540" y="19447"/>
                      <a:pt x="5631" y="19447"/>
                    </a:cubicBezTo>
                    <a:cubicBezTo>
                      <a:pt x="6606" y="19447"/>
                      <a:pt x="7596" y="18880"/>
                      <a:pt x="8228" y="18074"/>
                    </a:cubicBezTo>
                    <a:cubicBezTo>
                      <a:pt x="8275" y="18026"/>
                      <a:pt x="8299" y="17991"/>
                      <a:pt x="8347" y="17967"/>
                    </a:cubicBezTo>
                    <a:cubicBezTo>
                      <a:pt x="8358" y="17964"/>
                      <a:pt x="8369" y="17963"/>
                      <a:pt x="8381" y="17963"/>
                    </a:cubicBezTo>
                    <a:cubicBezTo>
                      <a:pt x="8464" y="17963"/>
                      <a:pt x="8544" y="18036"/>
                      <a:pt x="8597" y="18110"/>
                    </a:cubicBezTo>
                    <a:cubicBezTo>
                      <a:pt x="9192" y="18824"/>
                      <a:pt x="9942" y="19419"/>
                      <a:pt x="10823" y="19717"/>
                    </a:cubicBezTo>
                    <a:cubicBezTo>
                      <a:pt x="11187" y="19830"/>
                      <a:pt x="11572" y="19892"/>
                      <a:pt x="11959" y="19892"/>
                    </a:cubicBezTo>
                    <a:cubicBezTo>
                      <a:pt x="12509" y="19892"/>
                      <a:pt x="13060" y="19766"/>
                      <a:pt x="13550" y="19479"/>
                    </a:cubicBezTo>
                    <a:cubicBezTo>
                      <a:pt x="14360" y="18979"/>
                      <a:pt x="14955" y="18026"/>
                      <a:pt x="14895" y="17074"/>
                    </a:cubicBezTo>
                    <a:lnTo>
                      <a:pt x="14895" y="17074"/>
                    </a:lnTo>
                    <a:cubicBezTo>
                      <a:pt x="15550" y="17360"/>
                      <a:pt x="16229" y="17645"/>
                      <a:pt x="16919" y="17729"/>
                    </a:cubicBezTo>
                    <a:cubicBezTo>
                      <a:pt x="17046" y="17744"/>
                      <a:pt x="17174" y="17751"/>
                      <a:pt x="17302" y="17751"/>
                    </a:cubicBezTo>
                    <a:cubicBezTo>
                      <a:pt x="17900" y="17751"/>
                      <a:pt x="18505" y="17585"/>
                      <a:pt x="18955" y="17193"/>
                    </a:cubicBezTo>
                    <a:cubicBezTo>
                      <a:pt x="19158" y="17014"/>
                      <a:pt x="19313" y="16812"/>
                      <a:pt x="19432" y="16574"/>
                    </a:cubicBezTo>
                    <a:lnTo>
                      <a:pt x="19432" y="16574"/>
                    </a:lnTo>
                    <a:cubicBezTo>
                      <a:pt x="19182" y="16693"/>
                      <a:pt x="18932" y="16764"/>
                      <a:pt x="18658" y="16812"/>
                    </a:cubicBezTo>
                    <a:cubicBezTo>
                      <a:pt x="18439" y="16845"/>
                      <a:pt x="18216" y="16860"/>
                      <a:pt x="17992" y="16860"/>
                    </a:cubicBezTo>
                    <a:cubicBezTo>
                      <a:pt x="17728" y="16860"/>
                      <a:pt x="17463" y="16839"/>
                      <a:pt x="17205" y="16800"/>
                    </a:cubicBezTo>
                    <a:cubicBezTo>
                      <a:pt x="16693" y="16717"/>
                      <a:pt x="16253" y="16526"/>
                      <a:pt x="15824" y="16264"/>
                    </a:cubicBezTo>
                    <a:cubicBezTo>
                      <a:pt x="15181" y="15859"/>
                      <a:pt x="14610" y="15348"/>
                      <a:pt x="14121" y="14788"/>
                    </a:cubicBezTo>
                    <a:cubicBezTo>
                      <a:pt x="13657" y="14252"/>
                      <a:pt x="13264" y="13621"/>
                      <a:pt x="13062" y="12931"/>
                    </a:cubicBezTo>
                    <a:cubicBezTo>
                      <a:pt x="12943" y="12514"/>
                      <a:pt x="12931" y="12073"/>
                      <a:pt x="12978" y="11645"/>
                    </a:cubicBezTo>
                    <a:cubicBezTo>
                      <a:pt x="13026" y="11216"/>
                      <a:pt x="13145" y="10811"/>
                      <a:pt x="13276" y="10406"/>
                    </a:cubicBezTo>
                    <a:cubicBezTo>
                      <a:pt x="13562" y="9549"/>
                      <a:pt x="13836" y="8680"/>
                      <a:pt x="14038" y="7811"/>
                    </a:cubicBezTo>
                    <a:cubicBezTo>
                      <a:pt x="14217" y="6989"/>
                      <a:pt x="14312" y="6144"/>
                      <a:pt x="14252" y="5311"/>
                    </a:cubicBezTo>
                    <a:cubicBezTo>
                      <a:pt x="14193" y="4596"/>
                      <a:pt x="14038" y="3882"/>
                      <a:pt x="13764" y="3203"/>
                    </a:cubicBezTo>
                    <a:cubicBezTo>
                      <a:pt x="13348" y="2155"/>
                      <a:pt x="12705" y="1203"/>
                      <a:pt x="11931" y="369"/>
                    </a:cubicBezTo>
                    <a:cubicBezTo>
                      <a:pt x="11835" y="322"/>
                      <a:pt x="11728" y="274"/>
                      <a:pt x="11621" y="250"/>
                    </a:cubicBezTo>
                    <a:cubicBezTo>
                      <a:pt x="11055" y="76"/>
                      <a:pt x="10463" y="1"/>
                      <a:pt x="986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" name="Google Shape;5897;p62">
                <a:extLst>
                  <a:ext uri="{FF2B5EF4-FFF2-40B4-BE49-F238E27FC236}">
                    <a16:creationId xmlns:a16="http://schemas.microsoft.com/office/drawing/2014/main" id="{EBF3284F-8E36-4A4B-B3BD-EDE89FCAE02F}"/>
                  </a:ext>
                </a:extLst>
              </p:cNvPr>
              <p:cNvSpPr/>
              <p:nvPr/>
            </p:nvSpPr>
            <p:spPr>
              <a:xfrm>
                <a:off x="5893932" y="3250813"/>
                <a:ext cx="194311" cy="269433"/>
              </a:xfrm>
              <a:custGeom>
                <a:avLst/>
                <a:gdLst/>
                <a:ahLst/>
                <a:cxnLst/>
                <a:rect l="l" t="t" r="r" b="b"/>
                <a:pathLst>
                  <a:path w="3942" h="5466" extrusionOk="0">
                    <a:moveTo>
                      <a:pt x="2001" y="0"/>
                    </a:moveTo>
                    <a:cubicBezTo>
                      <a:pt x="1846" y="322"/>
                      <a:pt x="1632" y="739"/>
                      <a:pt x="1513" y="977"/>
                    </a:cubicBezTo>
                    <a:cubicBezTo>
                      <a:pt x="1215" y="1298"/>
                      <a:pt x="1" y="3358"/>
                      <a:pt x="298" y="3572"/>
                    </a:cubicBezTo>
                    <a:cubicBezTo>
                      <a:pt x="315" y="3585"/>
                      <a:pt x="333" y="3590"/>
                      <a:pt x="353" y="3590"/>
                    </a:cubicBezTo>
                    <a:cubicBezTo>
                      <a:pt x="582" y="3590"/>
                      <a:pt x="1030" y="2839"/>
                      <a:pt x="1096" y="2763"/>
                    </a:cubicBezTo>
                    <a:lnTo>
                      <a:pt x="1096" y="2763"/>
                    </a:lnTo>
                    <a:cubicBezTo>
                      <a:pt x="1025" y="2894"/>
                      <a:pt x="1025" y="4965"/>
                      <a:pt x="1382" y="5025"/>
                    </a:cubicBezTo>
                    <a:cubicBezTo>
                      <a:pt x="1385" y="5025"/>
                      <a:pt x="1388" y="5026"/>
                      <a:pt x="1391" y="5026"/>
                    </a:cubicBezTo>
                    <a:cubicBezTo>
                      <a:pt x="1622" y="5026"/>
                      <a:pt x="1704" y="3713"/>
                      <a:pt x="1751" y="3560"/>
                    </a:cubicBezTo>
                    <a:lnTo>
                      <a:pt x="1751" y="3560"/>
                    </a:lnTo>
                    <a:cubicBezTo>
                      <a:pt x="1704" y="3725"/>
                      <a:pt x="1902" y="5466"/>
                      <a:pt x="2275" y="5466"/>
                    </a:cubicBezTo>
                    <a:cubicBezTo>
                      <a:pt x="2279" y="5466"/>
                      <a:pt x="2283" y="5466"/>
                      <a:pt x="2287" y="5465"/>
                    </a:cubicBezTo>
                    <a:cubicBezTo>
                      <a:pt x="2561" y="5442"/>
                      <a:pt x="2358" y="3572"/>
                      <a:pt x="2418" y="3572"/>
                    </a:cubicBezTo>
                    <a:lnTo>
                      <a:pt x="2418" y="3572"/>
                    </a:lnTo>
                    <a:cubicBezTo>
                      <a:pt x="2383" y="3595"/>
                      <a:pt x="2867" y="5040"/>
                      <a:pt x="3145" y="5040"/>
                    </a:cubicBezTo>
                    <a:cubicBezTo>
                      <a:pt x="3153" y="5040"/>
                      <a:pt x="3161" y="5039"/>
                      <a:pt x="3168" y="5037"/>
                    </a:cubicBezTo>
                    <a:cubicBezTo>
                      <a:pt x="3358" y="4977"/>
                      <a:pt x="3061" y="3382"/>
                      <a:pt x="3108" y="3382"/>
                    </a:cubicBezTo>
                    <a:lnTo>
                      <a:pt x="3108" y="3382"/>
                    </a:lnTo>
                    <a:cubicBezTo>
                      <a:pt x="3097" y="3393"/>
                      <a:pt x="3432" y="4266"/>
                      <a:pt x="3626" y="4266"/>
                    </a:cubicBezTo>
                    <a:cubicBezTo>
                      <a:pt x="3632" y="4266"/>
                      <a:pt x="3638" y="4265"/>
                      <a:pt x="3644" y="4263"/>
                    </a:cubicBezTo>
                    <a:cubicBezTo>
                      <a:pt x="3787" y="4215"/>
                      <a:pt x="3430" y="2846"/>
                      <a:pt x="3501" y="2298"/>
                    </a:cubicBezTo>
                    <a:cubicBezTo>
                      <a:pt x="3501" y="1834"/>
                      <a:pt x="3823" y="929"/>
                      <a:pt x="3942" y="643"/>
                    </a:cubicBezTo>
                    <a:cubicBezTo>
                      <a:pt x="3299" y="465"/>
                      <a:pt x="2644" y="239"/>
                      <a:pt x="2001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" name="Google Shape;5898;p62">
                <a:extLst>
                  <a:ext uri="{FF2B5EF4-FFF2-40B4-BE49-F238E27FC236}">
                    <a16:creationId xmlns:a16="http://schemas.microsoft.com/office/drawing/2014/main" id="{0AD768BF-8D02-4DD9-9483-53E07F746141}"/>
                  </a:ext>
                </a:extLst>
              </p:cNvPr>
              <p:cNvSpPr/>
              <p:nvPr/>
            </p:nvSpPr>
            <p:spPr>
              <a:xfrm>
                <a:off x="5919761" y="2662504"/>
                <a:ext cx="321781" cy="729184"/>
              </a:xfrm>
              <a:custGeom>
                <a:avLst/>
                <a:gdLst/>
                <a:ahLst/>
                <a:cxnLst/>
                <a:rect l="l" t="t" r="r" b="b"/>
                <a:pathLst>
                  <a:path w="6528" h="14793" extrusionOk="0">
                    <a:moveTo>
                      <a:pt x="5166" y="1"/>
                    </a:moveTo>
                    <a:cubicBezTo>
                      <a:pt x="4981" y="1"/>
                      <a:pt x="4785" y="96"/>
                      <a:pt x="4585" y="315"/>
                    </a:cubicBezTo>
                    <a:cubicBezTo>
                      <a:pt x="3727" y="1267"/>
                      <a:pt x="1251" y="6816"/>
                      <a:pt x="179" y="13067"/>
                    </a:cubicBezTo>
                    <a:cubicBezTo>
                      <a:pt x="179" y="13102"/>
                      <a:pt x="167" y="13126"/>
                      <a:pt x="167" y="13162"/>
                    </a:cubicBezTo>
                    <a:lnTo>
                      <a:pt x="84" y="13733"/>
                    </a:lnTo>
                    <a:cubicBezTo>
                      <a:pt x="1" y="14245"/>
                      <a:pt x="2346" y="14733"/>
                      <a:pt x="3299" y="14793"/>
                    </a:cubicBezTo>
                    <a:cubicBezTo>
                      <a:pt x="3299" y="14793"/>
                      <a:pt x="3346" y="14567"/>
                      <a:pt x="3430" y="14174"/>
                    </a:cubicBezTo>
                    <a:cubicBezTo>
                      <a:pt x="3430" y="14138"/>
                      <a:pt x="3430" y="14102"/>
                      <a:pt x="3442" y="14067"/>
                    </a:cubicBezTo>
                    <a:cubicBezTo>
                      <a:pt x="3668" y="13031"/>
                      <a:pt x="4132" y="10983"/>
                      <a:pt x="4680" y="8685"/>
                    </a:cubicBezTo>
                    <a:cubicBezTo>
                      <a:pt x="5466" y="5363"/>
                      <a:pt x="6454" y="4518"/>
                      <a:pt x="6490" y="2946"/>
                    </a:cubicBezTo>
                    <a:cubicBezTo>
                      <a:pt x="6528" y="1695"/>
                      <a:pt x="5944" y="1"/>
                      <a:pt x="516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" name="Google Shape;5899;p62">
                <a:extLst>
                  <a:ext uri="{FF2B5EF4-FFF2-40B4-BE49-F238E27FC236}">
                    <a16:creationId xmlns:a16="http://schemas.microsoft.com/office/drawing/2014/main" id="{83D5EEBC-628D-4FB3-905A-396B3A966A41}"/>
                  </a:ext>
                </a:extLst>
              </p:cNvPr>
              <p:cNvSpPr/>
              <p:nvPr/>
            </p:nvSpPr>
            <p:spPr>
              <a:xfrm>
                <a:off x="6004298" y="2671525"/>
                <a:ext cx="237146" cy="721346"/>
              </a:xfrm>
              <a:custGeom>
                <a:avLst/>
                <a:gdLst/>
                <a:ahLst/>
                <a:cxnLst/>
                <a:rect l="l" t="t" r="r" b="b"/>
                <a:pathLst>
                  <a:path w="4811" h="14634" extrusionOk="0">
                    <a:moveTo>
                      <a:pt x="3882" y="1"/>
                    </a:moveTo>
                    <a:cubicBezTo>
                      <a:pt x="3822" y="84"/>
                      <a:pt x="3751" y="180"/>
                      <a:pt x="3691" y="263"/>
                    </a:cubicBezTo>
                    <a:cubicBezTo>
                      <a:pt x="3024" y="1251"/>
                      <a:pt x="2477" y="2311"/>
                      <a:pt x="2036" y="3406"/>
                    </a:cubicBezTo>
                    <a:cubicBezTo>
                      <a:pt x="1596" y="4513"/>
                      <a:pt x="1262" y="5656"/>
                      <a:pt x="1024" y="6835"/>
                    </a:cubicBezTo>
                    <a:cubicBezTo>
                      <a:pt x="905" y="7430"/>
                      <a:pt x="810" y="8026"/>
                      <a:pt x="714" y="8621"/>
                    </a:cubicBezTo>
                    <a:cubicBezTo>
                      <a:pt x="631" y="9300"/>
                      <a:pt x="572" y="10002"/>
                      <a:pt x="524" y="10681"/>
                    </a:cubicBezTo>
                    <a:cubicBezTo>
                      <a:pt x="429" y="11919"/>
                      <a:pt x="345" y="13181"/>
                      <a:pt x="0" y="14372"/>
                    </a:cubicBezTo>
                    <a:cubicBezTo>
                      <a:pt x="584" y="14515"/>
                      <a:pt x="1179" y="14598"/>
                      <a:pt x="1560" y="14634"/>
                    </a:cubicBezTo>
                    <a:cubicBezTo>
                      <a:pt x="1560" y="14634"/>
                      <a:pt x="1607" y="14407"/>
                      <a:pt x="1703" y="14003"/>
                    </a:cubicBezTo>
                    <a:cubicBezTo>
                      <a:pt x="1715" y="13979"/>
                      <a:pt x="1715" y="13943"/>
                      <a:pt x="1715" y="13896"/>
                    </a:cubicBezTo>
                    <a:cubicBezTo>
                      <a:pt x="1941" y="12860"/>
                      <a:pt x="2393" y="10824"/>
                      <a:pt x="2953" y="8514"/>
                    </a:cubicBezTo>
                    <a:cubicBezTo>
                      <a:pt x="3751" y="5180"/>
                      <a:pt x="4715" y="4335"/>
                      <a:pt x="4763" y="2787"/>
                    </a:cubicBezTo>
                    <a:cubicBezTo>
                      <a:pt x="4810" y="1775"/>
                      <a:pt x="4441" y="477"/>
                      <a:pt x="388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" name="Google Shape;5900;p62">
                <a:extLst>
                  <a:ext uri="{FF2B5EF4-FFF2-40B4-BE49-F238E27FC236}">
                    <a16:creationId xmlns:a16="http://schemas.microsoft.com/office/drawing/2014/main" id="{3F677C60-A61B-4968-A9C4-B55E9923364B}"/>
                  </a:ext>
                </a:extLst>
              </p:cNvPr>
              <p:cNvSpPr/>
              <p:nvPr/>
            </p:nvSpPr>
            <p:spPr>
              <a:xfrm>
                <a:off x="5927993" y="3306563"/>
                <a:ext cx="161433" cy="55208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1120" extrusionOk="0">
                    <a:moveTo>
                      <a:pt x="24" y="1"/>
                    </a:moveTo>
                    <a:cubicBezTo>
                      <a:pt x="24" y="36"/>
                      <a:pt x="0" y="60"/>
                      <a:pt x="0" y="96"/>
                    </a:cubicBezTo>
                    <a:cubicBezTo>
                      <a:pt x="584" y="274"/>
                      <a:pt x="1167" y="465"/>
                      <a:pt x="1751" y="643"/>
                    </a:cubicBezTo>
                    <a:cubicBezTo>
                      <a:pt x="2251" y="810"/>
                      <a:pt x="2751" y="989"/>
                      <a:pt x="3263" y="1120"/>
                    </a:cubicBezTo>
                    <a:cubicBezTo>
                      <a:pt x="3263" y="1096"/>
                      <a:pt x="3263" y="1048"/>
                      <a:pt x="3275" y="1013"/>
                    </a:cubicBezTo>
                    <a:cubicBezTo>
                      <a:pt x="2774" y="834"/>
                      <a:pt x="2262" y="703"/>
                      <a:pt x="1774" y="536"/>
                    </a:cubicBezTo>
                    <a:cubicBezTo>
                      <a:pt x="1191" y="358"/>
                      <a:pt x="596" y="179"/>
                      <a:pt x="2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" name="Google Shape;5901;p62">
                <a:extLst>
                  <a:ext uri="{FF2B5EF4-FFF2-40B4-BE49-F238E27FC236}">
                    <a16:creationId xmlns:a16="http://schemas.microsoft.com/office/drawing/2014/main" id="{D8CF1F8A-ADB0-4D8F-9DF4-34916FDAF780}"/>
                  </a:ext>
                </a:extLst>
              </p:cNvPr>
              <p:cNvSpPr/>
              <p:nvPr/>
            </p:nvSpPr>
            <p:spPr>
              <a:xfrm>
                <a:off x="6212609" y="2602810"/>
                <a:ext cx="576969" cy="719621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4599" extrusionOk="0">
                    <a:moveTo>
                      <a:pt x="5998" y="1"/>
                    </a:moveTo>
                    <a:cubicBezTo>
                      <a:pt x="3849" y="1"/>
                      <a:pt x="2018" y="371"/>
                      <a:pt x="1822" y="669"/>
                    </a:cubicBezTo>
                    <a:cubicBezTo>
                      <a:pt x="1" y="3431"/>
                      <a:pt x="215" y="12944"/>
                      <a:pt x="1168" y="13956"/>
                    </a:cubicBezTo>
                    <a:cubicBezTo>
                      <a:pt x="1597" y="14406"/>
                      <a:pt x="3407" y="14598"/>
                      <a:pt x="5351" y="14598"/>
                    </a:cubicBezTo>
                    <a:cubicBezTo>
                      <a:pt x="7723" y="14598"/>
                      <a:pt x="10296" y="14312"/>
                      <a:pt x="10800" y="13861"/>
                    </a:cubicBezTo>
                    <a:cubicBezTo>
                      <a:pt x="11705" y="13063"/>
                      <a:pt x="11264" y="7729"/>
                      <a:pt x="11264" y="5467"/>
                    </a:cubicBezTo>
                    <a:cubicBezTo>
                      <a:pt x="11264" y="3205"/>
                      <a:pt x="10693" y="407"/>
                      <a:pt x="7847" y="97"/>
                    </a:cubicBezTo>
                    <a:cubicBezTo>
                      <a:pt x="7225" y="30"/>
                      <a:pt x="6599" y="1"/>
                      <a:pt x="5998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" name="Google Shape;5902;p62">
                <a:extLst>
                  <a:ext uri="{FF2B5EF4-FFF2-40B4-BE49-F238E27FC236}">
                    <a16:creationId xmlns:a16="http://schemas.microsoft.com/office/drawing/2014/main" id="{656C21E7-18AB-4813-8ABA-F13D5AA4F1AC}"/>
                  </a:ext>
                </a:extLst>
              </p:cNvPr>
              <p:cNvSpPr/>
              <p:nvPr/>
            </p:nvSpPr>
            <p:spPr>
              <a:xfrm>
                <a:off x="6608773" y="2631647"/>
                <a:ext cx="180213" cy="67792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753" extrusionOk="0">
                    <a:moveTo>
                      <a:pt x="1298" y="0"/>
                    </a:moveTo>
                    <a:cubicBezTo>
                      <a:pt x="1084" y="167"/>
                      <a:pt x="894" y="393"/>
                      <a:pt x="751" y="643"/>
                    </a:cubicBezTo>
                    <a:cubicBezTo>
                      <a:pt x="405" y="1250"/>
                      <a:pt x="286" y="2001"/>
                      <a:pt x="227" y="2715"/>
                    </a:cubicBezTo>
                    <a:cubicBezTo>
                      <a:pt x="96" y="4382"/>
                      <a:pt x="36" y="6061"/>
                      <a:pt x="12" y="7727"/>
                    </a:cubicBezTo>
                    <a:cubicBezTo>
                      <a:pt x="1" y="8597"/>
                      <a:pt x="12" y="9442"/>
                      <a:pt x="60" y="10299"/>
                    </a:cubicBezTo>
                    <a:cubicBezTo>
                      <a:pt x="96" y="10823"/>
                      <a:pt x="120" y="11323"/>
                      <a:pt x="203" y="11835"/>
                    </a:cubicBezTo>
                    <a:cubicBezTo>
                      <a:pt x="274" y="12323"/>
                      <a:pt x="393" y="12800"/>
                      <a:pt x="632" y="13216"/>
                    </a:cubicBezTo>
                    <a:cubicBezTo>
                      <a:pt x="763" y="13454"/>
                      <a:pt x="941" y="13633"/>
                      <a:pt x="1132" y="13752"/>
                    </a:cubicBezTo>
                    <a:cubicBezTo>
                      <a:pt x="1929" y="13633"/>
                      <a:pt x="2525" y="13478"/>
                      <a:pt x="2739" y="13276"/>
                    </a:cubicBezTo>
                    <a:cubicBezTo>
                      <a:pt x="3656" y="12466"/>
                      <a:pt x="3215" y="7144"/>
                      <a:pt x="3215" y="4882"/>
                    </a:cubicBezTo>
                    <a:cubicBezTo>
                      <a:pt x="3227" y="3084"/>
                      <a:pt x="2858" y="953"/>
                      <a:pt x="1298" y="0"/>
                    </a:cubicBezTo>
                    <a:close/>
                  </a:path>
                </a:pathLst>
              </a:custGeom>
              <a:solidFill>
                <a:srgbClr val="F2B6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" name="Google Shape;5903;p62">
                <a:extLst>
                  <a:ext uri="{FF2B5EF4-FFF2-40B4-BE49-F238E27FC236}">
                    <a16:creationId xmlns:a16="http://schemas.microsoft.com/office/drawing/2014/main" id="{9B1246B5-C010-4B2C-AF36-D8FD0EB58A9D}"/>
                  </a:ext>
                </a:extLst>
              </p:cNvPr>
              <p:cNvSpPr/>
              <p:nvPr/>
            </p:nvSpPr>
            <p:spPr>
              <a:xfrm>
                <a:off x="6507280" y="2644216"/>
                <a:ext cx="301917" cy="383644"/>
              </a:xfrm>
              <a:custGeom>
                <a:avLst/>
                <a:gdLst/>
                <a:ahLst/>
                <a:cxnLst/>
                <a:rect l="l" t="t" r="r" b="b"/>
                <a:pathLst>
                  <a:path w="6125" h="7783" extrusionOk="0">
                    <a:moveTo>
                      <a:pt x="836" y="1"/>
                    </a:moveTo>
                    <a:cubicBezTo>
                      <a:pt x="1" y="1"/>
                      <a:pt x="108" y="1881"/>
                      <a:pt x="643" y="3162"/>
                    </a:cubicBezTo>
                    <a:cubicBezTo>
                      <a:pt x="940" y="3841"/>
                      <a:pt x="1417" y="4401"/>
                      <a:pt x="1893" y="4960"/>
                    </a:cubicBezTo>
                    <a:cubicBezTo>
                      <a:pt x="2310" y="5448"/>
                      <a:pt x="3798" y="7401"/>
                      <a:pt x="4965" y="7746"/>
                    </a:cubicBezTo>
                    <a:cubicBezTo>
                      <a:pt x="5047" y="7771"/>
                      <a:pt x="5123" y="7782"/>
                      <a:pt x="5195" y="7782"/>
                    </a:cubicBezTo>
                    <a:cubicBezTo>
                      <a:pt x="5924" y="7782"/>
                      <a:pt x="6124" y="6601"/>
                      <a:pt x="5929" y="6091"/>
                    </a:cubicBezTo>
                    <a:cubicBezTo>
                      <a:pt x="5334" y="4424"/>
                      <a:pt x="4048" y="2770"/>
                      <a:pt x="2691" y="1365"/>
                    </a:cubicBezTo>
                    <a:cubicBezTo>
                      <a:pt x="2286" y="948"/>
                      <a:pt x="1869" y="507"/>
                      <a:pt x="1381" y="198"/>
                    </a:cubicBezTo>
                    <a:cubicBezTo>
                      <a:pt x="1167" y="62"/>
                      <a:pt x="986" y="1"/>
                      <a:pt x="836" y="1"/>
                    </a:cubicBezTo>
                    <a:close/>
                  </a:path>
                </a:pathLst>
              </a:custGeom>
              <a:solidFill>
                <a:srgbClr val="E0E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" name="Google Shape;5904;p62">
                <a:extLst>
                  <a:ext uri="{FF2B5EF4-FFF2-40B4-BE49-F238E27FC236}">
                    <a16:creationId xmlns:a16="http://schemas.microsoft.com/office/drawing/2014/main" id="{899ED797-4F18-4713-AF5E-5ADF7344123C}"/>
                  </a:ext>
                </a:extLst>
              </p:cNvPr>
              <p:cNvSpPr/>
              <p:nvPr/>
            </p:nvSpPr>
            <p:spPr>
              <a:xfrm>
                <a:off x="5871060" y="4004401"/>
                <a:ext cx="1028291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60" y="1869"/>
                      <a:pt x="20860" y="1203"/>
                    </a:cubicBezTo>
                    <a:cubicBezTo>
                      <a:pt x="20860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" name="Google Shape;5905;p62">
                <a:extLst>
                  <a:ext uri="{FF2B5EF4-FFF2-40B4-BE49-F238E27FC236}">
                    <a16:creationId xmlns:a16="http://schemas.microsoft.com/office/drawing/2014/main" id="{798AE0B3-2D6F-4C03-801F-E53D894FDAB7}"/>
                  </a:ext>
                </a:extLst>
              </p:cNvPr>
              <p:cNvSpPr/>
              <p:nvPr/>
            </p:nvSpPr>
            <p:spPr>
              <a:xfrm>
                <a:off x="6089377" y="3407515"/>
                <a:ext cx="1824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7" h="13" extrusionOk="0">
                    <a:moveTo>
                      <a:pt x="12" y="0"/>
                    </a:moveTo>
                    <a:cubicBezTo>
                      <a:pt x="1" y="0"/>
                      <a:pt x="1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" name="Google Shape;5906;p62">
                <a:extLst>
                  <a:ext uri="{FF2B5EF4-FFF2-40B4-BE49-F238E27FC236}">
                    <a16:creationId xmlns:a16="http://schemas.microsoft.com/office/drawing/2014/main" id="{EBF8A2A2-A379-4CC1-BDA6-31F801B9CA41}"/>
                  </a:ext>
                </a:extLst>
              </p:cNvPr>
              <p:cNvSpPr/>
              <p:nvPr/>
            </p:nvSpPr>
            <p:spPr>
              <a:xfrm>
                <a:off x="6057682" y="2620408"/>
                <a:ext cx="568737" cy="505938"/>
              </a:xfrm>
              <a:custGeom>
                <a:avLst/>
                <a:gdLst/>
                <a:ahLst/>
                <a:cxnLst/>
                <a:rect l="l" t="t" r="r" b="b"/>
                <a:pathLst>
                  <a:path w="11538" h="10264" extrusionOk="0">
                    <a:moveTo>
                      <a:pt x="7214" y="0"/>
                    </a:moveTo>
                    <a:cubicBezTo>
                      <a:pt x="6101" y="0"/>
                      <a:pt x="4756" y="217"/>
                      <a:pt x="3692" y="455"/>
                    </a:cubicBezTo>
                    <a:cubicBezTo>
                      <a:pt x="3668" y="466"/>
                      <a:pt x="3620" y="466"/>
                      <a:pt x="3596" y="478"/>
                    </a:cubicBezTo>
                    <a:cubicBezTo>
                      <a:pt x="2739" y="693"/>
                      <a:pt x="2084" y="919"/>
                      <a:pt x="1953" y="1074"/>
                    </a:cubicBezTo>
                    <a:cubicBezTo>
                      <a:pt x="1667" y="1395"/>
                      <a:pt x="1525" y="1824"/>
                      <a:pt x="1370" y="2205"/>
                    </a:cubicBezTo>
                    <a:cubicBezTo>
                      <a:pt x="1060" y="3038"/>
                      <a:pt x="858" y="3919"/>
                      <a:pt x="655" y="4800"/>
                    </a:cubicBezTo>
                    <a:cubicBezTo>
                      <a:pt x="524" y="5360"/>
                      <a:pt x="441" y="5931"/>
                      <a:pt x="334" y="6491"/>
                    </a:cubicBezTo>
                    <a:cubicBezTo>
                      <a:pt x="227" y="7051"/>
                      <a:pt x="1" y="7598"/>
                      <a:pt x="108" y="8146"/>
                    </a:cubicBezTo>
                    <a:cubicBezTo>
                      <a:pt x="167" y="8456"/>
                      <a:pt x="334" y="8741"/>
                      <a:pt x="536" y="8979"/>
                    </a:cubicBezTo>
                    <a:cubicBezTo>
                      <a:pt x="1072" y="9575"/>
                      <a:pt x="1846" y="9837"/>
                      <a:pt x="2596" y="10039"/>
                    </a:cubicBezTo>
                    <a:cubicBezTo>
                      <a:pt x="3208" y="10209"/>
                      <a:pt x="3839" y="10264"/>
                      <a:pt x="4470" y="10264"/>
                    </a:cubicBezTo>
                    <a:cubicBezTo>
                      <a:pt x="4723" y="10264"/>
                      <a:pt x="4976" y="10255"/>
                      <a:pt x="5227" y="10241"/>
                    </a:cubicBezTo>
                    <a:cubicBezTo>
                      <a:pt x="6061" y="10206"/>
                      <a:pt x="6894" y="10099"/>
                      <a:pt x="7728" y="10039"/>
                    </a:cubicBezTo>
                    <a:cubicBezTo>
                      <a:pt x="8502" y="9980"/>
                      <a:pt x="9287" y="9932"/>
                      <a:pt x="10002" y="9634"/>
                    </a:cubicBezTo>
                    <a:cubicBezTo>
                      <a:pt x="10097" y="9610"/>
                      <a:pt x="10169" y="9575"/>
                      <a:pt x="10240" y="9539"/>
                    </a:cubicBezTo>
                    <a:cubicBezTo>
                      <a:pt x="10502" y="9396"/>
                      <a:pt x="10740" y="9218"/>
                      <a:pt x="10942" y="9015"/>
                    </a:cubicBezTo>
                    <a:cubicBezTo>
                      <a:pt x="11073" y="8860"/>
                      <a:pt x="11181" y="8717"/>
                      <a:pt x="11300" y="8551"/>
                    </a:cubicBezTo>
                    <a:cubicBezTo>
                      <a:pt x="11395" y="8432"/>
                      <a:pt x="11538" y="8265"/>
                      <a:pt x="11538" y="8122"/>
                    </a:cubicBezTo>
                    <a:cubicBezTo>
                      <a:pt x="11395" y="4979"/>
                      <a:pt x="11347" y="1478"/>
                      <a:pt x="11157" y="1228"/>
                    </a:cubicBezTo>
                    <a:cubicBezTo>
                      <a:pt x="10633" y="562"/>
                      <a:pt x="10073" y="347"/>
                      <a:pt x="8680" y="121"/>
                    </a:cubicBezTo>
                    <a:cubicBezTo>
                      <a:pt x="8633" y="121"/>
                      <a:pt x="8597" y="109"/>
                      <a:pt x="8549" y="109"/>
                    </a:cubicBezTo>
                    <a:cubicBezTo>
                      <a:pt x="8192" y="50"/>
                      <a:pt x="7799" y="26"/>
                      <a:pt x="7382" y="2"/>
                    </a:cubicBezTo>
                    <a:cubicBezTo>
                      <a:pt x="7327" y="1"/>
                      <a:pt x="7270" y="0"/>
                      <a:pt x="7214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" name="Google Shape;5907;p62">
                <a:extLst>
                  <a:ext uri="{FF2B5EF4-FFF2-40B4-BE49-F238E27FC236}">
                    <a16:creationId xmlns:a16="http://schemas.microsoft.com/office/drawing/2014/main" id="{ED81AA66-DC8E-4A81-A4C2-C8882A476218}"/>
                  </a:ext>
                </a:extLst>
              </p:cNvPr>
              <p:cNvSpPr/>
              <p:nvPr/>
            </p:nvSpPr>
            <p:spPr>
              <a:xfrm>
                <a:off x="6243712" y="2553567"/>
                <a:ext cx="209000" cy="134815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7"/>
                    </a:lnTo>
                    <a:lnTo>
                      <a:pt x="453" y="2442"/>
                    </a:lnTo>
                    <a:cubicBezTo>
                      <a:pt x="453" y="2442"/>
                      <a:pt x="637" y="2735"/>
                      <a:pt x="1389" y="2735"/>
                    </a:cubicBezTo>
                    <a:cubicBezTo>
                      <a:pt x="1686" y="2735"/>
                      <a:pt x="2073" y="2689"/>
                      <a:pt x="2573" y="2561"/>
                    </a:cubicBezTo>
                    <a:cubicBezTo>
                      <a:pt x="4239" y="2108"/>
                      <a:pt x="4073" y="1311"/>
                      <a:pt x="4073" y="1311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" name="Google Shape;5908;p62">
                <a:extLst>
                  <a:ext uri="{FF2B5EF4-FFF2-40B4-BE49-F238E27FC236}">
                    <a16:creationId xmlns:a16="http://schemas.microsoft.com/office/drawing/2014/main" id="{ED09955F-4796-403E-A809-5FFEF382CB2C}"/>
                  </a:ext>
                </a:extLst>
              </p:cNvPr>
              <p:cNvSpPr/>
              <p:nvPr/>
            </p:nvSpPr>
            <p:spPr>
              <a:xfrm>
                <a:off x="6247673" y="2533400"/>
                <a:ext cx="196221" cy="10560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2142" extrusionOk="0">
                    <a:moveTo>
                      <a:pt x="3689" y="0"/>
                    </a:moveTo>
                    <a:cubicBezTo>
                      <a:pt x="3558" y="0"/>
                      <a:pt x="3427" y="6"/>
                      <a:pt x="3298" y="17"/>
                    </a:cubicBezTo>
                    <a:cubicBezTo>
                      <a:pt x="2429" y="88"/>
                      <a:pt x="1572" y="315"/>
                      <a:pt x="727" y="565"/>
                    </a:cubicBezTo>
                    <a:cubicBezTo>
                      <a:pt x="524" y="624"/>
                      <a:pt x="310" y="696"/>
                      <a:pt x="191" y="850"/>
                    </a:cubicBezTo>
                    <a:cubicBezTo>
                      <a:pt x="48" y="1041"/>
                      <a:pt x="0" y="1458"/>
                      <a:pt x="120" y="1672"/>
                    </a:cubicBezTo>
                    <a:cubicBezTo>
                      <a:pt x="262" y="1922"/>
                      <a:pt x="727" y="2077"/>
                      <a:pt x="1060" y="2112"/>
                    </a:cubicBezTo>
                    <a:cubicBezTo>
                      <a:pt x="1194" y="2133"/>
                      <a:pt x="1331" y="2142"/>
                      <a:pt x="1470" y="2142"/>
                    </a:cubicBezTo>
                    <a:cubicBezTo>
                      <a:pt x="1736" y="2142"/>
                      <a:pt x="2008" y="2108"/>
                      <a:pt x="2275" y="2053"/>
                    </a:cubicBezTo>
                    <a:cubicBezTo>
                      <a:pt x="2763" y="1970"/>
                      <a:pt x="3263" y="1839"/>
                      <a:pt x="3679" y="1600"/>
                    </a:cubicBezTo>
                    <a:cubicBezTo>
                      <a:pt x="4096" y="1350"/>
                      <a:pt x="4453" y="1017"/>
                      <a:pt x="4584" y="612"/>
                    </a:cubicBezTo>
                    <a:cubicBezTo>
                      <a:pt x="4632" y="481"/>
                      <a:pt x="4644" y="315"/>
                      <a:pt x="4549" y="207"/>
                    </a:cubicBezTo>
                    <a:cubicBezTo>
                      <a:pt x="4465" y="112"/>
                      <a:pt x="4311" y="65"/>
                      <a:pt x="4168" y="29"/>
                    </a:cubicBezTo>
                    <a:cubicBezTo>
                      <a:pt x="4010" y="9"/>
                      <a:pt x="3849" y="0"/>
                      <a:pt x="3689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" name="Google Shape;5909;p62">
                <a:extLst>
                  <a:ext uri="{FF2B5EF4-FFF2-40B4-BE49-F238E27FC236}">
                    <a16:creationId xmlns:a16="http://schemas.microsoft.com/office/drawing/2014/main" id="{6D6952F5-2ED0-4EE3-A578-D4C47527983D}"/>
                  </a:ext>
                </a:extLst>
              </p:cNvPr>
              <p:cNvSpPr/>
              <p:nvPr/>
            </p:nvSpPr>
            <p:spPr>
              <a:xfrm>
                <a:off x="6443840" y="2628689"/>
                <a:ext cx="175531" cy="472321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9582" extrusionOk="0">
                    <a:moveTo>
                      <a:pt x="1263" y="1"/>
                    </a:moveTo>
                    <a:cubicBezTo>
                      <a:pt x="1239" y="1"/>
                      <a:pt x="1203" y="25"/>
                      <a:pt x="1180" y="48"/>
                    </a:cubicBezTo>
                    <a:cubicBezTo>
                      <a:pt x="168" y="1846"/>
                      <a:pt x="1" y="4037"/>
                      <a:pt x="358" y="5799"/>
                    </a:cubicBezTo>
                    <a:cubicBezTo>
                      <a:pt x="703" y="7478"/>
                      <a:pt x="1680" y="8847"/>
                      <a:pt x="2977" y="9550"/>
                    </a:cubicBezTo>
                    <a:cubicBezTo>
                      <a:pt x="3024" y="9571"/>
                      <a:pt x="3075" y="9582"/>
                      <a:pt x="3126" y="9582"/>
                    </a:cubicBezTo>
                    <a:cubicBezTo>
                      <a:pt x="3245" y="9582"/>
                      <a:pt x="3367" y="9523"/>
                      <a:pt x="3442" y="9407"/>
                    </a:cubicBezTo>
                    <a:cubicBezTo>
                      <a:pt x="3561" y="9216"/>
                      <a:pt x="3454" y="8978"/>
                      <a:pt x="3335" y="8811"/>
                    </a:cubicBezTo>
                    <a:cubicBezTo>
                      <a:pt x="3013" y="8359"/>
                      <a:pt x="2084" y="7049"/>
                      <a:pt x="1799" y="5240"/>
                    </a:cubicBezTo>
                    <a:cubicBezTo>
                      <a:pt x="1489" y="3275"/>
                      <a:pt x="2204" y="1572"/>
                      <a:pt x="2704" y="537"/>
                    </a:cubicBezTo>
                    <a:cubicBezTo>
                      <a:pt x="2739" y="477"/>
                      <a:pt x="2739" y="406"/>
                      <a:pt x="2680" y="382"/>
                    </a:cubicBezTo>
                    <a:cubicBezTo>
                      <a:pt x="2335" y="203"/>
                      <a:pt x="1644" y="48"/>
                      <a:pt x="1263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" name="Google Shape;5910;p62">
                <a:extLst>
                  <a:ext uri="{FF2B5EF4-FFF2-40B4-BE49-F238E27FC236}">
                    <a16:creationId xmlns:a16="http://schemas.microsoft.com/office/drawing/2014/main" id="{A26F96A4-3FD5-4D9C-92D6-BF5B53F7BBA3}"/>
                  </a:ext>
                </a:extLst>
              </p:cNvPr>
              <p:cNvSpPr/>
              <p:nvPr/>
            </p:nvSpPr>
            <p:spPr>
              <a:xfrm>
                <a:off x="6032444" y="2636034"/>
                <a:ext cx="205451" cy="402523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8166" extrusionOk="0">
                    <a:moveTo>
                      <a:pt x="4041" y="0"/>
                    </a:moveTo>
                    <a:cubicBezTo>
                      <a:pt x="3835" y="0"/>
                      <a:pt x="3446" y="132"/>
                      <a:pt x="3394" y="149"/>
                    </a:cubicBezTo>
                    <a:cubicBezTo>
                      <a:pt x="3346" y="197"/>
                      <a:pt x="3287" y="209"/>
                      <a:pt x="3239" y="233"/>
                    </a:cubicBezTo>
                    <a:cubicBezTo>
                      <a:pt x="2715" y="447"/>
                      <a:pt x="2263" y="804"/>
                      <a:pt x="1953" y="1328"/>
                    </a:cubicBezTo>
                    <a:cubicBezTo>
                      <a:pt x="1" y="4662"/>
                      <a:pt x="382" y="7996"/>
                      <a:pt x="489" y="8127"/>
                    </a:cubicBezTo>
                    <a:cubicBezTo>
                      <a:pt x="508" y="8154"/>
                      <a:pt x="527" y="8166"/>
                      <a:pt x="544" y="8166"/>
                    </a:cubicBezTo>
                    <a:cubicBezTo>
                      <a:pt x="630" y="8166"/>
                      <a:pt x="681" y="7865"/>
                      <a:pt x="691" y="7805"/>
                    </a:cubicBezTo>
                    <a:cubicBezTo>
                      <a:pt x="1322" y="4555"/>
                      <a:pt x="2203" y="2793"/>
                      <a:pt x="2715" y="1923"/>
                    </a:cubicBezTo>
                    <a:cubicBezTo>
                      <a:pt x="2953" y="1531"/>
                      <a:pt x="3215" y="1161"/>
                      <a:pt x="3513" y="828"/>
                    </a:cubicBezTo>
                    <a:cubicBezTo>
                      <a:pt x="3656" y="650"/>
                      <a:pt x="3823" y="483"/>
                      <a:pt x="3965" y="316"/>
                    </a:cubicBezTo>
                    <a:cubicBezTo>
                      <a:pt x="4013" y="269"/>
                      <a:pt x="4168" y="149"/>
                      <a:pt x="4168" y="66"/>
                    </a:cubicBezTo>
                    <a:cubicBezTo>
                      <a:pt x="4168" y="18"/>
                      <a:pt x="4117" y="0"/>
                      <a:pt x="4041" y="0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" name="Google Shape;5911;p62">
                <a:extLst>
                  <a:ext uri="{FF2B5EF4-FFF2-40B4-BE49-F238E27FC236}">
                    <a16:creationId xmlns:a16="http://schemas.microsoft.com/office/drawing/2014/main" id="{E87A34DA-052E-43EB-8FF7-3CDAD31E2F61}"/>
                  </a:ext>
                </a:extLst>
              </p:cNvPr>
              <p:cNvSpPr/>
              <p:nvPr/>
            </p:nvSpPr>
            <p:spPr>
              <a:xfrm>
                <a:off x="6432109" y="2716627"/>
                <a:ext cx="206043" cy="216148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4385" extrusionOk="0">
                    <a:moveTo>
                      <a:pt x="811" y="1"/>
                    </a:moveTo>
                    <a:cubicBezTo>
                      <a:pt x="560" y="1"/>
                      <a:pt x="332" y="84"/>
                      <a:pt x="203" y="324"/>
                    </a:cubicBezTo>
                    <a:cubicBezTo>
                      <a:pt x="167" y="396"/>
                      <a:pt x="132" y="503"/>
                      <a:pt x="108" y="598"/>
                    </a:cubicBezTo>
                    <a:cubicBezTo>
                      <a:pt x="96" y="717"/>
                      <a:pt x="72" y="836"/>
                      <a:pt x="96" y="955"/>
                    </a:cubicBezTo>
                    <a:cubicBezTo>
                      <a:pt x="108" y="1134"/>
                      <a:pt x="156" y="1301"/>
                      <a:pt x="108" y="1479"/>
                    </a:cubicBezTo>
                    <a:cubicBezTo>
                      <a:pt x="60" y="1634"/>
                      <a:pt x="1" y="1753"/>
                      <a:pt x="60" y="1896"/>
                    </a:cubicBezTo>
                    <a:cubicBezTo>
                      <a:pt x="108" y="2015"/>
                      <a:pt x="179" y="2134"/>
                      <a:pt x="179" y="2289"/>
                    </a:cubicBezTo>
                    <a:cubicBezTo>
                      <a:pt x="179" y="2467"/>
                      <a:pt x="108" y="2610"/>
                      <a:pt x="156" y="2789"/>
                    </a:cubicBezTo>
                    <a:cubicBezTo>
                      <a:pt x="156" y="2825"/>
                      <a:pt x="167" y="2848"/>
                      <a:pt x="179" y="2884"/>
                    </a:cubicBezTo>
                    <a:lnTo>
                      <a:pt x="191" y="2896"/>
                    </a:lnTo>
                    <a:cubicBezTo>
                      <a:pt x="227" y="2920"/>
                      <a:pt x="263" y="2955"/>
                      <a:pt x="298" y="2967"/>
                    </a:cubicBezTo>
                    <a:cubicBezTo>
                      <a:pt x="644" y="3206"/>
                      <a:pt x="1072" y="3277"/>
                      <a:pt x="1453" y="3444"/>
                    </a:cubicBezTo>
                    <a:cubicBezTo>
                      <a:pt x="2037" y="3682"/>
                      <a:pt x="2573" y="4027"/>
                      <a:pt x="3108" y="4384"/>
                    </a:cubicBezTo>
                    <a:lnTo>
                      <a:pt x="4180" y="2170"/>
                    </a:lnTo>
                    <a:cubicBezTo>
                      <a:pt x="2978" y="1651"/>
                      <a:pt x="3257" y="38"/>
                      <a:pt x="2422" y="38"/>
                    </a:cubicBezTo>
                    <a:cubicBezTo>
                      <a:pt x="2412" y="38"/>
                      <a:pt x="2403" y="38"/>
                      <a:pt x="2394" y="38"/>
                    </a:cubicBezTo>
                    <a:cubicBezTo>
                      <a:pt x="2321" y="365"/>
                      <a:pt x="2231" y="453"/>
                      <a:pt x="2142" y="453"/>
                    </a:cubicBezTo>
                    <a:cubicBezTo>
                      <a:pt x="2085" y="453"/>
                      <a:pt x="2028" y="416"/>
                      <a:pt x="1977" y="384"/>
                    </a:cubicBezTo>
                    <a:cubicBezTo>
                      <a:pt x="1890" y="321"/>
                      <a:pt x="1306" y="1"/>
                      <a:pt x="81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" name="Google Shape;5912;p62">
                <a:extLst>
                  <a:ext uri="{FF2B5EF4-FFF2-40B4-BE49-F238E27FC236}">
                    <a16:creationId xmlns:a16="http://schemas.microsoft.com/office/drawing/2014/main" id="{1A8A1E17-C568-4466-8B8A-12CD26D06654}"/>
                  </a:ext>
                </a:extLst>
              </p:cNvPr>
              <p:cNvSpPr/>
              <p:nvPr/>
            </p:nvSpPr>
            <p:spPr>
              <a:xfrm>
                <a:off x="6534243" y="2777208"/>
                <a:ext cx="314634" cy="277369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5627" extrusionOk="0">
                    <a:moveTo>
                      <a:pt x="1346" y="0"/>
                    </a:moveTo>
                    <a:cubicBezTo>
                      <a:pt x="1274" y="202"/>
                      <a:pt x="84" y="2691"/>
                      <a:pt x="0" y="2869"/>
                    </a:cubicBezTo>
                    <a:cubicBezTo>
                      <a:pt x="60" y="2929"/>
                      <a:pt x="215" y="3096"/>
                      <a:pt x="453" y="3298"/>
                    </a:cubicBezTo>
                    <a:cubicBezTo>
                      <a:pt x="477" y="3334"/>
                      <a:pt x="501" y="3346"/>
                      <a:pt x="536" y="3381"/>
                    </a:cubicBezTo>
                    <a:cubicBezTo>
                      <a:pt x="1432" y="4190"/>
                      <a:pt x="3216" y="5626"/>
                      <a:pt x="4453" y="5626"/>
                    </a:cubicBezTo>
                    <a:cubicBezTo>
                      <a:pt x="4893" y="5626"/>
                      <a:pt x="5264" y="5445"/>
                      <a:pt x="5501" y="4989"/>
                    </a:cubicBezTo>
                    <a:cubicBezTo>
                      <a:pt x="6382" y="3298"/>
                      <a:pt x="3251" y="1119"/>
                      <a:pt x="1905" y="310"/>
                    </a:cubicBezTo>
                    <a:cubicBezTo>
                      <a:pt x="1882" y="298"/>
                      <a:pt x="1870" y="298"/>
                      <a:pt x="1858" y="286"/>
                    </a:cubicBezTo>
                    <a:cubicBezTo>
                      <a:pt x="1620" y="131"/>
                      <a:pt x="1441" y="48"/>
                      <a:pt x="1346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" name="Google Shape;5913;p62">
                <a:extLst>
                  <a:ext uri="{FF2B5EF4-FFF2-40B4-BE49-F238E27FC236}">
                    <a16:creationId xmlns:a16="http://schemas.microsoft.com/office/drawing/2014/main" id="{BD1F899C-74BD-4DBF-9E2E-C1361B28425E}"/>
                  </a:ext>
                </a:extLst>
              </p:cNvPr>
              <p:cNvSpPr/>
              <p:nvPr/>
            </p:nvSpPr>
            <p:spPr>
              <a:xfrm>
                <a:off x="6557115" y="2789531"/>
                <a:ext cx="70488" cy="15320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3108" extrusionOk="0">
                    <a:moveTo>
                      <a:pt x="1382" y="0"/>
                    </a:moveTo>
                    <a:cubicBezTo>
                      <a:pt x="1287" y="250"/>
                      <a:pt x="1203" y="512"/>
                      <a:pt x="1096" y="750"/>
                    </a:cubicBezTo>
                    <a:cubicBezTo>
                      <a:pt x="810" y="1441"/>
                      <a:pt x="477" y="2119"/>
                      <a:pt x="132" y="2786"/>
                    </a:cubicBezTo>
                    <a:cubicBezTo>
                      <a:pt x="84" y="2870"/>
                      <a:pt x="37" y="2953"/>
                      <a:pt x="1" y="3036"/>
                    </a:cubicBezTo>
                    <a:cubicBezTo>
                      <a:pt x="13" y="3072"/>
                      <a:pt x="37" y="3084"/>
                      <a:pt x="72" y="3108"/>
                    </a:cubicBezTo>
                    <a:cubicBezTo>
                      <a:pt x="96" y="3048"/>
                      <a:pt x="120" y="3012"/>
                      <a:pt x="144" y="2965"/>
                    </a:cubicBezTo>
                    <a:cubicBezTo>
                      <a:pt x="322" y="2619"/>
                      <a:pt x="501" y="2274"/>
                      <a:pt x="668" y="1917"/>
                    </a:cubicBezTo>
                    <a:cubicBezTo>
                      <a:pt x="953" y="1310"/>
                      <a:pt x="1215" y="691"/>
                      <a:pt x="1430" y="48"/>
                    </a:cubicBezTo>
                    <a:lnTo>
                      <a:pt x="1382" y="0"/>
                    </a:ln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" name="Google Shape;5914;p62">
                <a:extLst>
                  <a:ext uri="{FF2B5EF4-FFF2-40B4-BE49-F238E27FC236}">
                    <a16:creationId xmlns:a16="http://schemas.microsoft.com/office/drawing/2014/main" id="{40F37E44-AA12-42A4-B2A7-FF0D9CBFB67A}"/>
                  </a:ext>
                </a:extLst>
              </p:cNvPr>
              <p:cNvSpPr/>
              <p:nvPr/>
            </p:nvSpPr>
            <p:spPr>
              <a:xfrm>
                <a:off x="6599408" y="2776617"/>
                <a:ext cx="166707" cy="123281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2501" extrusionOk="0">
                    <a:moveTo>
                      <a:pt x="0" y="0"/>
                    </a:moveTo>
                    <a:cubicBezTo>
                      <a:pt x="143" y="84"/>
                      <a:pt x="298" y="191"/>
                      <a:pt x="441" y="274"/>
                    </a:cubicBezTo>
                    <a:cubicBezTo>
                      <a:pt x="595" y="369"/>
                      <a:pt x="738" y="453"/>
                      <a:pt x="893" y="560"/>
                    </a:cubicBezTo>
                    <a:cubicBezTo>
                      <a:pt x="1191" y="750"/>
                      <a:pt x="1476" y="953"/>
                      <a:pt x="1750" y="1155"/>
                    </a:cubicBezTo>
                    <a:cubicBezTo>
                      <a:pt x="2036" y="1369"/>
                      <a:pt x="2322" y="1572"/>
                      <a:pt x="2584" y="1798"/>
                    </a:cubicBezTo>
                    <a:cubicBezTo>
                      <a:pt x="2858" y="2024"/>
                      <a:pt x="3119" y="2262"/>
                      <a:pt x="3381" y="2500"/>
                    </a:cubicBezTo>
                    <a:cubicBezTo>
                      <a:pt x="3155" y="2227"/>
                      <a:pt x="2905" y="1977"/>
                      <a:pt x="2631" y="1738"/>
                    </a:cubicBezTo>
                    <a:cubicBezTo>
                      <a:pt x="2381" y="1500"/>
                      <a:pt x="2096" y="1274"/>
                      <a:pt x="1810" y="1072"/>
                    </a:cubicBezTo>
                    <a:cubicBezTo>
                      <a:pt x="1536" y="869"/>
                      <a:pt x="1238" y="667"/>
                      <a:pt x="941" y="488"/>
                    </a:cubicBezTo>
                    <a:cubicBezTo>
                      <a:pt x="619" y="310"/>
                      <a:pt x="322" y="131"/>
                      <a:pt x="0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4" name="Google Shape;5915;p62">
                <a:extLst>
                  <a:ext uri="{FF2B5EF4-FFF2-40B4-BE49-F238E27FC236}">
                    <a16:creationId xmlns:a16="http://schemas.microsoft.com/office/drawing/2014/main" id="{5A836B2A-9054-469F-9525-98C0743D2759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3655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12943" extrusionOk="0">
                    <a:moveTo>
                      <a:pt x="1" y="0"/>
                    </a:moveTo>
                    <a:cubicBezTo>
                      <a:pt x="60" y="1548"/>
                      <a:pt x="155" y="2822"/>
                      <a:pt x="263" y="3560"/>
                    </a:cubicBezTo>
                    <a:cubicBezTo>
                      <a:pt x="679" y="6501"/>
                      <a:pt x="1346" y="12943"/>
                      <a:pt x="1346" y="12943"/>
                    </a:cubicBezTo>
                    <a:lnTo>
                      <a:pt x="4799" y="12943"/>
                    </a:lnTo>
                    <a:cubicBezTo>
                      <a:pt x="4787" y="10597"/>
                      <a:pt x="4442" y="2572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62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" name="Google Shape;5916;p62">
                <a:extLst>
                  <a:ext uri="{FF2B5EF4-FFF2-40B4-BE49-F238E27FC236}">
                    <a16:creationId xmlns:a16="http://schemas.microsoft.com/office/drawing/2014/main" id="{AF1E956B-6928-4785-B8F6-44BF6AD7F707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22506" cy="162024"/>
              </a:xfrm>
              <a:custGeom>
                <a:avLst/>
                <a:gdLst/>
                <a:ahLst/>
                <a:cxnLst/>
                <a:rect l="l" t="t" r="r" b="b"/>
                <a:pathLst>
                  <a:path w="4514" h="3287" extrusionOk="0">
                    <a:moveTo>
                      <a:pt x="1" y="0"/>
                    </a:moveTo>
                    <a:cubicBezTo>
                      <a:pt x="48" y="1132"/>
                      <a:pt x="108" y="2132"/>
                      <a:pt x="179" y="2858"/>
                    </a:cubicBezTo>
                    <a:cubicBezTo>
                      <a:pt x="429" y="2917"/>
                      <a:pt x="679" y="2965"/>
                      <a:pt x="917" y="3013"/>
                    </a:cubicBezTo>
                    <a:cubicBezTo>
                      <a:pt x="1763" y="3132"/>
                      <a:pt x="2608" y="3203"/>
                      <a:pt x="3477" y="3251"/>
                    </a:cubicBezTo>
                    <a:cubicBezTo>
                      <a:pt x="3811" y="3263"/>
                      <a:pt x="4168" y="3275"/>
                      <a:pt x="4513" y="3287"/>
                    </a:cubicBezTo>
                    <a:cubicBezTo>
                      <a:pt x="4489" y="2024"/>
                      <a:pt x="4454" y="965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74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6" name="Google Shape;5917;p62">
                <a:extLst>
                  <a:ext uri="{FF2B5EF4-FFF2-40B4-BE49-F238E27FC236}">
                    <a16:creationId xmlns:a16="http://schemas.microsoft.com/office/drawing/2014/main" id="{615357BE-6276-455D-A7DE-B408A8C3292D}"/>
                  </a:ext>
                </a:extLst>
              </p:cNvPr>
              <p:cNvSpPr/>
              <p:nvPr/>
            </p:nvSpPr>
            <p:spPr>
              <a:xfrm>
                <a:off x="6150993" y="3765528"/>
                <a:ext cx="193720" cy="211317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4287" extrusionOk="0">
                    <a:moveTo>
                      <a:pt x="1" y="0"/>
                    </a:moveTo>
                    <a:cubicBezTo>
                      <a:pt x="1" y="36"/>
                      <a:pt x="13" y="84"/>
                      <a:pt x="13" y="119"/>
                    </a:cubicBezTo>
                    <a:cubicBezTo>
                      <a:pt x="13" y="143"/>
                      <a:pt x="36" y="179"/>
                      <a:pt x="36" y="203"/>
                    </a:cubicBezTo>
                    <a:cubicBezTo>
                      <a:pt x="286" y="2393"/>
                      <a:pt x="477" y="4286"/>
                      <a:pt x="477" y="4286"/>
                    </a:cubicBezTo>
                    <a:lnTo>
                      <a:pt x="3930" y="4286"/>
                    </a:lnTo>
                    <a:cubicBezTo>
                      <a:pt x="3930" y="3477"/>
                      <a:pt x="3882" y="2024"/>
                      <a:pt x="3823" y="357"/>
                    </a:cubicBezTo>
                    <a:cubicBezTo>
                      <a:pt x="3811" y="322"/>
                      <a:pt x="3811" y="298"/>
                      <a:pt x="3811" y="262"/>
                    </a:cubicBezTo>
                    <a:lnTo>
                      <a:pt x="3811" y="95"/>
                    </a:lnTo>
                    <a:cubicBezTo>
                      <a:pt x="2549" y="72"/>
                      <a:pt x="1287" y="12"/>
                      <a:pt x="1" y="0"/>
                    </a:cubicBez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7" name="Google Shape;5918;p62">
                <a:extLst>
                  <a:ext uri="{FF2B5EF4-FFF2-40B4-BE49-F238E27FC236}">
                    <a16:creationId xmlns:a16="http://schemas.microsoft.com/office/drawing/2014/main" id="{7A5AFF6B-8CD7-458E-82D8-C21EB15A35BE}"/>
                  </a:ext>
                </a:extLst>
              </p:cNvPr>
              <p:cNvSpPr/>
              <p:nvPr/>
            </p:nvSpPr>
            <p:spPr>
              <a:xfrm>
                <a:off x="606236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7" y="1"/>
                    </a:moveTo>
                    <a:cubicBezTo>
                      <a:pt x="2556" y="1"/>
                      <a:pt x="2239" y="8"/>
                      <a:pt x="2203" y="26"/>
                    </a:cubicBezTo>
                    <a:cubicBezTo>
                      <a:pt x="2203" y="26"/>
                      <a:pt x="1918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27" y="1847"/>
                    </a:cubicBezTo>
                    <a:cubicBezTo>
                      <a:pt x="916" y="1869"/>
                      <a:pt x="2939" y="1961"/>
                      <a:pt x="4406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28" y="40"/>
                      <a:pt x="3996" y="1"/>
                      <a:pt x="2987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8" name="Google Shape;5919;p62">
                <a:extLst>
                  <a:ext uri="{FF2B5EF4-FFF2-40B4-BE49-F238E27FC236}">
                    <a16:creationId xmlns:a16="http://schemas.microsoft.com/office/drawing/2014/main" id="{CD44F81E-68EE-4883-B819-330E60150F17}"/>
                  </a:ext>
                </a:extLst>
              </p:cNvPr>
              <p:cNvSpPr/>
              <p:nvPr/>
            </p:nvSpPr>
            <p:spPr>
              <a:xfrm>
                <a:off x="6102883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24" y="176"/>
                      <a:pt x="917" y="248"/>
                      <a:pt x="1286" y="462"/>
                    </a:cubicBezTo>
                    <a:cubicBezTo>
                      <a:pt x="1339" y="485"/>
                      <a:pt x="1412" y="532"/>
                      <a:pt x="1470" y="532"/>
                    </a:cubicBezTo>
                    <a:cubicBezTo>
                      <a:pt x="1503" y="532"/>
                      <a:pt x="1531" y="517"/>
                      <a:pt x="1548" y="474"/>
                    </a:cubicBezTo>
                    <a:cubicBezTo>
                      <a:pt x="1584" y="367"/>
                      <a:pt x="1441" y="295"/>
                      <a:pt x="1370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9" name="Google Shape;5920;p62">
                <a:extLst>
                  <a:ext uri="{FF2B5EF4-FFF2-40B4-BE49-F238E27FC236}">
                    <a16:creationId xmlns:a16="http://schemas.microsoft.com/office/drawing/2014/main" id="{C795B9B1-7005-4082-9443-2477AC984A6B}"/>
                  </a:ext>
                </a:extLst>
              </p:cNvPr>
              <p:cNvSpPr/>
              <p:nvPr/>
            </p:nvSpPr>
            <p:spPr>
              <a:xfrm>
                <a:off x="6131029" y="3982663"/>
                <a:ext cx="80248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1" y="322"/>
                      <a:pt x="1049" y="370"/>
                      <a:pt x="1156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4" y="609"/>
                      <a:pt x="1491" y="610"/>
                      <a:pt x="1498" y="610"/>
                    </a:cubicBezTo>
                    <a:cubicBezTo>
                      <a:pt x="1581" y="610"/>
                      <a:pt x="1628" y="484"/>
                      <a:pt x="1572" y="429"/>
                    </a:cubicBezTo>
                    <a:cubicBezTo>
                      <a:pt x="1549" y="417"/>
                      <a:pt x="1537" y="393"/>
                      <a:pt x="1525" y="393"/>
                    </a:cubicBezTo>
                    <a:cubicBezTo>
                      <a:pt x="1430" y="322"/>
                      <a:pt x="1311" y="274"/>
                      <a:pt x="1227" y="239"/>
                    </a:cubicBezTo>
                    <a:lnTo>
                      <a:pt x="870" y="96"/>
                    </a:lnTo>
                    <a:cubicBezTo>
                      <a:pt x="620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0" name="Google Shape;5921;p62">
                <a:extLst>
                  <a:ext uri="{FF2B5EF4-FFF2-40B4-BE49-F238E27FC236}">
                    <a16:creationId xmlns:a16="http://schemas.microsoft.com/office/drawing/2014/main" id="{538C177F-17CA-4E34-B167-3EC4CA323A99}"/>
                  </a:ext>
                </a:extLst>
              </p:cNvPr>
              <p:cNvSpPr/>
              <p:nvPr/>
            </p:nvSpPr>
            <p:spPr>
              <a:xfrm>
                <a:off x="6155676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331" y="0"/>
                    </a:moveTo>
                    <a:cubicBezTo>
                      <a:pt x="242" y="0"/>
                      <a:pt x="152" y="6"/>
                      <a:pt x="60" y="15"/>
                    </a:cubicBezTo>
                    <a:cubicBezTo>
                      <a:pt x="1" y="38"/>
                      <a:pt x="1" y="110"/>
                      <a:pt x="60" y="122"/>
                    </a:cubicBezTo>
                    <a:cubicBezTo>
                      <a:pt x="299" y="134"/>
                      <a:pt x="537" y="181"/>
                      <a:pt x="751" y="253"/>
                    </a:cubicBezTo>
                    <a:cubicBezTo>
                      <a:pt x="858" y="288"/>
                      <a:pt x="977" y="336"/>
                      <a:pt x="1072" y="396"/>
                    </a:cubicBezTo>
                    <a:cubicBezTo>
                      <a:pt x="1132" y="419"/>
                      <a:pt x="1168" y="443"/>
                      <a:pt x="1227" y="479"/>
                    </a:cubicBezTo>
                    <a:cubicBezTo>
                      <a:pt x="1262" y="500"/>
                      <a:pt x="1292" y="512"/>
                      <a:pt x="1324" y="512"/>
                    </a:cubicBezTo>
                    <a:cubicBezTo>
                      <a:pt x="1346" y="512"/>
                      <a:pt x="1369" y="506"/>
                      <a:pt x="1394" y="491"/>
                    </a:cubicBezTo>
                    <a:cubicBezTo>
                      <a:pt x="1406" y="479"/>
                      <a:pt x="1430" y="467"/>
                      <a:pt x="1430" y="431"/>
                    </a:cubicBezTo>
                    <a:cubicBezTo>
                      <a:pt x="1430" y="312"/>
                      <a:pt x="1251" y="241"/>
                      <a:pt x="1156" y="193"/>
                    </a:cubicBezTo>
                    <a:cubicBezTo>
                      <a:pt x="1037" y="134"/>
                      <a:pt x="918" y="98"/>
                      <a:pt x="799" y="62"/>
                    </a:cubicBezTo>
                    <a:cubicBezTo>
                      <a:pt x="640" y="17"/>
                      <a:pt x="486" y="0"/>
                      <a:pt x="33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" name="Google Shape;5922;p62">
                <a:extLst>
                  <a:ext uri="{FF2B5EF4-FFF2-40B4-BE49-F238E27FC236}">
                    <a16:creationId xmlns:a16="http://schemas.microsoft.com/office/drawing/2014/main" id="{C4B6D490-C720-4942-8A98-FB863D00DCCA}"/>
                  </a:ext>
                </a:extLst>
              </p:cNvPr>
              <p:cNvSpPr/>
              <p:nvPr/>
            </p:nvSpPr>
            <p:spPr>
              <a:xfrm>
                <a:off x="6355804" y="3338259"/>
                <a:ext cx="307585" cy="638584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55" extrusionOk="0">
                    <a:moveTo>
                      <a:pt x="1" y="0"/>
                    </a:moveTo>
                    <a:cubicBezTo>
                      <a:pt x="203" y="1358"/>
                      <a:pt x="418" y="2501"/>
                      <a:pt x="584" y="3263"/>
                    </a:cubicBezTo>
                    <a:cubicBezTo>
                      <a:pt x="608" y="3370"/>
                      <a:pt x="644" y="3465"/>
                      <a:pt x="656" y="3560"/>
                    </a:cubicBezTo>
                    <a:cubicBezTo>
                      <a:pt x="1394" y="6501"/>
                      <a:pt x="2787" y="12954"/>
                      <a:pt x="2787" y="12954"/>
                    </a:cubicBezTo>
                    <a:lnTo>
                      <a:pt x="6240" y="12954"/>
                    </a:lnTo>
                    <a:cubicBezTo>
                      <a:pt x="6026" y="11204"/>
                      <a:pt x="5299" y="6323"/>
                      <a:pt x="4835" y="3025"/>
                    </a:cubicBezTo>
                    <a:cubicBezTo>
                      <a:pt x="4668" y="1882"/>
                      <a:pt x="4549" y="929"/>
                      <a:pt x="4513" y="358"/>
                    </a:cubicBezTo>
                    <a:cubicBezTo>
                      <a:pt x="3870" y="358"/>
                      <a:pt x="3228" y="346"/>
                      <a:pt x="2585" y="310"/>
                    </a:cubicBezTo>
                    <a:cubicBezTo>
                      <a:pt x="1739" y="274"/>
                      <a:pt x="882" y="179"/>
                      <a:pt x="2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" name="Google Shape;5923;p62">
                <a:extLst>
                  <a:ext uri="{FF2B5EF4-FFF2-40B4-BE49-F238E27FC236}">
                    <a16:creationId xmlns:a16="http://schemas.microsoft.com/office/drawing/2014/main" id="{A9D14642-352E-495F-99FB-4D1724AC33E9}"/>
                  </a:ext>
                </a:extLst>
              </p:cNvPr>
              <p:cNvSpPr/>
              <p:nvPr/>
            </p:nvSpPr>
            <p:spPr>
              <a:xfrm>
                <a:off x="6356395" y="3338259"/>
                <a:ext cx="238329" cy="161630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3279" extrusionOk="0">
                    <a:moveTo>
                      <a:pt x="1" y="0"/>
                    </a:moveTo>
                    <a:cubicBezTo>
                      <a:pt x="215" y="1358"/>
                      <a:pt x="418" y="2501"/>
                      <a:pt x="584" y="3263"/>
                    </a:cubicBezTo>
                    <a:cubicBezTo>
                      <a:pt x="841" y="3270"/>
                      <a:pt x="1220" y="3278"/>
                      <a:pt x="1657" y="3278"/>
                    </a:cubicBezTo>
                    <a:cubicBezTo>
                      <a:pt x="2680" y="3278"/>
                      <a:pt x="4017" y="3233"/>
                      <a:pt x="4835" y="3025"/>
                    </a:cubicBezTo>
                    <a:cubicBezTo>
                      <a:pt x="4692" y="1894"/>
                      <a:pt x="4573" y="941"/>
                      <a:pt x="4513" y="358"/>
                    </a:cubicBezTo>
                    <a:cubicBezTo>
                      <a:pt x="3870" y="358"/>
                      <a:pt x="3227" y="346"/>
                      <a:pt x="2596" y="310"/>
                    </a:cubicBezTo>
                    <a:cubicBezTo>
                      <a:pt x="1739" y="274"/>
                      <a:pt x="882" y="179"/>
                      <a:pt x="37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" name="Google Shape;5924;p62">
                <a:extLst>
                  <a:ext uri="{FF2B5EF4-FFF2-40B4-BE49-F238E27FC236}">
                    <a16:creationId xmlns:a16="http://schemas.microsoft.com/office/drawing/2014/main" id="{F6BC013E-FC79-41C5-99F9-CEE58F317C3A}"/>
                  </a:ext>
                </a:extLst>
              </p:cNvPr>
              <p:cNvSpPr/>
              <p:nvPr/>
            </p:nvSpPr>
            <p:spPr>
              <a:xfrm>
                <a:off x="6447389" y="3757296"/>
                <a:ext cx="214817" cy="22014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4466" extrusionOk="0">
                    <a:moveTo>
                      <a:pt x="3763" y="0"/>
                    </a:moveTo>
                    <a:cubicBezTo>
                      <a:pt x="3406" y="24"/>
                      <a:pt x="3072" y="72"/>
                      <a:pt x="2715" y="96"/>
                    </a:cubicBezTo>
                    <a:cubicBezTo>
                      <a:pt x="1822" y="179"/>
                      <a:pt x="905" y="239"/>
                      <a:pt x="0" y="262"/>
                    </a:cubicBezTo>
                    <a:lnTo>
                      <a:pt x="0" y="298"/>
                    </a:lnTo>
                    <a:cubicBezTo>
                      <a:pt x="0" y="322"/>
                      <a:pt x="12" y="358"/>
                      <a:pt x="12" y="381"/>
                    </a:cubicBezTo>
                    <a:cubicBezTo>
                      <a:pt x="512" y="2572"/>
                      <a:pt x="905" y="4465"/>
                      <a:pt x="905" y="4465"/>
                    </a:cubicBezTo>
                    <a:lnTo>
                      <a:pt x="4358" y="4465"/>
                    </a:lnTo>
                    <a:cubicBezTo>
                      <a:pt x="4275" y="3656"/>
                      <a:pt x="4060" y="2203"/>
                      <a:pt x="3822" y="536"/>
                    </a:cubicBezTo>
                    <a:cubicBezTo>
                      <a:pt x="3846" y="489"/>
                      <a:pt x="3822" y="465"/>
                      <a:pt x="3822" y="429"/>
                    </a:cubicBezTo>
                    <a:cubicBezTo>
                      <a:pt x="3810" y="298"/>
                      <a:pt x="3787" y="143"/>
                      <a:pt x="3763" y="12"/>
                    </a:cubicBezTo>
                    <a:lnTo>
                      <a:pt x="3763" y="0"/>
                    </a:ln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4" name="Google Shape;5925;p62">
                <a:extLst>
                  <a:ext uri="{FF2B5EF4-FFF2-40B4-BE49-F238E27FC236}">
                    <a16:creationId xmlns:a16="http://schemas.microsoft.com/office/drawing/2014/main" id="{DDFD635B-CD92-47B1-9568-BBAA411E20ED}"/>
                  </a:ext>
                </a:extLst>
              </p:cNvPr>
              <p:cNvSpPr/>
              <p:nvPr/>
            </p:nvSpPr>
            <p:spPr>
              <a:xfrm>
                <a:off x="6381633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" name="Google Shape;5926;p62">
                <a:extLst>
                  <a:ext uri="{FF2B5EF4-FFF2-40B4-BE49-F238E27FC236}">
                    <a16:creationId xmlns:a16="http://schemas.microsoft.com/office/drawing/2014/main" id="{666926F7-9224-47F5-8E50-F22B169DE4DF}"/>
                  </a:ext>
                </a:extLst>
              </p:cNvPr>
              <p:cNvSpPr/>
              <p:nvPr/>
            </p:nvSpPr>
            <p:spPr>
              <a:xfrm>
                <a:off x="6422152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12" y="176"/>
                      <a:pt x="917" y="248"/>
                      <a:pt x="1286" y="462"/>
                    </a:cubicBezTo>
                    <a:cubicBezTo>
                      <a:pt x="1332" y="485"/>
                      <a:pt x="1407" y="532"/>
                      <a:pt x="1464" y="532"/>
                    </a:cubicBezTo>
                    <a:cubicBezTo>
                      <a:pt x="1497" y="532"/>
                      <a:pt x="1523" y="517"/>
                      <a:pt x="1536" y="474"/>
                    </a:cubicBezTo>
                    <a:cubicBezTo>
                      <a:pt x="1584" y="367"/>
                      <a:pt x="1441" y="295"/>
                      <a:pt x="1358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" name="Google Shape;5927;p62">
                <a:extLst>
                  <a:ext uri="{FF2B5EF4-FFF2-40B4-BE49-F238E27FC236}">
                    <a16:creationId xmlns:a16="http://schemas.microsoft.com/office/drawing/2014/main" id="{1092B310-68AC-4836-B620-07084D9344E5}"/>
                  </a:ext>
                </a:extLst>
              </p:cNvPr>
              <p:cNvSpPr/>
              <p:nvPr/>
            </p:nvSpPr>
            <p:spPr>
              <a:xfrm>
                <a:off x="6449706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2" y="322"/>
                      <a:pt x="1037" y="370"/>
                      <a:pt x="1144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5" y="609"/>
                      <a:pt x="1492" y="610"/>
                      <a:pt x="1498" y="610"/>
                    </a:cubicBezTo>
                    <a:cubicBezTo>
                      <a:pt x="1581" y="610"/>
                      <a:pt x="1627" y="484"/>
                      <a:pt x="1561" y="429"/>
                    </a:cubicBezTo>
                    <a:cubicBezTo>
                      <a:pt x="1549" y="417"/>
                      <a:pt x="1537" y="393"/>
                      <a:pt x="1513" y="393"/>
                    </a:cubicBezTo>
                    <a:cubicBezTo>
                      <a:pt x="1430" y="322"/>
                      <a:pt x="1311" y="274"/>
                      <a:pt x="1215" y="239"/>
                    </a:cubicBezTo>
                    <a:lnTo>
                      <a:pt x="858" y="96"/>
                    </a:lnTo>
                    <a:cubicBezTo>
                      <a:pt x="608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" name="Google Shape;5928;p62">
                <a:extLst>
                  <a:ext uri="{FF2B5EF4-FFF2-40B4-BE49-F238E27FC236}">
                    <a16:creationId xmlns:a16="http://schemas.microsoft.com/office/drawing/2014/main" id="{8FD62156-7B99-40BA-9FCB-EEA903B6CD8A}"/>
                  </a:ext>
                </a:extLst>
              </p:cNvPr>
              <p:cNvSpPr/>
              <p:nvPr/>
            </p:nvSpPr>
            <p:spPr>
              <a:xfrm>
                <a:off x="6474402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339" y="0"/>
                    </a:moveTo>
                    <a:cubicBezTo>
                      <a:pt x="248" y="0"/>
                      <a:pt x="155" y="6"/>
                      <a:pt x="60" y="15"/>
                    </a:cubicBezTo>
                    <a:cubicBezTo>
                      <a:pt x="0" y="38"/>
                      <a:pt x="0" y="110"/>
                      <a:pt x="60" y="122"/>
                    </a:cubicBezTo>
                    <a:cubicBezTo>
                      <a:pt x="298" y="134"/>
                      <a:pt x="536" y="181"/>
                      <a:pt x="762" y="253"/>
                    </a:cubicBezTo>
                    <a:cubicBezTo>
                      <a:pt x="869" y="288"/>
                      <a:pt x="988" y="336"/>
                      <a:pt x="1072" y="396"/>
                    </a:cubicBezTo>
                    <a:cubicBezTo>
                      <a:pt x="1131" y="419"/>
                      <a:pt x="1179" y="443"/>
                      <a:pt x="1238" y="479"/>
                    </a:cubicBezTo>
                    <a:cubicBezTo>
                      <a:pt x="1273" y="500"/>
                      <a:pt x="1303" y="512"/>
                      <a:pt x="1335" y="512"/>
                    </a:cubicBezTo>
                    <a:cubicBezTo>
                      <a:pt x="1357" y="512"/>
                      <a:pt x="1380" y="506"/>
                      <a:pt x="1405" y="491"/>
                    </a:cubicBezTo>
                    <a:cubicBezTo>
                      <a:pt x="1417" y="479"/>
                      <a:pt x="1429" y="467"/>
                      <a:pt x="1429" y="431"/>
                    </a:cubicBezTo>
                    <a:cubicBezTo>
                      <a:pt x="1429" y="312"/>
                      <a:pt x="1250" y="241"/>
                      <a:pt x="1167" y="193"/>
                    </a:cubicBezTo>
                    <a:cubicBezTo>
                      <a:pt x="1048" y="134"/>
                      <a:pt x="929" y="98"/>
                      <a:pt x="810" y="62"/>
                    </a:cubicBezTo>
                    <a:cubicBezTo>
                      <a:pt x="651" y="17"/>
                      <a:pt x="497" y="0"/>
                      <a:pt x="33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" name="Google Shape;5929;p62">
                <a:extLst>
                  <a:ext uri="{FF2B5EF4-FFF2-40B4-BE49-F238E27FC236}">
                    <a16:creationId xmlns:a16="http://schemas.microsoft.com/office/drawing/2014/main" id="{916EF771-DD8A-4AC4-B4F3-DCAE6364CC59}"/>
                  </a:ext>
                </a:extLst>
              </p:cNvPr>
              <p:cNvSpPr/>
              <p:nvPr/>
            </p:nvSpPr>
            <p:spPr>
              <a:xfrm>
                <a:off x="6016621" y="3073408"/>
                <a:ext cx="68491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5" h="8050" extrusionOk="0">
                    <a:moveTo>
                      <a:pt x="1573" y="1"/>
                    </a:moveTo>
                    <a:cubicBezTo>
                      <a:pt x="1540" y="1"/>
                      <a:pt x="1522" y="24"/>
                      <a:pt x="1512" y="63"/>
                    </a:cubicBezTo>
                    <a:cubicBezTo>
                      <a:pt x="1405" y="611"/>
                      <a:pt x="1286" y="1194"/>
                      <a:pt x="1179" y="1778"/>
                    </a:cubicBezTo>
                    <a:cubicBezTo>
                      <a:pt x="1167" y="1813"/>
                      <a:pt x="1167" y="1873"/>
                      <a:pt x="1155" y="1921"/>
                    </a:cubicBezTo>
                    <a:cubicBezTo>
                      <a:pt x="810" y="3766"/>
                      <a:pt x="417" y="5623"/>
                      <a:pt x="0" y="7052"/>
                    </a:cubicBezTo>
                    <a:cubicBezTo>
                      <a:pt x="2287" y="7773"/>
                      <a:pt x="5103" y="8050"/>
                      <a:pt x="7662" y="8050"/>
                    </a:cubicBezTo>
                    <a:cubicBezTo>
                      <a:pt x="9500" y="8050"/>
                      <a:pt x="11206" y="7907"/>
                      <a:pt x="12490" y="7683"/>
                    </a:cubicBezTo>
                    <a:cubicBezTo>
                      <a:pt x="12502" y="7683"/>
                      <a:pt x="12537" y="7671"/>
                      <a:pt x="12561" y="7671"/>
                    </a:cubicBezTo>
                    <a:cubicBezTo>
                      <a:pt x="13085" y="7576"/>
                      <a:pt x="13538" y="7469"/>
                      <a:pt x="13895" y="7350"/>
                    </a:cubicBezTo>
                    <a:cubicBezTo>
                      <a:pt x="13395" y="6659"/>
                      <a:pt x="12121" y="3599"/>
                      <a:pt x="11633" y="1837"/>
                    </a:cubicBezTo>
                    <a:cubicBezTo>
                      <a:pt x="11549" y="1540"/>
                      <a:pt x="11466" y="980"/>
                      <a:pt x="11371" y="313"/>
                    </a:cubicBezTo>
                    <a:cubicBezTo>
                      <a:pt x="11371" y="248"/>
                      <a:pt x="11311" y="193"/>
                      <a:pt x="11246" y="193"/>
                    </a:cubicBezTo>
                    <a:cubicBezTo>
                      <a:pt x="11240" y="193"/>
                      <a:pt x="11234" y="193"/>
                      <a:pt x="11228" y="194"/>
                    </a:cubicBezTo>
                    <a:cubicBezTo>
                      <a:pt x="10990" y="206"/>
                      <a:pt x="10751" y="242"/>
                      <a:pt x="10513" y="266"/>
                    </a:cubicBezTo>
                    <a:lnTo>
                      <a:pt x="10442" y="266"/>
                    </a:lnTo>
                    <a:cubicBezTo>
                      <a:pt x="10144" y="301"/>
                      <a:pt x="9847" y="313"/>
                      <a:pt x="9549" y="349"/>
                    </a:cubicBezTo>
                    <a:cubicBezTo>
                      <a:pt x="9287" y="373"/>
                      <a:pt x="9037" y="385"/>
                      <a:pt x="8787" y="409"/>
                    </a:cubicBezTo>
                    <a:lnTo>
                      <a:pt x="8668" y="409"/>
                    </a:lnTo>
                    <a:cubicBezTo>
                      <a:pt x="8038" y="442"/>
                      <a:pt x="7408" y="459"/>
                      <a:pt x="6777" y="459"/>
                    </a:cubicBezTo>
                    <a:cubicBezTo>
                      <a:pt x="6048" y="459"/>
                      <a:pt x="5318" y="436"/>
                      <a:pt x="4584" y="385"/>
                    </a:cubicBezTo>
                    <a:cubicBezTo>
                      <a:pt x="4560" y="373"/>
                      <a:pt x="4525" y="373"/>
                      <a:pt x="4501" y="373"/>
                    </a:cubicBezTo>
                    <a:cubicBezTo>
                      <a:pt x="4382" y="361"/>
                      <a:pt x="4251" y="361"/>
                      <a:pt x="4132" y="349"/>
                    </a:cubicBezTo>
                    <a:cubicBezTo>
                      <a:pt x="4084" y="349"/>
                      <a:pt x="4036" y="325"/>
                      <a:pt x="3977" y="325"/>
                    </a:cubicBezTo>
                    <a:lnTo>
                      <a:pt x="3929" y="325"/>
                    </a:lnTo>
                    <a:cubicBezTo>
                      <a:pt x="3358" y="289"/>
                      <a:pt x="2774" y="206"/>
                      <a:pt x="2191" y="123"/>
                    </a:cubicBezTo>
                    <a:cubicBezTo>
                      <a:pt x="2167" y="123"/>
                      <a:pt x="2119" y="123"/>
                      <a:pt x="2084" y="111"/>
                    </a:cubicBezTo>
                    <a:cubicBezTo>
                      <a:pt x="1929" y="75"/>
                      <a:pt x="1762" y="28"/>
                      <a:pt x="1596" y="4"/>
                    </a:cubicBezTo>
                    <a:cubicBezTo>
                      <a:pt x="1587" y="2"/>
                      <a:pt x="1580" y="1"/>
                      <a:pt x="15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9" name="Google Shape;5930;p62">
                <a:extLst>
                  <a:ext uri="{FF2B5EF4-FFF2-40B4-BE49-F238E27FC236}">
                    <a16:creationId xmlns:a16="http://schemas.microsoft.com/office/drawing/2014/main" id="{6AC3C9C3-C53B-4A8C-A82D-FD0096D5AA41}"/>
                  </a:ext>
                </a:extLst>
              </p:cNvPr>
              <p:cNvSpPr/>
              <p:nvPr/>
            </p:nvSpPr>
            <p:spPr>
              <a:xfrm>
                <a:off x="6532468" y="3085880"/>
                <a:ext cx="103366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7431" extrusionOk="0">
                    <a:moveTo>
                      <a:pt x="1" y="1"/>
                    </a:moveTo>
                    <a:cubicBezTo>
                      <a:pt x="275" y="2061"/>
                      <a:pt x="775" y="4108"/>
                      <a:pt x="1501" y="6109"/>
                    </a:cubicBezTo>
                    <a:cubicBezTo>
                      <a:pt x="1632" y="6418"/>
                      <a:pt x="1739" y="6716"/>
                      <a:pt x="1858" y="7025"/>
                    </a:cubicBezTo>
                    <a:cubicBezTo>
                      <a:pt x="1930" y="7156"/>
                      <a:pt x="1965" y="7299"/>
                      <a:pt x="2025" y="7430"/>
                    </a:cubicBezTo>
                    <a:cubicBezTo>
                      <a:pt x="2037" y="7430"/>
                      <a:pt x="2072" y="7418"/>
                      <a:pt x="2096" y="7418"/>
                    </a:cubicBezTo>
                    <a:cubicBezTo>
                      <a:pt x="1953" y="7037"/>
                      <a:pt x="1799" y="6656"/>
                      <a:pt x="1656" y="6299"/>
                    </a:cubicBezTo>
                    <a:cubicBezTo>
                      <a:pt x="1465" y="5751"/>
                      <a:pt x="1263" y="5180"/>
                      <a:pt x="1108" y="4632"/>
                    </a:cubicBezTo>
                    <a:cubicBezTo>
                      <a:pt x="775" y="3513"/>
                      <a:pt x="501" y="2394"/>
                      <a:pt x="286" y="1263"/>
                    </a:cubicBezTo>
                    <a:cubicBezTo>
                      <a:pt x="215" y="846"/>
                      <a:pt x="144" y="429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" name="Google Shape;5931;p62">
                <a:extLst>
                  <a:ext uri="{FF2B5EF4-FFF2-40B4-BE49-F238E27FC236}">
                    <a16:creationId xmlns:a16="http://schemas.microsoft.com/office/drawing/2014/main" id="{F1FEC4B8-2996-4BB3-8238-F8B418BCA7D8}"/>
                  </a:ext>
                </a:extLst>
              </p:cNvPr>
              <p:cNvSpPr/>
              <p:nvPr/>
            </p:nvSpPr>
            <p:spPr>
              <a:xfrm>
                <a:off x="6445023" y="3091745"/>
                <a:ext cx="117316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3219" extrusionOk="0">
                    <a:moveTo>
                      <a:pt x="1" y="1"/>
                    </a:moveTo>
                    <a:cubicBezTo>
                      <a:pt x="84" y="298"/>
                      <a:pt x="203" y="584"/>
                      <a:pt x="334" y="870"/>
                    </a:cubicBezTo>
                    <a:cubicBezTo>
                      <a:pt x="620" y="1465"/>
                      <a:pt x="1001" y="2013"/>
                      <a:pt x="1465" y="2489"/>
                    </a:cubicBezTo>
                    <a:cubicBezTo>
                      <a:pt x="1727" y="2775"/>
                      <a:pt x="2013" y="3025"/>
                      <a:pt x="2346" y="3216"/>
                    </a:cubicBezTo>
                    <a:cubicBezTo>
                      <a:pt x="2350" y="3218"/>
                      <a:pt x="2354" y="3219"/>
                      <a:pt x="2358" y="3219"/>
                    </a:cubicBezTo>
                    <a:cubicBezTo>
                      <a:pt x="2374" y="3219"/>
                      <a:pt x="2380" y="3197"/>
                      <a:pt x="2370" y="3168"/>
                    </a:cubicBezTo>
                    <a:cubicBezTo>
                      <a:pt x="1870" y="2751"/>
                      <a:pt x="1394" y="2311"/>
                      <a:pt x="1001" y="1775"/>
                    </a:cubicBezTo>
                    <a:cubicBezTo>
                      <a:pt x="620" y="1239"/>
                      <a:pt x="322" y="644"/>
                      <a:pt x="144" y="37"/>
                    </a:cubicBezTo>
                    <a:cubicBezTo>
                      <a:pt x="132" y="13"/>
                      <a:pt x="132" y="13"/>
                      <a:pt x="13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" name="Google Shape;5932;p62">
                <a:extLst>
                  <a:ext uri="{FF2B5EF4-FFF2-40B4-BE49-F238E27FC236}">
                    <a16:creationId xmlns:a16="http://schemas.microsoft.com/office/drawing/2014/main" id="{9DA0A7F6-AD3B-4546-8978-A7F48336E834}"/>
                  </a:ext>
                </a:extLst>
              </p:cNvPr>
              <p:cNvSpPr/>
              <p:nvPr/>
            </p:nvSpPr>
            <p:spPr>
              <a:xfrm>
                <a:off x="6072963" y="3077697"/>
                <a:ext cx="51659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8" h="1822" extrusionOk="0">
                    <a:moveTo>
                      <a:pt x="953" y="0"/>
                    </a:moveTo>
                    <a:cubicBezTo>
                      <a:pt x="845" y="262"/>
                      <a:pt x="738" y="524"/>
                      <a:pt x="607" y="774"/>
                    </a:cubicBezTo>
                    <a:cubicBezTo>
                      <a:pt x="441" y="1095"/>
                      <a:pt x="250" y="1393"/>
                      <a:pt x="24" y="1667"/>
                    </a:cubicBezTo>
                    <a:cubicBezTo>
                      <a:pt x="12" y="1715"/>
                      <a:pt x="12" y="1774"/>
                      <a:pt x="0" y="1822"/>
                    </a:cubicBezTo>
                    <a:cubicBezTo>
                      <a:pt x="262" y="1512"/>
                      <a:pt x="488" y="1179"/>
                      <a:pt x="679" y="822"/>
                    </a:cubicBezTo>
                    <a:cubicBezTo>
                      <a:pt x="810" y="572"/>
                      <a:pt x="953" y="286"/>
                      <a:pt x="10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" name="Google Shape;5933;p62">
                <a:extLst>
                  <a:ext uri="{FF2B5EF4-FFF2-40B4-BE49-F238E27FC236}">
                    <a16:creationId xmlns:a16="http://schemas.microsoft.com/office/drawing/2014/main" id="{7B701130-566E-4EA9-B2C0-21DFF97B8C0C}"/>
                  </a:ext>
                </a:extLst>
              </p:cNvPr>
              <p:cNvSpPr/>
              <p:nvPr/>
            </p:nvSpPr>
            <p:spPr>
              <a:xfrm>
                <a:off x="6209109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36" y="0"/>
                    </a:moveTo>
                    <a:cubicBezTo>
                      <a:pt x="12" y="274"/>
                      <a:pt x="0" y="536"/>
                      <a:pt x="0" y="810"/>
                    </a:cubicBezTo>
                    <a:cubicBezTo>
                      <a:pt x="0" y="1108"/>
                      <a:pt x="0" y="1417"/>
                      <a:pt x="12" y="1715"/>
                    </a:cubicBezTo>
                    <a:cubicBezTo>
                      <a:pt x="12" y="1953"/>
                      <a:pt x="0" y="2239"/>
                      <a:pt x="179" y="2429"/>
                    </a:cubicBezTo>
                    <a:cubicBezTo>
                      <a:pt x="259" y="2509"/>
                      <a:pt x="375" y="2567"/>
                      <a:pt x="480" y="2567"/>
                    </a:cubicBezTo>
                    <a:cubicBezTo>
                      <a:pt x="547" y="2567"/>
                      <a:pt x="609" y="2544"/>
                      <a:pt x="655" y="2489"/>
                    </a:cubicBezTo>
                    <a:cubicBezTo>
                      <a:pt x="786" y="2358"/>
                      <a:pt x="762" y="2132"/>
                      <a:pt x="727" y="1953"/>
                    </a:cubicBezTo>
                    <a:cubicBezTo>
                      <a:pt x="655" y="1370"/>
                      <a:pt x="643" y="786"/>
                      <a:pt x="679" y="227"/>
                    </a:cubicBezTo>
                    <a:cubicBezTo>
                      <a:pt x="703" y="167"/>
                      <a:pt x="703" y="107"/>
                      <a:pt x="703" y="60"/>
                    </a:cubicBezTo>
                    <a:cubicBezTo>
                      <a:pt x="667" y="48"/>
                      <a:pt x="643" y="48"/>
                      <a:pt x="608" y="48"/>
                    </a:cubicBezTo>
                    <a:cubicBezTo>
                      <a:pt x="572" y="477"/>
                      <a:pt x="548" y="905"/>
                      <a:pt x="584" y="1346"/>
                    </a:cubicBezTo>
                    <a:cubicBezTo>
                      <a:pt x="596" y="1596"/>
                      <a:pt x="643" y="1834"/>
                      <a:pt x="655" y="2084"/>
                    </a:cubicBezTo>
                    <a:cubicBezTo>
                      <a:pt x="665" y="2235"/>
                      <a:pt x="641" y="2480"/>
                      <a:pt x="468" y="2480"/>
                    </a:cubicBezTo>
                    <a:cubicBezTo>
                      <a:pt x="436" y="2480"/>
                      <a:pt x="400" y="2471"/>
                      <a:pt x="358" y="2453"/>
                    </a:cubicBezTo>
                    <a:cubicBezTo>
                      <a:pt x="96" y="2322"/>
                      <a:pt x="108" y="1965"/>
                      <a:pt x="96" y="1739"/>
                    </a:cubicBezTo>
                    <a:cubicBezTo>
                      <a:pt x="72" y="1465"/>
                      <a:pt x="60" y="1191"/>
                      <a:pt x="60" y="905"/>
                    </a:cubicBezTo>
                    <a:cubicBezTo>
                      <a:pt x="48" y="596"/>
                      <a:pt x="60" y="298"/>
                      <a:pt x="72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" name="Google Shape;5934;p62">
                <a:extLst>
                  <a:ext uri="{FF2B5EF4-FFF2-40B4-BE49-F238E27FC236}">
                    <a16:creationId xmlns:a16="http://schemas.microsoft.com/office/drawing/2014/main" id="{8A254565-4F66-41DF-8967-283D97DEB5E2}"/>
                  </a:ext>
                </a:extLst>
              </p:cNvPr>
              <p:cNvSpPr/>
              <p:nvPr/>
            </p:nvSpPr>
            <p:spPr>
              <a:xfrm>
                <a:off x="6003707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7" y="0"/>
                    </a:moveTo>
                    <a:cubicBezTo>
                      <a:pt x="2196" y="0"/>
                      <a:pt x="395" y="2541"/>
                      <a:pt x="84" y="6717"/>
                    </a:cubicBezTo>
                    <a:cubicBezTo>
                      <a:pt x="48" y="7395"/>
                      <a:pt x="0" y="8062"/>
                      <a:pt x="12" y="8693"/>
                    </a:cubicBezTo>
                    <a:cubicBezTo>
                      <a:pt x="12" y="10146"/>
                      <a:pt x="262" y="11420"/>
                      <a:pt x="1119" y="12372"/>
                    </a:cubicBezTo>
                    <a:cubicBezTo>
                      <a:pt x="1834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0" y="14063"/>
                    </a:cubicBezTo>
                    <a:cubicBezTo>
                      <a:pt x="5521" y="14084"/>
                      <a:pt x="5729" y="14094"/>
                      <a:pt x="5935" y="14094"/>
                    </a:cubicBezTo>
                    <a:cubicBezTo>
                      <a:pt x="8079" y="14094"/>
                      <a:pt x="9992" y="12986"/>
                      <a:pt x="11133" y="11205"/>
                    </a:cubicBezTo>
                    <a:cubicBezTo>
                      <a:pt x="11716" y="10300"/>
                      <a:pt x="12097" y="9217"/>
                      <a:pt x="12204" y="8003"/>
                    </a:cubicBezTo>
                    <a:cubicBezTo>
                      <a:pt x="12561" y="4062"/>
                      <a:pt x="9835" y="430"/>
                      <a:pt x="6144" y="37"/>
                    </a:cubicBezTo>
                    <a:cubicBezTo>
                      <a:pt x="5905" y="13"/>
                      <a:pt x="5673" y="0"/>
                      <a:pt x="5447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" name="Google Shape;5935;p62">
                <a:extLst>
                  <a:ext uri="{FF2B5EF4-FFF2-40B4-BE49-F238E27FC236}">
                    <a16:creationId xmlns:a16="http://schemas.microsoft.com/office/drawing/2014/main" id="{DBC9BA0E-35A9-49CB-AABA-2907457AB01D}"/>
                  </a:ext>
                </a:extLst>
              </p:cNvPr>
              <p:cNvSpPr/>
              <p:nvPr/>
            </p:nvSpPr>
            <p:spPr>
              <a:xfrm>
                <a:off x="5998432" y="1827829"/>
                <a:ext cx="771773" cy="536894"/>
              </a:xfrm>
              <a:custGeom>
                <a:avLst/>
                <a:gdLst/>
                <a:ahLst/>
                <a:cxnLst/>
                <a:rect l="l" t="t" r="r" b="b"/>
                <a:pathLst>
                  <a:path w="15657" h="10892" extrusionOk="0">
                    <a:moveTo>
                      <a:pt x="7253" y="0"/>
                    </a:moveTo>
                    <a:cubicBezTo>
                      <a:pt x="6645" y="0"/>
                      <a:pt x="6037" y="58"/>
                      <a:pt x="5441" y="174"/>
                    </a:cubicBezTo>
                    <a:cubicBezTo>
                      <a:pt x="4453" y="365"/>
                      <a:pt x="3500" y="722"/>
                      <a:pt x="2655" y="1246"/>
                    </a:cubicBezTo>
                    <a:cubicBezTo>
                      <a:pt x="2596" y="1294"/>
                      <a:pt x="2524" y="1317"/>
                      <a:pt x="2465" y="1365"/>
                    </a:cubicBezTo>
                    <a:cubicBezTo>
                      <a:pt x="2250" y="1496"/>
                      <a:pt x="2048" y="1651"/>
                      <a:pt x="1846" y="1817"/>
                    </a:cubicBezTo>
                    <a:cubicBezTo>
                      <a:pt x="1238" y="2353"/>
                      <a:pt x="750" y="3020"/>
                      <a:pt x="452" y="3782"/>
                    </a:cubicBezTo>
                    <a:cubicBezTo>
                      <a:pt x="393" y="3937"/>
                      <a:pt x="333" y="4103"/>
                      <a:pt x="286" y="4270"/>
                    </a:cubicBezTo>
                    <a:cubicBezTo>
                      <a:pt x="226" y="4496"/>
                      <a:pt x="179" y="4711"/>
                      <a:pt x="155" y="4937"/>
                    </a:cubicBezTo>
                    <a:cubicBezTo>
                      <a:pt x="107" y="5294"/>
                      <a:pt x="0" y="5854"/>
                      <a:pt x="262" y="6116"/>
                    </a:cubicBezTo>
                    <a:cubicBezTo>
                      <a:pt x="345" y="6223"/>
                      <a:pt x="476" y="6282"/>
                      <a:pt x="691" y="6282"/>
                    </a:cubicBezTo>
                    <a:cubicBezTo>
                      <a:pt x="953" y="6282"/>
                      <a:pt x="1226" y="6211"/>
                      <a:pt x="1488" y="6187"/>
                    </a:cubicBezTo>
                    <a:cubicBezTo>
                      <a:pt x="1774" y="6175"/>
                      <a:pt x="2072" y="6139"/>
                      <a:pt x="2357" y="6104"/>
                    </a:cubicBezTo>
                    <a:cubicBezTo>
                      <a:pt x="3191" y="5997"/>
                      <a:pt x="4012" y="5854"/>
                      <a:pt x="4798" y="5627"/>
                    </a:cubicBezTo>
                    <a:cubicBezTo>
                      <a:pt x="5644" y="5389"/>
                      <a:pt x="6465" y="5056"/>
                      <a:pt x="7203" y="4615"/>
                    </a:cubicBezTo>
                    <a:cubicBezTo>
                      <a:pt x="7239" y="4604"/>
                      <a:pt x="7382" y="4508"/>
                      <a:pt x="7549" y="4401"/>
                    </a:cubicBezTo>
                    <a:cubicBezTo>
                      <a:pt x="7846" y="4211"/>
                      <a:pt x="8215" y="3949"/>
                      <a:pt x="8203" y="3889"/>
                    </a:cubicBezTo>
                    <a:lnTo>
                      <a:pt x="8203" y="3889"/>
                    </a:lnTo>
                    <a:cubicBezTo>
                      <a:pt x="8275" y="4092"/>
                      <a:pt x="8334" y="4282"/>
                      <a:pt x="8394" y="4496"/>
                    </a:cubicBezTo>
                    <a:cubicBezTo>
                      <a:pt x="8668" y="5377"/>
                      <a:pt x="8894" y="6247"/>
                      <a:pt x="9263" y="7104"/>
                    </a:cubicBezTo>
                    <a:cubicBezTo>
                      <a:pt x="9382" y="7366"/>
                      <a:pt x="9513" y="7628"/>
                      <a:pt x="9680" y="7890"/>
                    </a:cubicBezTo>
                    <a:cubicBezTo>
                      <a:pt x="9882" y="8211"/>
                      <a:pt x="10061" y="8592"/>
                      <a:pt x="10097" y="8985"/>
                    </a:cubicBezTo>
                    <a:cubicBezTo>
                      <a:pt x="10120" y="9366"/>
                      <a:pt x="10037" y="9735"/>
                      <a:pt x="10025" y="10092"/>
                    </a:cubicBezTo>
                    <a:cubicBezTo>
                      <a:pt x="10001" y="10485"/>
                      <a:pt x="9942" y="10866"/>
                      <a:pt x="10406" y="10890"/>
                    </a:cubicBezTo>
                    <a:cubicBezTo>
                      <a:pt x="10415" y="10891"/>
                      <a:pt x="10424" y="10891"/>
                      <a:pt x="10433" y="10891"/>
                    </a:cubicBezTo>
                    <a:cubicBezTo>
                      <a:pt x="10861" y="10891"/>
                      <a:pt x="11083" y="10068"/>
                      <a:pt x="11839" y="10068"/>
                    </a:cubicBezTo>
                    <a:cubicBezTo>
                      <a:pt x="11849" y="10068"/>
                      <a:pt x="11860" y="10068"/>
                      <a:pt x="11871" y="10068"/>
                    </a:cubicBezTo>
                    <a:cubicBezTo>
                      <a:pt x="12565" y="10101"/>
                      <a:pt x="12684" y="10775"/>
                      <a:pt x="13055" y="10775"/>
                    </a:cubicBezTo>
                    <a:cubicBezTo>
                      <a:pt x="13097" y="10775"/>
                      <a:pt x="13142" y="10767"/>
                      <a:pt x="13192" y="10747"/>
                    </a:cubicBezTo>
                    <a:cubicBezTo>
                      <a:pt x="13478" y="10628"/>
                      <a:pt x="13692" y="10283"/>
                      <a:pt x="13871" y="10057"/>
                    </a:cubicBezTo>
                    <a:cubicBezTo>
                      <a:pt x="15097" y="8664"/>
                      <a:pt x="15657" y="6961"/>
                      <a:pt x="15109" y="5223"/>
                    </a:cubicBezTo>
                    <a:cubicBezTo>
                      <a:pt x="15061" y="5056"/>
                      <a:pt x="14990" y="4889"/>
                      <a:pt x="14930" y="4734"/>
                    </a:cubicBezTo>
                    <a:cubicBezTo>
                      <a:pt x="14847" y="4532"/>
                      <a:pt x="14645" y="4080"/>
                      <a:pt x="14526" y="3842"/>
                    </a:cubicBezTo>
                    <a:cubicBezTo>
                      <a:pt x="14514" y="3806"/>
                      <a:pt x="14502" y="3794"/>
                      <a:pt x="14490" y="3758"/>
                    </a:cubicBezTo>
                    <a:cubicBezTo>
                      <a:pt x="14085" y="3080"/>
                      <a:pt x="13549" y="2484"/>
                      <a:pt x="12942" y="1972"/>
                    </a:cubicBezTo>
                    <a:cubicBezTo>
                      <a:pt x="12668" y="1758"/>
                      <a:pt x="12406" y="1556"/>
                      <a:pt x="12109" y="1377"/>
                    </a:cubicBezTo>
                    <a:cubicBezTo>
                      <a:pt x="10661" y="456"/>
                      <a:pt x="8956" y="0"/>
                      <a:pt x="725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" name="Google Shape;5936;p62">
                <a:extLst>
                  <a:ext uri="{FF2B5EF4-FFF2-40B4-BE49-F238E27FC236}">
                    <a16:creationId xmlns:a16="http://schemas.microsoft.com/office/drawing/2014/main" id="{69D7679E-C47B-4307-BE19-0189AED3EDC6}"/>
                  </a:ext>
                </a:extLst>
              </p:cNvPr>
              <p:cNvSpPr/>
              <p:nvPr/>
            </p:nvSpPr>
            <p:spPr>
              <a:xfrm>
                <a:off x="6412737" y="2015980"/>
                <a:ext cx="330506" cy="192931"/>
              </a:xfrm>
              <a:custGeom>
                <a:avLst/>
                <a:gdLst/>
                <a:ahLst/>
                <a:cxnLst/>
                <a:rect l="l" t="t" r="r" b="b"/>
                <a:pathLst>
                  <a:path w="6705" h="3914" extrusionOk="0">
                    <a:moveTo>
                      <a:pt x="6121" y="1"/>
                    </a:moveTo>
                    <a:cubicBezTo>
                      <a:pt x="5918" y="48"/>
                      <a:pt x="5704" y="96"/>
                      <a:pt x="5513" y="144"/>
                    </a:cubicBezTo>
                    <a:cubicBezTo>
                      <a:pt x="4010" y="478"/>
                      <a:pt x="2491" y="698"/>
                      <a:pt x="969" y="698"/>
                    </a:cubicBezTo>
                    <a:cubicBezTo>
                      <a:pt x="646" y="698"/>
                      <a:pt x="323" y="688"/>
                      <a:pt x="1" y="667"/>
                    </a:cubicBezTo>
                    <a:lnTo>
                      <a:pt x="1" y="667"/>
                    </a:lnTo>
                    <a:cubicBezTo>
                      <a:pt x="275" y="1537"/>
                      <a:pt x="501" y="2418"/>
                      <a:pt x="870" y="3263"/>
                    </a:cubicBezTo>
                    <a:lnTo>
                      <a:pt x="1037" y="3263"/>
                    </a:lnTo>
                    <a:cubicBezTo>
                      <a:pt x="1358" y="3215"/>
                      <a:pt x="1656" y="3001"/>
                      <a:pt x="1989" y="2989"/>
                    </a:cubicBezTo>
                    <a:cubicBezTo>
                      <a:pt x="1999" y="2989"/>
                      <a:pt x="2008" y="2989"/>
                      <a:pt x="2017" y="2989"/>
                    </a:cubicBezTo>
                    <a:cubicBezTo>
                      <a:pt x="2680" y="2989"/>
                      <a:pt x="3106" y="3812"/>
                      <a:pt x="3787" y="3906"/>
                    </a:cubicBezTo>
                    <a:cubicBezTo>
                      <a:pt x="3824" y="3911"/>
                      <a:pt x="3862" y="3913"/>
                      <a:pt x="3898" y="3913"/>
                    </a:cubicBezTo>
                    <a:cubicBezTo>
                      <a:pt x="4490" y="3913"/>
                      <a:pt x="4961" y="3298"/>
                      <a:pt x="5085" y="2715"/>
                    </a:cubicBezTo>
                    <a:cubicBezTo>
                      <a:pt x="5168" y="2322"/>
                      <a:pt x="5168" y="1894"/>
                      <a:pt x="5454" y="1632"/>
                    </a:cubicBezTo>
                    <a:cubicBezTo>
                      <a:pt x="5659" y="1419"/>
                      <a:pt x="5936" y="1363"/>
                      <a:pt x="6235" y="1363"/>
                    </a:cubicBezTo>
                    <a:cubicBezTo>
                      <a:pt x="6388" y="1363"/>
                      <a:pt x="6547" y="1378"/>
                      <a:pt x="6704" y="1394"/>
                    </a:cubicBezTo>
                    <a:cubicBezTo>
                      <a:pt x="6656" y="1227"/>
                      <a:pt x="6585" y="1060"/>
                      <a:pt x="6525" y="894"/>
                    </a:cubicBezTo>
                    <a:cubicBezTo>
                      <a:pt x="6442" y="703"/>
                      <a:pt x="6240" y="239"/>
                      <a:pt x="6121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" name="Google Shape;5937;p62">
                <a:extLst>
                  <a:ext uri="{FF2B5EF4-FFF2-40B4-BE49-F238E27FC236}">
                    <a16:creationId xmlns:a16="http://schemas.microsoft.com/office/drawing/2014/main" id="{E70A1683-2B87-46C5-A49D-EABC15313E59}"/>
                  </a:ext>
                </a:extLst>
              </p:cNvPr>
              <p:cNvSpPr/>
              <p:nvPr/>
            </p:nvSpPr>
            <p:spPr>
              <a:xfrm>
                <a:off x="6012481" y="1915620"/>
                <a:ext cx="358061" cy="189037"/>
              </a:xfrm>
              <a:custGeom>
                <a:avLst/>
                <a:gdLst/>
                <a:ahLst/>
                <a:cxnLst/>
                <a:rect l="l" t="t" r="r" b="b"/>
                <a:pathLst>
                  <a:path w="7264" h="3835" extrusionOk="0">
                    <a:moveTo>
                      <a:pt x="1537" y="1"/>
                    </a:moveTo>
                    <a:cubicBezTo>
                      <a:pt x="918" y="537"/>
                      <a:pt x="429" y="1215"/>
                      <a:pt x="132" y="1965"/>
                    </a:cubicBezTo>
                    <a:cubicBezTo>
                      <a:pt x="108" y="2144"/>
                      <a:pt x="48" y="2311"/>
                      <a:pt x="1" y="2477"/>
                    </a:cubicBezTo>
                    <a:cubicBezTo>
                      <a:pt x="120" y="2525"/>
                      <a:pt x="227" y="2549"/>
                      <a:pt x="322" y="2596"/>
                    </a:cubicBezTo>
                    <a:cubicBezTo>
                      <a:pt x="668" y="2739"/>
                      <a:pt x="953" y="3001"/>
                      <a:pt x="1275" y="3156"/>
                    </a:cubicBezTo>
                    <a:cubicBezTo>
                      <a:pt x="1640" y="3348"/>
                      <a:pt x="2035" y="3447"/>
                      <a:pt x="2437" y="3447"/>
                    </a:cubicBezTo>
                    <a:cubicBezTo>
                      <a:pt x="2534" y="3447"/>
                      <a:pt x="2630" y="3441"/>
                      <a:pt x="2727" y="3430"/>
                    </a:cubicBezTo>
                    <a:cubicBezTo>
                      <a:pt x="3001" y="3394"/>
                      <a:pt x="3287" y="3311"/>
                      <a:pt x="3573" y="3311"/>
                    </a:cubicBezTo>
                    <a:cubicBezTo>
                      <a:pt x="3593" y="3310"/>
                      <a:pt x="3613" y="3309"/>
                      <a:pt x="3633" y="3309"/>
                    </a:cubicBezTo>
                    <a:cubicBezTo>
                      <a:pt x="3901" y="3309"/>
                      <a:pt x="4180" y="3384"/>
                      <a:pt x="4347" y="3573"/>
                    </a:cubicBezTo>
                    <a:cubicBezTo>
                      <a:pt x="4418" y="3656"/>
                      <a:pt x="4466" y="3739"/>
                      <a:pt x="4513" y="3835"/>
                    </a:cubicBezTo>
                    <a:cubicBezTo>
                      <a:pt x="5359" y="3596"/>
                      <a:pt x="6180" y="3263"/>
                      <a:pt x="6918" y="2823"/>
                    </a:cubicBezTo>
                    <a:cubicBezTo>
                      <a:pt x="6954" y="2799"/>
                      <a:pt x="7097" y="2715"/>
                      <a:pt x="7264" y="2608"/>
                    </a:cubicBezTo>
                    <a:cubicBezTo>
                      <a:pt x="7085" y="2584"/>
                      <a:pt x="6895" y="2561"/>
                      <a:pt x="6716" y="2525"/>
                    </a:cubicBezTo>
                    <a:cubicBezTo>
                      <a:pt x="6073" y="2406"/>
                      <a:pt x="5442" y="2239"/>
                      <a:pt x="4823" y="2013"/>
                    </a:cubicBezTo>
                    <a:cubicBezTo>
                      <a:pt x="3716" y="1608"/>
                      <a:pt x="2668" y="1013"/>
                      <a:pt x="1787" y="239"/>
                    </a:cubicBezTo>
                    <a:cubicBezTo>
                      <a:pt x="1691" y="167"/>
                      <a:pt x="1620" y="96"/>
                      <a:pt x="1537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" name="Google Shape;5938;p62">
                <a:extLst>
                  <a:ext uri="{FF2B5EF4-FFF2-40B4-BE49-F238E27FC236}">
                    <a16:creationId xmlns:a16="http://schemas.microsoft.com/office/drawing/2014/main" id="{DD4D231B-9E1D-4FF6-8E02-A8833B9C9064}"/>
                  </a:ext>
                </a:extLst>
              </p:cNvPr>
              <p:cNvSpPr/>
              <p:nvPr/>
            </p:nvSpPr>
            <p:spPr>
              <a:xfrm>
                <a:off x="6310060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24" y="0"/>
                      <a:pt x="24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" name="Google Shape;5939;p62">
                <a:extLst>
                  <a:ext uri="{FF2B5EF4-FFF2-40B4-BE49-F238E27FC236}">
                    <a16:creationId xmlns:a16="http://schemas.microsoft.com/office/drawing/2014/main" id="{A635135D-F985-4A27-8A50-62E9F80EA8BB}"/>
                  </a:ext>
                </a:extLst>
              </p:cNvPr>
              <p:cNvSpPr/>
              <p:nvPr/>
            </p:nvSpPr>
            <p:spPr>
              <a:xfrm>
                <a:off x="6540700" y="2295716"/>
                <a:ext cx="18021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1" extrusionOk="0">
                    <a:moveTo>
                      <a:pt x="2245" y="0"/>
                    </a:moveTo>
                    <a:cubicBezTo>
                      <a:pt x="1750" y="0"/>
                      <a:pt x="1232" y="178"/>
                      <a:pt x="893" y="386"/>
                    </a:cubicBezTo>
                    <a:cubicBezTo>
                      <a:pt x="310" y="779"/>
                      <a:pt x="108" y="1624"/>
                      <a:pt x="24" y="2339"/>
                    </a:cubicBezTo>
                    <a:cubicBezTo>
                      <a:pt x="0" y="2672"/>
                      <a:pt x="24" y="3041"/>
                      <a:pt x="250" y="3303"/>
                    </a:cubicBezTo>
                    <a:cubicBezTo>
                      <a:pt x="500" y="3619"/>
                      <a:pt x="860" y="3730"/>
                      <a:pt x="1227" y="3730"/>
                    </a:cubicBezTo>
                    <a:cubicBezTo>
                      <a:pt x="1578" y="3730"/>
                      <a:pt x="1935" y="3628"/>
                      <a:pt x="2203" y="3505"/>
                    </a:cubicBezTo>
                    <a:cubicBezTo>
                      <a:pt x="2858" y="3208"/>
                      <a:pt x="3358" y="2636"/>
                      <a:pt x="3560" y="1910"/>
                    </a:cubicBezTo>
                    <a:cubicBezTo>
                      <a:pt x="3644" y="1577"/>
                      <a:pt x="3656" y="1208"/>
                      <a:pt x="3537" y="850"/>
                    </a:cubicBezTo>
                    <a:cubicBezTo>
                      <a:pt x="3441" y="529"/>
                      <a:pt x="3239" y="315"/>
                      <a:pt x="3001" y="184"/>
                    </a:cubicBezTo>
                    <a:cubicBezTo>
                      <a:pt x="2778" y="53"/>
                      <a:pt x="2515" y="0"/>
                      <a:pt x="22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" name="Google Shape;5940;p62">
                <a:extLst>
                  <a:ext uri="{FF2B5EF4-FFF2-40B4-BE49-F238E27FC236}">
                    <a16:creationId xmlns:a16="http://schemas.microsoft.com/office/drawing/2014/main" id="{0E6A15FA-32E7-4CB9-B093-E86D1AC54EFA}"/>
                  </a:ext>
                </a:extLst>
              </p:cNvPr>
              <p:cNvSpPr/>
              <p:nvPr/>
            </p:nvSpPr>
            <p:spPr>
              <a:xfrm>
                <a:off x="6589401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1489" y="1"/>
                    </a:moveTo>
                    <a:cubicBezTo>
                      <a:pt x="1317" y="1"/>
                      <a:pt x="1143" y="45"/>
                      <a:pt x="989" y="115"/>
                    </a:cubicBezTo>
                    <a:cubicBezTo>
                      <a:pt x="751" y="222"/>
                      <a:pt x="560" y="365"/>
                      <a:pt x="382" y="543"/>
                    </a:cubicBezTo>
                    <a:cubicBezTo>
                      <a:pt x="215" y="722"/>
                      <a:pt x="108" y="924"/>
                      <a:pt x="24" y="1174"/>
                    </a:cubicBezTo>
                    <a:cubicBezTo>
                      <a:pt x="1" y="1229"/>
                      <a:pt x="45" y="1274"/>
                      <a:pt x="84" y="1274"/>
                    </a:cubicBezTo>
                    <a:cubicBezTo>
                      <a:pt x="104" y="1274"/>
                      <a:pt x="124" y="1262"/>
                      <a:pt x="132" y="1234"/>
                    </a:cubicBezTo>
                    <a:cubicBezTo>
                      <a:pt x="298" y="877"/>
                      <a:pt x="632" y="555"/>
                      <a:pt x="977" y="400"/>
                    </a:cubicBezTo>
                    <a:cubicBezTo>
                      <a:pt x="1072" y="353"/>
                      <a:pt x="1167" y="305"/>
                      <a:pt x="1275" y="293"/>
                    </a:cubicBezTo>
                    <a:cubicBezTo>
                      <a:pt x="1334" y="424"/>
                      <a:pt x="1370" y="579"/>
                      <a:pt x="1346" y="722"/>
                    </a:cubicBezTo>
                    <a:cubicBezTo>
                      <a:pt x="1346" y="817"/>
                      <a:pt x="1322" y="888"/>
                      <a:pt x="1275" y="960"/>
                    </a:cubicBezTo>
                    <a:cubicBezTo>
                      <a:pt x="1263" y="996"/>
                      <a:pt x="1239" y="1019"/>
                      <a:pt x="1215" y="1055"/>
                    </a:cubicBezTo>
                    <a:cubicBezTo>
                      <a:pt x="1203" y="1079"/>
                      <a:pt x="1179" y="1091"/>
                      <a:pt x="1167" y="1115"/>
                    </a:cubicBezTo>
                    <a:cubicBezTo>
                      <a:pt x="1156" y="1127"/>
                      <a:pt x="1156" y="1150"/>
                      <a:pt x="1144" y="1186"/>
                    </a:cubicBezTo>
                    <a:cubicBezTo>
                      <a:pt x="1122" y="1241"/>
                      <a:pt x="1171" y="1306"/>
                      <a:pt x="1226" y="1306"/>
                    </a:cubicBezTo>
                    <a:cubicBezTo>
                      <a:pt x="1230" y="1306"/>
                      <a:pt x="1234" y="1306"/>
                      <a:pt x="1239" y="1305"/>
                    </a:cubicBezTo>
                    <a:cubicBezTo>
                      <a:pt x="1287" y="1293"/>
                      <a:pt x="1322" y="1293"/>
                      <a:pt x="1346" y="1258"/>
                    </a:cubicBezTo>
                    <a:cubicBezTo>
                      <a:pt x="1382" y="1246"/>
                      <a:pt x="1394" y="1210"/>
                      <a:pt x="1406" y="1198"/>
                    </a:cubicBezTo>
                    <a:cubicBezTo>
                      <a:pt x="1453" y="1174"/>
                      <a:pt x="1477" y="1115"/>
                      <a:pt x="1513" y="1067"/>
                    </a:cubicBezTo>
                    <a:cubicBezTo>
                      <a:pt x="1560" y="972"/>
                      <a:pt x="1584" y="877"/>
                      <a:pt x="1596" y="769"/>
                    </a:cubicBezTo>
                    <a:cubicBezTo>
                      <a:pt x="1620" y="591"/>
                      <a:pt x="1572" y="424"/>
                      <a:pt x="1501" y="281"/>
                    </a:cubicBezTo>
                    <a:cubicBezTo>
                      <a:pt x="1560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4"/>
                      <a:pt x="2013" y="591"/>
                      <a:pt x="2096" y="615"/>
                    </a:cubicBezTo>
                    <a:cubicBezTo>
                      <a:pt x="2112" y="624"/>
                      <a:pt x="2129" y="629"/>
                      <a:pt x="2145" y="629"/>
                    </a:cubicBezTo>
                    <a:cubicBezTo>
                      <a:pt x="2190" y="629"/>
                      <a:pt x="2230" y="595"/>
                      <a:pt x="2239" y="543"/>
                    </a:cubicBezTo>
                    <a:cubicBezTo>
                      <a:pt x="2275" y="424"/>
                      <a:pt x="2156" y="293"/>
                      <a:pt x="2072" y="222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1"/>
                      <a:pt x="1489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" name="Google Shape;5943;p62">
                <a:extLst>
                  <a:ext uri="{FF2B5EF4-FFF2-40B4-BE49-F238E27FC236}">
                    <a16:creationId xmlns:a16="http://schemas.microsoft.com/office/drawing/2014/main" id="{F66FF8E9-347E-4751-BD67-F1BE5D055B7F}"/>
                  </a:ext>
                </a:extLst>
              </p:cNvPr>
              <p:cNvSpPr/>
              <p:nvPr/>
            </p:nvSpPr>
            <p:spPr>
              <a:xfrm>
                <a:off x="6082920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84" y="0"/>
                    </a:moveTo>
                    <a:cubicBezTo>
                      <a:pt x="328" y="0"/>
                      <a:pt x="288" y="11"/>
                      <a:pt x="262" y="39"/>
                    </a:cubicBezTo>
                    <a:cubicBezTo>
                      <a:pt x="1" y="384"/>
                      <a:pt x="560" y="1325"/>
                      <a:pt x="1584" y="1456"/>
                    </a:cubicBezTo>
                    <a:cubicBezTo>
                      <a:pt x="1631" y="1461"/>
                      <a:pt x="1678" y="1464"/>
                      <a:pt x="1724" y="1464"/>
                    </a:cubicBezTo>
                    <a:cubicBezTo>
                      <a:pt x="2682" y="1464"/>
                      <a:pt x="3423" y="339"/>
                      <a:pt x="3049" y="146"/>
                    </a:cubicBezTo>
                    <a:cubicBezTo>
                      <a:pt x="2939" y="85"/>
                      <a:pt x="2832" y="64"/>
                      <a:pt x="2717" y="64"/>
                    </a:cubicBezTo>
                    <a:cubicBezTo>
                      <a:pt x="2456" y="64"/>
                      <a:pt x="2154" y="173"/>
                      <a:pt x="1697" y="173"/>
                    </a:cubicBezTo>
                    <a:cubicBezTo>
                      <a:pt x="1653" y="173"/>
                      <a:pt x="1607" y="172"/>
                      <a:pt x="1560" y="170"/>
                    </a:cubicBezTo>
                    <a:cubicBezTo>
                      <a:pt x="989" y="151"/>
                      <a:pt x="587" y="0"/>
                      <a:pt x="384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" name="Google Shape;5944;p62">
                <a:extLst>
                  <a:ext uri="{FF2B5EF4-FFF2-40B4-BE49-F238E27FC236}">
                    <a16:creationId xmlns:a16="http://schemas.microsoft.com/office/drawing/2014/main" id="{B3A2C4E2-FFDD-4890-A6F8-BF2D8BF6BB0A}"/>
                  </a:ext>
                </a:extLst>
              </p:cNvPr>
              <p:cNvSpPr/>
              <p:nvPr/>
            </p:nvSpPr>
            <p:spPr>
              <a:xfrm>
                <a:off x="6135761" y="2385479"/>
                <a:ext cx="102726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1" y="0"/>
                    </a:moveTo>
                    <a:cubicBezTo>
                      <a:pt x="1537" y="0"/>
                      <a:pt x="1226" y="120"/>
                      <a:pt x="1024" y="208"/>
                    </a:cubicBezTo>
                    <a:cubicBezTo>
                      <a:pt x="655" y="375"/>
                      <a:pt x="286" y="613"/>
                      <a:pt x="0" y="946"/>
                    </a:cubicBezTo>
                    <a:cubicBezTo>
                      <a:pt x="143" y="1030"/>
                      <a:pt x="322" y="1065"/>
                      <a:pt x="524" y="1101"/>
                    </a:cubicBezTo>
                    <a:cubicBezTo>
                      <a:pt x="577" y="1108"/>
                      <a:pt x="629" y="1112"/>
                      <a:pt x="681" y="1112"/>
                    </a:cubicBezTo>
                    <a:cubicBezTo>
                      <a:pt x="1408" y="1112"/>
                      <a:pt x="1995" y="442"/>
                      <a:pt x="2084" y="53"/>
                    </a:cubicBezTo>
                    <a:cubicBezTo>
                      <a:pt x="2002" y="16"/>
                      <a:pt x="1909" y="0"/>
                      <a:pt x="1811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" name="Google Shape;5945;p62">
                <a:extLst>
                  <a:ext uri="{FF2B5EF4-FFF2-40B4-BE49-F238E27FC236}">
                    <a16:creationId xmlns:a16="http://schemas.microsoft.com/office/drawing/2014/main" id="{F6F08A0C-2437-4BC3-AC3F-9FA2693B0922}"/>
                  </a:ext>
                </a:extLst>
              </p:cNvPr>
              <p:cNvSpPr/>
              <p:nvPr/>
            </p:nvSpPr>
            <p:spPr>
              <a:xfrm>
                <a:off x="6100517" y="2247952"/>
                <a:ext cx="64622" cy="113126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5" extrusionOk="0">
                    <a:moveTo>
                      <a:pt x="1075" y="1"/>
                    </a:moveTo>
                    <a:cubicBezTo>
                      <a:pt x="1043" y="1"/>
                      <a:pt x="1013" y="16"/>
                      <a:pt x="1001" y="45"/>
                    </a:cubicBezTo>
                    <a:cubicBezTo>
                      <a:pt x="929" y="164"/>
                      <a:pt x="941" y="379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4"/>
                      <a:pt x="953" y="1391"/>
                      <a:pt x="929" y="1415"/>
                    </a:cubicBezTo>
                    <a:cubicBezTo>
                      <a:pt x="911" y="1438"/>
                      <a:pt x="880" y="1446"/>
                      <a:pt x="845" y="1446"/>
                    </a:cubicBezTo>
                    <a:cubicBezTo>
                      <a:pt x="791" y="1446"/>
                      <a:pt x="728" y="1424"/>
                      <a:pt x="691" y="1403"/>
                    </a:cubicBezTo>
                    <a:cubicBezTo>
                      <a:pt x="581" y="1359"/>
                      <a:pt x="451" y="1294"/>
                      <a:pt x="328" y="1294"/>
                    </a:cubicBezTo>
                    <a:cubicBezTo>
                      <a:pt x="318" y="1294"/>
                      <a:pt x="308" y="1295"/>
                      <a:pt x="298" y="1295"/>
                    </a:cubicBezTo>
                    <a:cubicBezTo>
                      <a:pt x="179" y="1319"/>
                      <a:pt x="72" y="1391"/>
                      <a:pt x="48" y="1510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46"/>
                      <a:pt x="275" y="2177"/>
                      <a:pt x="370" y="2284"/>
                    </a:cubicBezTo>
                    <a:cubicBezTo>
                      <a:pt x="380" y="2291"/>
                      <a:pt x="390" y="2295"/>
                      <a:pt x="400" y="2295"/>
                    </a:cubicBezTo>
                    <a:cubicBezTo>
                      <a:pt x="435" y="2295"/>
                      <a:pt x="462" y="2252"/>
                      <a:pt x="453" y="2224"/>
                    </a:cubicBezTo>
                    <a:cubicBezTo>
                      <a:pt x="406" y="2069"/>
                      <a:pt x="346" y="1938"/>
                      <a:pt x="298" y="1784"/>
                    </a:cubicBezTo>
                    <a:cubicBezTo>
                      <a:pt x="286" y="1748"/>
                      <a:pt x="251" y="1653"/>
                      <a:pt x="286" y="1617"/>
                    </a:cubicBezTo>
                    <a:cubicBezTo>
                      <a:pt x="302" y="1594"/>
                      <a:pt x="326" y="1586"/>
                      <a:pt x="354" y="1586"/>
                    </a:cubicBezTo>
                    <a:cubicBezTo>
                      <a:pt x="371" y="1586"/>
                      <a:pt x="388" y="1589"/>
                      <a:pt x="406" y="1593"/>
                    </a:cubicBezTo>
                    <a:cubicBezTo>
                      <a:pt x="525" y="1617"/>
                      <a:pt x="644" y="1700"/>
                      <a:pt x="763" y="1724"/>
                    </a:cubicBezTo>
                    <a:cubicBezTo>
                      <a:pt x="805" y="1738"/>
                      <a:pt x="849" y="1745"/>
                      <a:pt x="892" y="1745"/>
                    </a:cubicBezTo>
                    <a:cubicBezTo>
                      <a:pt x="958" y="1745"/>
                      <a:pt x="1022" y="1729"/>
                      <a:pt x="1072" y="1700"/>
                    </a:cubicBezTo>
                    <a:cubicBezTo>
                      <a:pt x="1310" y="1569"/>
                      <a:pt x="1251" y="1212"/>
                      <a:pt x="1251" y="950"/>
                    </a:cubicBezTo>
                    <a:lnTo>
                      <a:pt x="1251" y="498"/>
                    </a:lnTo>
                    <a:cubicBezTo>
                      <a:pt x="1239" y="343"/>
                      <a:pt x="1251" y="164"/>
                      <a:pt x="1168" y="45"/>
                    </a:cubicBezTo>
                    <a:cubicBezTo>
                      <a:pt x="1144" y="16"/>
                      <a:pt x="1108" y="1"/>
                      <a:pt x="1075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" name="Google Shape;5946;p62">
                <a:extLst>
                  <a:ext uri="{FF2B5EF4-FFF2-40B4-BE49-F238E27FC236}">
                    <a16:creationId xmlns:a16="http://schemas.microsoft.com/office/drawing/2014/main" id="{1C80E72B-D895-4A10-ABB2-100FA148AA73}"/>
                  </a:ext>
                </a:extLst>
              </p:cNvPr>
              <p:cNvSpPr/>
              <p:nvPr/>
            </p:nvSpPr>
            <p:spPr>
              <a:xfrm>
                <a:off x="6246078" y="2260127"/>
                <a:ext cx="41701" cy="62897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41" y="1"/>
                    </a:moveTo>
                    <a:cubicBezTo>
                      <a:pt x="215" y="1"/>
                      <a:pt x="24" y="275"/>
                      <a:pt x="12" y="620"/>
                    </a:cubicBezTo>
                    <a:cubicBezTo>
                      <a:pt x="0" y="977"/>
                      <a:pt x="167" y="1263"/>
                      <a:pt x="393" y="1275"/>
                    </a:cubicBezTo>
                    <a:cubicBezTo>
                      <a:pt x="398" y="1275"/>
                      <a:pt x="402" y="1275"/>
                      <a:pt x="407" y="1275"/>
                    </a:cubicBezTo>
                    <a:cubicBezTo>
                      <a:pt x="627" y="1275"/>
                      <a:pt x="810" y="994"/>
                      <a:pt x="822" y="644"/>
                    </a:cubicBezTo>
                    <a:cubicBezTo>
                      <a:pt x="846" y="298"/>
                      <a:pt x="667" y="13"/>
                      <a:pt x="4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" name="Google Shape;5947;p62">
                <a:extLst>
                  <a:ext uri="{FF2B5EF4-FFF2-40B4-BE49-F238E27FC236}">
                    <a16:creationId xmlns:a16="http://schemas.microsoft.com/office/drawing/2014/main" id="{EF0F47FC-E5EC-4D13-8DB3-17A2EA8D1939}"/>
                  </a:ext>
                </a:extLst>
              </p:cNvPr>
              <p:cNvSpPr/>
              <p:nvPr/>
            </p:nvSpPr>
            <p:spPr>
              <a:xfrm>
                <a:off x="6058273" y="2255444"/>
                <a:ext cx="33519" cy="52299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1" extrusionOk="0">
                    <a:moveTo>
                      <a:pt x="358" y="0"/>
                    </a:moveTo>
                    <a:cubicBezTo>
                      <a:pt x="167" y="0"/>
                      <a:pt x="24" y="227"/>
                      <a:pt x="12" y="524"/>
                    </a:cubicBezTo>
                    <a:cubicBezTo>
                      <a:pt x="0" y="822"/>
                      <a:pt x="143" y="1060"/>
                      <a:pt x="322" y="1060"/>
                    </a:cubicBezTo>
                    <a:cubicBezTo>
                      <a:pt x="501" y="1060"/>
                      <a:pt x="667" y="834"/>
                      <a:pt x="667" y="536"/>
                    </a:cubicBezTo>
                    <a:cubicBezTo>
                      <a:pt x="679" y="239"/>
                      <a:pt x="536" y="0"/>
                      <a:pt x="3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" name="Google Shape;5948;p62">
                <a:extLst>
                  <a:ext uri="{FF2B5EF4-FFF2-40B4-BE49-F238E27FC236}">
                    <a16:creationId xmlns:a16="http://schemas.microsoft.com/office/drawing/2014/main" id="{3BC49F9E-061D-4F0B-A82D-2194FC783F64}"/>
                  </a:ext>
                </a:extLst>
              </p:cNvPr>
              <p:cNvSpPr/>
              <p:nvPr/>
            </p:nvSpPr>
            <p:spPr>
              <a:xfrm>
                <a:off x="6206743" y="2167999"/>
                <a:ext cx="83403" cy="53877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093" extrusionOk="0">
                    <a:moveTo>
                      <a:pt x="310" y="0"/>
                    </a:moveTo>
                    <a:cubicBezTo>
                      <a:pt x="233" y="0"/>
                      <a:pt x="156" y="12"/>
                      <a:pt x="96" y="48"/>
                    </a:cubicBezTo>
                    <a:cubicBezTo>
                      <a:pt x="13" y="96"/>
                      <a:pt x="1" y="227"/>
                      <a:pt x="132" y="274"/>
                    </a:cubicBezTo>
                    <a:cubicBezTo>
                      <a:pt x="275" y="334"/>
                      <a:pt x="406" y="322"/>
                      <a:pt x="513" y="334"/>
                    </a:cubicBezTo>
                    <a:cubicBezTo>
                      <a:pt x="608" y="346"/>
                      <a:pt x="715" y="358"/>
                      <a:pt x="822" y="393"/>
                    </a:cubicBezTo>
                    <a:cubicBezTo>
                      <a:pt x="1191" y="500"/>
                      <a:pt x="1465" y="751"/>
                      <a:pt x="1596" y="1012"/>
                    </a:cubicBezTo>
                    <a:cubicBezTo>
                      <a:pt x="1608" y="1048"/>
                      <a:pt x="1620" y="1060"/>
                      <a:pt x="1644" y="1072"/>
                    </a:cubicBezTo>
                    <a:cubicBezTo>
                      <a:pt x="1658" y="1086"/>
                      <a:pt x="1668" y="1092"/>
                      <a:pt x="1675" y="1092"/>
                    </a:cubicBezTo>
                    <a:cubicBezTo>
                      <a:pt x="1691" y="1092"/>
                      <a:pt x="1691" y="1061"/>
                      <a:pt x="1691" y="1036"/>
                    </a:cubicBezTo>
                    <a:cubicBezTo>
                      <a:pt x="1691" y="1001"/>
                      <a:pt x="1691" y="989"/>
                      <a:pt x="1668" y="953"/>
                    </a:cubicBezTo>
                    <a:cubicBezTo>
                      <a:pt x="1644" y="715"/>
                      <a:pt x="1489" y="524"/>
                      <a:pt x="1322" y="381"/>
                    </a:cubicBezTo>
                    <a:cubicBezTo>
                      <a:pt x="1203" y="274"/>
                      <a:pt x="1049" y="167"/>
                      <a:pt x="870" y="108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8" y="0"/>
                      <a:pt x="310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" name="Google Shape;5949;p62">
                <a:extLst>
                  <a:ext uri="{FF2B5EF4-FFF2-40B4-BE49-F238E27FC236}">
                    <a16:creationId xmlns:a16="http://schemas.microsoft.com/office/drawing/2014/main" id="{4B79B5CF-B6F0-490D-8E51-4EB1C5682BDD}"/>
                  </a:ext>
                </a:extLst>
              </p:cNvPr>
              <p:cNvSpPr/>
              <p:nvPr/>
            </p:nvSpPr>
            <p:spPr>
              <a:xfrm>
                <a:off x="6061773" y="2163316"/>
                <a:ext cx="62848" cy="4470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907" extrusionOk="0">
                    <a:moveTo>
                      <a:pt x="918" y="0"/>
                    </a:moveTo>
                    <a:cubicBezTo>
                      <a:pt x="834" y="0"/>
                      <a:pt x="739" y="12"/>
                      <a:pt x="668" y="24"/>
                    </a:cubicBezTo>
                    <a:cubicBezTo>
                      <a:pt x="537" y="72"/>
                      <a:pt x="418" y="143"/>
                      <a:pt x="310" y="238"/>
                    </a:cubicBezTo>
                    <a:cubicBezTo>
                      <a:pt x="180" y="357"/>
                      <a:pt x="60" y="536"/>
                      <a:pt x="13" y="750"/>
                    </a:cubicBezTo>
                    <a:cubicBezTo>
                      <a:pt x="1" y="786"/>
                      <a:pt x="1" y="798"/>
                      <a:pt x="1" y="834"/>
                    </a:cubicBezTo>
                    <a:cubicBezTo>
                      <a:pt x="1" y="866"/>
                      <a:pt x="1" y="907"/>
                      <a:pt x="18" y="907"/>
                    </a:cubicBezTo>
                    <a:cubicBezTo>
                      <a:pt x="20" y="907"/>
                      <a:pt x="22" y="906"/>
                      <a:pt x="25" y="905"/>
                    </a:cubicBezTo>
                    <a:cubicBezTo>
                      <a:pt x="25" y="893"/>
                      <a:pt x="37" y="869"/>
                      <a:pt x="60" y="846"/>
                    </a:cubicBezTo>
                    <a:cubicBezTo>
                      <a:pt x="180" y="595"/>
                      <a:pt x="382" y="381"/>
                      <a:pt x="668" y="334"/>
                    </a:cubicBezTo>
                    <a:cubicBezTo>
                      <a:pt x="739" y="322"/>
                      <a:pt x="811" y="322"/>
                      <a:pt x="906" y="322"/>
                    </a:cubicBezTo>
                    <a:cubicBezTo>
                      <a:pt x="947" y="322"/>
                      <a:pt x="992" y="325"/>
                      <a:pt x="1040" y="325"/>
                    </a:cubicBezTo>
                    <a:cubicBezTo>
                      <a:pt x="1087" y="325"/>
                      <a:pt x="1138" y="322"/>
                      <a:pt x="1192" y="310"/>
                    </a:cubicBezTo>
                    <a:cubicBezTo>
                      <a:pt x="1275" y="262"/>
                      <a:pt x="1275" y="143"/>
                      <a:pt x="1227" y="84"/>
                    </a:cubicBezTo>
                    <a:cubicBezTo>
                      <a:pt x="1156" y="0"/>
                      <a:pt x="1013" y="0"/>
                      <a:pt x="918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3" name="Google Shape;5784;p62">
              <a:extLst>
                <a:ext uri="{FF2B5EF4-FFF2-40B4-BE49-F238E27FC236}">
                  <a16:creationId xmlns:a16="http://schemas.microsoft.com/office/drawing/2014/main" id="{710F9C56-6643-48AC-9AC2-2AB4122C6112}"/>
                </a:ext>
              </a:extLst>
            </p:cNvPr>
            <p:cNvGrpSpPr/>
            <p:nvPr/>
          </p:nvGrpSpPr>
          <p:grpSpPr>
            <a:xfrm>
              <a:off x="5945155" y="2321428"/>
              <a:ext cx="1218838" cy="2542285"/>
              <a:chOff x="4674383" y="1818020"/>
              <a:chExt cx="1065260" cy="2304979"/>
            </a:xfrm>
          </p:grpSpPr>
          <p:sp>
            <p:nvSpPr>
              <p:cNvPr id="76" name="Google Shape;5785;p62">
                <a:extLst>
                  <a:ext uri="{FF2B5EF4-FFF2-40B4-BE49-F238E27FC236}">
                    <a16:creationId xmlns:a16="http://schemas.microsoft.com/office/drawing/2014/main" id="{6E382100-BB33-4097-A61C-442C38B62106}"/>
                  </a:ext>
                </a:extLst>
              </p:cNvPr>
              <p:cNvSpPr/>
              <p:nvPr/>
            </p:nvSpPr>
            <p:spPr>
              <a:xfrm>
                <a:off x="4787756" y="3281473"/>
                <a:ext cx="68024" cy="63932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297" extrusionOk="0">
                    <a:moveTo>
                      <a:pt x="323" y="0"/>
                    </a:moveTo>
                    <a:cubicBezTo>
                      <a:pt x="288" y="0"/>
                      <a:pt x="258" y="10"/>
                      <a:pt x="237" y="33"/>
                    </a:cubicBezTo>
                    <a:cubicBezTo>
                      <a:pt x="94" y="176"/>
                      <a:pt x="475" y="593"/>
                      <a:pt x="475" y="593"/>
                    </a:cubicBezTo>
                    <a:cubicBezTo>
                      <a:pt x="475" y="593"/>
                      <a:pt x="278" y="498"/>
                      <a:pt x="156" y="498"/>
                    </a:cubicBezTo>
                    <a:cubicBezTo>
                      <a:pt x="50" y="498"/>
                      <a:pt x="0" y="571"/>
                      <a:pt x="189" y="843"/>
                    </a:cubicBezTo>
                    <a:cubicBezTo>
                      <a:pt x="458" y="1235"/>
                      <a:pt x="918" y="1296"/>
                      <a:pt x="1181" y="1296"/>
                    </a:cubicBezTo>
                    <a:cubicBezTo>
                      <a:pt x="1301" y="1296"/>
                      <a:pt x="1380" y="1283"/>
                      <a:pt x="1380" y="1283"/>
                    </a:cubicBezTo>
                    <a:lnTo>
                      <a:pt x="832" y="259"/>
                    </a:lnTo>
                    <a:cubicBezTo>
                      <a:pt x="832" y="259"/>
                      <a:pt x="506" y="0"/>
                      <a:pt x="323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" name="Google Shape;5786;p62">
                <a:extLst>
                  <a:ext uri="{FF2B5EF4-FFF2-40B4-BE49-F238E27FC236}">
                    <a16:creationId xmlns:a16="http://schemas.microsoft.com/office/drawing/2014/main" id="{1874F528-E20D-4501-A2DA-F144A0A304A5}"/>
                  </a:ext>
                </a:extLst>
              </p:cNvPr>
              <p:cNvSpPr/>
              <p:nvPr/>
            </p:nvSpPr>
            <p:spPr>
              <a:xfrm>
                <a:off x="4808804" y="3203837"/>
                <a:ext cx="146152" cy="142406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889" extrusionOk="0">
                    <a:moveTo>
                      <a:pt x="1791" y="0"/>
                    </a:moveTo>
                    <a:cubicBezTo>
                      <a:pt x="1261" y="0"/>
                      <a:pt x="0" y="879"/>
                      <a:pt x="0" y="1001"/>
                    </a:cubicBezTo>
                    <a:cubicBezTo>
                      <a:pt x="0" y="1156"/>
                      <a:pt x="560" y="2787"/>
                      <a:pt x="857" y="2882"/>
                    </a:cubicBezTo>
                    <a:cubicBezTo>
                      <a:pt x="874" y="2887"/>
                      <a:pt x="894" y="2889"/>
                      <a:pt x="917" y="2889"/>
                    </a:cubicBezTo>
                    <a:cubicBezTo>
                      <a:pt x="1320" y="2889"/>
                      <a:pt x="2709" y="2233"/>
                      <a:pt x="2822" y="1715"/>
                    </a:cubicBezTo>
                    <a:cubicBezTo>
                      <a:pt x="2965" y="1168"/>
                      <a:pt x="1988" y="84"/>
                      <a:pt x="1988" y="84"/>
                    </a:cubicBezTo>
                    <a:cubicBezTo>
                      <a:pt x="1950" y="25"/>
                      <a:pt x="1881" y="0"/>
                      <a:pt x="179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8" name="Google Shape;5787;p62">
                <a:extLst>
                  <a:ext uri="{FF2B5EF4-FFF2-40B4-BE49-F238E27FC236}">
                    <a16:creationId xmlns:a16="http://schemas.microsoft.com/office/drawing/2014/main" id="{414B6D9B-EE14-43B8-AE49-48594A5B0E6A}"/>
                  </a:ext>
                </a:extLst>
              </p:cNvPr>
              <p:cNvSpPr/>
              <p:nvPr/>
            </p:nvSpPr>
            <p:spPr>
              <a:xfrm>
                <a:off x="4818761" y="3290149"/>
                <a:ext cx="21196" cy="42884"/>
              </a:xfrm>
              <a:custGeom>
                <a:avLst/>
                <a:gdLst/>
                <a:ahLst/>
                <a:cxnLst/>
                <a:rect l="l" t="t" r="r" b="b"/>
                <a:pathLst>
                  <a:path w="430" h="870" extrusionOk="0">
                    <a:moveTo>
                      <a:pt x="37" y="0"/>
                    </a:moveTo>
                    <a:cubicBezTo>
                      <a:pt x="20" y="0"/>
                      <a:pt x="0" y="21"/>
                      <a:pt x="0" y="36"/>
                    </a:cubicBezTo>
                    <a:cubicBezTo>
                      <a:pt x="36" y="191"/>
                      <a:pt x="72" y="334"/>
                      <a:pt x="155" y="488"/>
                    </a:cubicBezTo>
                    <a:cubicBezTo>
                      <a:pt x="179" y="560"/>
                      <a:pt x="227" y="619"/>
                      <a:pt x="251" y="691"/>
                    </a:cubicBezTo>
                    <a:cubicBezTo>
                      <a:pt x="274" y="726"/>
                      <a:pt x="298" y="750"/>
                      <a:pt x="334" y="798"/>
                    </a:cubicBezTo>
                    <a:cubicBezTo>
                      <a:pt x="346" y="834"/>
                      <a:pt x="370" y="857"/>
                      <a:pt x="405" y="869"/>
                    </a:cubicBezTo>
                    <a:cubicBezTo>
                      <a:pt x="417" y="869"/>
                      <a:pt x="429" y="869"/>
                      <a:pt x="429" y="857"/>
                    </a:cubicBezTo>
                    <a:cubicBezTo>
                      <a:pt x="429" y="798"/>
                      <a:pt x="417" y="786"/>
                      <a:pt x="393" y="750"/>
                    </a:cubicBezTo>
                    <a:cubicBezTo>
                      <a:pt x="381" y="726"/>
                      <a:pt x="346" y="691"/>
                      <a:pt x="334" y="667"/>
                    </a:cubicBezTo>
                    <a:cubicBezTo>
                      <a:pt x="286" y="607"/>
                      <a:pt x="251" y="536"/>
                      <a:pt x="215" y="453"/>
                    </a:cubicBezTo>
                    <a:cubicBezTo>
                      <a:pt x="155" y="322"/>
                      <a:pt x="96" y="179"/>
                      <a:pt x="60" y="24"/>
                    </a:cubicBezTo>
                    <a:cubicBezTo>
                      <a:pt x="56" y="7"/>
                      <a:pt x="47" y="0"/>
                      <a:pt x="37" y="0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9" name="Google Shape;5788;p62">
                <a:extLst>
                  <a:ext uri="{FF2B5EF4-FFF2-40B4-BE49-F238E27FC236}">
                    <a16:creationId xmlns:a16="http://schemas.microsoft.com/office/drawing/2014/main" id="{FB06EE4A-A030-476F-AFA2-D088A0245386}"/>
                  </a:ext>
                </a:extLst>
              </p:cNvPr>
              <p:cNvSpPr/>
              <p:nvPr/>
            </p:nvSpPr>
            <p:spPr>
              <a:xfrm>
                <a:off x="4674383" y="2659842"/>
                <a:ext cx="389756" cy="628578"/>
              </a:xfrm>
              <a:custGeom>
                <a:avLst/>
                <a:gdLst/>
                <a:ahLst/>
                <a:cxnLst/>
                <a:rect l="l" t="t" r="r" b="b"/>
                <a:pathLst>
                  <a:path w="7907" h="12752" extrusionOk="0">
                    <a:moveTo>
                      <a:pt x="6965" y="1"/>
                    </a:moveTo>
                    <a:cubicBezTo>
                      <a:pt x="5886" y="1"/>
                      <a:pt x="2558" y="2522"/>
                      <a:pt x="1298" y="4429"/>
                    </a:cubicBezTo>
                    <a:cubicBezTo>
                      <a:pt x="1" y="6382"/>
                      <a:pt x="1024" y="9060"/>
                      <a:pt x="2156" y="11989"/>
                    </a:cubicBezTo>
                    <a:cubicBezTo>
                      <a:pt x="2167" y="12025"/>
                      <a:pt x="2167" y="12037"/>
                      <a:pt x="2191" y="12073"/>
                    </a:cubicBezTo>
                    <a:cubicBezTo>
                      <a:pt x="2275" y="12287"/>
                      <a:pt x="2370" y="12525"/>
                      <a:pt x="2453" y="12751"/>
                    </a:cubicBezTo>
                    <a:lnTo>
                      <a:pt x="5085" y="10894"/>
                    </a:lnTo>
                    <a:cubicBezTo>
                      <a:pt x="5085" y="10894"/>
                      <a:pt x="4965" y="10608"/>
                      <a:pt x="4787" y="10168"/>
                    </a:cubicBezTo>
                    <a:cubicBezTo>
                      <a:pt x="4775" y="10132"/>
                      <a:pt x="4775" y="10108"/>
                      <a:pt x="4763" y="10073"/>
                    </a:cubicBezTo>
                    <a:cubicBezTo>
                      <a:pt x="4370" y="9060"/>
                      <a:pt x="3811" y="7370"/>
                      <a:pt x="3942" y="6441"/>
                    </a:cubicBezTo>
                    <a:cubicBezTo>
                      <a:pt x="4156" y="5072"/>
                      <a:pt x="5918" y="4334"/>
                      <a:pt x="6918" y="3822"/>
                    </a:cubicBezTo>
                    <a:cubicBezTo>
                      <a:pt x="7728" y="3417"/>
                      <a:pt x="7906" y="536"/>
                      <a:pt x="7192" y="59"/>
                    </a:cubicBezTo>
                    <a:cubicBezTo>
                      <a:pt x="7135" y="20"/>
                      <a:pt x="7058" y="1"/>
                      <a:pt x="6965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0" name="Google Shape;5789;p62">
                <a:extLst>
                  <a:ext uri="{FF2B5EF4-FFF2-40B4-BE49-F238E27FC236}">
                    <a16:creationId xmlns:a16="http://schemas.microsoft.com/office/drawing/2014/main" id="{E3D36369-7DA9-4E7E-B5ED-527F2C313BF7}"/>
                  </a:ext>
                </a:extLst>
              </p:cNvPr>
              <p:cNvSpPr/>
              <p:nvPr/>
            </p:nvSpPr>
            <p:spPr>
              <a:xfrm>
                <a:off x="4816395" y="2814769"/>
                <a:ext cx="223098" cy="434908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8823" extrusionOk="0">
                    <a:moveTo>
                      <a:pt x="4525" y="0"/>
                    </a:moveTo>
                    <a:lnTo>
                      <a:pt x="4525" y="0"/>
                    </a:lnTo>
                    <a:cubicBezTo>
                      <a:pt x="4454" y="12"/>
                      <a:pt x="4382" y="36"/>
                      <a:pt x="4311" y="83"/>
                    </a:cubicBezTo>
                    <a:cubicBezTo>
                      <a:pt x="3549" y="441"/>
                      <a:pt x="2787" y="845"/>
                      <a:pt x="2132" y="1369"/>
                    </a:cubicBezTo>
                    <a:cubicBezTo>
                      <a:pt x="1513" y="1857"/>
                      <a:pt x="941" y="2453"/>
                      <a:pt x="572" y="3167"/>
                    </a:cubicBezTo>
                    <a:cubicBezTo>
                      <a:pt x="156" y="3965"/>
                      <a:pt x="1" y="4846"/>
                      <a:pt x="48" y="5739"/>
                    </a:cubicBezTo>
                    <a:cubicBezTo>
                      <a:pt x="84" y="6370"/>
                      <a:pt x="191" y="6977"/>
                      <a:pt x="334" y="7584"/>
                    </a:cubicBezTo>
                    <a:cubicBezTo>
                      <a:pt x="441" y="8001"/>
                      <a:pt x="572" y="8418"/>
                      <a:pt x="703" y="8823"/>
                    </a:cubicBezTo>
                    <a:lnTo>
                      <a:pt x="2227" y="7751"/>
                    </a:lnTo>
                    <a:cubicBezTo>
                      <a:pt x="2227" y="7751"/>
                      <a:pt x="2084" y="7465"/>
                      <a:pt x="1930" y="7025"/>
                    </a:cubicBezTo>
                    <a:cubicBezTo>
                      <a:pt x="1918" y="6989"/>
                      <a:pt x="1918" y="6965"/>
                      <a:pt x="1894" y="6930"/>
                    </a:cubicBezTo>
                    <a:cubicBezTo>
                      <a:pt x="1513" y="5917"/>
                      <a:pt x="930" y="4227"/>
                      <a:pt x="1084" y="3298"/>
                    </a:cubicBezTo>
                    <a:cubicBezTo>
                      <a:pt x="1287" y="1929"/>
                      <a:pt x="3061" y="1191"/>
                      <a:pt x="4061" y="679"/>
                    </a:cubicBezTo>
                    <a:cubicBezTo>
                      <a:pt x="4251" y="572"/>
                      <a:pt x="4418" y="322"/>
                      <a:pt x="4525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" name="Google Shape;5790;p62">
                <a:extLst>
                  <a:ext uri="{FF2B5EF4-FFF2-40B4-BE49-F238E27FC236}">
                    <a16:creationId xmlns:a16="http://schemas.microsoft.com/office/drawing/2014/main" id="{134D97BC-D078-4695-B5A2-948988A64EFC}"/>
                  </a:ext>
                </a:extLst>
              </p:cNvPr>
              <p:cNvSpPr/>
              <p:nvPr/>
            </p:nvSpPr>
            <p:spPr>
              <a:xfrm>
                <a:off x="4782383" y="3155727"/>
                <a:ext cx="129146" cy="99226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2013" extrusionOk="0">
                    <a:moveTo>
                      <a:pt x="2584" y="1"/>
                    </a:moveTo>
                    <a:cubicBezTo>
                      <a:pt x="2572" y="13"/>
                      <a:pt x="2560" y="13"/>
                      <a:pt x="2548" y="24"/>
                    </a:cubicBezTo>
                    <a:cubicBezTo>
                      <a:pt x="2286" y="191"/>
                      <a:pt x="2036" y="346"/>
                      <a:pt x="1798" y="501"/>
                    </a:cubicBezTo>
                    <a:cubicBezTo>
                      <a:pt x="1322" y="834"/>
                      <a:pt x="858" y="1191"/>
                      <a:pt x="417" y="1560"/>
                    </a:cubicBezTo>
                    <a:cubicBezTo>
                      <a:pt x="262" y="1679"/>
                      <a:pt x="131" y="1810"/>
                      <a:pt x="0" y="1929"/>
                    </a:cubicBezTo>
                    <a:cubicBezTo>
                      <a:pt x="12" y="1965"/>
                      <a:pt x="12" y="1977"/>
                      <a:pt x="24" y="2013"/>
                    </a:cubicBezTo>
                    <a:cubicBezTo>
                      <a:pt x="477" y="1608"/>
                      <a:pt x="953" y="1215"/>
                      <a:pt x="1441" y="858"/>
                    </a:cubicBezTo>
                    <a:cubicBezTo>
                      <a:pt x="1739" y="655"/>
                      <a:pt x="2048" y="441"/>
                      <a:pt x="2370" y="251"/>
                    </a:cubicBezTo>
                    <a:cubicBezTo>
                      <a:pt x="2453" y="203"/>
                      <a:pt x="2524" y="143"/>
                      <a:pt x="2620" y="108"/>
                    </a:cubicBezTo>
                    <a:cubicBezTo>
                      <a:pt x="2608" y="72"/>
                      <a:pt x="2584" y="48"/>
                      <a:pt x="258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" name="Google Shape;5791;p62">
                <a:extLst>
                  <a:ext uri="{FF2B5EF4-FFF2-40B4-BE49-F238E27FC236}">
                    <a16:creationId xmlns:a16="http://schemas.microsoft.com/office/drawing/2014/main" id="{4796E48C-7812-4BA0-8568-EF39F57F667F}"/>
                  </a:ext>
                </a:extLst>
              </p:cNvPr>
              <p:cNvSpPr/>
              <p:nvPr/>
            </p:nvSpPr>
            <p:spPr>
              <a:xfrm>
                <a:off x="47107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" name="Google Shape;5792;p62">
                <a:extLst>
                  <a:ext uri="{FF2B5EF4-FFF2-40B4-BE49-F238E27FC236}">
                    <a16:creationId xmlns:a16="http://schemas.microsoft.com/office/drawing/2014/main" id="{D94D4C8C-1C4C-40E5-9283-3A6AC08F7CD2}"/>
                  </a:ext>
                </a:extLst>
              </p:cNvPr>
              <p:cNvSpPr/>
              <p:nvPr/>
            </p:nvSpPr>
            <p:spPr>
              <a:xfrm>
                <a:off x="5065865" y="2593987"/>
                <a:ext cx="576919" cy="719621"/>
              </a:xfrm>
              <a:custGeom>
                <a:avLst/>
                <a:gdLst/>
                <a:ahLst/>
                <a:cxnLst/>
                <a:rect l="l" t="t" r="r" b="b"/>
                <a:pathLst>
                  <a:path w="11704" h="14599" extrusionOk="0">
                    <a:moveTo>
                      <a:pt x="5997" y="1"/>
                    </a:moveTo>
                    <a:cubicBezTo>
                      <a:pt x="3848" y="1"/>
                      <a:pt x="2017" y="371"/>
                      <a:pt x="1822" y="669"/>
                    </a:cubicBezTo>
                    <a:cubicBezTo>
                      <a:pt x="0" y="3443"/>
                      <a:pt x="214" y="12956"/>
                      <a:pt x="1167" y="13956"/>
                    </a:cubicBezTo>
                    <a:cubicBezTo>
                      <a:pt x="1596" y="14407"/>
                      <a:pt x="3406" y="14599"/>
                      <a:pt x="5350" y="14599"/>
                    </a:cubicBezTo>
                    <a:cubicBezTo>
                      <a:pt x="7723" y="14599"/>
                      <a:pt x="10295" y="14313"/>
                      <a:pt x="10799" y="13861"/>
                    </a:cubicBezTo>
                    <a:cubicBezTo>
                      <a:pt x="11704" y="13063"/>
                      <a:pt x="11275" y="7729"/>
                      <a:pt x="11275" y="5467"/>
                    </a:cubicBezTo>
                    <a:cubicBezTo>
                      <a:pt x="11275" y="3205"/>
                      <a:pt x="10692" y="407"/>
                      <a:pt x="7846" y="98"/>
                    </a:cubicBezTo>
                    <a:cubicBezTo>
                      <a:pt x="7224" y="30"/>
                      <a:pt x="6598" y="1"/>
                      <a:pt x="5997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" name="Google Shape;5793;p62">
                <a:extLst>
                  <a:ext uri="{FF2B5EF4-FFF2-40B4-BE49-F238E27FC236}">
                    <a16:creationId xmlns:a16="http://schemas.microsoft.com/office/drawing/2014/main" id="{B66DE605-C473-4572-8362-E9BF8404AB86}"/>
                  </a:ext>
                </a:extLst>
              </p:cNvPr>
              <p:cNvSpPr/>
              <p:nvPr/>
            </p:nvSpPr>
            <p:spPr>
              <a:xfrm>
                <a:off x="5461981" y="2622823"/>
                <a:ext cx="180213" cy="67792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753" extrusionOk="0">
                    <a:moveTo>
                      <a:pt x="1299" y="1"/>
                    </a:moveTo>
                    <a:cubicBezTo>
                      <a:pt x="1096" y="167"/>
                      <a:pt x="894" y="394"/>
                      <a:pt x="751" y="644"/>
                    </a:cubicBezTo>
                    <a:cubicBezTo>
                      <a:pt x="406" y="1251"/>
                      <a:pt x="286" y="2001"/>
                      <a:pt x="227" y="2715"/>
                    </a:cubicBezTo>
                    <a:cubicBezTo>
                      <a:pt x="96" y="4382"/>
                      <a:pt x="36" y="6061"/>
                      <a:pt x="25" y="7728"/>
                    </a:cubicBezTo>
                    <a:cubicBezTo>
                      <a:pt x="1" y="8597"/>
                      <a:pt x="25" y="9442"/>
                      <a:pt x="60" y="10300"/>
                    </a:cubicBezTo>
                    <a:cubicBezTo>
                      <a:pt x="96" y="10824"/>
                      <a:pt x="132" y="11335"/>
                      <a:pt x="203" y="11836"/>
                    </a:cubicBezTo>
                    <a:cubicBezTo>
                      <a:pt x="275" y="12324"/>
                      <a:pt x="394" y="12800"/>
                      <a:pt x="632" y="13217"/>
                    </a:cubicBezTo>
                    <a:cubicBezTo>
                      <a:pt x="763" y="13455"/>
                      <a:pt x="941" y="13633"/>
                      <a:pt x="1144" y="13752"/>
                    </a:cubicBezTo>
                    <a:cubicBezTo>
                      <a:pt x="1930" y="13633"/>
                      <a:pt x="2525" y="13479"/>
                      <a:pt x="2751" y="13276"/>
                    </a:cubicBezTo>
                    <a:cubicBezTo>
                      <a:pt x="3656" y="12467"/>
                      <a:pt x="3227" y="7144"/>
                      <a:pt x="3227" y="4882"/>
                    </a:cubicBezTo>
                    <a:cubicBezTo>
                      <a:pt x="3239" y="3096"/>
                      <a:pt x="2858" y="977"/>
                      <a:pt x="1299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" name="Google Shape;5794;p62">
                <a:extLst>
                  <a:ext uri="{FF2B5EF4-FFF2-40B4-BE49-F238E27FC236}">
                    <a16:creationId xmlns:a16="http://schemas.microsoft.com/office/drawing/2014/main" id="{6FF79849-5149-4405-83B1-1F867872B98A}"/>
                  </a:ext>
                </a:extLst>
              </p:cNvPr>
              <p:cNvSpPr/>
              <p:nvPr/>
            </p:nvSpPr>
            <p:spPr>
              <a:xfrm>
                <a:off x="4940810" y="3213844"/>
                <a:ext cx="582243" cy="763590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56" y="4977"/>
                      <a:pt x="322" y="6096"/>
                    </a:cubicBezTo>
                    <a:cubicBezTo>
                      <a:pt x="739" y="9049"/>
                      <a:pt x="1406" y="15490"/>
                      <a:pt x="1406" y="15490"/>
                    </a:cubicBezTo>
                    <a:lnTo>
                      <a:pt x="4859" y="15490"/>
                    </a:lnTo>
                    <a:cubicBezTo>
                      <a:pt x="4847" y="12752"/>
                      <a:pt x="4371" y="2358"/>
                      <a:pt x="4597" y="2322"/>
                    </a:cubicBezTo>
                    <a:cubicBezTo>
                      <a:pt x="4659" y="2309"/>
                      <a:pt x="4724" y="2300"/>
                      <a:pt x="4796" y="2300"/>
                    </a:cubicBezTo>
                    <a:cubicBezTo>
                      <a:pt x="4988" y="2300"/>
                      <a:pt x="5227" y="2361"/>
                      <a:pt x="5573" y="2560"/>
                    </a:cubicBezTo>
                    <a:cubicBezTo>
                      <a:pt x="6216" y="2894"/>
                      <a:pt x="8395" y="15490"/>
                      <a:pt x="8395" y="15490"/>
                    </a:cubicBezTo>
                    <a:lnTo>
                      <a:pt x="11812" y="15490"/>
                    </a:lnTo>
                    <a:cubicBezTo>
                      <a:pt x="11502" y="12502"/>
                      <a:pt x="10157" y="3310"/>
                      <a:pt x="9788" y="310"/>
                    </a:cubicBezTo>
                    <a:cubicBezTo>
                      <a:pt x="9669" y="310"/>
                      <a:pt x="9586" y="322"/>
                      <a:pt x="9478" y="322"/>
                    </a:cubicBezTo>
                    <a:cubicBezTo>
                      <a:pt x="8190" y="468"/>
                      <a:pt x="6901" y="529"/>
                      <a:pt x="5612" y="529"/>
                    </a:cubicBezTo>
                    <a:cubicBezTo>
                      <a:pt x="4901" y="529"/>
                      <a:pt x="4189" y="510"/>
                      <a:pt x="3478" y="477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" name="Google Shape;5795;p62">
                <a:extLst>
                  <a:ext uri="{FF2B5EF4-FFF2-40B4-BE49-F238E27FC236}">
                    <a16:creationId xmlns:a16="http://schemas.microsoft.com/office/drawing/2014/main" id="{D2C2C89A-9EBB-4A20-B296-BC767165D331}"/>
                  </a:ext>
                </a:extLst>
              </p:cNvPr>
              <p:cNvSpPr/>
              <p:nvPr/>
            </p:nvSpPr>
            <p:spPr>
              <a:xfrm>
                <a:off x="5337566" y="3862339"/>
                <a:ext cx="184945" cy="114506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323" extrusionOk="0">
                    <a:moveTo>
                      <a:pt x="3465" y="1"/>
                    </a:moveTo>
                    <a:cubicBezTo>
                      <a:pt x="3120" y="60"/>
                      <a:pt x="2799" y="120"/>
                      <a:pt x="2465" y="155"/>
                    </a:cubicBezTo>
                    <a:cubicBezTo>
                      <a:pt x="1656" y="275"/>
                      <a:pt x="822" y="370"/>
                      <a:pt x="1" y="429"/>
                    </a:cubicBezTo>
                    <a:cubicBezTo>
                      <a:pt x="191" y="1572"/>
                      <a:pt x="322" y="2322"/>
                      <a:pt x="322" y="2322"/>
                    </a:cubicBezTo>
                    <a:lnTo>
                      <a:pt x="3751" y="2322"/>
                    </a:lnTo>
                    <a:cubicBezTo>
                      <a:pt x="3692" y="1751"/>
                      <a:pt x="3584" y="929"/>
                      <a:pt x="3465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" name="Google Shape;5796;p62">
                <a:extLst>
                  <a:ext uri="{FF2B5EF4-FFF2-40B4-BE49-F238E27FC236}">
                    <a16:creationId xmlns:a16="http://schemas.microsoft.com/office/drawing/2014/main" id="{351C8B46-BCAB-4AB8-8164-DA1B0796DA41}"/>
                  </a:ext>
                </a:extLst>
              </p:cNvPr>
              <p:cNvSpPr/>
              <p:nvPr/>
            </p:nvSpPr>
            <p:spPr>
              <a:xfrm>
                <a:off x="5000109" y="3887577"/>
                <a:ext cx="179622" cy="89860"/>
              </a:xfrm>
              <a:custGeom>
                <a:avLst/>
                <a:gdLst/>
                <a:ahLst/>
                <a:cxnLst/>
                <a:rect l="l" t="t" r="r" b="b"/>
                <a:pathLst>
                  <a:path w="3644" h="1823" extrusionOk="0">
                    <a:moveTo>
                      <a:pt x="1" y="1"/>
                    </a:moveTo>
                    <a:cubicBezTo>
                      <a:pt x="120" y="1096"/>
                      <a:pt x="191" y="1822"/>
                      <a:pt x="191" y="1822"/>
                    </a:cubicBezTo>
                    <a:lnTo>
                      <a:pt x="3644" y="1822"/>
                    </a:lnTo>
                    <a:cubicBezTo>
                      <a:pt x="3644" y="1394"/>
                      <a:pt x="3632" y="798"/>
                      <a:pt x="3620" y="84"/>
                    </a:cubicBezTo>
                    <a:cubicBezTo>
                      <a:pt x="2977" y="84"/>
                      <a:pt x="2358" y="84"/>
                      <a:pt x="1715" y="60"/>
                    </a:cubicBezTo>
                    <a:cubicBezTo>
                      <a:pt x="1144" y="48"/>
                      <a:pt x="584" y="24"/>
                      <a:pt x="1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" name="Google Shape;5797;p62">
                <a:extLst>
                  <a:ext uri="{FF2B5EF4-FFF2-40B4-BE49-F238E27FC236}">
                    <a16:creationId xmlns:a16="http://schemas.microsoft.com/office/drawing/2014/main" id="{581AD5FB-DD70-4952-B702-DDF7C3238F63}"/>
                  </a:ext>
                </a:extLst>
              </p:cNvPr>
              <p:cNvSpPr/>
              <p:nvPr/>
            </p:nvSpPr>
            <p:spPr>
              <a:xfrm>
                <a:off x="4941401" y="3214435"/>
                <a:ext cx="542957" cy="478334"/>
              </a:xfrm>
              <a:custGeom>
                <a:avLst/>
                <a:gdLst/>
                <a:ahLst/>
                <a:cxnLst/>
                <a:rect l="l" t="t" r="r" b="b"/>
                <a:pathLst>
                  <a:path w="11015" h="970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68" y="4989"/>
                      <a:pt x="322" y="6096"/>
                    </a:cubicBezTo>
                    <a:cubicBezTo>
                      <a:pt x="418" y="6906"/>
                      <a:pt x="549" y="8001"/>
                      <a:pt x="703" y="9168"/>
                    </a:cubicBezTo>
                    <a:cubicBezTo>
                      <a:pt x="1013" y="9228"/>
                      <a:pt x="1322" y="9287"/>
                      <a:pt x="1656" y="9335"/>
                    </a:cubicBezTo>
                    <a:cubicBezTo>
                      <a:pt x="2513" y="9454"/>
                      <a:pt x="3394" y="9525"/>
                      <a:pt x="4251" y="9597"/>
                    </a:cubicBezTo>
                    <a:cubicBezTo>
                      <a:pt x="4406" y="9609"/>
                      <a:pt x="4537" y="9609"/>
                      <a:pt x="4692" y="9632"/>
                    </a:cubicBezTo>
                    <a:cubicBezTo>
                      <a:pt x="4573" y="6060"/>
                      <a:pt x="4454" y="2334"/>
                      <a:pt x="4585" y="2310"/>
                    </a:cubicBezTo>
                    <a:cubicBezTo>
                      <a:pt x="4647" y="2297"/>
                      <a:pt x="4713" y="2288"/>
                      <a:pt x="4786" y="2288"/>
                    </a:cubicBezTo>
                    <a:cubicBezTo>
                      <a:pt x="4980" y="2288"/>
                      <a:pt x="5224" y="2349"/>
                      <a:pt x="5561" y="2548"/>
                    </a:cubicBezTo>
                    <a:cubicBezTo>
                      <a:pt x="5906" y="2727"/>
                      <a:pt x="6668" y="6334"/>
                      <a:pt x="7323" y="9704"/>
                    </a:cubicBezTo>
                    <a:cubicBezTo>
                      <a:pt x="8561" y="9668"/>
                      <a:pt x="9800" y="9549"/>
                      <a:pt x="11014" y="9394"/>
                    </a:cubicBezTo>
                    <a:cubicBezTo>
                      <a:pt x="10538" y="5894"/>
                      <a:pt x="9990" y="2048"/>
                      <a:pt x="9764" y="298"/>
                    </a:cubicBezTo>
                    <a:cubicBezTo>
                      <a:pt x="9681" y="310"/>
                      <a:pt x="9574" y="310"/>
                      <a:pt x="9478" y="322"/>
                    </a:cubicBezTo>
                    <a:cubicBezTo>
                      <a:pt x="8194" y="468"/>
                      <a:pt x="6900" y="534"/>
                      <a:pt x="5605" y="534"/>
                    </a:cubicBezTo>
                    <a:cubicBezTo>
                      <a:pt x="4896" y="534"/>
                      <a:pt x="4186" y="514"/>
                      <a:pt x="3478" y="476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" name="Google Shape;5798;p62">
                <a:extLst>
                  <a:ext uri="{FF2B5EF4-FFF2-40B4-BE49-F238E27FC236}">
                    <a16:creationId xmlns:a16="http://schemas.microsoft.com/office/drawing/2014/main" id="{2461D87F-F168-4CB7-88D0-219D6923F8D0}"/>
                  </a:ext>
                </a:extLst>
              </p:cNvPr>
              <p:cNvSpPr/>
              <p:nvPr/>
            </p:nvSpPr>
            <p:spPr>
              <a:xfrm>
                <a:off x="4898566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92" y="1"/>
                    </a:moveTo>
                    <a:cubicBezTo>
                      <a:pt x="2561" y="1"/>
                      <a:pt x="2243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69"/>
                      <a:pt x="2945" y="1961"/>
                      <a:pt x="4412" y="1961"/>
                    </a:cubicBezTo>
                    <a:cubicBezTo>
                      <a:pt x="5304" y="1961"/>
                      <a:pt x="5991" y="1927"/>
                      <a:pt x="6049" y="1823"/>
                    </a:cubicBezTo>
                    <a:cubicBezTo>
                      <a:pt x="6228" y="1514"/>
                      <a:pt x="5894" y="121"/>
                      <a:pt x="5740" y="73"/>
                    </a:cubicBezTo>
                    <a:cubicBezTo>
                      <a:pt x="5631" y="40"/>
                      <a:pt x="4003" y="1"/>
                      <a:pt x="299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" name="Google Shape;5799;p62">
                <a:extLst>
                  <a:ext uri="{FF2B5EF4-FFF2-40B4-BE49-F238E27FC236}">
                    <a16:creationId xmlns:a16="http://schemas.microsoft.com/office/drawing/2014/main" id="{5A9AC294-4910-4DF2-8FC6-6F98430AC03D}"/>
                  </a:ext>
                </a:extLst>
              </p:cNvPr>
              <p:cNvSpPr/>
              <p:nvPr/>
            </p:nvSpPr>
            <p:spPr>
              <a:xfrm>
                <a:off x="5243072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" name="Google Shape;5800;p62">
                <a:extLst>
                  <a:ext uri="{FF2B5EF4-FFF2-40B4-BE49-F238E27FC236}">
                    <a16:creationId xmlns:a16="http://schemas.microsoft.com/office/drawing/2014/main" id="{E68EB985-2002-4BD2-9F0C-882A862226C6}"/>
                  </a:ext>
                </a:extLst>
              </p:cNvPr>
              <p:cNvSpPr/>
              <p:nvPr/>
            </p:nvSpPr>
            <p:spPr>
              <a:xfrm>
                <a:off x="4887426" y="3206203"/>
                <a:ext cx="642084" cy="450878"/>
              </a:xfrm>
              <a:custGeom>
                <a:avLst/>
                <a:gdLst/>
                <a:ahLst/>
                <a:cxnLst/>
                <a:rect l="l" t="t" r="r" b="b"/>
                <a:pathLst>
                  <a:path w="13026" h="9147" extrusionOk="0">
                    <a:moveTo>
                      <a:pt x="203" y="1"/>
                    </a:moveTo>
                    <a:cubicBezTo>
                      <a:pt x="203" y="1"/>
                      <a:pt x="143" y="894"/>
                      <a:pt x="96" y="2060"/>
                    </a:cubicBezTo>
                    <a:lnTo>
                      <a:pt x="96" y="2203"/>
                    </a:lnTo>
                    <a:cubicBezTo>
                      <a:pt x="36" y="3489"/>
                      <a:pt x="1" y="5049"/>
                      <a:pt x="36" y="6025"/>
                    </a:cubicBezTo>
                    <a:cubicBezTo>
                      <a:pt x="143" y="7930"/>
                      <a:pt x="239" y="8442"/>
                      <a:pt x="239" y="8442"/>
                    </a:cubicBezTo>
                    <a:cubicBezTo>
                      <a:pt x="239" y="8442"/>
                      <a:pt x="2048" y="8787"/>
                      <a:pt x="3632" y="8918"/>
                    </a:cubicBezTo>
                    <a:cubicBezTo>
                      <a:pt x="4022" y="8954"/>
                      <a:pt x="4390" y="8967"/>
                      <a:pt x="4723" y="8967"/>
                    </a:cubicBezTo>
                    <a:cubicBezTo>
                      <a:pt x="5723" y="8967"/>
                      <a:pt x="6406" y="8847"/>
                      <a:pt x="6406" y="8847"/>
                    </a:cubicBezTo>
                    <a:cubicBezTo>
                      <a:pt x="6406" y="8847"/>
                      <a:pt x="5787" y="6227"/>
                      <a:pt x="5989" y="5989"/>
                    </a:cubicBezTo>
                    <a:cubicBezTo>
                      <a:pt x="6013" y="5966"/>
                      <a:pt x="6013" y="5966"/>
                      <a:pt x="6025" y="5966"/>
                    </a:cubicBezTo>
                    <a:cubicBezTo>
                      <a:pt x="6049" y="5966"/>
                      <a:pt x="6085" y="5989"/>
                      <a:pt x="6108" y="6025"/>
                    </a:cubicBezTo>
                    <a:cubicBezTo>
                      <a:pt x="6394" y="6442"/>
                      <a:pt x="6859" y="8787"/>
                      <a:pt x="6859" y="8787"/>
                    </a:cubicBezTo>
                    <a:cubicBezTo>
                      <a:pt x="6859" y="8787"/>
                      <a:pt x="7991" y="9147"/>
                      <a:pt x="9997" y="9147"/>
                    </a:cubicBezTo>
                    <a:cubicBezTo>
                      <a:pt x="10088" y="9147"/>
                      <a:pt x="10181" y="9146"/>
                      <a:pt x="10276" y="9145"/>
                    </a:cubicBezTo>
                    <a:cubicBezTo>
                      <a:pt x="11097" y="9145"/>
                      <a:pt x="11681" y="8990"/>
                      <a:pt x="12097" y="8823"/>
                    </a:cubicBezTo>
                    <a:cubicBezTo>
                      <a:pt x="12133" y="8811"/>
                      <a:pt x="12169" y="8799"/>
                      <a:pt x="12193" y="8787"/>
                    </a:cubicBezTo>
                    <a:cubicBezTo>
                      <a:pt x="12835" y="8513"/>
                      <a:pt x="13026" y="8168"/>
                      <a:pt x="13026" y="8168"/>
                    </a:cubicBezTo>
                    <a:cubicBezTo>
                      <a:pt x="13026" y="8168"/>
                      <a:pt x="11752" y="1203"/>
                      <a:pt x="11419" y="298"/>
                    </a:cubicBezTo>
                    <a:cubicBezTo>
                      <a:pt x="11419" y="298"/>
                      <a:pt x="11288" y="286"/>
                      <a:pt x="11050" y="286"/>
                    </a:cubicBezTo>
                    <a:lnTo>
                      <a:pt x="10919" y="286"/>
                    </a:lnTo>
                    <a:cubicBezTo>
                      <a:pt x="10418" y="274"/>
                      <a:pt x="9537" y="239"/>
                      <a:pt x="8513" y="215"/>
                    </a:cubicBezTo>
                    <a:lnTo>
                      <a:pt x="8383" y="215"/>
                    </a:lnTo>
                    <a:cubicBezTo>
                      <a:pt x="7370" y="179"/>
                      <a:pt x="6227" y="155"/>
                      <a:pt x="5132" y="120"/>
                    </a:cubicBezTo>
                    <a:lnTo>
                      <a:pt x="5037" y="120"/>
                    </a:lnTo>
                    <a:cubicBezTo>
                      <a:pt x="4906" y="120"/>
                      <a:pt x="4787" y="108"/>
                      <a:pt x="4656" y="108"/>
                    </a:cubicBezTo>
                    <a:lnTo>
                      <a:pt x="4573" y="108"/>
                    </a:lnTo>
                    <a:cubicBezTo>
                      <a:pt x="3239" y="72"/>
                      <a:pt x="2013" y="36"/>
                      <a:pt x="1239" y="12"/>
                    </a:cubicBezTo>
                    <a:lnTo>
                      <a:pt x="1144" y="12"/>
                    </a:lnTo>
                    <a:cubicBezTo>
                      <a:pt x="679" y="12"/>
                      <a:pt x="405" y="1"/>
                      <a:pt x="382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" name="Google Shape;5801;p62">
                <a:extLst>
                  <a:ext uri="{FF2B5EF4-FFF2-40B4-BE49-F238E27FC236}">
                    <a16:creationId xmlns:a16="http://schemas.microsoft.com/office/drawing/2014/main" id="{9438046C-3340-4B9A-92A1-1BA62D317D08}"/>
                  </a:ext>
                </a:extLst>
              </p:cNvPr>
              <p:cNvSpPr/>
              <p:nvPr/>
            </p:nvSpPr>
            <p:spPr>
              <a:xfrm>
                <a:off x="5301780" y="3219709"/>
                <a:ext cx="187854" cy="421451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8550" extrusionOk="0">
                    <a:moveTo>
                      <a:pt x="0" y="0"/>
                    </a:moveTo>
                    <a:cubicBezTo>
                      <a:pt x="191" y="1143"/>
                      <a:pt x="834" y="2215"/>
                      <a:pt x="1762" y="2929"/>
                    </a:cubicBezTo>
                    <a:cubicBezTo>
                      <a:pt x="2120" y="3215"/>
                      <a:pt x="2524" y="3417"/>
                      <a:pt x="2953" y="3572"/>
                    </a:cubicBezTo>
                    <a:cubicBezTo>
                      <a:pt x="3108" y="4703"/>
                      <a:pt x="3275" y="5834"/>
                      <a:pt x="3453" y="6966"/>
                    </a:cubicBezTo>
                    <a:cubicBezTo>
                      <a:pt x="3513" y="7323"/>
                      <a:pt x="3572" y="7692"/>
                      <a:pt x="3632" y="8049"/>
                    </a:cubicBezTo>
                    <a:cubicBezTo>
                      <a:pt x="3656" y="8216"/>
                      <a:pt x="3679" y="8394"/>
                      <a:pt x="3703" y="8549"/>
                    </a:cubicBezTo>
                    <a:cubicBezTo>
                      <a:pt x="3751" y="8537"/>
                      <a:pt x="3775" y="8525"/>
                      <a:pt x="3810" y="8513"/>
                    </a:cubicBezTo>
                    <a:cubicBezTo>
                      <a:pt x="3787" y="8406"/>
                      <a:pt x="3763" y="8299"/>
                      <a:pt x="3763" y="8192"/>
                    </a:cubicBezTo>
                    <a:cubicBezTo>
                      <a:pt x="3715" y="7870"/>
                      <a:pt x="3656" y="7537"/>
                      <a:pt x="3608" y="7216"/>
                    </a:cubicBezTo>
                    <a:cubicBezTo>
                      <a:pt x="3525" y="6561"/>
                      <a:pt x="3417" y="5906"/>
                      <a:pt x="3334" y="5251"/>
                    </a:cubicBezTo>
                    <a:cubicBezTo>
                      <a:pt x="3155" y="3941"/>
                      <a:pt x="2977" y="2608"/>
                      <a:pt x="2822" y="1286"/>
                    </a:cubicBezTo>
                    <a:cubicBezTo>
                      <a:pt x="2774" y="917"/>
                      <a:pt x="2739" y="560"/>
                      <a:pt x="2691" y="191"/>
                    </a:cubicBezTo>
                    <a:cubicBezTo>
                      <a:pt x="2691" y="155"/>
                      <a:pt x="2679" y="119"/>
                      <a:pt x="2679" y="72"/>
                    </a:cubicBezTo>
                    <a:lnTo>
                      <a:pt x="2536" y="72"/>
                    </a:lnTo>
                    <a:lnTo>
                      <a:pt x="2536" y="84"/>
                    </a:lnTo>
                    <a:cubicBezTo>
                      <a:pt x="2584" y="417"/>
                      <a:pt x="2620" y="739"/>
                      <a:pt x="2655" y="1072"/>
                    </a:cubicBezTo>
                    <a:cubicBezTo>
                      <a:pt x="2739" y="1739"/>
                      <a:pt x="2810" y="2394"/>
                      <a:pt x="2894" y="3048"/>
                    </a:cubicBezTo>
                    <a:cubicBezTo>
                      <a:pt x="2917" y="3191"/>
                      <a:pt x="2941" y="3358"/>
                      <a:pt x="2953" y="3513"/>
                    </a:cubicBezTo>
                    <a:cubicBezTo>
                      <a:pt x="2227" y="3191"/>
                      <a:pt x="1596" y="2739"/>
                      <a:pt x="1084" y="2120"/>
                    </a:cubicBezTo>
                    <a:cubicBezTo>
                      <a:pt x="572" y="1512"/>
                      <a:pt x="250" y="774"/>
                      <a:pt x="11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" name="Google Shape;5802;p62">
                <a:extLst>
                  <a:ext uri="{FF2B5EF4-FFF2-40B4-BE49-F238E27FC236}">
                    <a16:creationId xmlns:a16="http://schemas.microsoft.com/office/drawing/2014/main" id="{059BE9F4-D8E6-43FA-AFEB-C1D005CA22E4}"/>
                  </a:ext>
                </a:extLst>
              </p:cNvPr>
              <p:cNvSpPr/>
              <p:nvPr/>
            </p:nvSpPr>
            <p:spPr>
              <a:xfrm>
                <a:off x="5106334" y="3212661"/>
                <a:ext cx="34110" cy="180213"/>
              </a:xfrm>
              <a:custGeom>
                <a:avLst/>
                <a:gdLst/>
                <a:ahLst/>
                <a:cxnLst/>
                <a:rect l="l" t="t" r="r" b="b"/>
                <a:pathLst>
                  <a:path w="692" h="3656" extrusionOk="0">
                    <a:moveTo>
                      <a:pt x="155" y="1"/>
                    </a:moveTo>
                    <a:cubicBezTo>
                      <a:pt x="72" y="501"/>
                      <a:pt x="48" y="1001"/>
                      <a:pt x="36" y="1489"/>
                    </a:cubicBezTo>
                    <a:cubicBezTo>
                      <a:pt x="1" y="2203"/>
                      <a:pt x="48" y="2906"/>
                      <a:pt x="120" y="3608"/>
                    </a:cubicBezTo>
                    <a:cubicBezTo>
                      <a:pt x="120" y="3620"/>
                      <a:pt x="132" y="3656"/>
                      <a:pt x="167" y="3656"/>
                    </a:cubicBezTo>
                    <a:cubicBezTo>
                      <a:pt x="310" y="3620"/>
                      <a:pt x="453" y="3608"/>
                      <a:pt x="596" y="3596"/>
                    </a:cubicBezTo>
                    <a:cubicBezTo>
                      <a:pt x="620" y="3596"/>
                      <a:pt x="643" y="3572"/>
                      <a:pt x="643" y="3549"/>
                    </a:cubicBezTo>
                    <a:cubicBezTo>
                      <a:pt x="513" y="2370"/>
                      <a:pt x="524" y="1179"/>
                      <a:pt x="691" y="24"/>
                    </a:cubicBezTo>
                    <a:lnTo>
                      <a:pt x="596" y="24"/>
                    </a:lnTo>
                    <a:cubicBezTo>
                      <a:pt x="572" y="155"/>
                      <a:pt x="548" y="286"/>
                      <a:pt x="536" y="417"/>
                    </a:cubicBezTo>
                    <a:cubicBezTo>
                      <a:pt x="465" y="1072"/>
                      <a:pt x="429" y="1751"/>
                      <a:pt x="453" y="2417"/>
                    </a:cubicBezTo>
                    <a:cubicBezTo>
                      <a:pt x="465" y="2775"/>
                      <a:pt x="489" y="3144"/>
                      <a:pt x="536" y="3501"/>
                    </a:cubicBezTo>
                    <a:cubicBezTo>
                      <a:pt x="429" y="3513"/>
                      <a:pt x="310" y="3537"/>
                      <a:pt x="191" y="3549"/>
                    </a:cubicBezTo>
                    <a:cubicBezTo>
                      <a:pt x="120" y="2882"/>
                      <a:pt x="96" y="2191"/>
                      <a:pt x="108" y="1525"/>
                    </a:cubicBezTo>
                    <a:cubicBezTo>
                      <a:pt x="120" y="1013"/>
                      <a:pt x="167" y="512"/>
                      <a:pt x="227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" name="Google Shape;5803;p62">
                <a:extLst>
                  <a:ext uri="{FF2B5EF4-FFF2-40B4-BE49-F238E27FC236}">
                    <a16:creationId xmlns:a16="http://schemas.microsoft.com/office/drawing/2014/main" id="{9F631630-47BA-46B9-A364-0C4574D6EBBB}"/>
                  </a:ext>
                </a:extLst>
              </p:cNvPr>
              <p:cNvSpPr/>
              <p:nvPr/>
            </p:nvSpPr>
            <p:spPr>
              <a:xfrm>
                <a:off x="4892109" y="3208569"/>
                <a:ext cx="57574" cy="106866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2168" extrusionOk="0">
                    <a:moveTo>
                      <a:pt x="1025" y="0"/>
                    </a:moveTo>
                    <a:cubicBezTo>
                      <a:pt x="1025" y="12"/>
                      <a:pt x="1013" y="48"/>
                      <a:pt x="1013" y="72"/>
                    </a:cubicBezTo>
                    <a:cubicBezTo>
                      <a:pt x="846" y="715"/>
                      <a:pt x="548" y="1322"/>
                      <a:pt x="156" y="1846"/>
                    </a:cubicBezTo>
                    <a:cubicBezTo>
                      <a:pt x="108" y="1905"/>
                      <a:pt x="60" y="1965"/>
                      <a:pt x="1" y="2024"/>
                    </a:cubicBezTo>
                    <a:lnTo>
                      <a:pt x="1" y="2167"/>
                    </a:lnTo>
                    <a:cubicBezTo>
                      <a:pt x="572" y="1560"/>
                      <a:pt x="965" y="798"/>
                      <a:pt x="1168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" name="Google Shape;5804;p62">
                <a:extLst>
                  <a:ext uri="{FF2B5EF4-FFF2-40B4-BE49-F238E27FC236}">
                    <a16:creationId xmlns:a16="http://schemas.microsoft.com/office/drawing/2014/main" id="{205DDD38-25F4-47F2-9D81-E55280F34073}"/>
                  </a:ext>
                </a:extLst>
              </p:cNvPr>
              <p:cNvSpPr/>
              <p:nvPr/>
            </p:nvSpPr>
            <p:spPr>
              <a:xfrm>
                <a:off x="5092237" y="3472088"/>
                <a:ext cx="104451" cy="34357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697" extrusionOk="0">
                    <a:moveTo>
                      <a:pt x="48" y="0"/>
                    </a:moveTo>
                    <a:cubicBezTo>
                      <a:pt x="25" y="0"/>
                      <a:pt x="1" y="36"/>
                      <a:pt x="37" y="36"/>
                    </a:cubicBezTo>
                    <a:cubicBezTo>
                      <a:pt x="739" y="202"/>
                      <a:pt x="1418" y="417"/>
                      <a:pt x="2072" y="691"/>
                    </a:cubicBezTo>
                    <a:cubicBezTo>
                      <a:pt x="2078" y="694"/>
                      <a:pt x="2083" y="696"/>
                      <a:pt x="2088" y="696"/>
                    </a:cubicBezTo>
                    <a:cubicBezTo>
                      <a:pt x="2111" y="696"/>
                      <a:pt x="2118" y="651"/>
                      <a:pt x="2108" y="631"/>
                    </a:cubicBezTo>
                    <a:cubicBezTo>
                      <a:pt x="1465" y="310"/>
                      <a:pt x="763" y="83"/>
                      <a:pt x="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" name="Google Shape;5805;p62">
                <a:extLst>
                  <a:ext uri="{FF2B5EF4-FFF2-40B4-BE49-F238E27FC236}">
                    <a16:creationId xmlns:a16="http://schemas.microsoft.com/office/drawing/2014/main" id="{4F00EF6C-0DFE-4B56-A390-2034870AA6A6}"/>
                  </a:ext>
                </a:extLst>
              </p:cNvPr>
              <p:cNvSpPr/>
              <p:nvPr/>
            </p:nvSpPr>
            <p:spPr>
              <a:xfrm>
                <a:off x="4957865" y="2622232"/>
                <a:ext cx="389707" cy="604129"/>
              </a:xfrm>
              <a:custGeom>
                <a:avLst/>
                <a:gdLst/>
                <a:ahLst/>
                <a:cxnLst/>
                <a:rect l="l" t="t" r="r" b="b"/>
                <a:pathLst>
                  <a:path w="7906" h="12256" extrusionOk="0">
                    <a:moveTo>
                      <a:pt x="4968" y="0"/>
                    </a:moveTo>
                    <a:cubicBezTo>
                      <a:pt x="4266" y="0"/>
                      <a:pt x="3407" y="175"/>
                      <a:pt x="2739" y="406"/>
                    </a:cubicBezTo>
                    <a:cubicBezTo>
                      <a:pt x="2715" y="418"/>
                      <a:pt x="2691" y="418"/>
                      <a:pt x="2679" y="429"/>
                    </a:cubicBezTo>
                    <a:cubicBezTo>
                      <a:pt x="2143" y="608"/>
                      <a:pt x="1739" y="822"/>
                      <a:pt x="1643" y="953"/>
                    </a:cubicBezTo>
                    <a:cubicBezTo>
                      <a:pt x="1048" y="1906"/>
                      <a:pt x="453" y="6525"/>
                      <a:pt x="0" y="11562"/>
                    </a:cubicBezTo>
                    <a:cubicBezTo>
                      <a:pt x="298" y="11705"/>
                      <a:pt x="596" y="11788"/>
                      <a:pt x="905" y="11883"/>
                    </a:cubicBezTo>
                    <a:cubicBezTo>
                      <a:pt x="1940" y="12163"/>
                      <a:pt x="3023" y="12256"/>
                      <a:pt x="4111" y="12256"/>
                    </a:cubicBezTo>
                    <a:cubicBezTo>
                      <a:pt x="4551" y="12256"/>
                      <a:pt x="4991" y="12241"/>
                      <a:pt x="5430" y="12217"/>
                    </a:cubicBezTo>
                    <a:cubicBezTo>
                      <a:pt x="6263" y="12193"/>
                      <a:pt x="7096" y="12074"/>
                      <a:pt x="7906" y="11907"/>
                    </a:cubicBezTo>
                    <a:cubicBezTo>
                      <a:pt x="7882" y="11669"/>
                      <a:pt x="7846" y="11502"/>
                      <a:pt x="7858" y="11371"/>
                    </a:cubicBezTo>
                    <a:cubicBezTo>
                      <a:pt x="7632" y="9514"/>
                      <a:pt x="7561" y="1501"/>
                      <a:pt x="7406" y="1084"/>
                    </a:cubicBezTo>
                    <a:cubicBezTo>
                      <a:pt x="7299" y="775"/>
                      <a:pt x="6727" y="310"/>
                      <a:pt x="5858" y="108"/>
                    </a:cubicBezTo>
                    <a:cubicBezTo>
                      <a:pt x="5834" y="108"/>
                      <a:pt x="5799" y="96"/>
                      <a:pt x="5775" y="96"/>
                    </a:cubicBezTo>
                    <a:cubicBezTo>
                      <a:pt x="5549" y="48"/>
                      <a:pt x="5299" y="13"/>
                      <a:pt x="5037" y="1"/>
                    </a:cubicBezTo>
                    <a:cubicBezTo>
                      <a:pt x="5014" y="0"/>
                      <a:pt x="4991" y="0"/>
                      <a:pt x="49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" name="Google Shape;5806;p62">
                <a:extLst>
                  <a:ext uri="{FF2B5EF4-FFF2-40B4-BE49-F238E27FC236}">
                    <a16:creationId xmlns:a16="http://schemas.microsoft.com/office/drawing/2014/main" id="{F1C47DA6-9B0B-4BF8-A433-FE9A1AFE2D81}"/>
                  </a:ext>
                </a:extLst>
              </p:cNvPr>
              <p:cNvSpPr/>
              <p:nvPr/>
            </p:nvSpPr>
            <p:spPr>
              <a:xfrm>
                <a:off x="4853365" y="2617943"/>
                <a:ext cx="653865" cy="751464"/>
              </a:xfrm>
              <a:custGeom>
                <a:avLst/>
                <a:gdLst/>
                <a:ahLst/>
                <a:cxnLst/>
                <a:rect l="l" t="t" r="r" b="b"/>
                <a:pathLst>
                  <a:path w="13265" h="15245" extrusionOk="0">
                    <a:moveTo>
                      <a:pt x="7816" y="1"/>
                    </a:moveTo>
                    <a:cubicBezTo>
                      <a:pt x="6719" y="1"/>
                      <a:pt x="5411" y="213"/>
                      <a:pt x="4371" y="445"/>
                    </a:cubicBezTo>
                    <a:cubicBezTo>
                      <a:pt x="4347" y="457"/>
                      <a:pt x="4299" y="457"/>
                      <a:pt x="4275" y="481"/>
                    </a:cubicBezTo>
                    <a:cubicBezTo>
                      <a:pt x="3418" y="683"/>
                      <a:pt x="2763" y="909"/>
                      <a:pt x="2632" y="1076"/>
                    </a:cubicBezTo>
                    <a:cubicBezTo>
                      <a:pt x="1668" y="2160"/>
                      <a:pt x="715" y="8827"/>
                      <a:pt x="1" y="14447"/>
                    </a:cubicBezTo>
                    <a:cubicBezTo>
                      <a:pt x="477" y="14602"/>
                      <a:pt x="965" y="14721"/>
                      <a:pt x="1454" y="14804"/>
                    </a:cubicBezTo>
                    <a:cubicBezTo>
                      <a:pt x="2275" y="14971"/>
                      <a:pt x="3108" y="15078"/>
                      <a:pt x="3942" y="15137"/>
                    </a:cubicBezTo>
                    <a:cubicBezTo>
                      <a:pt x="3918" y="14625"/>
                      <a:pt x="3870" y="14125"/>
                      <a:pt x="3835" y="13613"/>
                    </a:cubicBezTo>
                    <a:cubicBezTo>
                      <a:pt x="3740" y="12208"/>
                      <a:pt x="3644" y="9303"/>
                      <a:pt x="3597" y="7886"/>
                    </a:cubicBezTo>
                    <a:cubicBezTo>
                      <a:pt x="3561" y="6493"/>
                      <a:pt x="3537" y="5088"/>
                      <a:pt x="3704" y="3707"/>
                    </a:cubicBezTo>
                    <a:cubicBezTo>
                      <a:pt x="3811" y="2862"/>
                      <a:pt x="3954" y="1886"/>
                      <a:pt x="4656" y="1314"/>
                    </a:cubicBezTo>
                    <a:cubicBezTo>
                      <a:pt x="4966" y="1040"/>
                      <a:pt x="5359" y="909"/>
                      <a:pt x="5740" y="778"/>
                    </a:cubicBezTo>
                    <a:cubicBezTo>
                      <a:pt x="6133" y="659"/>
                      <a:pt x="6537" y="528"/>
                      <a:pt x="6930" y="481"/>
                    </a:cubicBezTo>
                    <a:cubicBezTo>
                      <a:pt x="7109" y="459"/>
                      <a:pt x="7292" y="440"/>
                      <a:pt x="7472" y="440"/>
                    </a:cubicBezTo>
                    <a:cubicBezTo>
                      <a:pt x="7689" y="440"/>
                      <a:pt x="7902" y="468"/>
                      <a:pt x="8097" y="552"/>
                    </a:cubicBezTo>
                    <a:cubicBezTo>
                      <a:pt x="8264" y="624"/>
                      <a:pt x="8407" y="719"/>
                      <a:pt x="8514" y="862"/>
                    </a:cubicBezTo>
                    <a:cubicBezTo>
                      <a:pt x="8645" y="1040"/>
                      <a:pt x="8681" y="1231"/>
                      <a:pt x="8645" y="1457"/>
                    </a:cubicBezTo>
                    <a:cubicBezTo>
                      <a:pt x="8621" y="1707"/>
                      <a:pt x="8514" y="1945"/>
                      <a:pt x="8431" y="2171"/>
                    </a:cubicBezTo>
                    <a:cubicBezTo>
                      <a:pt x="8323" y="2421"/>
                      <a:pt x="8228" y="2683"/>
                      <a:pt x="8157" y="2945"/>
                    </a:cubicBezTo>
                    <a:cubicBezTo>
                      <a:pt x="7942" y="3612"/>
                      <a:pt x="7752" y="4291"/>
                      <a:pt x="7573" y="4957"/>
                    </a:cubicBezTo>
                    <a:cubicBezTo>
                      <a:pt x="7395" y="5624"/>
                      <a:pt x="7252" y="6315"/>
                      <a:pt x="7121" y="6982"/>
                    </a:cubicBezTo>
                    <a:cubicBezTo>
                      <a:pt x="6966" y="7648"/>
                      <a:pt x="6847" y="8351"/>
                      <a:pt x="6740" y="9029"/>
                    </a:cubicBezTo>
                    <a:cubicBezTo>
                      <a:pt x="6633" y="9732"/>
                      <a:pt x="6573" y="10434"/>
                      <a:pt x="6549" y="11137"/>
                    </a:cubicBezTo>
                    <a:cubicBezTo>
                      <a:pt x="6526" y="11827"/>
                      <a:pt x="6561" y="14030"/>
                      <a:pt x="6609" y="14733"/>
                    </a:cubicBezTo>
                    <a:cubicBezTo>
                      <a:pt x="6609" y="14911"/>
                      <a:pt x="6621" y="15078"/>
                      <a:pt x="6621" y="15244"/>
                    </a:cubicBezTo>
                    <a:cubicBezTo>
                      <a:pt x="7323" y="15244"/>
                      <a:pt x="8014" y="15221"/>
                      <a:pt x="8693" y="15197"/>
                    </a:cubicBezTo>
                    <a:cubicBezTo>
                      <a:pt x="10014" y="15137"/>
                      <a:pt x="11955" y="15042"/>
                      <a:pt x="13265" y="14863"/>
                    </a:cubicBezTo>
                    <a:cubicBezTo>
                      <a:pt x="13217" y="14613"/>
                      <a:pt x="13181" y="14411"/>
                      <a:pt x="13157" y="14268"/>
                    </a:cubicBezTo>
                    <a:cubicBezTo>
                      <a:pt x="12800" y="12208"/>
                      <a:pt x="12086" y="1671"/>
                      <a:pt x="11860" y="1207"/>
                    </a:cubicBezTo>
                    <a:cubicBezTo>
                      <a:pt x="11681" y="850"/>
                      <a:pt x="10752" y="362"/>
                      <a:pt x="9359" y="124"/>
                    </a:cubicBezTo>
                    <a:cubicBezTo>
                      <a:pt x="9312" y="124"/>
                      <a:pt x="9276" y="100"/>
                      <a:pt x="9228" y="100"/>
                    </a:cubicBezTo>
                    <a:cubicBezTo>
                      <a:pt x="8871" y="40"/>
                      <a:pt x="8478" y="16"/>
                      <a:pt x="8061" y="5"/>
                    </a:cubicBezTo>
                    <a:cubicBezTo>
                      <a:pt x="7981" y="2"/>
                      <a:pt x="7899" y="1"/>
                      <a:pt x="781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" name="Google Shape;5807;p62">
                <a:extLst>
                  <a:ext uri="{FF2B5EF4-FFF2-40B4-BE49-F238E27FC236}">
                    <a16:creationId xmlns:a16="http://schemas.microsoft.com/office/drawing/2014/main" id="{E6D8940F-51F1-4339-BBDE-7675E384B9E6}"/>
                  </a:ext>
                </a:extLst>
              </p:cNvPr>
              <p:cNvSpPr/>
              <p:nvPr/>
            </p:nvSpPr>
            <p:spPr>
              <a:xfrm>
                <a:off x="5266535" y="2618140"/>
                <a:ext cx="235421" cy="567554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11514" extrusionOk="0">
                    <a:moveTo>
                      <a:pt x="870" y="1"/>
                    </a:moveTo>
                    <a:cubicBezTo>
                      <a:pt x="846" y="1"/>
                      <a:pt x="811" y="12"/>
                      <a:pt x="799" y="36"/>
                    </a:cubicBezTo>
                    <a:cubicBezTo>
                      <a:pt x="1" y="1846"/>
                      <a:pt x="25" y="4180"/>
                      <a:pt x="596" y="6251"/>
                    </a:cubicBezTo>
                    <a:cubicBezTo>
                      <a:pt x="1168" y="8394"/>
                      <a:pt x="2477" y="10311"/>
                      <a:pt x="4132" y="11442"/>
                    </a:cubicBezTo>
                    <a:cubicBezTo>
                      <a:pt x="4201" y="11490"/>
                      <a:pt x="4280" y="11514"/>
                      <a:pt x="4356" y="11514"/>
                    </a:cubicBezTo>
                    <a:cubicBezTo>
                      <a:pt x="4489" y="11514"/>
                      <a:pt x="4615" y="11439"/>
                      <a:pt x="4668" y="11288"/>
                    </a:cubicBezTo>
                    <a:cubicBezTo>
                      <a:pt x="4775" y="11026"/>
                      <a:pt x="4597" y="10680"/>
                      <a:pt x="4418" y="10430"/>
                    </a:cubicBezTo>
                    <a:cubicBezTo>
                      <a:pt x="3930" y="9740"/>
                      <a:pt x="2644" y="7918"/>
                      <a:pt x="2061" y="5644"/>
                    </a:cubicBezTo>
                    <a:cubicBezTo>
                      <a:pt x="1489" y="3382"/>
                      <a:pt x="1989" y="1560"/>
                      <a:pt x="2346" y="512"/>
                    </a:cubicBezTo>
                    <a:cubicBezTo>
                      <a:pt x="2358" y="453"/>
                      <a:pt x="2358" y="381"/>
                      <a:pt x="2299" y="346"/>
                    </a:cubicBezTo>
                    <a:cubicBezTo>
                      <a:pt x="1942" y="191"/>
                      <a:pt x="1251" y="36"/>
                      <a:pt x="870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" name="Google Shape;5808;p62">
                <a:extLst>
                  <a:ext uri="{FF2B5EF4-FFF2-40B4-BE49-F238E27FC236}">
                    <a16:creationId xmlns:a16="http://schemas.microsoft.com/office/drawing/2014/main" id="{23843673-942A-4A94-BA50-2185EECBDD89}"/>
                  </a:ext>
                </a:extLst>
              </p:cNvPr>
              <p:cNvSpPr/>
              <p:nvPr/>
            </p:nvSpPr>
            <p:spPr>
              <a:xfrm>
                <a:off x="4847499" y="2634752"/>
                <a:ext cx="217824" cy="455167"/>
              </a:xfrm>
              <a:custGeom>
                <a:avLst/>
                <a:gdLst/>
                <a:ahLst/>
                <a:cxnLst/>
                <a:rect l="l" t="t" r="r" b="b"/>
                <a:pathLst>
                  <a:path w="4419" h="9234" extrusionOk="0">
                    <a:moveTo>
                      <a:pt x="4284" y="1"/>
                    </a:moveTo>
                    <a:cubicBezTo>
                      <a:pt x="4067" y="1"/>
                      <a:pt x="3654" y="158"/>
                      <a:pt x="3585" y="175"/>
                    </a:cubicBezTo>
                    <a:cubicBezTo>
                      <a:pt x="3525" y="211"/>
                      <a:pt x="3466" y="235"/>
                      <a:pt x="3418" y="259"/>
                    </a:cubicBezTo>
                    <a:cubicBezTo>
                      <a:pt x="2858" y="509"/>
                      <a:pt x="2370" y="914"/>
                      <a:pt x="2049" y="1509"/>
                    </a:cubicBezTo>
                    <a:cubicBezTo>
                      <a:pt x="1" y="5271"/>
                      <a:pt x="465" y="9034"/>
                      <a:pt x="584" y="9188"/>
                    </a:cubicBezTo>
                    <a:cubicBezTo>
                      <a:pt x="606" y="9220"/>
                      <a:pt x="629" y="9233"/>
                      <a:pt x="654" y="9233"/>
                    </a:cubicBezTo>
                    <a:cubicBezTo>
                      <a:pt x="777" y="9233"/>
                      <a:pt x="922" y="8891"/>
                      <a:pt x="941" y="8831"/>
                    </a:cubicBezTo>
                    <a:cubicBezTo>
                      <a:pt x="1561" y="5164"/>
                      <a:pt x="2346" y="3176"/>
                      <a:pt x="2906" y="2176"/>
                    </a:cubicBezTo>
                    <a:cubicBezTo>
                      <a:pt x="3156" y="1723"/>
                      <a:pt x="3418" y="1307"/>
                      <a:pt x="3739" y="926"/>
                    </a:cubicBezTo>
                    <a:cubicBezTo>
                      <a:pt x="3894" y="735"/>
                      <a:pt x="4061" y="533"/>
                      <a:pt x="4228" y="354"/>
                    </a:cubicBezTo>
                    <a:cubicBezTo>
                      <a:pt x="4275" y="295"/>
                      <a:pt x="4418" y="175"/>
                      <a:pt x="4418" y="80"/>
                    </a:cubicBezTo>
                    <a:cubicBezTo>
                      <a:pt x="4418" y="22"/>
                      <a:pt x="4364" y="1"/>
                      <a:pt x="4284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" name="Google Shape;5809;p62">
                <a:extLst>
                  <a:ext uri="{FF2B5EF4-FFF2-40B4-BE49-F238E27FC236}">
                    <a16:creationId xmlns:a16="http://schemas.microsoft.com/office/drawing/2014/main" id="{098F5C8A-7AB3-4E23-8945-8E2670AE62C8}"/>
                  </a:ext>
                </a:extLst>
              </p:cNvPr>
              <p:cNvSpPr/>
              <p:nvPr/>
            </p:nvSpPr>
            <p:spPr>
              <a:xfrm>
                <a:off x="5066999" y="2554750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53" y="2441"/>
                    </a:lnTo>
                    <a:cubicBezTo>
                      <a:pt x="453" y="2441"/>
                      <a:pt x="636" y="2740"/>
                      <a:pt x="1385" y="2740"/>
                    </a:cubicBezTo>
                    <a:cubicBezTo>
                      <a:pt x="1683" y="2740"/>
                      <a:pt x="2071" y="2693"/>
                      <a:pt x="2573" y="2560"/>
                    </a:cubicBezTo>
                    <a:cubicBezTo>
                      <a:pt x="4239" y="2120"/>
                      <a:pt x="4073" y="1310"/>
                      <a:pt x="4073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" name="Google Shape;5810;p62">
                <a:extLst>
                  <a:ext uri="{FF2B5EF4-FFF2-40B4-BE49-F238E27FC236}">
                    <a16:creationId xmlns:a16="http://schemas.microsoft.com/office/drawing/2014/main" id="{507A25C6-F2D5-4EC8-89B3-7DF608049924}"/>
                  </a:ext>
                </a:extLst>
              </p:cNvPr>
              <p:cNvSpPr/>
              <p:nvPr/>
            </p:nvSpPr>
            <p:spPr>
              <a:xfrm>
                <a:off x="5066975" y="2523800"/>
                <a:ext cx="207253" cy="112474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82" extrusionOk="0">
                    <a:moveTo>
                      <a:pt x="3755" y="1"/>
                    </a:moveTo>
                    <a:cubicBezTo>
                      <a:pt x="3580" y="1"/>
                      <a:pt x="3405" y="16"/>
                      <a:pt x="3239" y="45"/>
                    </a:cubicBezTo>
                    <a:cubicBezTo>
                      <a:pt x="2358" y="164"/>
                      <a:pt x="1525" y="438"/>
                      <a:pt x="691" y="736"/>
                    </a:cubicBezTo>
                    <a:cubicBezTo>
                      <a:pt x="501" y="807"/>
                      <a:pt x="275" y="902"/>
                      <a:pt x="168" y="1045"/>
                    </a:cubicBezTo>
                    <a:cubicBezTo>
                      <a:pt x="37" y="1236"/>
                      <a:pt x="1" y="1676"/>
                      <a:pt x="144" y="1867"/>
                    </a:cubicBezTo>
                    <a:cubicBezTo>
                      <a:pt x="298" y="2117"/>
                      <a:pt x="763" y="2236"/>
                      <a:pt x="1096" y="2272"/>
                    </a:cubicBezTo>
                    <a:cubicBezTo>
                      <a:pt x="1167" y="2278"/>
                      <a:pt x="1238" y="2281"/>
                      <a:pt x="1309" y="2281"/>
                    </a:cubicBezTo>
                    <a:cubicBezTo>
                      <a:pt x="1638" y="2281"/>
                      <a:pt x="1978" y="2219"/>
                      <a:pt x="2311" y="2141"/>
                    </a:cubicBezTo>
                    <a:cubicBezTo>
                      <a:pt x="2799" y="2022"/>
                      <a:pt x="3275" y="1879"/>
                      <a:pt x="3692" y="1605"/>
                    </a:cubicBezTo>
                    <a:cubicBezTo>
                      <a:pt x="4120" y="1355"/>
                      <a:pt x="4442" y="986"/>
                      <a:pt x="4549" y="581"/>
                    </a:cubicBezTo>
                    <a:cubicBezTo>
                      <a:pt x="4573" y="450"/>
                      <a:pt x="4585" y="283"/>
                      <a:pt x="4501" y="188"/>
                    </a:cubicBezTo>
                    <a:cubicBezTo>
                      <a:pt x="4406" y="81"/>
                      <a:pt x="4263" y="45"/>
                      <a:pt x="4097" y="21"/>
                    </a:cubicBezTo>
                    <a:cubicBezTo>
                      <a:pt x="3984" y="7"/>
                      <a:pt x="3869" y="1"/>
                      <a:pt x="3755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" name="Google Shape;5811;p62">
                <a:extLst>
                  <a:ext uri="{FF2B5EF4-FFF2-40B4-BE49-F238E27FC236}">
                    <a16:creationId xmlns:a16="http://schemas.microsoft.com/office/drawing/2014/main" id="{42BA83EE-0A90-41C3-91A3-AD3130B2EA3F}"/>
                  </a:ext>
                </a:extLst>
              </p:cNvPr>
              <p:cNvSpPr/>
              <p:nvPr/>
            </p:nvSpPr>
            <p:spPr>
              <a:xfrm>
                <a:off x="5048218" y="2592903"/>
                <a:ext cx="243801" cy="151574"/>
              </a:xfrm>
              <a:custGeom>
                <a:avLst/>
                <a:gdLst/>
                <a:ahLst/>
                <a:cxnLst/>
                <a:rect l="l" t="t" r="r" b="b"/>
                <a:pathLst>
                  <a:path w="4946" h="3075" extrusionOk="0">
                    <a:moveTo>
                      <a:pt x="4220" y="1"/>
                    </a:moveTo>
                    <a:cubicBezTo>
                      <a:pt x="4175" y="1"/>
                      <a:pt x="4129" y="15"/>
                      <a:pt x="4085" y="48"/>
                    </a:cubicBezTo>
                    <a:cubicBezTo>
                      <a:pt x="3700" y="331"/>
                      <a:pt x="2831" y="1367"/>
                      <a:pt x="1356" y="1367"/>
                    </a:cubicBezTo>
                    <a:cubicBezTo>
                      <a:pt x="1279" y="1367"/>
                      <a:pt x="1200" y="1364"/>
                      <a:pt x="1120" y="1358"/>
                    </a:cubicBezTo>
                    <a:cubicBezTo>
                      <a:pt x="739" y="1322"/>
                      <a:pt x="596" y="882"/>
                      <a:pt x="525" y="691"/>
                    </a:cubicBezTo>
                    <a:cubicBezTo>
                      <a:pt x="518" y="663"/>
                      <a:pt x="498" y="652"/>
                      <a:pt x="479" y="652"/>
                    </a:cubicBezTo>
                    <a:cubicBezTo>
                      <a:pt x="465" y="652"/>
                      <a:pt x="451" y="657"/>
                      <a:pt x="441" y="667"/>
                    </a:cubicBezTo>
                    <a:cubicBezTo>
                      <a:pt x="298" y="905"/>
                      <a:pt x="37" y="1525"/>
                      <a:pt x="25" y="1679"/>
                    </a:cubicBezTo>
                    <a:cubicBezTo>
                      <a:pt x="1" y="1941"/>
                      <a:pt x="227" y="2834"/>
                      <a:pt x="382" y="2846"/>
                    </a:cubicBezTo>
                    <a:cubicBezTo>
                      <a:pt x="383" y="2846"/>
                      <a:pt x="384" y="2846"/>
                      <a:pt x="385" y="2846"/>
                    </a:cubicBezTo>
                    <a:cubicBezTo>
                      <a:pt x="533" y="2846"/>
                      <a:pt x="1156" y="1917"/>
                      <a:pt x="1156" y="1917"/>
                    </a:cubicBezTo>
                    <a:cubicBezTo>
                      <a:pt x="1156" y="1917"/>
                      <a:pt x="1780" y="3074"/>
                      <a:pt x="1998" y="3074"/>
                    </a:cubicBezTo>
                    <a:cubicBezTo>
                      <a:pt x="2003" y="3074"/>
                      <a:pt x="2008" y="3074"/>
                      <a:pt x="2013" y="3072"/>
                    </a:cubicBezTo>
                    <a:cubicBezTo>
                      <a:pt x="2346" y="2965"/>
                      <a:pt x="4025" y="2918"/>
                      <a:pt x="4882" y="1072"/>
                    </a:cubicBezTo>
                    <a:cubicBezTo>
                      <a:pt x="4946" y="956"/>
                      <a:pt x="4586" y="1"/>
                      <a:pt x="422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" name="Google Shape;5812;p62">
                <a:extLst>
                  <a:ext uri="{FF2B5EF4-FFF2-40B4-BE49-F238E27FC236}">
                    <a16:creationId xmlns:a16="http://schemas.microsoft.com/office/drawing/2014/main" id="{1F9453F5-4260-45C8-A770-9764F464FB32}"/>
                  </a:ext>
                </a:extLst>
              </p:cNvPr>
              <p:cNvSpPr/>
              <p:nvPr/>
            </p:nvSpPr>
            <p:spPr>
              <a:xfrm>
                <a:off x="5048218" y="2583537"/>
                <a:ext cx="247991" cy="149800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3039" extrusionOk="0">
                    <a:moveTo>
                      <a:pt x="4292" y="0"/>
                    </a:moveTo>
                    <a:cubicBezTo>
                      <a:pt x="4246" y="0"/>
                      <a:pt x="4201" y="15"/>
                      <a:pt x="4156" y="48"/>
                    </a:cubicBezTo>
                    <a:cubicBezTo>
                      <a:pt x="3786" y="328"/>
                      <a:pt x="2911" y="1346"/>
                      <a:pt x="1419" y="1346"/>
                    </a:cubicBezTo>
                    <a:cubicBezTo>
                      <a:pt x="1326" y="1346"/>
                      <a:pt x="1230" y="1342"/>
                      <a:pt x="1132" y="1334"/>
                    </a:cubicBezTo>
                    <a:cubicBezTo>
                      <a:pt x="751" y="1310"/>
                      <a:pt x="596" y="857"/>
                      <a:pt x="525" y="667"/>
                    </a:cubicBezTo>
                    <a:cubicBezTo>
                      <a:pt x="518" y="641"/>
                      <a:pt x="498" y="629"/>
                      <a:pt x="479" y="629"/>
                    </a:cubicBezTo>
                    <a:cubicBezTo>
                      <a:pt x="463" y="629"/>
                      <a:pt x="447" y="638"/>
                      <a:pt x="441" y="655"/>
                    </a:cubicBezTo>
                    <a:cubicBezTo>
                      <a:pt x="298" y="893"/>
                      <a:pt x="25" y="1500"/>
                      <a:pt x="25" y="1655"/>
                    </a:cubicBezTo>
                    <a:cubicBezTo>
                      <a:pt x="1" y="1905"/>
                      <a:pt x="239" y="2798"/>
                      <a:pt x="394" y="2810"/>
                    </a:cubicBezTo>
                    <a:cubicBezTo>
                      <a:pt x="395" y="2810"/>
                      <a:pt x="396" y="2810"/>
                      <a:pt x="397" y="2810"/>
                    </a:cubicBezTo>
                    <a:cubicBezTo>
                      <a:pt x="545" y="2810"/>
                      <a:pt x="1180" y="1893"/>
                      <a:pt x="1180" y="1893"/>
                    </a:cubicBezTo>
                    <a:cubicBezTo>
                      <a:pt x="1180" y="1893"/>
                      <a:pt x="1803" y="3038"/>
                      <a:pt x="2043" y="3038"/>
                    </a:cubicBezTo>
                    <a:cubicBezTo>
                      <a:pt x="2049" y="3038"/>
                      <a:pt x="2055" y="3038"/>
                      <a:pt x="2061" y="3036"/>
                    </a:cubicBezTo>
                    <a:cubicBezTo>
                      <a:pt x="2382" y="2941"/>
                      <a:pt x="4097" y="2905"/>
                      <a:pt x="4978" y="1072"/>
                    </a:cubicBezTo>
                    <a:cubicBezTo>
                      <a:pt x="5031" y="955"/>
                      <a:pt x="4660" y="0"/>
                      <a:pt x="42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5813;p62">
                <a:extLst>
                  <a:ext uri="{FF2B5EF4-FFF2-40B4-BE49-F238E27FC236}">
                    <a16:creationId xmlns:a16="http://schemas.microsoft.com/office/drawing/2014/main" id="{F9F20B54-B64D-4F9E-B295-E571CF000F7D}"/>
                  </a:ext>
                </a:extLst>
              </p:cNvPr>
              <p:cNvSpPr/>
              <p:nvPr/>
            </p:nvSpPr>
            <p:spPr>
              <a:xfrm>
                <a:off x="4837542" y="1934893"/>
                <a:ext cx="184354" cy="288361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5850" extrusionOk="0">
                    <a:moveTo>
                      <a:pt x="2917" y="0"/>
                    </a:moveTo>
                    <a:cubicBezTo>
                      <a:pt x="2544" y="0"/>
                      <a:pt x="2102" y="246"/>
                      <a:pt x="1870" y="431"/>
                    </a:cubicBezTo>
                    <a:cubicBezTo>
                      <a:pt x="572" y="1419"/>
                      <a:pt x="0" y="3229"/>
                      <a:pt x="453" y="4789"/>
                    </a:cubicBezTo>
                    <a:cubicBezTo>
                      <a:pt x="524" y="5063"/>
                      <a:pt x="632" y="5313"/>
                      <a:pt x="822" y="5527"/>
                    </a:cubicBezTo>
                    <a:cubicBezTo>
                      <a:pt x="993" y="5721"/>
                      <a:pt x="1252" y="5849"/>
                      <a:pt x="1514" y="5849"/>
                    </a:cubicBezTo>
                    <a:cubicBezTo>
                      <a:pt x="1525" y="5849"/>
                      <a:pt x="1537" y="5849"/>
                      <a:pt x="1548" y="5849"/>
                    </a:cubicBezTo>
                    <a:cubicBezTo>
                      <a:pt x="2036" y="5801"/>
                      <a:pt x="2334" y="5301"/>
                      <a:pt x="2537" y="4848"/>
                    </a:cubicBezTo>
                    <a:cubicBezTo>
                      <a:pt x="2894" y="4098"/>
                      <a:pt x="3239" y="3324"/>
                      <a:pt x="3429" y="2491"/>
                    </a:cubicBezTo>
                    <a:cubicBezTo>
                      <a:pt x="3572" y="1872"/>
                      <a:pt x="3739" y="836"/>
                      <a:pt x="3418" y="265"/>
                    </a:cubicBezTo>
                    <a:cubicBezTo>
                      <a:pt x="3301" y="72"/>
                      <a:pt x="3119" y="0"/>
                      <a:pt x="291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5814;p62">
                <a:extLst>
                  <a:ext uri="{FF2B5EF4-FFF2-40B4-BE49-F238E27FC236}">
                    <a16:creationId xmlns:a16="http://schemas.microsoft.com/office/drawing/2014/main" id="{68FC1815-86F8-4089-B766-8830552FD248}"/>
                  </a:ext>
                </a:extLst>
              </p:cNvPr>
              <p:cNvSpPr/>
              <p:nvPr/>
            </p:nvSpPr>
            <p:spPr>
              <a:xfrm>
                <a:off x="4844590" y="1928485"/>
                <a:ext cx="599249" cy="684426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5" extrusionOk="0">
                    <a:moveTo>
                      <a:pt x="5857" y="1"/>
                    </a:moveTo>
                    <a:cubicBezTo>
                      <a:pt x="2498" y="1"/>
                      <a:pt x="46" y="2793"/>
                      <a:pt x="0" y="7229"/>
                    </a:cubicBezTo>
                    <a:cubicBezTo>
                      <a:pt x="0" y="7800"/>
                      <a:pt x="12" y="8324"/>
                      <a:pt x="72" y="8848"/>
                    </a:cubicBezTo>
                    <a:lnTo>
                      <a:pt x="72" y="8884"/>
                    </a:lnTo>
                    <a:cubicBezTo>
                      <a:pt x="84" y="9039"/>
                      <a:pt x="119" y="9193"/>
                      <a:pt x="131" y="9360"/>
                    </a:cubicBezTo>
                    <a:cubicBezTo>
                      <a:pt x="346" y="10682"/>
                      <a:pt x="810" y="11813"/>
                      <a:pt x="1679" y="12598"/>
                    </a:cubicBezTo>
                    <a:lnTo>
                      <a:pt x="1703" y="12610"/>
                    </a:lnTo>
                    <a:cubicBezTo>
                      <a:pt x="1846" y="12753"/>
                      <a:pt x="2024" y="12884"/>
                      <a:pt x="2203" y="13003"/>
                    </a:cubicBezTo>
                    <a:cubicBezTo>
                      <a:pt x="2965" y="13491"/>
                      <a:pt x="3977" y="13801"/>
                      <a:pt x="5299" y="13884"/>
                    </a:cubicBezTo>
                    <a:lnTo>
                      <a:pt x="5692" y="13884"/>
                    </a:lnTo>
                    <a:cubicBezTo>
                      <a:pt x="5834" y="13884"/>
                      <a:pt x="5989" y="13884"/>
                      <a:pt x="6144" y="13861"/>
                    </a:cubicBezTo>
                    <a:cubicBezTo>
                      <a:pt x="8037" y="13730"/>
                      <a:pt x="9716" y="12587"/>
                      <a:pt x="10752" y="10848"/>
                    </a:cubicBezTo>
                    <a:cubicBezTo>
                      <a:pt x="10764" y="10824"/>
                      <a:pt x="10764" y="10813"/>
                      <a:pt x="10776" y="10801"/>
                    </a:cubicBezTo>
                    <a:cubicBezTo>
                      <a:pt x="10871" y="10646"/>
                      <a:pt x="10942" y="10515"/>
                      <a:pt x="11014" y="10348"/>
                    </a:cubicBezTo>
                    <a:cubicBezTo>
                      <a:pt x="11383" y="9574"/>
                      <a:pt x="11633" y="8717"/>
                      <a:pt x="11740" y="7765"/>
                    </a:cubicBezTo>
                    <a:cubicBezTo>
                      <a:pt x="12157" y="3847"/>
                      <a:pt x="9752" y="228"/>
                      <a:pt x="6251" y="14"/>
                    </a:cubicBezTo>
                    <a:cubicBezTo>
                      <a:pt x="6119" y="5"/>
                      <a:pt x="5987" y="1"/>
                      <a:pt x="585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" name="Google Shape;5815;p62">
                <a:extLst>
                  <a:ext uri="{FF2B5EF4-FFF2-40B4-BE49-F238E27FC236}">
                    <a16:creationId xmlns:a16="http://schemas.microsoft.com/office/drawing/2014/main" id="{4B0FC02A-7AD1-4423-91A0-66B734E7AB1E}"/>
                  </a:ext>
                </a:extLst>
              </p:cNvPr>
              <p:cNvSpPr/>
              <p:nvPr/>
            </p:nvSpPr>
            <p:spPr>
              <a:xfrm>
                <a:off x="4819353" y="1818020"/>
                <a:ext cx="738944" cy="525261"/>
              </a:xfrm>
              <a:custGeom>
                <a:avLst/>
                <a:gdLst/>
                <a:ahLst/>
                <a:cxnLst/>
                <a:rect l="l" t="t" r="r" b="b"/>
                <a:pathLst>
                  <a:path w="14991" h="10656" extrusionOk="0">
                    <a:moveTo>
                      <a:pt x="2980" y="0"/>
                    </a:moveTo>
                    <a:cubicBezTo>
                      <a:pt x="2631" y="0"/>
                      <a:pt x="2280" y="21"/>
                      <a:pt x="1929" y="64"/>
                    </a:cubicBezTo>
                    <a:cubicBezTo>
                      <a:pt x="1679" y="88"/>
                      <a:pt x="1417" y="135"/>
                      <a:pt x="1167" y="231"/>
                    </a:cubicBezTo>
                    <a:cubicBezTo>
                      <a:pt x="1001" y="290"/>
                      <a:pt x="810" y="385"/>
                      <a:pt x="750" y="564"/>
                    </a:cubicBezTo>
                    <a:cubicBezTo>
                      <a:pt x="667" y="826"/>
                      <a:pt x="846" y="1076"/>
                      <a:pt x="1036" y="1243"/>
                    </a:cubicBezTo>
                    <a:cubicBezTo>
                      <a:pt x="1262" y="1397"/>
                      <a:pt x="1512" y="1481"/>
                      <a:pt x="1774" y="1493"/>
                    </a:cubicBezTo>
                    <a:cubicBezTo>
                      <a:pt x="1096" y="1778"/>
                      <a:pt x="512" y="2326"/>
                      <a:pt x="203" y="3005"/>
                    </a:cubicBezTo>
                    <a:cubicBezTo>
                      <a:pt x="96" y="3290"/>
                      <a:pt x="0" y="3552"/>
                      <a:pt x="36" y="3802"/>
                    </a:cubicBezTo>
                    <a:cubicBezTo>
                      <a:pt x="48" y="4124"/>
                      <a:pt x="239" y="4422"/>
                      <a:pt x="477" y="4600"/>
                    </a:cubicBezTo>
                    <a:cubicBezTo>
                      <a:pt x="739" y="4803"/>
                      <a:pt x="1036" y="4886"/>
                      <a:pt x="1346" y="4933"/>
                    </a:cubicBezTo>
                    <a:cubicBezTo>
                      <a:pt x="1440" y="4945"/>
                      <a:pt x="1535" y="4951"/>
                      <a:pt x="1631" y="4951"/>
                    </a:cubicBezTo>
                    <a:cubicBezTo>
                      <a:pt x="2391" y="4951"/>
                      <a:pt x="3165" y="4579"/>
                      <a:pt x="3620" y="3933"/>
                    </a:cubicBezTo>
                    <a:lnTo>
                      <a:pt x="3620" y="3933"/>
                    </a:lnTo>
                    <a:cubicBezTo>
                      <a:pt x="3548" y="4052"/>
                      <a:pt x="3560" y="4219"/>
                      <a:pt x="3644" y="4338"/>
                    </a:cubicBezTo>
                    <a:cubicBezTo>
                      <a:pt x="3715" y="4457"/>
                      <a:pt x="3810" y="4529"/>
                      <a:pt x="3953" y="4588"/>
                    </a:cubicBezTo>
                    <a:cubicBezTo>
                      <a:pt x="4184" y="4704"/>
                      <a:pt x="4462" y="4745"/>
                      <a:pt x="4736" y="4745"/>
                    </a:cubicBezTo>
                    <a:cubicBezTo>
                      <a:pt x="4773" y="4745"/>
                      <a:pt x="4810" y="4744"/>
                      <a:pt x="4846" y="4743"/>
                    </a:cubicBezTo>
                    <a:cubicBezTo>
                      <a:pt x="5513" y="4719"/>
                      <a:pt x="6168" y="4517"/>
                      <a:pt x="6727" y="4160"/>
                    </a:cubicBezTo>
                    <a:lnTo>
                      <a:pt x="6727" y="4160"/>
                    </a:lnTo>
                    <a:cubicBezTo>
                      <a:pt x="6573" y="4386"/>
                      <a:pt x="6465" y="4660"/>
                      <a:pt x="6525" y="4922"/>
                    </a:cubicBezTo>
                    <a:cubicBezTo>
                      <a:pt x="6573" y="5088"/>
                      <a:pt x="6692" y="5231"/>
                      <a:pt x="6811" y="5350"/>
                    </a:cubicBezTo>
                    <a:cubicBezTo>
                      <a:pt x="7192" y="5708"/>
                      <a:pt x="7742" y="5898"/>
                      <a:pt x="8274" y="5898"/>
                    </a:cubicBezTo>
                    <a:cubicBezTo>
                      <a:pt x="8291" y="5898"/>
                      <a:pt x="8307" y="5898"/>
                      <a:pt x="8323" y="5898"/>
                    </a:cubicBezTo>
                    <a:cubicBezTo>
                      <a:pt x="8871" y="5874"/>
                      <a:pt x="9430" y="5648"/>
                      <a:pt x="9883" y="5291"/>
                    </a:cubicBezTo>
                    <a:lnTo>
                      <a:pt x="9883" y="5291"/>
                    </a:lnTo>
                    <a:cubicBezTo>
                      <a:pt x="9787" y="5707"/>
                      <a:pt x="9525" y="6065"/>
                      <a:pt x="9394" y="6481"/>
                    </a:cubicBezTo>
                    <a:cubicBezTo>
                      <a:pt x="9323" y="6719"/>
                      <a:pt x="9287" y="6969"/>
                      <a:pt x="9311" y="7208"/>
                    </a:cubicBezTo>
                    <a:cubicBezTo>
                      <a:pt x="9323" y="7434"/>
                      <a:pt x="9383" y="7660"/>
                      <a:pt x="9549" y="7803"/>
                    </a:cubicBezTo>
                    <a:cubicBezTo>
                      <a:pt x="9622" y="7882"/>
                      <a:pt x="9729" y="7923"/>
                      <a:pt x="9836" y="7923"/>
                    </a:cubicBezTo>
                    <a:cubicBezTo>
                      <a:pt x="9940" y="7923"/>
                      <a:pt x="10045" y="7885"/>
                      <a:pt x="10121" y="7803"/>
                    </a:cubicBezTo>
                    <a:lnTo>
                      <a:pt x="10121" y="7803"/>
                    </a:lnTo>
                    <a:cubicBezTo>
                      <a:pt x="10085" y="8017"/>
                      <a:pt x="10049" y="8220"/>
                      <a:pt x="10049" y="8422"/>
                    </a:cubicBezTo>
                    <a:cubicBezTo>
                      <a:pt x="10049" y="8553"/>
                      <a:pt x="10061" y="8660"/>
                      <a:pt x="10145" y="8743"/>
                    </a:cubicBezTo>
                    <a:cubicBezTo>
                      <a:pt x="10198" y="8812"/>
                      <a:pt x="10285" y="8842"/>
                      <a:pt x="10375" y="8842"/>
                    </a:cubicBezTo>
                    <a:cubicBezTo>
                      <a:pt x="10426" y="8842"/>
                      <a:pt x="10478" y="8832"/>
                      <a:pt x="10526" y="8815"/>
                    </a:cubicBezTo>
                    <a:cubicBezTo>
                      <a:pt x="10656" y="8767"/>
                      <a:pt x="10776" y="8660"/>
                      <a:pt x="10883" y="8577"/>
                    </a:cubicBezTo>
                    <a:lnTo>
                      <a:pt x="10883" y="8577"/>
                    </a:lnTo>
                    <a:cubicBezTo>
                      <a:pt x="10799" y="8934"/>
                      <a:pt x="10585" y="9267"/>
                      <a:pt x="10502" y="9613"/>
                    </a:cubicBezTo>
                    <a:cubicBezTo>
                      <a:pt x="10406" y="9970"/>
                      <a:pt x="10454" y="10422"/>
                      <a:pt x="10764" y="10601"/>
                    </a:cubicBezTo>
                    <a:cubicBezTo>
                      <a:pt x="10839" y="10638"/>
                      <a:pt x="10920" y="10656"/>
                      <a:pt x="11004" y="10656"/>
                    </a:cubicBezTo>
                    <a:cubicBezTo>
                      <a:pt x="11186" y="10656"/>
                      <a:pt x="11375" y="10573"/>
                      <a:pt x="11514" y="10434"/>
                    </a:cubicBezTo>
                    <a:cubicBezTo>
                      <a:pt x="11716" y="10244"/>
                      <a:pt x="11823" y="9958"/>
                      <a:pt x="11871" y="9672"/>
                    </a:cubicBezTo>
                    <a:cubicBezTo>
                      <a:pt x="12113" y="9696"/>
                      <a:pt x="12371" y="9724"/>
                      <a:pt x="12624" y="9724"/>
                    </a:cubicBezTo>
                    <a:cubicBezTo>
                      <a:pt x="12756" y="9724"/>
                      <a:pt x="12887" y="9716"/>
                      <a:pt x="13014" y="9696"/>
                    </a:cubicBezTo>
                    <a:cubicBezTo>
                      <a:pt x="13145" y="9672"/>
                      <a:pt x="13300" y="9648"/>
                      <a:pt x="13431" y="9577"/>
                    </a:cubicBezTo>
                    <a:cubicBezTo>
                      <a:pt x="13716" y="9446"/>
                      <a:pt x="13907" y="9124"/>
                      <a:pt x="14050" y="8851"/>
                    </a:cubicBezTo>
                    <a:cubicBezTo>
                      <a:pt x="14514" y="7958"/>
                      <a:pt x="14824" y="6981"/>
                      <a:pt x="14931" y="5993"/>
                    </a:cubicBezTo>
                    <a:cubicBezTo>
                      <a:pt x="14967" y="5755"/>
                      <a:pt x="14978" y="5517"/>
                      <a:pt x="14978" y="5279"/>
                    </a:cubicBezTo>
                    <a:cubicBezTo>
                      <a:pt x="14990" y="4826"/>
                      <a:pt x="14967" y="4386"/>
                      <a:pt x="14812" y="3981"/>
                    </a:cubicBezTo>
                    <a:cubicBezTo>
                      <a:pt x="14752" y="3802"/>
                      <a:pt x="14669" y="3636"/>
                      <a:pt x="14562" y="3493"/>
                    </a:cubicBezTo>
                    <a:cubicBezTo>
                      <a:pt x="14431" y="3290"/>
                      <a:pt x="14252" y="3136"/>
                      <a:pt x="14026" y="3028"/>
                    </a:cubicBezTo>
                    <a:cubicBezTo>
                      <a:pt x="13837" y="2934"/>
                      <a:pt x="13612" y="2889"/>
                      <a:pt x="13389" y="2889"/>
                    </a:cubicBezTo>
                    <a:cubicBezTo>
                      <a:pt x="13303" y="2889"/>
                      <a:pt x="13216" y="2896"/>
                      <a:pt x="13133" y="2909"/>
                    </a:cubicBezTo>
                    <a:cubicBezTo>
                      <a:pt x="13014" y="2338"/>
                      <a:pt x="12692" y="1838"/>
                      <a:pt x="12252" y="1445"/>
                    </a:cubicBezTo>
                    <a:cubicBezTo>
                      <a:pt x="12073" y="1278"/>
                      <a:pt x="11883" y="1135"/>
                      <a:pt x="11680" y="1016"/>
                    </a:cubicBezTo>
                    <a:cubicBezTo>
                      <a:pt x="11245" y="755"/>
                      <a:pt x="10739" y="583"/>
                      <a:pt x="10228" y="583"/>
                    </a:cubicBezTo>
                    <a:cubicBezTo>
                      <a:pt x="10180" y="583"/>
                      <a:pt x="10133" y="585"/>
                      <a:pt x="10085" y="588"/>
                    </a:cubicBezTo>
                    <a:lnTo>
                      <a:pt x="9990" y="588"/>
                    </a:lnTo>
                    <a:cubicBezTo>
                      <a:pt x="9775" y="612"/>
                      <a:pt x="9537" y="671"/>
                      <a:pt x="9371" y="850"/>
                    </a:cubicBezTo>
                    <a:cubicBezTo>
                      <a:pt x="9323" y="909"/>
                      <a:pt x="9275" y="969"/>
                      <a:pt x="9263" y="1052"/>
                    </a:cubicBezTo>
                    <a:cubicBezTo>
                      <a:pt x="8799" y="588"/>
                      <a:pt x="8240" y="254"/>
                      <a:pt x="7608" y="88"/>
                    </a:cubicBezTo>
                    <a:cubicBezTo>
                      <a:pt x="7493" y="55"/>
                      <a:pt x="7370" y="34"/>
                      <a:pt x="7246" y="34"/>
                    </a:cubicBezTo>
                    <a:cubicBezTo>
                      <a:pt x="7140" y="34"/>
                      <a:pt x="7034" y="49"/>
                      <a:pt x="6930" y="88"/>
                    </a:cubicBezTo>
                    <a:cubicBezTo>
                      <a:pt x="6811" y="135"/>
                      <a:pt x="6692" y="231"/>
                      <a:pt x="6680" y="350"/>
                    </a:cubicBezTo>
                    <a:cubicBezTo>
                      <a:pt x="6656" y="421"/>
                      <a:pt x="6680" y="504"/>
                      <a:pt x="6704" y="564"/>
                    </a:cubicBezTo>
                    <a:cubicBezTo>
                      <a:pt x="6751" y="719"/>
                      <a:pt x="6823" y="850"/>
                      <a:pt x="6930" y="969"/>
                    </a:cubicBezTo>
                    <a:cubicBezTo>
                      <a:pt x="6632" y="778"/>
                      <a:pt x="6287" y="623"/>
                      <a:pt x="5942" y="504"/>
                    </a:cubicBezTo>
                    <a:cubicBezTo>
                      <a:pt x="5002" y="177"/>
                      <a:pt x="3997" y="0"/>
                      <a:pt x="2980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" name="Google Shape;5816;p62">
                <a:extLst>
                  <a:ext uri="{FF2B5EF4-FFF2-40B4-BE49-F238E27FC236}">
                    <a16:creationId xmlns:a16="http://schemas.microsoft.com/office/drawing/2014/main" id="{5B62A458-E3DD-4508-A5E6-F7C2CD06FBBA}"/>
                  </a:ext>
                </a:extLst>
              </p:cNvPr>
              <p:cNvSpPr/>
              <p:nvPr/>
            </p:nvSpPr>
            <p:spPr>
              <a:xfrm>
                <a:off x="5307645" y="1845673"/>
                <a:ext cx="250652" cy="305367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6195" extrusionOk="0">
                    <a:moveTo>
                      <a:pt x="279" y="1"/>
                    </a:moveTo>
                    <a:cubicBezTo>
                      <a:pt x="246" y="1"/>
                      <a:pt x="212" y="1"/>
                      <a:pt x="179" y="3"/>
                    </a:cubicBezTo>
                    <a:lnTo>
                      <a:pt x="84" y="3"/>
                    </a:lnTo>
                    <a:cubicBezTo>
                      <a:pt x="12" y="253"/>
                      <a:pt x="0" y="455"/>
                      <a:pt x="12" y="646"/>
                    </a:cubicBezTo>
                    <a:cubicBezTo>
                      <a:pt x="72" y="1122"/>
                      <a:pt x="358" y="1527"/>
                      <a:pt x="691" y="1872"/>
                    </a:cubicBezTo>
                    <a:cubicBezTo>
                      <a:pt x="369" y="2051"/>
                      <a:pt x="0" y="2313"/>
                      <a:pt x="60" y="2694"/>
                    </a:cubicBezTo>
                    <a:cubicBezTo>
                      <a:pt x="72" y="2837"/>
                      <a:pt x="179" y="2968"/>
                      <a:pt x="274" y="3075"/>
                    </a:cubicBezTo>
                    <a:cubicBezTo>
                      <a:pt x="548" y="3349"/>
                      <a:pt x="905" y="3491"/>
                      <a:pt x="1262" y="3527"/>
                    </a:cubicBezTo>
                    <a:cubicBezTo>
                      <a:pt x="1322" y="3527"/>
                      <a:pt x="1382" y="3527"/>
                      <a:pt x="1441" y="3551"/>
                    </a:cubicBezTo>
                    <a:cubicBezTo>
                      <a:pt x="1632" y="3670"/>
                      <a:pt x="1465" y="3968"/>
                      <a:pt x="1512" y="4194"/>
                    </a:cubicBezTo>
                    <a:cubicBezTo>
                      <a:pt x="1556" y="4385"/>
                      <a:pt x="1758" y="4462"/>
                      <a:pt x="1970" y="4462"/>
                    </a:cubicBezTo>
                    <a:cubicBezTo>
                      <a:pt x="2049" y="4462"/>
                      <a:pt x="2129" y="4451"/>
                      <a:pt x="2203" y="4432"/>
                    </a:cubicBezTo>
                    <a:cubicBezTo>
                      <a:pt x="2391" y="4378"/>
                      <a:pt x="2598" y="4291"/>
                      <a:pt x="2791" y="4291"/>
                    </a:cubicBezTo>
                    <a:cubicBezTo>
                      <a:pt x="2855" y="4291"/>
                      <a:pt x="2917" y="4301"/>
                      <a:pt x="2977" y="4325"/>
                    </a:cubicBezTo>
                    <a:cubicBezTo>
                      <a:pt x="3298" y="4444"/>
                      <a:pt x="3370" y="4861"/>
                      <a:pt x="3465" y="5194"/>
                    </a:cubicBezTo>
                    <a:cubicBezTo>
                      <a:pt x="3548" y="5468"/>
                      <a:pt x="3668" y="5754"/>
                      <a:pt x="3846" y="5992"/>
                    </a:cubicBezTo>
                    <a:cubicBezTo>
                      <a:pt x="3894" y="6051"/>
                      <a:pt x="3953" y="6123"/>
                      <a:pt x="4013" y="6158"/>
                    </a:cubicBezTo>
                    <a:cubicBezTo>
                      <a:pt x="4057" y="6183"/>
                      <a:pt x="4103" y="6194"/>
                      <a:pt x="4151" y="6194"/>
                    </a:cubicBezTo>
                    <a:cubicBezTo>
                      <a:pt x="4305" y="6194"/>
                      <a:pt x="4468" y="6078"/>
                      <a:pt x="4596" y="5968"/>
                    </a:cubicBezTo>
                    <a:cubicBezTo>
                      <a:pt x="4739" y="5813"/>
                      <a:pt x="4894" y="5635"/>
                      <a:pt x="5025" y="5444"/>
                    </a:cubicBezTo>
                    <a:cubicBezTo>
                      <a:pt x="5061" y="5206"/>
                      <a:pt x="5072" y="4968"/>
                      <a:pt x="5072" y="4730"/>
                    </a:cubicBezTo>
                    <a:cubicBezTo>
                      <a:pt x="5084" y="4277"/>
                      <a:pt x="5061" y="3837"/>
                      <a:pt x="4906" y="3432"/>
                    </a:cubicBezTo>
                    <a:cubicBezTo>
                      <a:pt x="4846" y="3253"/>
                      <a:pt x="4763" y="3087"/>
                      <a:pt x="4656" y="2944"/>
                    </a:cubicBezTo>
                    <a:cubicBezTo>
                      <a:pt x="4596" y="2968"/>
                      <a:pt x="4525" y="3027"/>
                      <a:pt x="4477" y="3075"/>
                    </a:cubicBezTo>
                    <a:cubicBezTo>
                      <a:pt x="4346" y="3241"/>
                      <a:pt x="4287" y="3444"/>
                      <a:pt x="4251" y="3658"/>
                    </a:cubicBezTo>
                    <a:cubicBezTo>
                      <a:pt x="3882" y="3468"/>
                      <a:pt x="3465" y="3349"/>
                      <a:pt x="3048" y="3313"/>
                    </a:cubicBezTo>
                    <a:cubicBezTo>
                      <a:pt x="2858" y="3301"/>
                      <a:pt x="2632" y="3289"/>
                      <a:pt x="2525" y="3122"/>
                    </a:cubicBezTo>
                    <a:cubicBezTo>
                      <a:pt x="2394" y="2884"/>
                      <a:pt x="2667" y="2575"/>
                      <a:pt x="2536" y="2301"/>
                    </a:cubicBezTo>
                    <a:cubicBezTo>
                      <a:pt x="2477" y="2134"/>
                      <a:pt x="2286" y="2063"/>
                      <a:pt x="2144" y="1956"/>
                    </a:cubicBezTo>
                    <a:cubicBezTo>
                      <a:pt x="2024" y="1872"/>
                      <a:pt x="1929" y="1765"/>
                      <a:pt x="1870" y="1634"/>
                    </a:cubicBezTo>
                    <a:cubicBezTo>
                      <a:pt x="1846" y="1551"/>
                      <a:pt x="1810" y="1479"/>
                      <a:pt x="1810" y="1408"/>
                    </a:cubicBezTo>
                    <a:cubicBezTo>
                      <a:pt x="1822" y="1134"/>
                      <a:pt x="2155" y="1051"/>
                      <a:pt x="2346" y="872"/>
                    </a:cubicBezTo>
                    <a:cubicBezTo>
                      <a:pt x="2167" y="705"/>
                      <a:pt x="1977" y="562"/>
                      <a:pt x="1763" y="443"/>
                    </a:cubicBezTo>
                    <a:cubicBezTo>
                      <a:pt x="1315" y="175"/>
                      <a:pt x="804" y="1"/>
                      <a:pt x="279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" name="Google Shape;5817;p62">
                <a:extLst>
                  <a:ext uri="{FF2B5EF4-FFF2-40B4-BE49-F238E27FC236}">
                    <a16:creationId xmlns:a16="http://schemas.microsoft.com/office/drawing/2014/main" id="{E333137B-2C95-421B-96C7-75C95E083702}"/>
                  </a:ext>
                </a:extLst>
              </p:cNvPr>
              <p:cNvSpPr/>
              <p:nvPr/>
            </p:nvSpPr>
            <p:spPr>
              <a:xfrm>
                <a:off x="5366895" y="2242135"/>
                <a:ext cx="183171" cy="220830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480" extrusionOk="0">
                    <a:moveTo>
                      <a:pt x="2317" y="1"/>
                    </a:moveTo>
                    <a:cubicBezTo>
                      <a:pt x="972" y="1"/>
                      <a:pt x="227" y="1554"/>
                      <a:pt x="72" y="2699"/>
                    </a:cubicBezTo>
                    <a:cubicBezTo>
                      <a:pt x="25" y="2985"/>
                      <a:pt x="1" y="3295"/>
                      <a:pt x="72" y="3580"/>
                    </a:cubicBezTo>
                    <a:cubicBezTo>
                      <a:pt x="194" y="4112"/>
                      <a:pt x="616" y="4479"/>
                      <a:pt x="1154" y="4479"/>
                    </a:cubicBezTo>
                    <a:cubicBezTo>
                      <a:pt x="1193" y="4479"/>
                      <a:pt x="1234" y="4477"/>
                      <a:pt x="1275" y="4473"/>
                    </a:cubicBezTo>
                    <a:cubicBezTo>
                      <a:pt x="1799" y="4426"/>
                      <a:pt x="2311" y="4116"/>
                      <a:pt x="2692" y="3771"/>
                    </a:cubicBezTo>
                    <a:cubicBezTo>
                      <a:pt x="3323" y="3223"/>
                      <a:pt x="3704" y="2425"/>
                      <a:pt x="3704" y="1616"/>
                    </a:cubicBezTo>
                    <a:cubicBezTo>
                      <a:pt x="3716" y="1235"/>
                      <a:pt x="3632" y="842"/>
                      <a:pt x="3406" y="520"/>
                    </a:cubicBezTo>
                    <a:cubicBezTo>
                      <a:pt x="3204" y="247"/>
                      <a:pt x="2930" y="92"/>
                      <a:pt x="2656" y="32"/>
                    </a:cubicBezTo>
                    <a:cubicBezTo>
                      <a:pt x="2539" y="11"/>
                      <a:pt x="2426" y="1"/>
                      <a:pt x="231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" name="Google Shape;5818;p62">
                <a:extLst>
                  <a:ext uri="{FF2B5EF4-FFF2-40B4-BE49-F238E27FC236}">
                    <a16:creationId xmlns:a16="http://schemas.microsoft.com/office/drawing/2014/main" id="{BDEB9482-72A1-405F-A33A-39A416F9E05D}"/>
                  </a:ext>
                </a:extLst>
              </p:cNvPr>
              <p:cNvSpPr/>
              <p:nvPr/>
            </p:nvSpPr>
            <p:spPr>
              <a:xfrm>
                <a:off x="5425011" y="2301237"/>
                <a:ext cx="90452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2120" extrusionOk="0">
                    <a:moveTo>
                      <a:pt x="1275" y="0"/>
                    </a:moveTo>
                    <a:cubicBezTo>
                      <a:pt x="989" y="0"/>
                      <a:pt x="751" y="179"/>
                      <a:pt x="584" y="369"/>
                    </a:cubicBezTo>
                    <a:cubicBezTo>
                      <a:pt x="179" y="834"/>
                      <a:pt x="1" y="1441"/>
                      <a:pt x="60" y="2048"/>
                    </a:cubicBezTo>
                    <a:cubicBezTo>
                      <a:pt x="66" y="2096"/>
                      <a:pt x="102" y="2119"/>
                      <a:pt x="136" y="2119"/>
                    </a:cubicBezTo>
                    <a:cubicBezTo>
                      <a:pt x="170" y="2119"/>
                      <a:pt x="203" y="2096"/>
                      <a:pt x="203" y="2048"/>
                    </a:cubicBezTo>
                    <a:cubicBezTo>
                      <a:pt x="179" y="1560"/>
                      <a:pt x="346" y="1048"/>
                      <a:pt x="644" y="667"/>
                    </a:cubicBezTo>
                    <a:cubicBezTo>
                      <a:pt x="703" y="572"/>
                      <a:pt x="775" y="488"/>
                      <a:pt x="858" y="417"/>
                    </a:cubicBezTo>
                    <a:cubicBezTo>
                      <a:pt x="953" y="512"/>
                      <a:pt x="1013" y="631"/>
                      <a:pt x="1036" y="750"/>
                    </a:cubicBezTo>
                    <a:cubicBezTo>
                      <a:pt x="1048" y="834"/>
                      <a:pt x="1048" y="893"/>
                      <a:pt x="1048" y="976"/>
                    </a:cubicBezTo>
                    <a:lnTo>
                      <a:pt x="1048" y="1036"/>
                    </a:lnTo>
                    <a:lnTo>
                      <a:pt x="1048" y="1048"/>
                    </a:lnTo>
                    <a:lnTo>
                      <a:pt x="1048" y="1084"/>
                    </a:lnTo>
                    <a:cubicBezTo>
                      <a:pt x="1036" y="1131"/>
                      <a:pt x="1025" y="1167"/>
                      <a:pt x="1036" y="1215"/>
                    </a:cubicBezTo>
                    <a:cubicBezTo>
                      <a:pt x="1036" y="1263"/>
                      <a:pt x="1081" y="1301"/>
                      <a:pt x="1128" y="1301"/>
                    </a:cubicBezTo>
                    <a:cubicBezTo>
                      <a:pt x="1150" y="1301"/>
                      <a:pt x="1172" y="1293"/>
                      <a:pt x="1191" y="1274"/>
                    </a:cubicBezTo>
                    <a:cubicBezTo>
                      <a:pt x="1263" y="1203"/>
                      <a:pt x="1275" y="1084"/>
                      <a:pt x="1287" y="976"/>
                    </a:cubicBezTo>
                    <a:cubicBezTo>
                      <a:pt x="1310" y="881"/>
                      <a:pt x="1287" y="786"/>
                      <a:pt x="1263" y="691"/>
                    </a:cubicBezTo>
                    <a:cubicBezTo>
                      <a:pt x="1215" y="548"/>
                      <a:pt x="1144" y="417"/>
                      <a:pt x="1036" y="298"/>
                    </a:cubicBezTo>
                    <a:cubicBezTo>
                      <a:pt x="1084" y="262"/>
                      <a:pt x="1132" y="250"/>
                      <a:pt x="1191" y="238"/>
                    </a:cubicBezTo>
                    <a:cubicBezTo>
                      <a:pt x="1226" y="223"/>
                      <a:pt x="1265" y="217"/>
                      <a:pt x="1306" y="217"/>
                    </a:cubicBezTo>
                    <a:cubicBezTo>
                      <a:pt x="1362" y="217"/>
                      <a:pt x="1422" y="229"/>
                      <a:pt x="1477" y="250"/>
                    </a:cubicBezTo>
                    <a:cubicBezTo>
                      <a:pt x="1560" y="298"/>
                      <a:pt x="1608" y="381"/>
                      <a:pt x="1691" y="429"/>
                    </a:cubicBezTo>
                    <a:cubicBezTo>
                      <a:pt x="1704" y="435"/>
                      <a:pt x="1718" y="438"/>
                      <a:pt x="1732" y="438"/>
                    </a:cubicBezTo>
                    <a:cubicBezTo>
                      <a:pt x="1773" y="438"/>
                      <a:pt x="1817" y="413"/>
                      <a:pt x="1834" y="369"/>
                    </a:cubicBezTo>
                    <a:cubicBezTo>
                      <a:pt x="1822" y="131"/>
                      <a:pt x="1477" y="0"/>
                      <a:pt x="1275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" name="Google Shape;5821;p62">
                <a:extLst>
                  <a:ext uri="{FF2B5EF4-FFF2-40B4-BE49-F238E27FC236}">
                    <a16:creationId xmlns:a16="http://schemas.microsoft.com/office/drawing/2014/main" id="{F3790EB5-D9E5-4DA5-99DF-D0FE4465CFA7}"/>
                  </a:ext>
                </a:extLst>
              </p:cNvPr>
              <p:cNvSpPr/>
              <p:nvPr/>
            </p:nvSpPr>
            <p:spPr>
              <a:xfrm>
                <a:off x="5073456" y="2154295"/>
                <a:ext cx="105782" cy="38596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783" extrusionOk="0">
                    <a:moveTo>
                      <a:pt x="538" y="0"/>
                    </a:moveTo>
                    <a:cubicBezTo>
                      <a:pt x="502" y="0"/>
                      <a:pt x="465" y="2"/>
                      <a:pt x="429" y="5"/>
                    </a:cubicBezTo>
                    <a:cubicBezTo>
                      <a:pt x="287" y="16"/>
                      <a:pt x="120" y="76"/>
                      <a:pt x="60" y="207"/>
                    </a:cubicBezTo>
                    <a:cubicBezTo>
                      <a:pt x="1" y="326"/>
                      <a:pt x="37" y="457"/>
                      <a:pt x="108" y="552"/>
                    </a:cubicBezTo>
                    <a:cubicBezTo>
                      <a:pt x="238" y="726"/>
                      <a:pt x="445" y="767"/>
                      <a:pt x="658" y="767"/>
                    </a:cubicBezTo>
                    <a:cubicBezTo>
                      <a:pt x="737" y="767"/>
                      <a:pt x="817" y="761"/>
                      <a:pt x="894" y="755"/>
                    </a:cubicBezTo>
                    <a:cubicBezTo>
                      <a:pt x="953" y="751"/>
                      <a:pt x="1013" y="749"/>
                      <a:pt x="1073" y="749"/>
                    </a:cubicBezTo>
                    <a:cubicBezTo>
                      <a:pt x="1193" y="749"/>
                      <a:pt x="1314" y="755"/>
                      <a:pt x="1441" y="755"/>
                    </a:cubicBezTo>
                    <a:cubicBezTo>
                      <a:pt x="1494" y="755"/>
                      <a:pt x="1679" y="783"/>
                      <a:pt x="1839" y="783"/>
                    </a:cubicBezTo>
                    <a:cubicBezTo>
                      <a:pt x="2006" y="783"/>
                      <a:pt x="2146" y="752"/>
                      <a:pt x="2072" y="624"/>
                    </a:cubicBezTo>
                    <a:cubicBezTo>
                      <a:pt x="2061" y="600"/>
                      <a:pt x="2013" y="564"/>
                      <a:pt x="1977" y="540"/>
                    </a:cubicBezTo>
                    <a:cubicBezTo>
                      <a:pt x="1894" y="493"/>
                      <a:pt x="1799" y="433"/>
                      <a:pt x="1715" y="386"/>
                    </a:cubicBezTo>
                    <a:cubicBezTo>
                      <a:pt x="1365" y="178"/>
                      <a:pt x="945" y="0"/>
                      <a:pt x="538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" name="Google Shape;5822;p62">
                <a:extLst>
                  <a:ext uri="{FF2B5EF4-FFF2-40B4-BE49-F238E27FC236}">
                    <a16:creationId xmlns:a16="http://schemas.microsoft.com/office/drawing/2014/main" id="{36ED3824-8004-44F8-8392-B239A35A8D30}"/>
                  </a:ext>
                </a:extLst>
              </p:cNvPr>
              <p:cNvSpPr/>
              <p:nvPr/>
            </p:nvSpPr>
            <p:spPr>
              <a:xfrm>
                <a:off x="4889496" y="2152176"/>
                <a:ext cx="80741" cy="38251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776" extrusionOk="0">
                    <a:moveTo>
                      <a:pt x="1094" y="0"/>
                    </a:moveTo>
                    <a:cubicBezTo>
                      <a:pt x="794" y="0"/>
                      <a:pt x="495" y="156"/>
                      <a:pt x="268" y="321"/>
                    </a:cubicBezTo>
                    <a:cubicBezTo>
                      <a:pt x="209" y="369"/>
                      <a:pt x="149" y="417"/>
                      <a:pt x="101" y="476"/>
                    </a:cubicBezTo>
                    <a:cubicBezTo>
                      <a:pt x="66" y="500"/>
                      <a:pt x="54" y="524"/>
                      <a:pt x="42" y="560"/>
                    </a:cubicBezTo>
                    <a:cubicBezTo>
                      <a:pt x="1" y="711"/>
                      <a:pt x="155" y="743"/>
                      <a:pt x="308" y="743"/>
                    </a:cubicBezTo>
                    <a:cubicBezTo>
                      <a:pt x="420" y="743"/>
                      <a:pt x="531" y="726"/>
                      <a:pt x="566" y="726"/>
                    </a:cubicBezTo>
                    <a:cubicBezTo>
                      <a:pt x="709" y="726"/>
                      <a:pt x="840" y="726"/>
                      <a:pt x="994" y="750"/>
                    </a:cubicBezTo>
                    <a:cubicBezTo>
                      <a:pt x="1076" y="763"/>
                      <a:pt x="1162" y="776"/>
                      <a:pt x="1244" y="776"/>
                    </a:cubicBezTo>
                    <a:cubicBezTo>
                      <a:pt x="1390" y="776"/>
                      <a:pt x="1521" y="735"/>
                      <a:pt x="1590" y="583"/>
                    </a:cubicBezTo>
                    <a:cubicBezTo>
                      <a:pt x="1637" y="476"/>
                      <a:pt x="1637" y="357"/>
                      <a:pt x="1554" y="238"/>
                    </a:cubicBezTo>
                    <a:cubicBezTo>
                      <a:pt x="1483" y="95"/>
                      <a:pt x="1352" y="24"/>
                      <a:pt x="1232" y="12"/>
                    </a:cubicBezTo>
                    <a:cubicBezTo>
                      <a:pt x="1186" y="4"/>
                      <a:pt x="1140" y="0"/>
                      <a:pt x="1094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" name="Google Shape;5823;p62">
                <a:extLst>
                  <a:ext uri="{FF2B5EF4-FFF2-40B4-BE49-F238E27FC236}">
                    <a16:creationId xmlns:a16="http://schemas.microsoft.com/office/drawing/2014/main" id="{ABC88286-82EB-47BA-9C66-52CDF53740F5}"/>
                  </a:ext>
                </a:extLst>
              </p:cNvPr>
              <p:cNvSpPr/>
              <p:nvPr/>
            </p:nvSpPr>
            <p:spPr>
              <a:xfrm>
                <a:off x="4959590" y="2234298"/>
                <a:ext cx="49391" cy="128752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2612" extrusionOk="0">
                    <a:moveTo>
                      <a:pt x="689" y="0"/>
                    </a:moveTo>
                    <a:cubicBezTo>
                      <a:pt x="655" y="0"/>
                      <a:pt x="625" y="30"/>
                      <a:pt x="632" y="72"/>
                    </a:cubicBezTo>
                    <a:cubicBezTo>
                      <a:pt x="715" y="429"/>
                      <a:pt x="799" y="822"/>
                      <a:pt x="811" y="1191"/>
                    </a:cubicBezTo>
                    <a:cubicBezTo>
                      <a:pt x="823" y="1275"/>
                      <a:pt x="823" y="1382"/>
                      <a:pt x="823" y="1465"/>
                    </a:cubicBezTo>
                    <a:lnTo>
                      <a:pt x="823" y="1501"/>
                    </a:lnTo>
                    <a:cubicBezTo>
                      <a:pt x="799" y="1489"/>
                      <a:pt x="763" y="1465"/>
                      <a:pt x="727" y="1465"/>
                    </a:cubicBezTo>
                    <a:cubicBezTo>
                      <a:pt x="679" y="1457"/>
                      <a:pt x="627" y="1451"/>
                      <a:pt x="573" y="1451"/>
                    </a:cubicBezTo>
                    <a:cubicBezTo>
                      <a:pt x="481" y="1451"/>
                      <a:pt x="386" y="1468"/>
                      <a:pt x="311" y="1513"/>
                    </a:cubicBezTo>
                    <a:cubicBezTo>
                      <a:pt x="49" y="1668"/>
                      <a:pt x="1" y="2025"/>
                      <a:pt x="96" y="2275"/>
                    </a:cubicBezTo>
                    <a:cubicBezTo>
                      <a:pt x="156" y="2406"/>
                      <a:pt x="263" y="2525"/>
                      <a:pt x="406" y="2584"/>
                    </a:cubicBezTo>
                    <a:cubicBezTo>
                      <a:pt x="455" y="2602"/>
                      <a:pt x="508" y="2612"/>
                      <a:pt x="562" y="2612"/>
                    </a:cubicBezTo>
                    <a:cubicBezTo>
                      <a:pt x="653" y="2612"/>
                      <a:pt x="743" y="2585"/>
                      <a:pt x="811" y="2525"/>
                    </a:cubicBezTo>
                    <a:cubicBezTo>
                      <a:pt x="834" y="2489"/>
                      <a:pt x="811" y="2430"/>
                      <a:pt x="763" y="2430"/>
                    </a:cubicBezTo>
                    <a:cubicBezTo>
                      <a:pt x="737" y="2432"/>
                      <a:pt x="711" y="2434"/>
                      <a:pt x="685" y="2434"/>
                    </a:cubicBezTo>
                    <a:cubicBezTo>
                      <a:pt x="581" y="2434"/>
                      <a:pt x="480" y="2411"/>
                      <a:pt x="394" y="2334"/>
                    </a:cubicBezTo>
                    <a:cubicBezTo>
                      <a:pt x="287" y="2251"/>
                      <a:pt x="239" y="2108"/>
                      <a:pt x="239" y="1977"/>
                    </a:cubicBezTo>
                    <a:cubicBezTo>
                      <a:pt x="263" y="1846"/>
                      <a:pt x="322" y="1715"/>
                      <a:pt x="453" y="1668"/>
                    </a:cubicBezTo>
                    <a:cubicBezTo>
                      <a:pt x="494" y="1659"/>
                      <a:pt x="541" y="1646"/>
                      <a:pt x="586" y="1646"/>
                    </a:cubicBezTo>
                    <a:cubicBezTo>
                      <a:pt x="606" y="1646"/>
                      <a:pt x="625" y="1648"/>
                      <a:pt x="644" y="1656"/>
                    </a:cubicBezTo>
                    <a:cubicBezTo>
                      <a:pt x="703" y="1668"/>
                      <a:pt x="763" y="1692"/>
                      <a:pt x="823" y="1692"/>
                    </a:cubicBezTo>
                    <a:cubicBezTo>
                      <a:pt x="832" y="1693"/>
                      <a:pt x="842" y="1694"/>
                      <a:pt x="851" y="1694"/>
                    </a:cubicBezTo>
                    <a:cubicBezTo>
                      <a:pt x="960" y="1694"/>
                      <a:pt x="1001" y="1565"/>
                      <a:pt x="1001" y="1477"/>
                    </a:cubicBezTo>
                    <a:cubicBezTo>
                      <a:pt x="1001" y="1311"/>
                      <a:pt x="977" y="1144"/>
                      <a:pt x="953" y="977"/>
                    </a:cubicBezTo>
                    <a:cubicBezTo>
                      <a:pt x="918" y="668"/>
                      <a:pt x="858" y="358"/>
                      <a:pt x="751" y="48"/>
                    </a:cubicBezTo>
                    <a:cubicBezTo>
                      <a:pt x="736" y="14"/>
                      <a:pt x="712" y="0"/>
                      <a:pt x="689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" name="Google Shape;5824;p62">
                <a:extLst>
                  <a:ext uri="{FF2B5EF4-FFF2-40B4-BE49-F238E27FC236}">
                    <a16:creationId xmlns:a16="http://schemas.microsoft.com/office/drawing/2014/main" id="{751DDDDF-4E06-48A8-8F4F-D85FB4129348}"/>
                  </a:ext>
                </a:extLst>
              </p:cNvPr>
              <p:cNvSpPr/>
              <p:nvPr/>
            </p:nvSpPr>
            <p:spPr>
              <a:xfrm>
                <a:off x="5075822" y="2276196"/>
                <a:ext cx="102627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2082" h="799" extrusionOk="0">
                    <a:moveTo>
                      <a:pt x="1040" y="1"/>
                    </a:moveTo>
                    <a:cubicBezTo>
                      <a:pt x="995" y="1"/>
                      <a:pt x="951" y="3"/>
                      <a:pt x="905" y="8"/>
                    </a:cubicBezTo>
                    <a:cubicBezTo>
                      <a:pt x="679" y="44"/>
                      <a:pt x="489" y="115"/>
                      <a:pt x="322" y="246"/>
                    </a:cubicBezTo>
                    <a:cubicBezTo>
                      <a:pt x="239" y="318"/>
                      <a:pt x="179" y="377"/>
                      <a:pt x="119" y="472"/>
                    </a:cubicBezTo>
                    <a:cubicBezTo>
                      <a:pt x="60" y="544"/>
                      <a:pt x="0" y="663"/>
                      <a:pt x="0" y="734"/>
                    </a:cubicBezTo>
                    <a:cubicBezTo>
                      <a:pt x="0" y="775"/>
                      <a:pt x="28" y="799"/>
                      <a:pt x="53" y="799"/>
                    </a:cubicBezTo>
                    <a:cubicBezTo>
                      <a:pt x="65" y="799"/>
                      <a:pt x="76" y="793"/>
                      <a:pt x="84" y="782"/>
                    </a:cubicBezTo>
                    <a:cubicBezTo>
                      <a:pt x="143" y="722"/>
                      <a:pt x="179" y="639"/>
                      <a:pt x="239" y="580"/>
                    </a:cubicBezTo>
                    <a:cubicBezTo>
                      <a:pt x="298" y="520"/>
                      <a:pt x="358" y="437"/>
                      <a:pt x="429" y="401"/>
                    </a:cubicBezTo>
                    <a:cubicBezTo>
                      <a:pt x="572" y="294"/>
                      <a:pt x="739" y="222"/>
                      <a:pt x="917" y="199"/>
                    </a:cubicBezTo>
                    <a:cubicBezTo>
                      <a:pt x="943" y="197"/>
                      <a:pt x="968" y="196"/>
                      <a:pt x="994" y="196"/>
                    </a:cubicBezTo>
                    <a:cubicBezTo>
                      <a:pt x="1168" y="196"/>
                      <a:pt x="1333" y="231"/>
                      <a:pt x="1489" y="294"/>
                    </a:cubicBezTo>
                    <a:cubicBezTo>
                      <a:pt x="1572" y="341"/>
                      <a:pt x="1667" y="377"/>
                      <a:pt x="1751" y="437"/>
                    </a:cubicBezTo>
                    <a:cubicBezTo>
                      <a:pt x="1846" y="496"/>
                      <a:pt x="1905" y="580"/>
                      <a:pt x="1989" y="615"/>
                    </a:cubicBezTo>
                    <a:cubicBezTo>
                      <a:pt x="2000" y="620"/>
                      <a:pt x="2010" y="622"/>
                      <a:pt x="2019" y="622"/>
                    </a:cubicBezTo>
                    <a:cubicBezTo>
                      <a:pt x="2060" y="622"/>
                      <a:pt x="2082" y="583"/>
                      <a:pt x="2072" y="544"/>
                    </a:cubicBezTo>
                    <a:cubicBezTo>
                      <a:pt x="2024" y="437"/>
                      <a:pt x="1929" y="353"/>
                      <a:pt x="1846" y="294"/>
                    </a:cubicBezTo>
                    <a:cubicBezTo>
                      <a:pt x="1751" y="222"/>
                      <a:pt x="1643" y="163"/>
                      <a:pt x="1548" y="115"/>
                    </a:cubicBezTo>
                    <a:cubicBezTo>
                      <a:pt x="1386" y="39"/>
                      <a:pt x="1217" y="1"/>
                      <a:pt x="1040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" name="Google Shape;5825;p62">
                <a:extLst>
                  <a:ext uri="{FF2B5EF4-FFF2-40B4-BE49-F238E27FC236}">
                    <a16:creationId xmlns:a16="http://schemas.microsoft.com/office/drawing/2014/main" id="{80C967F1-7DF4-4A79-B7D3-FA2C67AACD94}"/>
                  </a:ext>
                </a:extLst>
              </p:cNvPr>
              <p:cNvSpPr/>
              <p:nvPr/>
            </p:nvSpPr>
            <p:spPr>
              <a:xfrm>
                <a:off x="4887031" y="2276196"/>
                <a:ext cx="66151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799" extrusionOk="0">
                    <a:moveTo>
                      <a:pt x="686" y="1"/>
                    </a:moveTo>
                    <a:cubicBezTo>
                      <a:pt x="575" y="1"/>
                      <a:pt x="468" y="39"/>
                      <a:pt x="354" y="115"/>
                    </a:cubicBezTo>
                    <a:cubicBezTo>
                      <a:pt x="282" y="163"/>
                      <a:pt x="223" y="222"/>
                      <a:pt x="163" y="294"/>
                    </a:cubicBezTo>
                    <a:cubicBezTo>
                      <a:pt x="104" y="353"/>
                      <a:pt x="44" y="437"/>
                      <a:pt x="20" y="544"/>
                    </a:cubicBezTo>
                    <a:cubicBezTo>
                      <a:pt x="1" y="583"/>
                      <a:pt x="21" y="622"/>
                      <a:pt x="42" y="622"/>
                    </a:cubicBezTo>
                    <a:cubicBezTo>
                      <a:pt x="47" y="622"/>
                      <a:pt x="52" y="620"/>
                      <a:pt x="56" y="615"/>
                    </a:cubicBezTo>
                    <a:cubicBezTo>
                      <a:pt x="116" y="580"/>
                      <a:pt x="163" y="496"/>
                      <a:pt x="211" y="437"/>
                    </a:cubicBezTo>
                    <a:cubicBezTo>
                      <a:pt x="270" y="377"/>
                      <a:pt x="318" y="341"/>
                      <a:pt x="390" y="294"/>
                    </a:cubicBezTo>
                    <a:cubicBezTo>
                      <a:pt x="493" y="231"/>
                      <a:pt x="597" y="196"/>
                      <a:pt x="701" y="196"/>
                    </a:cubicBezTo>
                    <a:cubicBezTo>
                      <a:pt x="716" y="196"/>
                      <a:pt x="732" y="197"/>
                      <a:pt x="747" y="199"/>
                    </a:cubicBezTo>
                    <a:cubicBezTo>
                      <a:pt x="866" y="222"/>
                      <a:pt x="973" y="294"/>
                      <a:pt x="1056" y="401"/>
                    </a:cubicBezTo>
                    <a:cubicBezTo>
                      <a:pt x="1104" y="437"/>
                      <a:pt x="1152" y="520"/>
                      <a:pt x="1175" y="580"/>
                    </a:cubicBezTo>
                    <a:cubicBezTo>
                      <a:pt x="1211" y="639"/>
                      <a:pt x="1235" y="722"/>
                      <a:pt x="1282" y="782"/>
                    </a:cubicBezTo>
                    <a:cubicBezTo>
                      <a:pt x="1286" y="793"/>
                      <a:pt x="1294" y="799"/>
                      <a:pt x="1302" y="799"/>
                    </a:cubicBezTo>
                    <a:cubicBezTo>
                      <a:pt x="1320" y="799"/>
                      <a:pt x="1342" y="775"/>
                      <a:pt x="1342" y="734"/>
                    </a:cubicBezTo>
                    <a:cubicBezTo>
                      <a:pt x="1342" y="663"/>
                      <a:pt x="1306" y="544"/>
                      <a:pt x="1282" y="472"/>
                    </a:cubicBezTo>
                    <a:cubicBezTo>
                      <a:pt x="1235" y="377"/>
                      <a:pt x="1211" y="318"/>
                      <a:pt x="1152" y="246"/>
                    </a:cubicBezTo>
                    <a:cubicBezTo>
                      <a:pt x="1044" y="115"/>
                      <a:pt x="913" y="44"/>
                      <a:pt x="771" y="8"/>
                    </a:cubicBezTo>
                    <a:cubicBezTo>
                      <a:pt x="742" y="3"/>
                      <a:pt x="714" y="1"/>
                      <a:pt x="68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" name="Google Shape;5826;p62">
                <a:extLst>
                  <a:ext uri="{FF2B5EF4-FFF2-40B4-BE49-F238E27FC236}">
                    <a16:creationId xmlns:a16="http://schemas.microsoft.com/office/drawing/2014/main" id="{532AC106-9611-471A-9BE0-177A851C3CC4}"/>
                  </a:ext>
                </a:extLst>
              </p:cNvPr>
              <p:cNvSpPr/>
              <p:nvPr/>
            </p:nvSpPr>
            <p:spPr>
              <a:xfrm>
                <a:off x="4947119" y="2359945"/>
                <a:ext cx="150194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1003" extrusionOk="0">
                    <a:moveTo>
                      <a:pt x="2970" y="1"/>
                    </a:moveTo>
                    <a:cubicBezTo>
                      <a:pt x="2958" y="1"/>
                      <a:pt x="2945" y="4"/>
                      <a:pt x="2933" y="12"/>
                    </a:cubicBezTo>
                    <a:cubicBezTo>
                      <a:pt x="2826" y="83"/>
                      <a:pt x="2730" y="178"/>
                      <a:pt x="2623" y="250"/>
                    </a:cubicBezTo>
                    <a:cubicBezTo>
                      <a:pt x="2516" y="321"/>
                      <a:pt x="2409" y="393"/>
                      <a:pt x="2314" y="452"/>
                    </a:cubicBezTo>
                    <a:cubicBezTo>
                      <a:pt x="2099" y="583"/>
                      <a:pt x="1861" y="678"/>
                      <a:pt x="1623" y="738"/>
                    </a:cubicBezTo>
                    <a:cubicBezTo>
                      <a:pt x="1385" y="797"/>
                      <a:pt x="1147" y="833"/>
                      <a:pt x="897" y="833"/>
                    </a:cubicBezTo>
                    <a:cubicBezTo>
                      <a:pt x="766" y="833"/>
                      <a:pt x="647" y="809"/>
                      <a:pt x="504" y="797"/>
                    </a:cubicBezTo>
                    <a:cubicBezTo>
                      <a:pt x="373" y="774"/>
                      <a:pt x="230" y="738"/>
                      <a:pt x="123" y="655"/>
                    </a:cubicBezTo>
                    <a:cubicBezTo>
                      <a:pt x="109" y="644"/>
                      <a:pt x="95" y="639"/>
                      <a:pt x="81" y="639"/>
                    </a:cubicBezTo>
                    <a:cubicBezTo>
                      <a:pt x="36" y="639"/>
                      <a:pt x="0" y="689"/>
                      <a:pt x="28" y="726"/>
                    </a:cubicBezTo>
                    <a:cubicBezTo>
                      <a:pt x="206" y="928"/>
                      <a:pt x="540" y="976"/>
                      <a:pt x="802" y="988"/>
                    </a:cubicBezTo>
                    <a:cubicBezTo>
                      <a:pt x="880" y="998"/>
                      <a:pt x="958" y="1002"/>
                      <a:pt x="1035" y="1002"/>
                    </a:cubicBezTo>
                    <a:cubicBezTo>
                      <a:pt x="1237" y="1002"/>
                      <a:pt x="1433" y="972"/>
                      <a:pt x="1623" y="928"/>
                    </a:cubicBezTo>
                    <a:cubicBezTo>
                      <a:pt x="1897" y="869"/>
                      <a:pt x="2147" y="774"/>
                      <a:pt x="2385" y="631"/>
                    </a:cubicBezTo>
                    <a:cubicBezTo>
                      <a:pt x="2623" y="500"/>
                      <a:pt x="2873" y="321"/>
                      <a:pt x="3028" y="95"/>
                    </a:cubicBezTo>
                    <a:cubicBezTo>
                      <a:pt x="3047" y="48"/>
                      <a:pt x="3014" y="1"/>
                      <a:pt x="2970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" name="Google Shape;5827;p62">
                <a:extLst>
                  <a:ext uri="{FF2B5EF4-FFF2-40B4-BE49-F238E27FC236}">
                    <a16:creationId xmlns:a16="http://schemas.microsoft.com/office/drawing/2014/main" id="{AA0F7AC2-E76B-4657-9A97-DF8F3C09AB9A}"/>
                  </a:ext>
                </a:extLst>
              </p:cNvPr>
              <p:cNvSpPr/>
              <p:nvPr/>
            </p:nvSpPr>
            <p:spPr>
              <a:xfrm>
                <a:off x="5476078" y="3309472"/>
                <a:ext cx="80002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1233" extrusionOk="0">
                    <a:moveTo>
                      <a:pt x="1291" y="1"/>
                    </a:moveTo>
                    <a:cubicBezTo>
                      <a:pt x="1080" y="1"/>
                      <a:pt x="727" y="203"/>
                      <a:pt x="727" y="203"/>
                    </a:cubicBezTo>
                    <a:lnTo>
                      <a:pt x="0" y="1180"/>
                    </a:lnTo>
                    <a:cubicBezTo>
                      <a:pt x="0" y="1180"/>
                      <a:pt x="188" y="1232"/>
                      <a:pt x="439" y="1232"/>
                    </a:cubicBezTo>
                    <a:cubicBezTo>
                      <a:pt x="722" y="1232"/>
                      <a:pt x="1087" y="1166"/>
                      <a:pt x="1358" y="882"/>
                    </a:cubicBezTo>
                    <a:cubicBezTo>
                      <a:pt x="1623" y="598"/>
                      <a:pt x="1530" y="532"/>
                      <a:pt x="1385" y="532"/>
                    </a:cubicBezTo>
                    <a:cubicBezTo>
                      <a:pt x="1255" y="532"/>
                      <a:pt x="1084" y="584"/>
                      <a:pt x="1084" y="584"/>
                    </a:cubicBezTo>
                    <a:cubicBezTo>
                      <a:pt x="1084" y="584"/>
                      <a:pt x="1548" y="215"/>
                      <a:pt x="1417" y="49"/>
                    </a:cubicBezTo>
                    <a:cubicBezTo>
                      <a:pt x="1390" y="14"/>
                      <a:pt x="1345" y="1"/>
                      <a:pt x="1291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" name="Google Shape;5828;p62">
                <a:extLst>
                  <a:ext uri="{FF2B5EF4-FFF2-40B4-BE49-F238E27FC236}">
                    <a16:creationId xmlns:a16="http://schemas.microsoft.com/office/drawing/2014/main" id="{969BA537-28A2-461C-8F94-C3681417910B}"/>
                  </a:ext>
                </a:extLst>
              </p:cNvPr>
              <p:cNvSpPr/>
              <p:nvPr/>
            </p:nvSpPr>
            <p:spPr>
              <a:xfrm>
                <a:off x="5378676" y="3217294"/>
                <a:ext cx="161877" cy="152265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3089" extrusionOk="0">
                    <a:moveTo>
                      <a:pt x="1358" y="1"/>
                    </a:moveTo>
                    <a:cubicBezTo>
                      <a:pt x="1287" y="1"/>
                      <a:pt x="1230" y="19"/>
                      <a:pt x="1191" y="61"/>
                    </a:cubicBezTo>
                    <a:cubicBezTo>
                      <a:pt x="1191" y="61"/>
                      <a:pt x="0" y="1038"/>
                      <a:pt x="60" y="1621"/>
                    </a:cubicBezTo>
                    <a:cubicBezTo>
                      <a:pt x="117" y="2187"/>
                      <a:pt x="1630" y="3088"/>
                      <a:pt x="2037" y="3088"/>
                    </a:cubicBezTo>
                    <a:cubicBezTo>
                      <a:pt x="2050" y="3088"/>
                      <a:pt x="2061" y="3087"/>
                      <a:pt x="2072" y="3085"/>
                    </a:cubicBezTo>
                    <a:cubicBezTo>
                      <a:pt x="2417" y="3026"/>
                      <a:pt x="3239" y="1442"/>
                      <a:pt x="3262" y="1276"/>
                    </a:cubicBezTo>
                    <a:cubicBezTo>
                      <a:pt x="3283" y="1139"/>
                      <a:pt x="1911" y="1"/>
                      <a:pt x="135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" name="Google Shape;5829;p62">
                <a:extLst>
                  <a:ext uri="{FF2B5EF4-FFF2-40B4-BE49-F238E27FC236}">
                    <a16:creationId xmlns:a16="http://schemas.microsoft.com/office/drawing/2014/main" id="{267FB7F0-C7F7-4C7C-995F-CAFE4ABAA7B3}"/>
                  </a:ext>
                </a:extLst>
              </p:cNvPr>
              <p:cNvSpPr/>
              <p:nvPr/>
            </p:nvSpPr>
            <p:spPr>
              <a:xfrm>
                <a:off x="5493676" y="3315830"/>
                <a:ext cx="28590" cy="41849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49" extrusionOk="0">
                    <a:moveTo>
                      <a:pt x="540" y="1"/>
                    </a:moveTo>
                    <a:cubicBezTo>
                      <a:pt x="529" y="1"/>
                      <a:pt x="517" y="9"/>
                      <a:pt x="513" y="27"/>
                    </a:cubicBezTo>
                    <a:cubicBezTo>
                      <a:pt x="465" y="170"/>
                      <a:pt x="394" y="324"/>
                      <a:pt x="298" y="455"/>
                    </a:cubicBezTo>
                    <a:cubicBezTo>
                      <a:pt x="251" y="527"/>
                      <a:pt x="215" y="586"/>
                      <a:pt x="155" y="646"/>
                    </a:cubicBezTo>
                    <a:cubicBezTo>
                      <a:pt x="144" y="682"/>
                      <a:pt x="108" y="705"/>
                      <a:pt x="84" y="741"/>
                    </a:cubicBezTo>
                    <a:cubicBezTo>
                      <a:pt x="48" y="753"/>
                      <a:pt x="13" y="789"/>
                      <a:pt x="1" y="813"/>
                    </a:cubicBezTo>
                    <a:cubicBezTo>
                      <a:pt x="1" y="825"/>
                      <a:pt x="24" y="848"/>
                      <a:pt x="36" y="848"/>
                    </a:cubicBezTo>
                    <a:cubicBezTo>
                      <a:pt x="60" y="825"/>
                      <a:pt x="96" y="801"/>
                      <a:pt x="120" y="765"/>
                    </a:cubicBezTo>
                    <a:lnTo>
                      <a:pt x="215" y="682"/>
                    </a:lnTo>
                    <a:cubicBezTo>
                      <a:pt x="275" y="622"/>
                      <a:pt x="310" y="563"/>
                      <a:pt x="358" y="479"/>
                    </a:cubicBezTo>
                    <a:cubicBezTo>
                      <a:pt x="453" y="348"/>
                      <a:pt x="525" y="205"/>
                      <a:pt x="572" y="51"/>
                    </a:cubicBezTo>
                    <a:cubicBezTo>
                      <a:pt x="580" y="21"/>
                      <a:pt x="560" y="1"/>
                      <a:pt x="5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" name="Google Shape;5830;p62">
                <a:extLst>
                  <a:ext uri="{FF2B5EF4-FFF2-40B4-BE49-F238E27FC236}">
                    <a16:creationId xmlns:a16="http://schemas.microsoft.com/office/drawing/2014/main" id="{28C9F451-7167-4BE8-8B6C-1B9057E26C46}"/>
                  </a:ext>
                </a:extLst>
              </p:cNvPr>
              <p:cNvSpPr/>
              <p:nvPr/>
            </p:nvSpPr>
            <p:spPr>
              <a:xfrm>
                <a:off x="5360734" y="2650674"/>
                <a:ext cx="360723" cy="667075"/>
              </a:xfrm>
              <a:custGeom>
                <a:avLst/>
                <a:gdLst/>
                <a:ahLst/>
                <a:cxnLst/>
                <a:rect l="l" t="t" r="r" b="b"/>
                <a:pathLst>
                  <a:path w="7318" h="13533" extrusionOk="0">
                    <a:moveTo>
                      <a:pt x="718" y="0"/>
                    </a:moveTo>
                    <a:cubicBezTo>
                      <a:pt x="0" y="0"/>
                      <a:pt x="163" y="1569"/>
                      <a:pt x="245" y="2186"/>
                    </a:cubicBezTo>
                    <a:cubicBezTo>
                      <a:pt x="328" y="2900"/>
                      <a:pt x="590" y="3603"/>
                      <a:pt x="1007" y="4198"/>
                    </a:cubicBezTo>
                    <a:cubicBezTo>
                      <a:pt x="1221" y="4532"/>
                      <a:pt x="1507" y="4722"/>
                      <a:pt x="1805" y="4960"/>
                    </a:cubicBezTo>
                    <a:cubicBezTo>
                      <a:pt x="2019" y="5127"/>
                      <a:pt x="2221" y="5317"/>
                      <a:pt x="2400" y="5532"/>
                    </a:cubicBezTo>
                    <a:cubicBezTo>
                      <a:pt x="2733" y="5901"/>
                      <a:pt x="2983" y="6365"/>
                      <a:pt x="2995" y="6865"/>
                    </a:cubicBezTo>
                    <a:cubicBezTo>
                      <a:pt x="3031" y="7830"/>
                      <a:pt x="2174" y="9497"/>
                      <a:pt x="1626" y="10485"/>
                    </a:cubicBezTo>
                    <a:lnTo>
                      <a:pt x="1578" y="10568"/>
                    </a:lnTo>
                    <a:cubicBezTo>
                      <a:pt x="1340" y="10985"/>
                      <a:pt x="1162" y="11271"/>
                      <a:pt x="1162" y="11271"/>
                    </a:cubicBezTo>
                    <a:lnTo>
                      <a:pt x="3817" y="13533"/>
                    </a:lnTo>
                    <a:cubicBezTo>
                      <a:pt x="3936" y="13307"/>
                      <a:pt x="4067" y="13080"/>
                      <a:pt x="4186" y="12866"/>
                    </a:cubicBezTo>
                    <a:cubicBezTo>
                      <a:pt x="4198" y="12830"/>
                      <a:pt x="4222" y="12818"/>
                      <a:pt x="4234" y="12783"/>
                    </a:cubicBezTo>
                    <a:cubicBezTo>
                      <a:pt x="5841" y="9949"/>
                      <a:pt x="7317" y="7341"/>
                      <a:pt x="6139" y="5163"/>
                    </a:cubicBezTo>
                    <a:cubicBezTo>
                      <a:pt x="6031" y="4972"/>
                      <a:pt x="5924" y="4794"/>
                      <a:pt x="5805" y="4615"/>
                    </a:cubicBezTo>
                    <a:cubicBezTo>
                      <a:pt x="5138" y="3603"/>
                      <a:pt x="4293" y="2686"/>
                      <a:pt x="3400" y="1853"/>
                    </a:cubicBezTo>
                    <a:cubicBezTo>
                      <a:pt x="2972" y="1448"/>
                      <a:pt x="2519" y="1055"/>
                      <a:pt x="2043" y="698"/>
                    </a:cubicBezTo>
                    <a:cubicBezTo>
                      <a:pt x="1805" y="519"/>
                      <a:pt x="1376" y="269"/>
                      <a:pt x="1126" y="126"/>
                    </a:cubicBezTo>
                    <a:cubicBezTo>
                      <a:pt x="966" y="39"/>
                      <a:pt x="831" y="0"/>
                      <a:pt x="718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" name="Google Shape;5831;p62">
                <a:extLst>
                  <a:ext uri="{FF2B5EF4-FFF2-40B4-BE49-F238E27FC236}">
                    <a16:creationId xmlns:a16="http://schemas.microsoft.com/office/drawing/2014/main" id="{C2E2C814-10BA-4B5D-9A78-01F52A7EC522}"/>
                  </a:ext>
                </a:extLst>
              </p:cNvPr>
              <p:cNvSpPr/>
              <p:nvPr/>
            </p:nvSpPr>
            <p:spPr>
              <a:xfrm>
                <a:off x="5439109" y="3167459"/>
                <a:ext cx="130921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382" extrusionOk="0">
                    <a:moveTo>
                      <a:pt x="72" y="1"/>
                    </a:moveTo>
                    <a:cubicBezTo>
                      <a:pt x="24" y="25"/>
                      <a:pt x="12" y="60"/>
                      <a:pt x="0" y="84"/>
                    </a:cubicBezTo>
                    <a:cubicBezTo>
                      <a:pt x="84" y="144"/>
                      <a:pt x="167" y="203"/>
                      <a:pt x="262" y="286"/>
                    </a:cubicBezTo>
                    <a:cubicBezTo>
                      <a:pt x="596" y="525"/>
                      <a:pt x="905" y="775"/>
                      <a:pt x="1203" y="1025"/>
                    </a:cubicBezTo>
                    <a:cubicBezTo>
                      <a:pt x="1703" y="1453"/>
                      <a:pt x="2167" y="1918"/>
                      <a:pt x="2620" y="2382"/>
                    </a:cubicBezTo>
                    <a:cubicBezTo>
                      <a:pt x="2632" y="2346"/>
                      <a:pt x="2644" y="2334"/>
                      <a:pt x="2655" y="2311"/>
                    </a:cubicBezTo>
                    <a:cubicBezTo>
                      <a:pt x="2525" y="2156"/>
                      <a:pt x="2394" y="2025"/>
                      <a:pt x="2263" y="1870"/>
                    </a:cubicBezTo>
                    <a:cubicBezTo>
                      <a:pt x="1822" y="1429"/>
                      <a:pt x="1370" y="1013"/>
                      <a:pt x="870" y="608"/>
                    </a:cubicBezTo>
                    <a:cubicBezTo>
                      <a:pt x="620" y="406"/>
                      <a:pt x="369" y="203"/>
                      <a:pt x="119" y="25"/>
                    </a:cubicBezTo>
                    <a:cubicBezTo>
                      <a:pt x="96" y="13"/>
                      <a:pt x="84" y="1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" name="Google Shape;5832;p62">
                <a:extLst>
                  <a:ext uri="{FF2B5EF4-FFF2-40B4-BE49-F238E27FC236}">
                    <a16:creationId xmlns:a16="http://schemas.microsoft.com/office/drawing/2014/main" id="{61F7456C-6DB7-48AE-B6D2-7B3469F39E94}"/>
                  </a:ext>
                </a:extLst>
              </p:cNvPr>
              <p:cNvSpPr/>
              <p:nvPr/>
            </p:nvSpPr>
            <p:spPr>
              <a:xfrm>
                <a:off x="5398590" y="2865245"/>
                <a:ext cx="62848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2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79" y="179"/>
                      <a:pt x="394" y="321"/>
                      <a:pt x="608" y="464"/>
                    </a:cubicBezTo>
                    <a:cubicBezTo>
                      <a:pt x="691" y="524"/>
                      <a:pt x="787" y="560"/>
                      <a:pt x="882" y="619"/>
                    </a:cubicBezTo>
                    <a:cubicBezTo>
                      <a:pt x="858" y="619"/>
                      <a:pt x="846" y="619"/>
                      <a:pt x="834" y="607"/>
                    </a:cubicBezTo>
                    <a:cubicBezTo>
                      <a:pt x="739" y="595"/>
                      <a:pt x="668" y="595"/>
                      <a:pt x="584" y="595"/>
                    </a:cubicBezTo>
                    <a:cubicBezTo>
                      <a:pt x="489" y="595"/>
                      <a:pt x="418" y="607"/>
                      <a:pt x="322" y="643"/>
                    </a:cubicBezTo>
                    <a:cubicBezTo>
                      <a:pt x="489" y="702"/>
                      <a:pt x="644" y="726"/>
                      <a:pt x="799" y="762"/>
                    </a:cubicBezTo>
                    <a:cubicBezTo>
                      <a:pt x="965" y="786"/>
                      <a:pt x="1120" y="798"/>
                      <a:pt x="1275" y="822"/>
                    </a:cubicBezTo>
                    <a:cubicBezTo>
                      <a:pt x="1096" y="619"/>
                      <a:pt x="894" y="476"/>
                      <a:pt x="680" y="345"/>
                    </a:cubicBezTo>
                    <a:cubicBezTo>
                      <a:pt x="453" y="202"/>
                      <a:pt x="239" y="83"/>
                      <a:pt x="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6A4A2DFD-CD35-4E63-808B-D23827F7939A}"/>
                </a:ext>
              </a:extLst>
            </p:cNvPr>
            <p:cNvGrpSpPr/>
            <p:nvPr/>
          </p:nvGrpSpPr>
          <p:grpSpPr>
            <a:xfrm>
              <a:off x="1916710" y="3558996"/>
              <a:ext cx="356055" cy="467763"/>
              <a:chOff x="1755056" y="3605854"/>
              <a:chExt cx="356055" cy="467763"/>
            </a:xfrm>
          </p:grpSpPr>
          <p:sp>
            <p:nvSpPr>
              <p:cNvPr id="74" name="Google Shape;3332;p46">
                <a:extLst>
                  <a:ext uri="{FF2B5EF4-FFF2-40B4-BE49-F238E27FC236}">
                    <a16:creationId xmlns:a16="http://schemas.microsoft.com/office/drawing/2014/main" id="{50B7E1F6-8D1E-4C2B-B48A-32F75B734137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283B0F9A-5BB5-46EE-979F-B06A79C8CD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4A45E337-FC03-4C21-A6CD-16BD220D0516}"/>
                </a:ext>
              </a:extLst>
            </p:cNvPr>
            <p:cNvGrpSpPr/>
            <p:nvPr/>
          </p:nvGrpSpPr>
          <p:grpSpPr>
            <a:xfrm>
              <a:off x="3391765" y="3333386"/>
              <a:ext cx="356055" cy="467763"/>
              <a:chOff x="1755056" y="3605854"/>
              <a:chExt cx="356055" cy="467763"/>
            </a:xfrm>
          </p:grpSpPr>
          <p:sp>
            <p:nvSpPr>
              <p:cNvPr id="72" name="Google Shape;3332;p46">
                <a:extLst>
                  <a:ext uri="{FF2B5EF4-FFF2-40B4-BE49-F238E27FC236}">
                    <a16:creationId xmlns:a16="http://schemas.microsoft.com/office/drawing/2014/main" id="{9698A956-24DA-42E3-9128-960B11190B52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DC6CF89E-C2F1-4AA6-8B37-55E4CA2E67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0F0E9367-80C6-463E-B321-DC8F75AA4AFD}"/>
                </a:ext>
              </a:extLst>
            </p:cNvPr>
            <p:cNvGrpSpPr/>
            <p:nvPr/>
          </p:nvGrpSpPr>
          <p:grpSpPr>
            <a:xfrm>
              <a:off x="5048767" y="3219237"/>
              <a:ext cx="356055" cy="467763"/>
              <a:chOff x="1755056" y="3605854"/>
              <a:chExt cx="356055" cy="467763"/>
            </a:xfrm>
          </p:grpSpPr>
          <p:sp>
            <p:nvSpPr>
              <p:cNvPr id="70" name="Google Shape;3332;p46">
                <a:extLst>
                  <a:ext uri="{FF2B5EF4-FFF2-40B4-BE49-F238E27FC236}">
                    <a16:creationId xmlns:a16="http://schemas.microsoft.com/office/drawing/2014/main" id="{23E8449A-3420-4855-ADDB-A92013BA9BE5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F3F8C8C3-C6AC-446F-8890-19735BFCEF2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25C1FD36-3671-4132-93A9-C76A03BBECCA}"/>
                </a:ext>
              </a:extLst>
            </p:cNvPr>
            <p:cNvGrpSpPr/>
            <p:nvPr/>
          </p:nvGrpSpPr>
          <p:grpSpPr>
            <a:xfrm>
              <a:off x="6247975" y="3298746"/>
              <a:ext cx="356055" cy="467763"/>
              <a:chOff x="1755056" y="3605854"/>
              <a:chExt cx="356055" cy="467763"/>
            </a:xfrm>
          </p:grpSpPr>
          <p:sp>
            <p:nvSpPr>
              <p:cNvPr id="68" name="Google Shape;3332;p46">
                <a:extLst>
                  <a:ext uri="{FF2B5EF4-FFF2-40B4-BE49-F238E27FC236}">
                    <a16:creationId xmlns:a16="http://schemas.microsoft.com/office/drawing/2014/main" id="{A3E97E73-E183-4D62-AE13-DF869477CA7F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CDE8F233-BC2B-4914-BF5E-6926058E04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4E201DE-B021-4C03-B242-97F1F6A3767D}"/>
              </a:ext>
            </a:extLst>
          </p:cNvPr>
          <p:cNvSpPr txBox="1"/>
          <p:nvPr/>
        </p:nvSpPr>
        <p:spPr>
          <a:xfrm>
            <a:off x="1863090" y="1155880"/>
            <a:ext cx="5286599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2F748B-0D47-4256-A444-280B45E41099}"/>
              </a:ext>
            </a:extLst>
          </p:cNvPr>
          <p:cNvSpPr txBox="1"/>
          <p:nvPr/>
        </p:nvSpPr>
        <p:spPr>
          <a:xfrm>
            <a:off x="1750061" y="266007"/>
            <a:ext cx="6014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</a:t>
            </a:r>
          </a:p>
        </p:txBody>
      </p:sp>
    </p:spTree>
    <p:extLst>
      <p:ext uri="{BB962C8B-B14F-4D97-AF65-F5344CB8AC3E}">
        <p14:creationId xmlns:p14="http://schemas.microsoft.com/office/powerpoint/2010/main" val="2166439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174595" y="798022"/>
            <a:ext cx="6774180" cy="7639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Đọc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gam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Đô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trưởng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và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trục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của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gam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69AF7E-6774-D562-72FA-F0859FF616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99" t="27639" r="16642" b="25972"/>
          <a:stretch/>
        </p:blipFill>
        <p:spPr>
          <a:xfrm>
            <a:off x="1538868" y="1615591"/>
            <a:ext cx="6148040" cy="188657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1C9043-AB24-1239-E4D4-ECB0DA1EEEA0}"/>
              </a:ext>
            </a:extLst>
          </p:cNvPr>
          <p:cNvSpPr/>
          <p:nvPr/>
        </p:nvSpPr>
        <p:spPr>
          <a:xfrm>
            <a:off x="572495" y="508774"/>
            <a:ext cx="8222166" cy="4125951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An organic corner shape">
            <a:extLst>
              <a:ext uri="{FF2B5EF4-FFF2-40B4-BE49-F238E27FC236}">
                <a16:creationId xmlns:a16="http://schemas.microsoft.com/office/drawing/2014/main" id="{1BDB153F-E48B-515A-7EC4-A6ECF3E25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-1" y="-33252"/>
            <a:ext cx="2826327" cy="1787236"/>
          </a:xfrm>
          <a:prstGeom prst="rect">
            <a:avLst/>
          </a:prstGeom>
        </p:spPr>
      </p:pic>
      <p:pic>
        <p:nvPicPr>
          <p:cNvPr id="9" name="Graphic 8" descr="An organic corner shape">
            <a:extLst>
              <a:ext uri="{FF2B5EF4-FFF2-40B4-BE49-F238E27FC236}">
                <a16:creationId xmlns:a16="http://schemas.microsoft.com/office/drawing/2014/main" id="{AC1E3336-21F1-5036-360E-D3AD17325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50924" y="3770340"/>
            <a:ext cx="2793076" cy="1386543"/>
          </a:xfrm>
          <a:prstGeom prst="rect">
            <a:avLst/>
          </a:prstGeom>
        </p:spPr>
      </p:pic>
      <p:sp>
        <p:nvSpPr>
          <p:cNvPr id="5" name="Rectangle 4">
            <a:hlinkClick r:id="rId6"/>
            <a:extLst>
              <a:ext uri="{FF2B5EF4-FFF2-40B4-BE49-F238E27FC236}">
                <a16:creationId xmlns:a16="http://schemas.microsoft.com/office/drawing/2014/main" id="{4B5936F0-085F-F00B-F84D-CB258BA1D0F6}"/>
              </a:ext>
            </a:extLst>
          </p:cNvPr>
          <p:cNvSpPr/>
          <p:nvPr/>
        </p:nvSpPr>
        <p:spPr>
          <a:xfrm>
            <a:off x="2520044" y="3674857"/>
            <a:ext cx="5166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https://www.youtube.com/watch?v=yI239Lp1qH8</a:t>
            </a:r>
          </a:p>
        </p:txBody>
      </p:sp>
    </p:spTree>
    <p:extLst>
      <p:ext uri="{BB962C8B-B14F-4D97-AF65-F5344CB8AC3E}">
        <p14:creationId xmlns:p14="http://schemas.microsoft.com/office/powerpoint/2010/main" val="4287341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905985" y="841582"/>
            <a:ext cx="6774180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Luyện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tập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tiết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tấu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và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gõ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theo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phách</a:t>
            </a:r>
            <a:endParaRPr lang="en-US" sz="3500" b="1" dirty="0">
              <a:solidFill>
                <a:schemeClr val="bg2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1C6F33F-71A0-4EEE-2CB1-FDB6C29606FF}"/>
              </a:ext>
            </a:extLst>
          </p:cNvPr>
          <p:cNvSpPr/>
          <p:nvPr/>
        </p:nvSpPr>
        <p:spPr>
          <a:xfrm>
            <a:off x="460917" y="417670"/>
            <a:ext cx="8222166" cy="4125951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 descr="An organic corner shape">
            <a:extLst>
              <a:ext uri="{FF2B5EF4-FFF2-40B4-BE49-F238E27FC236}">
                <a16:creationId xmlns:a16="http://schemas.microsoft.com/office/drawing/2014/main" id="{579D1083-3D59-7EF0-F371-76F9200B4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13336" y="4017576"/>
            <a:ext cx="2830664" cy="1189183"/>
          </a:xfrm>
          <a:prstGeom prst="rect">
            <a:avLst/>
          </a:prstGeom>
        </p:spPr>
      </p:pic>
      <p:pic>
        <p:nvPicPr>
          <p:cNvPr id="5" name="Graphic 4" descr="An organic corner shape">
            <a:extLst>
              <a:ext uri="{FF2B5EF4-FFF2-40B4-BE49-F238E27FC236}">
                <a16:creationId xmlns:a16="http://schemas.microsoft.com/office/drawing/2014/main" id="{24ECA3FA-0AC3-1060-B7F0-53D7AAD2D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0" y="-2"/>
            <a:ext cx="2830664" cy="8415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0359F0-2962-42E7-A9D6-4EC73B21360B}"/>
              </a:ext>
            </a:extLst>
          </p:cNvPr>
          <p:cNvPicPr/>
          <p:nvPr/>
        </p:nvPicPr>
        <p:blipFill rotWithShape="1">
          <a:blip r:embed="rId5"/>
          <a:srcRect l="25017" t="27954" r="33849" b="53542"/>
          <a:stretch/>
        </p:blipFill>
        <p:spPr bwMode="auto">
          <a:xfrm>
            <a:off x="1558187" y="1695797"/>
            <a:ext cx="5469775" cy="16586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84980A0B-C527-3336-8DB1-435D03D11FD1}"/>
              </a:ext>
            </a:extLst>
          </p:cNvPr>
          <p:cNvSpPr/>
          <p:nvPr/>
        </p:nvSpPr>
        <p:spPr>
          <a:xfrm>
            <a:off x="2513301" y="3439212"/>
            <a:ext cx="5166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https://www.youtube.com/watch?v=yI239Lp1qH8</a:t>
            </a:r>
          </a:p>
        </p:txBody>
      </p:sp>
    </p:spTree>
    <p:extLst>
      <p:ext uri="{BB962C8B-B14F-4D97-AF65-F5344CB8AC3E}">
        <p14:creationId xmlns:p14="http://schemas.microsoft.com/office/powerpoint/2010/main" val="2975841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7D77417-AE89-D719-E77E-CFCB1BAA53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67" t="19111" r="7084" b="13778"/>
          <a:stretch/>
        </p:blipFill>
        <p:spPr>
          <a:xfrm>
            <a:off x="1728438" y="957295"/>
            <a:ext cx="5687123" cy="3399092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E17BFA2-AB83-B7AF-86BE-0A9E6FD7EF35}"/>
              </a:ext>
            </a:extLst>
          </p:cNvPr>
          <p:cNvSpPr/>
          <p:nvPr/>
        </p:nvSpPr>
        <p:spPr>
          <a:xfrm>
            <a:off x="2254146" y="70613"/>
            <a:ext cx="4921405" cy="6988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Tập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đọc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từng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nét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nhạc</a:t>
            </a:r>
            <a:endParaRPr lang="en-US" sz="35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endParaRPr lang="en-US" sz="35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6" name="Graphic 15" descr="An organic corner shape">
            <a:extLst>
              <a:ext uri="{FF2B5EF4-FFF2-40B4-BE49-F238E27FC236}">
                <a16:creationId xmlns:a16="http://schemas.microsoft.com/office/drawing/2014/main" id="{B672CB3E-9322-C215-508A-54D9EE314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4810" y="3770340"/>
            <a:ext cx="2349190" cy="1386543"/>
          </a:xfrm>
          <a:prstGeom prst="rect">
            <a:avLst/>
          </a:prstGeom>
        </p:spPr>
      </p:pic>
      <p:pic>
        <p:nvPicPr>
          <p:cNvPr id="18" name="Graphic 17" descr="A flower">
            <a:extLst>
              <a:ext uri="{FF2B5EF4-FFF2-40B4-BE49-F238E27FC236}">
                <a16:creationId xmlns:a16="http://schemas.microsoft.com/office/drawing/2014/main" id="{F8B36F8F-1A7A-48FB-0A43-9E5A88858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117999">
            <a:off x="-100362" y="2650510"/>
            <a:ext cx="1345581" cy="3110726"/>
          </a:xfrm>
          <a:prstGeom prst="rect">
            <a:avLst/>
          </a:prstGeom>
        </p:spPr>
      </p:pic>
      <p:pic>
        <p:nvPicPr>
          <p:cNvPr id="19" name="Graphic 18" descr="An organic corner shape">
            <a:extLst>
              <a:ext uri="{FF2B5EF4-FFF2-40B4-BE49-F238E27FC236}">
                <a16:creationId xmlns:a16="http://schemas.microsoft.com/office/drawing/2014/main" id="{5B4607B8-CE75-D0FE-726D-596DB0B64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0" y="70550"/>
            <a:ext cx="2349190" cy="1386543"/>
          </a:xfrm>
          <a:prstGeom prst="rect">
            <a:avLst/>
          </a:prstGeom>
        </p:spPr>
      </p:pic>
      <p:sp>
        <p:nvSpPr>
          <p:cNvPr id="3" name="Rectangle 2">
            <a:hlinkClick r:id="rId7"/>
            <a:extLst>
              <a:ext uri="{FF2B5EF4-FFF2-40B4-BE49-F238E27FC236}">
                <a16:creationId xmlns:a16="http://schemas.microsoft.com/office/drawing/2014/main" id="{3F679959-DF08-38EC-835F-1F0A2BDF193A}"/>
              </a:ext>
            </a:extLst>
          </p:cNvPr>
          <p:cNvSpPr/>
          <p:nvPr/>
        </p:nvSpPr>
        <p:spPr>
          <a:xfrm>
            <a:off x="2449164" y="4356387"/>
            <a:ext cx="5166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https://www.youtube.com/watch?v=yI239Lp1qH8</a:t>
            </a:r>
          </a:p>
        </p:txBody>
      </p:sp>
    </p:spTree>
    <p:extLst>
      <p:ext uri="{BB962C8B-B14F-4D97-AF65-F5344CB8AC3E}">
        <p14:creationId xmlns:p14="http://schemas.microsoft.com/office/powerpoint/2010/main" val="4880958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7D77417-AE89-D719-E77E-CFCB1BAA53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67" t="19111" r="7084" b="13778"/>
          <a:stretch/>
        </p:blipFill>
        <p:spPr>
          <a:xfrm>
            <a:off x="1455979" y="1064519"/>
            <a:ext cx="6149153" cy="3399092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E17BFA2-AB83-B7AF-86BE-0A9E6FD7EF35}"/>
              </a:ext>
            </a:extLst>
          </p:cNvPr>
          <p:cNvSpPr/>
          <p:nvPr/>
        </p:nvSpPr>
        <p:spPr>
          <a:xfrm>
            <a:off x="2213402" y="209734"/>
            <a:ext cx="4921405" cy="6988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Ghép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toàn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bài</a:t>
            </a:r>
            <a:endParaRPr lang="en-US" sz="35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endParaRPr lang="en-US" sz="35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6" name="Graphic 15" descr="An organic corner shape">
            <a:extLst>
              <a:ext uri="{FF2B5EF4-FFF2-40B4-BE49-F238E27FC236}">
                <a16:creationId xmlns:a16="http://schemas.microsoft.com/office/drawing/2014/main" id="{B672CB3E-9322-C215-508A-54D9EE314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4810" y="3770340"/>
            <a:ext cx="2349190" cy="1386543"/>
          </a:xfrm>
          <a:prstGeom prst="rect">
            <a:avLst/>
          </a:prstGeom>
        </p:spPr>
      </p:pic>
      <p:pic>
        <p:nvPicPr>
          <p:cNvPr id="18" name="Graphic 17" descr="A flower">
            <a:extLst>
              <a:ext uri="{FF2B5EF4-FFF2-40B4-BE49-F238E27FC236}">
                <a16:creationId xmlns:a16="http://schemas.microsoft.com/office/drawing/2014/main" id="{F8B36F8F-1A7A-48FB-0A43-9E5A88858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117999">
            <a:off x="-100362" y="2650510"/>
            <a:ext cx="1345581" cy="3110726"/>
          </a:xfrm>
          <a:prstGeom prst="rect">
            <a:avLst/>
          </a:prstGeom>
        </p:spPr>
      </p:pic>
      <p:pic>
        <p:nvPicPr>
          <p:cNvPr id="19" name="Graphic 18" descr="An organic corner shape">
            <a:extLst>
              <a:ext uri="{FF2B5EF4-FFF2-40B4-BE49-F238E27FC236}">
                <a16:creationId xmlns:a16="http://schemas.microsoft.com/office/drawing/2014/main" id="{5B4607B8-CE75-D0FE-726D-596DB0B649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0" y="70550"/>
            <a:ext cx="2349190" cy="1386543"/>
          </a:xfrm>
          <a:prstGeom prst="rect">
            <a:avLst/>
          </a:prstGeom>
        </p:spPr>
      </p:pic>
      <p:sp>
        <p:nvSpPr>
          <p:cNvPr id="3" name="TextBox 2">
            <a:hlinkClick r:id="rId9"/>
            <a:extLst>
              <a:ext uri="{FF2B5EF4-FFF2-40B4-BE49-F238E27FC236}">
                <a16:creationId xmlns:a16="http://schemas.microsoft.com/office/drawing/2014/main" id="{2F560E33-AF9D-9B4B-E617-6094A8D6C8CD}"/>
              </a:ext>
            </a:extLst>
          </p:cNvPr>
          <p:cNvSpPr txBox="1"/>
          <p:nvPr/>
        </p:nvSpPr>
        <p:spPr>
          <a:xfrm>
            <a:off x="2473037" y="4502469"/>
            <a:ext cx="47299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qsrgYe7</a:t>
            </a:r>
            <a:r>
              <a:rPr lang="en-GB" dirty="0"/>
              <a:t>-1XI</a:t>
            </a:r>
          </a:p>
        </p:txBody>
      </p:sp>
    </p:spTree>
    <p:extLst>
      <p:ext uri="{BB962C8B-B14F-4D97-AF65-F5344CB8AC3E}">
        <p14:creationId xmlns:p14="http://schemas.microsoft.com/office/powerpoint/2010/main" val="1471913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E17BFA2-AB83-B7AF-86BE-0A9E6FD7EF35}"/>
              </a:ext>
            </a:extLst>
          </p:cNvPr>
          <p:cNvSpPr/>
          <p:nvPr/>
        </p:nvSpPr>
        <p:spPr>
          <a:xfrm>
            <a:off x="2111297" y="91391"/>
            <a:ext cx="4921405" cy="6988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LUYỆN TẬP</a:t>
            </a:r>
          </a:p>
          <a:p>
            <a:pPr algn="ctr"/>
            <a:endParaRPr lang="en-US" sz="40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6" name="Graphic 15" descr="An organic corner shape">
            <a:extLst>
              <a:ext uri="{FF2B5EF4-FFF2-40B4-BE49-F238E27FC236}">
                <a16:creationId xmlns:a16="http://schemas.microsoft.com/office/drawing/2014/main" id="{B672CB3E-9322-C215-508A-54D9EE314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4480" y="3131820"/>
            <a:ext cx="3573780" cy="1895523"/>
          </a:xfrm>
          <a:prstGeom prst="rect">
            <a:avLst/>
          </a:prstGeom>
        </p:spPr>
      </p:pic>
      <p:pic>
        <p:nvPicPr>
          <p:cNvPr id="18" name="Graphic 17" descr="A flower">
            <a:extLst>
              <a:ext uri="{FF2B5EF4-FFF2-40B4-BE49-F238E27FC236}">
                <a16:creationId xmlns:a16="http://schemas.microsoft.com/office/drawing/2014/main" id="{F8B36F8F-1A7A-48FB-0A43-9E5A88858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117999">
            <a:off x="-100362" y="2650510"/>
            <a:ext cx="1345581" cy="3110726"/>
          </a:xfrm>
          <a:prstGeom prst="rect">
            <a:avLst/>
          </a:prstGeom>
        </p:spPr>
      </p:pic>
      <p:pic>
        <p:nvPicPr>
          <p:cNvPr id="19" name="Graphic 18" descr="An organic corner shape">
            <a:extLst>
              <a:ext uri="{FF2B5EF4-FFF2-40B4-BE49-F238E27FC236}">
                <a16:creationId xmlns:a16="http://schemas.microsoft.com/office/drawing/2014/main" id="{5B4607B8-CE75-D0FE-726D-596DB0B64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0" y="13971"/>
            <a:ext cx="2349190" cy="1386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66B1F6-AF69-49AF-705E-F449F4569CFC}"/>
              </a:ext>
            </a:extLst>
          </p:cNvPr>
          <p:cNvSpPr txBox="1"/>
          <p:nvPr/>
        </p:nvSpPr>
        <p:spPr>
          <a:xfrm>
            <a:off x="1455979" y="881779"/>
            <a:ext cx="5928876" cy="6651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763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kumimoji="0" lang="en-US" sz="180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ọc</a:t>
            </a:r>
            <a:r>
              <a:rPr kumimoji="0" lang="en-US" sz="18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nhạc</a:t>
            </a:r>
            <a:r>
              <a:rPr kumimoji="0" lang="en-US" sz="18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hợp</a:t>
            </a:r>
            <a:r>
              <a:rPr kumimoji="0" lang="en-US" sz="18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gõ</a:t>
            </a:r>
            <a:r>
              <a:rPr kumimoji="0" lang="en-US" sz="18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đệm</a:t>
            </a:r>
            <a:r>
              <a:rPr kumimoji="0" lang="en-US" sz="18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theo</a:t>
            </a:r>
            <a:r>
              <a:rPr kumimoji="0" lang="en-US" sz="18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phách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63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314A03-BA5C-C8E8-D1F1-7C1F9316C9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67" t="19111" r="7084" b="13778"/>
          <a:stretch/>
        </p:blipFill>
        <p:spPr>
          <a:xfrm>
            <a:off x="1163782" y="1699260"/>
            <a:ext cx="6524239" cy="2872740"/>
          </a:xfrm>
          <a:prstGeom prst="rect">
            <a:avLst/>
          </a:prstGeom>
        </p:spPr>
      </p:pic>
      <p:sp>
        <p:nvSpPr>
          <p:cNvPr id="5" name="TextBox 4">
            <a:hlinkClick r:id="rId7"/>
            <a:extLst>
              <a:ext uri="{FF2B5EF4-FFF2-40B4-BE49-F238E27FC236}">
                <a16:creationId xmlns:a16="http://schemas.microsoft.com/office/drawing/2014/main" id="{9731A15D-4252-CF06-4CE8-FE4651C12368}"/>
              </a:ext>
            </a:extLst>
          </p:cNvPr>
          <p:cNvSpPr txBox="1"/>
          <p:nvPr/>
        </p:nvSpPr>
        <p:spPr>
          <a:xfrm>
            <a:off x="2473037" y="4502469"/>
            <a:ext cx="47299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qsrgYe7</a:t>
            </a:r>
            <a:r>
              <a:rPr lang="en-GB" dirty="0"/>
              <a:t>-1XI</a:t>
            </a:r>
          </a:p>
        </p:txBody>
      </p:sp>
    </p:spTree>
    <p:extLst>
      <p:ext uri="{BB962C8B-B14F-4D97-AF65-F5344CB8AC3E}">
        <p14:creationId xmlns:p14="http://schemas.microsoft.com/office/powerpoint/2010/main" val="2714307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p30"/>
          <p:cNvSpPr txBox="1">
            <a:spLocks noGrp="1"/>
          </p:cNvSpPr>
          <p:nvPr>
            <p:ph type="title"/>
          </p:nvPr>
        </p:nvSpPr>
        <p:spPr>
          <a:xfrm>
            <a:off x="182881" y="1077622"/>
            <a:ext cx="8212974" cy="26030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TIẾT 10</a:t>
            </a:r>
            <a:br>
              <a:rPr lang="en-US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HỌC HÁT: NHỚ ƠN THẦY CÔ</a:t>
            </a:r>
            <a:br>
              <a:rPr lang="en-US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500" b="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500" b="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500" b="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500" b="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500" b="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500" b="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vi-VN" sz="3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sz="3000" b="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3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58" name="Google Shape;1358;p30"/>
          <p:cNvGrpSpPr/>
          <p:nvPr/>
        </p:nvGrpSpPr>
        <p:grpSpPr>
          <a:xfrm>
            <a:off x="575600" y="198637"/>
            <a:ext cx="681975" cy="672703"/>
            <a:chOff x="2245510" y="1675368"/>
            <a:chExt cx="2564780" cy="2529909"/>
          </a:xfrm>
        </p:grpSpPr>
        <p:sp>
          <p:nvSpPr>
            <p:cNvPr id="1359" name="Google Shape;1359;p30"/>
            <p:cNvSpPr/>
            <p:nvPr/>
          </p:nvSpPr>
          <p:spPr>
            <a:xfrm>
              <a:off x="2245510" y="1675368"/>
              <a:ext cx="2564780" cy="2529909"/>
            </a:xfrm>
            <a:custGeom>
              <a:avLst/>
              <a:gdLst/>
              <a:ahLst/>
              <a:cxnLst/>
              <a:rect l="l" t="t" r="r" b="b"/>
              <a:pathLst>
                <a:path w="90333" h="89097" extrusionOk="0">
                  <a:moveTo>
                    <a:pt x="50297" y="0"/>
                  </a:moveTo>
                  <a:cubicBezTo>
                    <a:pt x="39683" y="0"/>
                    <a:pt x="38714" y="13516"/>
                    <a:pt x="40072" y="25893"/>
                  </a:cubicBezTo>
                  <a:cubicBezTo>
                    <a:pt x="34210" y="9881"/>
                    <a:pt x="27594" y="6658"/>
                    <a:pt x="23217" y="6658"/>
                  </a:cubicBezTo>
                  <a:cubicBezTo>
                    <a:pt x="20267" y="6658"/>
                    <a:pt x="18335" y="8121"/>
                    <a:pt x="18335" y="8121"/>
                  </a:cubicBezTo>
                  <a:cubicBezTo>
                    <a:pt x="8392" y="16420"/>
                    <a:pt x="20292" y="28424"/>
                    <a:pt x="31304" y="36644"/>
                  </a:cubicBezTo>
                  <a:cubicBezTo>
                    <a:pt x="23443" y="33886"/>
                    <a:pt x="17557" y="32853"/>
                    <a:pt x="13149" y="32853"/>
                  </a:cubicBezTo>
                  <a:cubicBezTo>
                    <a:pt x="1" y="32853"/>
                    <a:pt x="15" y="42046"/>
                    <a:pt x="15" y="42046"/>
                  </a:cubicBezTo>
                  <a:cubicBezTo>
                    <a:pt x="403" y="49419"/>
                    <a:pt x="6017" y="51840"/>
                    <a:pt x="13216" y="51840"/>
                  </a:cubicBezTo>
                  <a:cubicBezTo>
                    <a:pt x="17152" y="51840"/>
                    <a:pt x="21561" y="51117"/>
                    <a:pt x="25850" y="50084"/>
                  </a:cubicBezTo>
                  <a:lnTo>
                    <a:pt x="25850" y="50084"/>
                  </a:lnTo>
                  <a:cubicBezTo>
                    <a:pt x="198" y="60652"/>
                    <a:pt x="9436" y="72108"/>
                    <a:pt x="9436" y="72108"/>
                  </a:cubicBezTo>
                  <a:cubicBezTo>
                    <a:pt x="11618" y="74567"/>
                    <a:pt x="13999" y="75608"/>
                    <a:pt x="16465" y="75608"/>
                  </a:cubicBezTo>
                  <a:cubicBezTo>
                    <a:pt x="23082" y="75608"/>
                    <a:pt x="30317" y="68117"/>
                    <a:pt x="36001" y="60417"/>
                  </a:cubicBezTo>
                  <a:lnTo>
                    <a:pt x="36001" y="60417"/>
                  </a:lnTo>
                  <a:cubicBezTo>
                    <a:pt x="26780" y="89071"/>
                    <a:pt x="42182" y="89097"/>
                    <a:pt x="42238" y="89097"/>
                  </a:cubicBezTo>
                  <a:cubicBezTo>
                    <a:pt x="42238" y="89097"/>
                    <a:pt x="42238" y="89097"/>
                    <a:pt x="42238" y="89097"/>
                  </a:cubicBezTo>
                  <a:cubicBezTo>
                    <a:pt x="53512" y="88523"/>
                    <a:pt x="53199" y="75684"/>
                    <a:pt x="50406" y="63653"/>
                  </a:cubicBezTo>
                  <a:lnTo>
                    <a:pt x="50406" y="63653"/>
                  </a:lnTo>
                  <a:cubicBezTo>
                    <a:pt x="57061" y="76775"/>
                    <a:pt x="63250" y="79731"/>
                    <a:pt x="67475" y="79731"/>
                  </a:cubicBezTo>
                  <a:cubicBezTo>
                    <a:pt x="70939" y="79731"/>
                    <a:pt x="73084" y="77745"/>
                    <a:pt x="73084" y="77745"/>
                  </a:cubicBezTo>
                  <a:cubicBezTo>
                    <a:pt x="81043" y="69603"/>
                    <a:pt x="71935" y="60313"/>
                    <a:pt x="61628" y="53372"/>
                  </a:cubicBezTo>
                  <a:lnTo>
                    <a:pt x="61628" y="53372"/>
                  </a:lnTo>
                  <a:cubicBezTo>
                    <a:pt x="68340" y="55782"/>
                    <a:pt x="73447" y="56691"/>
                    <a:pt x="77332" y="56691"/>
                  </a:cubicBezTo>
                  <a:cubicBezTo>
                    <a:pt x="89309" y="56691"/>
                    <a:pt x="89681" y="48048"/>
                    <a:pt x="89681" y="48048"/>
                  </a:cubicBezTo>
                  <a:cubicBezTo>
                    <a:pt x="89626" y="40144"/>
                    <a:pt x="83304" y="37643"/>
                    <a:pt x="75354" y="37643"/>
                  </a:cubicBezTo>
                  <a:cubicBezTo>
                    <a:pt x="71833" y="37643"/>
                    <a:pt x="67993" y="38133"/>
                    <a:pt x="64237" y="38862"/>
                  </a:cubicBezTo>
                  <a:cubicBezTo>
                    <a:pt x="90333" y="29468"/>
                    <a:pt x="81617" y="17594"/>
                    <a:pt x="81617" y="17594"/>
                  </a:cubicBezTo>
                  <a:cubicBezTo>
                    <a:pt x="79431" y="14907"/>
                    <a:pt x="76958" y="13780"/>
                    <a:pt x="74347" y="13780"/>
                  </a:cubicBezTo>
                  <a:cubicBezTo>
                    <a:pt x="67578" y="13780"/>
                    <a:pt x="59885" y="21356"/>
                    <a:pt x="53877" y="28946"/>
                  </a:cubicBezTo>
                  <a:cubicBezTo>
                    <a:pt x="66716" y="2198"/>
                    <a:pt x="51528" y="58"/>
                    <a:pt x="51528" y="58"/>
                  </a:cubicBezTo>
                  <a:cubicBezTo>
                    <a:pt x="51104" y="19"/>
                    <a:pt x="50694" y="0"/>
                    <a:pt x="502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0"/>
            <p:cNvSpPr/>
            <p:nvPr/>
          </p:nvSpPr>
          <p:spPr>
            <a:xfrm>
              <a:off x="3335350" y="2715275"/>
              <a:ext cx="412350" cy="412325"/>
            </a:xfrm>
            <a:custGeom>
              <a:avLst/>
              <a:gdLst/>
              <a:ahLst/>
              <a:cxnLst/>
              <a:rect l="l" t="t" r="r" b="b"/>
              <a:pathLst>
                <a:path w="16494" h="16493" extrusionOk="0">
                  <a:moveTo>
                    <a:pt x="8247" y="0"/>
                  </a:moveTo>
                  <a:cubicBezTo>
                    <a:pt x="3706" y="0"/>
                    <a:pt x="1" y="3680"/>
                    <a:pt x="1" y="8246"/>
                  </a:cubicBezTo>
                  <a:cubicBezTo>
                    <a:pt x="1" y="12787"/>
                    <a:pt x="3706" y="16493"/>
                    <a:pt x="8247" y="16493"/>
                  </a:cubicBezTo>
                  <a:cubicBezTo>
                    <a:pt x="12814" y="16493"/>
                    <a:pt x="16493" y="12787"/>
                    <a:pt x="16493" y="8246"/>
                  </a:cubicBezTo>
                  <a:cubicBezTo>
                    <a:pt x="16493" y="3680"/>
                    <a:pt x="12814" y="0"/>
                    <a:pt x="8247" y="0"/>
                  </a:cubicBez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76" name="Picture 4" descr="Happy Cute Teacher School Kid Vector Illustration Royalty Free SVG,  Cliparts, Vectors, And Stock Illustration. Image 138510766.">
            <a:extLst>
              <a:ext uri="{FF2B5EF4-FFF2-40B4-BE49-F238E27FC236}">
                <a16:creationId xmlns:a16="http://schemas.microsoft.com/office/drawing/2014/main" id="{E61214D7-D687-436E-ABA1-E8D349124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528" y="3070371"/>
            <a:ext cx="4376477" cy="213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459E66B-0562-7851-18AC-BBEBE89409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483722"/>
              </p:ext>
            </p:extLst>
          </p:nvPr>
        </p:nvGraphicFramePr>
        <p:xfrm>
          <a:off x="842445" y="1175801"/>
          <a:ext cx="7611599" cy="3194957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{5F3D05CE-014F-4F7A-B675-A561D3E38059}</a:tableStyleId>
              </a:tblPr>
              <a:tblGrid>
                <a:gridCol w="1846993">
                  <a:extLst>
                    <a:ext uri="{9D8B030D-6E8A-4147-A177-3AD203B41FA5}">
                      <a16:colId xmlns:a16="http://schemas.microsoft.com/office/drawing/2014/main" val="89974166"/>
                    </a:ext>
                  </a:extLst>
                </a:gridCol>
                <a:gridCol w="2294843">
                  <a:extLst>
                    <a:ext uri="{9D8B030D-6E8A-4147-A177-3AD203B41FA5}">
                      <a16:colId xmlns:a16="http://schemas.microsoft.com/office/drawing/2014/main" val="2074726429"/>
                    </a:ext>
                  </a:extLst>
                </a:gridCol>
                <a:gridCol w="3469763">
                  <a:extLst>
                    <a:ext uri="{9D8B030D-6E8A-4147-A177-3AD203B41FA5}">
                      <a16:colId xmlns:a16="http://schemas.microsoft.com/office/drawing/2014/main" val="536737509"/>
                    </a:ext>
                  </a:extLst>
                </a:gridCol>
              </a:tblGrid>
              <a:tr h="543197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1  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74070313"/>
                  </a:ext>
                </a:extLst>
              </a:tr>
              <a:tr h="72997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  <a:p>
                      <a:r>
                        <a:rPr lang="en-US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sz="2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gõ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đệm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r>
                        <a:rPr lang="en-US" sz="13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r>
                        <a:rPr lang="en-US" sz="13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24118260"/>
                  </a:ext>
                </a:extLst>
              </a:tr>
              <a:tr h="692293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  <a:p>
                      <a:pPr algn="ctr"/>
                      <a:endParaRPr lang="en-US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Nhắc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Nhắc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300" dirty="0" err="1">
                          <a:effectLst/>
                        </a:rPr>
                        <a:t>Đọc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cả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bài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kết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hợp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nhạc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cụ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gõ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đệm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56849054"/>
                  </a:ext>
                </a:extLst>
              </a:tr>
              <a:tr h="811802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r>
                        <a:rPr lang="en-US" sz="13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38040585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7236898B-83A2-9D33-43B6-1F5F97FE85BF}"/>
              </a:ext>
            </a:extLst>
          </p:cNvPr>
          <p:cNvSpPr/>
          <p:nvPr/>
        </p:nvSpPr>
        <p:spPr>
          <a:xfrm>
            <a:off x="1380522" y="397556"/>
            <a:ext cx="5892942" cy="635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Đọc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nhạc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theo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hình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thức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nhóm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</a:p>
        </p:txBody>
      </p:sp>
      <p:pic>
        <p:nvPicPr>
          <p:cNvPr id="2" name="Graphic 1" descr="An organic shape with a flat edge">
            <a:extLst>
              <a:ext uri="{FF2B5EF4-FFF2-40B4-BE49-F238E27FC236}">
                <a16:creationId xmlns:a16="http://schemas.microsoft.com/office/drawing/2014/main" id="{20B1B861-CA43-5C43-7473-4E36EF26C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-698046" y="516385"/>
            <a:ext cx="2875038" cy="1478943"/>
          </a:xfrm>
          <a:prstGeom prst="rect">
            <a:avLst/>
          </a:prstGeom>
        </p:spPr>
      </p:pic>
      <p:pic>
        <p:nvPicPr>
          <p:cNvPr id="3" name="Graphic 2" descr="An organic shape with a flat edge">
            <a:extLst>
              <a:ext uri="{FF2B5EF4-FFF2-40B4-BE49-F238E27FC236}">
                <a16:creationId xmlns:a16="http://schemas.microsoft.com/office/drawing/2014/main" id="{FE71169F-3F95-D38A-C8E7-1F4FC351F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48411" y="0"/>
            <a:ext cx="3057866" cy="1175801"/>
          </a:xfrm>
          <a:prstGeom prst="rect">
            <a:avLst/>
          </a:prstGeom>
        </p:spPr>
      </p:pic>
      <p:pic>
        <p:nvPicPr>
          <p:cNvPr id="4" name="Graphic 3" descr="An organic shape with a flat edge">
            <a:extLst>
              <a:ext uri="{FF2B5EF4-FFF2-40B4-BE49-F238E27FC236}">
                <a16:creationId xmlns:a16="http://schemas.microsoft.com/office/drawing/2014/main" id="{8CD5DF05-121F-A5A4-1F63-3A1D31BA4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416526" y="3848430"/>
            <a:ext cx="2928668" cy="1295068"/>
          </a:xfrm>
          <a:prstGeom prst="rect">
            <a:avLst/>
          </a:prstGeom>
        </p:spPr>
      </p:pic>
      <p:pic>
        <p:nvPicPr>
          <p:cNvPr id="5" name="Graphic 4" descr="An organic shape with a flat edge">
            <a:extLst>
              <a:ext uri="{FF2B5EF4-FFF2-40B4-BE49-F238E27FC236}">
                <a16:creationId xmlns:a16="http://schemas.microsoft.com/office/drawing/2014/main" id="{34CB9D00-1D8B-C23A-51AC-372E000D8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7074910" y="3216860"/>
            <a:ext cx="2875040" cy="1263140"/>
          </a:xfrm>
          <a:prstGeom prst="rect">
            <a:avLst/>
          </a:prstGeom>
        </p:spPr>
      </p:pic>
      <p:sp>
        <p:nvSpPr>
          <p:cNvPr id="6" name="TextBox 5">
            <a:hlinkClick r:id="rId4"/>
            <a:extLst>
              <a:ext uri="{FF2B5EF4-FFF2-40B4-BE49-F238E27FC236}">
                <a16:creationId xmlns:a16="http://schemas.microsoft.com/office/drawing/2014/main" id="{BABEC43E-122D-C65C-522F-D60AAD1C19F8}"/>
              </a:ext>
            </a:extLst>
          </p:cNvPr>
          <p:cNvSpPr txBox="1"/>
          <p:nvPr/>
        </p:nvSpPr>
        <p:spPr>
          <a:xfrm>
            <a:off x="2473037" y="4502469"/>
            <a:ext cx="47299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qsrgYe7</a:t>
            </a:r>
            <a:r>
              <a:rPr lang="en-GB" dirty="0"/>
              <a:t>-1XI</a:t>
            </a:r>
          </a:p>
        </p:txBody>
      </p:sp>
    </p:spTree>
    <p:extLst>
      <p:ext uri="{BB962C8B-B14F-4D97-AF65-F5344CB8AC3E}">
        <p14:creationId xmlns:p14="http://schemas.microsoft.com/office/powerpoint/2010/main" val="5454964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1" name="Google Shape;3061;p75"/>
          <p:cNvGrpSpPr/>
          <p:nvPr/>
        </p:nvGrpSpPr>
        <p:grpSpPr>
          <a:xfrm rot="-842945">
            <a:off x="8112336" y="1790340"/>
            <a:ext cx="351858" cy="363795"/>
            <a:chOff x="3610557" y="2780704"/>
            <a:chExt cx="325017" cy="336052"/>
          </a:xfrm>
        </p:grpSpPr>
        <p:sp>
          <p:nvSpPr>
            <p:cNvPr id="3062" name="Google Shape;3062;p75"/>
            <p:cNvSpPr/>
            <p:nvPr/>
          </p:nvSpPr>
          <p:spPr>
            <a:xfrm>
              <a:off x="3610557" y="2780704"/>
              <a:ext cx="324702" cy="335973"/>
            </a:xfrm>
            <a:custGeom>
              <a:avLst/>
              <a:gdLst/>
              <a:ahLst/>
              <a:cxnLst/>
              <a:rect l="l" t="t" r="r" b="b"/>
              <a:pathLst>
                <a:path w="12359" h="12788" extrusionOk="0">
                  <a:moveTo>
                    <a:pt x="11722" y="1"/>
                  </a:moveTo>
                  <a:cubicBezTo>
                    <a:pt x="11685" y="1"/>
                    <a:pt x="11648" y="4"/>
                    <a:pt x="11610" y="11"/>
                  </a:cubicBezTo>
                  <a:lnTo>
                    <a:pt x="3959" y="1363"/>
                  </a:lnTo>
                  <a:cubicBezTo>
                    <a:pt x="3661" y="1412"/>
                    <a:pt x="3439" y="1675"/>
                    <a:pt x="3439" y="1980"/>
                  </a:cubicBezTo>
                  <a:lnTo>
                    <a:pt x="3439" y="8611"/>
                  </a:lnTo>
                  <a:cubicBezTo>
                    <a:pt x="3121" y="8453"/>
                    <a:pt x="2788" y="8379"/>
                    <a:pt x="2462" y="8379"/>
                  </a:cubicBezTo>
                  <a:cubicBezTo>
                    <a:pt x="1475" y="8379"/>
                    <a:pt x="550" y="9053"/>
                    <a:pt x="310" y="10096"/>
                  </a:cubicBezTo>
                  <a:cubicBezTo>
                    <a:pt x="1" y="11479"/>
                    <a:pt x="1050" y="12787"/>
                    <a:pt x="2462" y="12787"/>
                  </a:cubicBezTo>
                  <a:cubicBezTo>
                    <a:pt x="2473" y="12787"/>
                    <a:pt x="2484" y="12787"/>
                    <a:pt x="2495" y="12787"/>
                  </a:cubicBezTo>
                  <a:cubicBezTo>
                    <a:pt x="3709" y="12759"/>
                    <a:pt x="4673" y="11767"/>
                    <a:pt x="4666" y="10554"/>
                  </a:cubicBezTo>
                  <a:lnTo>
                    <a:pt x="4666" y="3187"/>
                  </a:lnTo>
                  <a:lnTo>
                    <a:pt x="11124" y="2043"/>
                  </a:lnTo>
                  <a:lnTo>
                    <a:pt x="11124" y="7030"/>
                  </a:lnTo>
                  <a:cubicBezTo>
                    <a:pt x="10808" y="6874"/>
                    <a:pt x="10475" y="6801"/>
                    <a:pt x="10149" y="6801"/>
                  </a:cubicBezTo>
                  <a:cubicBezTo>
                    <a:pt x="9160" y="6801"/>
                    <a:pt x="8231" y="7473"/>
                    <a:pt x="7996" y="8521"/>
                  </a:cubicBezTo>
                  <a:cubicBezTo>
                    <a:pt x="7686" y="9905"/>
                    <a:pt x="8735" y="11213"/>
                    <a:pt x="10147" y="11213"/>
                  </a:cubicBezTo>
                  <a:cubicBezTo>
                    <a:pt x="10158" y="11213"/>
                    <a:pt x="10170" y="11213"/>
                    <a:pt x="10181" y="11213"/>
                  </a:cubicBezTo>
                  <a:cubicBezTo>
                    <a:pt x="11394" y="11185"/>
                    <a:pt x="12359" y="10193"/>
                    <a:pt x="12352" y="8979"/>
                  </a:cubicBezTo>
                  <a:lnTo>
                    <a:pt x="12352" y="628"/>
                  </a:lnTo>
                  <a:cubicBezTo>
                    <a:pt x="12352" y="278"/>
                    <a:pt x="12064" y="1"/>
                    <a:pt x="117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75"/>
            <p:cNvSpPr/>
            <p:nvPr/>
          </p:nvSpPr>
          <p:spPr>
            <a:xfrm>
              <a:off x="3665703" y="2864434"/>
              <a:ext cx="67967" cy="252321"/>
            </a:xfrm>
            <a:custGeom>
              <a:avLst/>
              <a:gdLst/>
              <a:ahLst/>
              <a:cxnLst/>
              <a:rect l="l" t="t" r="r" b="b"/>
              <a:pathLst>
                <a:path w="2587" h="9604" extrusionOk="0">
                  <a:moveTo>
                    <a:pt x="2567" y="0"/>
                  </a:moveTo>
                  <a:lnTo>
                    <a:pt x="2297" y="84"/>
                  </a:lnTo>
                  <a:cubicBezTo>
                    <a:pt x="2026" y="160"/>
                    <a:pt x="1846" y="410"/>
                    <a:pt x="1846" y="687"/>
                  </a:cubicBezTo>
                  <a:lnTo>
                    <a:pt x="1846" y="7367"/>
                  </a:lnTo>
                  <a:cubicBezTo>
                    <a:pt x="1846" y="8456"/>
                    <a:pt x="1069" y="9385"/>
                    <a:pt x="1" y="9572"/>
                  </a:cubicBezTo>
                  <a:cubicBezTo>
                    <a:pt x="126" y="9593"/>
                    <a:pt x="250" y="9603"/>
                    <a:pt x="372" y="9603"/>
                  </a:cubicBezTo>
                  <a:cubicBezTo>
                    <a:pt x="1576" y="9603"/>
                    <a:pt x="2586" y="8614"/>
                    <a:pt x="2567" y="7367"/>
                  </a:cubicBezTo>
                  <a:lnTo>
                    <a:pt x="25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75"/>
            <p:cNvSpPr/>
            <p:nvPr/>
          </p:nvSpPr>
          <p:spPr>
            <a:xfrm>
              <a:off x="3867633" y="2780704"/>
              <a:ext cx="67941" cy="294830"/>
            </a:xfrm>
            <a:custGeom>
              <a:avLst/>
              <a:gdLst/>
              <a:ahLst/>
              <a:cxnLst/>
              <a:rect l="l" t="t" r="r" b="b"/>
              <a:pathLst>
                <a:path w="2586" h="11222" extrusionOk="0">
                  <a:moveTo>
                    <a:pt x="1942" y="1"/>
                  </a:moveTo>
                  <a:cubicBezTo>
                    <a:pt x="1906" y="1"/>
                    <a:pt x="1869" y="4"/>
                    <a:pt x="1831" y="11"/>
                  </a:cubicBezTo>
                  <a:lnTo>
                    <a:pt x="1499" y="66"/>
                  </a:lnTo>
                  <a:cubicBezTo>
                    <a:pt x="1714" y="170"/>
                    <a:pt x="1845" y="392"/>
                    <a:pt x="1845" y="628"/>
                  </a:cubicBezTo>
                  <a:lnTo>
                    <a:pt x="1845" y="8979"/>
                  </a:lnTo>
                  <a:cubicBezTo>
                    <a:pt x="1852" y="10068"/>
                    <a:pt x="1075" y="10998"/>
                    <a:pt x="0" y="11192"/>
                  </a:cubicBezTo>
                  <a:cubicBezTo>
                    <a:pt x="123" y="11212"/>
                    <a:pt x="244" y="11221"/>
                    <a:pt x="363" y="11221"/>
                  </a:cubicBezTo>
                  <a:cubicBezTo>
                    <a:pt x="1571" y="11221"/>
                    <a:pt x="2586" y="10236"/>
                    <a:pt x="2567" y="8986"/>
                  </a:cubicBezTo>
                  <a:lnTo>
                    <a:pt x="2567" y="628"/>
                  </a:lnTo>
                  <a:cubicBezTo>
                    <a:pt x="2567" y="278"/>
                    <a:pt x="2279" y="1"/>
                    <a:pt x="19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5" name="Google Shape;3065;p75"/>
          <p:cNvGrpSpPr/>
          <p:nvPr/>
        </p:nvGrpSpPr>
        <p:grpSpPr>
          <a:xfrm rot="1216377">
            <a:off x="718401" y="2198305"/>
            <a:ext cx="351851" cy="363765"/>
            <a:chOff x="3610557" y="2780704"/>
            <a:chExt cx="325017" cy="336052"/>
          </a:xfrm>
        </p:grpSpPr>
        <p:sp>
          <p:nvSpPr>
            <p:cNvPr id="3066" name="Google Shape;3066;p75"/>
            <p:cNvSpPr/>
            <p:nvPr/>
          </p:nvSpPr>
          <p:spPr>
            <a:xfrm>
              <a:off x="3610557" y="2780704"/>
              <a:ext cx="324702" cy="335973"/>
            </a:xfrm>
            <a:custGeom>
              <a:avLst/>
              <a:gdLst/>
              <a:ahLst/>
              <a:cxnLst/>
              <a:rect l="l" t="t" r="r" b="b"/>
              <a:pathLst>
                <a:path w="12359" h="12788" extrusionOk="0">
                  <a:moveTo>
                    <a:pt x="11722" y="1"/>
                  </a:moveTo>
                  <a:cubicBezTo>
                    <a:pt x="11685" y="1"/>
                    <a:pt x="11648" y="4"/>
                    <a:pt x="11610" y="11"/>
                  </a:cubicBezTo>
                  <a:lnTo>
                    <a:pt x="3959" y="1363"/>
                  </a:lnTo>
                  <a:cubicBezTo>
                    <a:pt x="3661" y="1412"/>
                    <a:pt x="3439" y="1675"/>
                    <a:pt x="3439" y="1980"/>
                  </a:cubicBezTo>
                  <a:lnTo>
                    <a:pt x="3439" y="8611"/>
                  </a:lnTo>
                  <a:cubicBezTo>
                    <a:pt x="3121" y="8453"/>
                    <a:pt x="2788" y="8379"/>
                    <a:pt x="2462" y="8379"/>
                  </a:cubicBezTo>
                  <a:cubicBezTo>
                    <a:pt x="1475" y="8379"/>
                    <a:pt x="550" y="9053"/>
                    <a:pt x="310" y="10096"/>
                  </a:cubicBezTo>
                  <a:cubicBezTo>
                    <a:pt x="1" y="11479"/>
                    <a:pt x="1050" y="12787"/>
                    <a:pt x="2462" y="12787"/>
                  </a:cubicBezTo>
                  <a:cubicBezTo>
                    <a:pt x="2473" y="12787"/>
                    <a:pt x="2484" y="12787"/>
                    <a:pt x="2495" y="12787"/>
                  </a:cubicBezTo>
                  <a:cubicBezTo>
                    <a:pt x="3709" y="12759"/>
                    <a:pt x="4673" y="11767"/>
                    <a:pt x="4666" y="10554"/>
                  </a:cubicBezTo>
                  <a:lnTo>
                    <a:pt x="4666" y="3187"/>
                  </a:lnTo>
                  <a:lnTo>
                    <a:pt x="11124" y="2043"/>
                  </a:lnTo>
                  <a:lnTo>
                    <a:pt x="11124" y="7030"/>
                  </a:lnTo>
                  <a:cubicBezTo>
                    <a:pt x="10808" y="6874"/>
                    <a:pt x="10475" y="6801"/>
                    <a:pt x="10149" y="6801"/>
                  </a:cubicBezTo>
                  <a:cubicBezTo>
                    <a:pt x="9160" y="6801"/>
                    <a:pt x="8231" y="7473"/>
                    <a:pt x="7996" y="8521"/>
                  </a:cubicBezTo>
                  <a:cubicBezTo>
                    <a:pt x="7686" y="9905"/>
                    <a:pt x="8735" y="11213"/>
                    <a:pt x="10147" y="11213"/>
                  </a:cubicBezTo>
                  <a:cubicBezTo>
                    <a:pt x="10158" y="11213"/>
                    <a:pt x="10170" y="11213"/>
                    <a:pt x="10181" y="11213"/>
                  </a:cubicBezTo>
                  <a:cubicBezTo>
                    <a:pt x="11394" y="11185"/>
                    <a:pt x="12359" y="10193"/>
                    <a:pt x="12352" y="8979"/>
                  </a:cubicBezTo>
                  <a:lnTo>
                    <a:pt x="12352" y="628"/>
                  </a:lnTo>
                  <a:cubicBezTo>
                    <a:pt x="12352" y="278"/>
                    <a:pt x="12064" y="1"/>
                    <a:pt x="117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75"/>
            <p:cNvSpPr/>
            <p:nvPr/>
          </p:nvSpPr>
          <p:spPr>
            <a:xfrm>
              <a:off x="3665703" y="2864434"/>
              <a:ext cx="67967" cy="252321"/>
            </a:xfrm>
            <a:custGeom>
              <a:avLst/>
              <a:gdLst/>
              <a:ahLst/>
              <a:cxnLst/>
              <a:rect l="l" t="t" r="r" b="b"/>
              <a:pathLst>
                <a:path w="2587" h="9604" extrusionOk="0">
                  <a:moveTo>
                    <a:pt x="2567" y="0"/>
                  </a:moveTo>
                  <a:lnTo>
                    <a:pt x="2297" y="84"/>
                  </a:lnTo>
                  <a:cubicBezTo>
                    <a:pt x="2026" y="160"/>
                    <a:pt x="1846" y="410"/>
                    <a:pt x="1846" y="687"/>
                  </a:cubicBezTo>
                  <a:lnTo>
                    <a:pt x="1846" y="7367"/>
                  </a:lnTo>
                  <a:cubicBezTo>
                    <a:pt x="1846" y="8456"/>
                    <a:pt x="1069" y="9385"/>
                    <a:pt x="1" y="9572"/>
                  </a:cubicBezTo>
                  <a:cubicBezTo>
                    <a:pt x="126" y="9593"/>
                    <a:pt x="250" y="9603"/>
                    <a:pt x="372" y="9603"/>
                  </a:cubicBezTo>
                  <a:cubicBezTo>
                    <a:pt x="1576" y="9603"/>
                    <a:pt x="2586" y="8614"/>
                    <a:pt x="2567" y="7367"/>
                  </a:cubicBezTo>
                  <a:lnTo>
                    <a:pt x="25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75"/>
            <p:cNvSpPr/>
            <p:nvPr/>
          </p:nvSpPr>
          <p:spPr>
            <a:xfrm>
              <a:off x="3867633" y="2780704"/>
              <a:ext cx="67941" cy="294830"/>
            </a:xfrm>
            <a:custGeom>
              <a:avLst/>
              <a:gdLst/>
              <a:ahLst/>
              <a:cxnLst/>
              <a:rect l="l" t="t" r="r" b="b"/>
              <a:pathLst>
                <a:path w="2586" h="11222" extrusionOk="0">
                  <a:moveTo>
                    <a:pt x="1942" y="1"/>
                  </a:moveTo>
                  <a:cubicBezTo>
                    <a:pt x="1906" y="1"/>
                    <a:pt x="1869" y="4"/>
                    <a:pt x="1831" y="11"/>
                  </a:cubicBezTo>
                  <a:lnTo>
                    <a:pt x="1499" y="66"/>
                  </a:lnTo>
                  <a:cubicBezTo>
                    <a:pt x="1714" y="170"/>
                    <a:pt x="1845" y="392"/>
                    <a:pt x="1845" y="628"/>
                  </a:cubicBezTo>
                  <a:lnTo>
                    <a:pt x="1845" y="8979"/>
                  </a:lnTo>
                  <a:cubicBezTo>
                    <a:pt x="1852" y="10068"/>
                    <a:pt x="1075" y="10998"/>
                    <a:pt x="0" y="11192"/>
                  </a:cubicBezTo>
                  <a:cubicBezTo>
                    <a:pt x="123" y="11212"/>
                    <a:pt x="244" y="11221"/>
                    <a:pt x="363" y="11221"/>
                  </a:cubicBezTo>
                  <a:cubicBezTo>
                    <a:pt x="1571" y="11221"/>
                    <a:pt x="2586" y="10236"/>
                    <a:pt x="2567" y="8986"/>
                  </a:cubicBezTo>
                  <a:lnTo>
                    <a:pt x="2567" y="628"/>
                  </a:lnTo>
                  <a:cubicBezTo>
                    <a:pt x="2567" y="278"/>
                    <a:pt x="2279" y="1"/>
                    <a:pt x="19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2C6014A3-173C-F2CB-7FEB-CEB809E55268}"/>
              </a:ext>
            </a:extLst>
          </p:cNvPr>
          <p:cNvSpPr/>
          <p:nvPr/>
        </p:nvSpPr>
        <p:spPr>
          <a:xfrm>
            <a:off x="1957388" y="714375"/>
            <a:ext cx="4900612" cy="6500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VẬN DỤNG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E12F9B-78ED-4E5E-C3D9-6D92DE4DF7E3}"/>
              </a:ext>
            </a:extLst>
          </p:cNvPr>
          <p:cNvSpPr txBox="1"/>
          <p:nvPr/>
        </p:nvSpPr>
        <p:spPr>
          <a:xfrm>
            <a:off x="1963276" y="2061373"/>
            <a:ext cx="52999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HS vận dụng cách gõ đệm, đánh nhịp 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2/4 </a:t>
            </a:r>
            <a:r>
              <a:rPr lang="vi-VN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 các bài hát/bản nhạc có cùng số chỉ nhịp.</a:t>
            </a:r>
            <a:endParaRPr lang="en-US" sz="2200" dirty="0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D83E51D-29FF-4DB5-ACDD-C220B86139AD}"/>
              </a:ext>
            </a:extLst>
          </p:cNvPr>
          <p:cNvGrpSpPr/>
          <p:nvPr/>
        </p:nvGrpSpPr>
        <p:grpSpPr>
          <a:xfrm>
            <a:off x="-74815" y="3168795"/>
            <a:ext cx="9360131" cy="2058158"/>
            <a:chOff x="895739" y="3408298"/>
            <a:chExt cx="7835440" cy="2514451"/>
          </a:xfrm>
        </p:grpSpPr>
        <p:grpSp>
          <p:nvGrpSpPr>
            <p:cNvPr id="91" name="Google Shape;407;p38">
              <a:extLst>
                <a:ext uri="{FF2B5EF4-FFF2-40B4-BE49-F238E27FC236}">
                  <a16:creationId xmlns:a16="http://schemas.microsoft.com/office/drawing/2014/main" id="{B02C29A7-C1B7-4F8A-9E4E-39090ADF93A8}"/>
                </a:ext>
              </a:extLst>
            </p:cNvPr>
            <p:cNvGrpSpPr/>
            <p:nvPr/>
          </p:nvGrpSpPr>
          <p:grpSpPr>
            <a:xfrm>
              <a:off x="895739" y="3408298"/>
              <a:ext cx="1294176" cy="1933791"/>
              <a:chOff x="638949" y="3060500"/>
              <a:chExt cx="2096065" cy="3097873"/>
            </a:xfrm>
          </p:grpSpPr>
          <p:sp>
            <p:nvSpPr>
              <p:cNvPr id="141" name="Google Shape;408;p38">
                <a:extLst>
                  <a:ext uri="{FF2B5EF4-FFF2-40B4-BE49-F238E27FC236}">
                    <a16:creationId xmlns:a16="http://schemas.microsoft.com/office/drawing/2014/main" id="{8D0F26D9-EDC3-4928-A1D5-62B0E20D1AB6}"/>
                  </a:ext>
                </a:extLst>
              </p:cNvPr>
              <p:cNvSpPr/>
              <p:nvPr/>
            </p:nvSpPr>
            <p:spPr>
              <a:xfrm>
                <a:off x="1530499" y="4311875"/>
                <a:ext cx="103454" cy="1846498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409;p38">
                <a:extLst>
                  <a:ext uri="{FF2B5EF4-FFF2-40B4-BE49-F238E27FC236}">
                    <a16:creationId xmlns:a16="http://schemas.microsoft.com/office/drawing/2014/main" id="{C0824CE9-F766-415B-B41D-7F73C47D874A}"/>
                  </a:ext>
                </a:extLst>
              </p:cNvPr>
              <p:cNvSpPr/>
              <p:nvPr/>
            </p:nvSpPr>
            <p:spPr>
              <a:xfrm>
                <a:off x="638949" y="3060500"/>
                <a:ext cx="2096065" cy="2215547"/>
              </a:xfrm>
              <a:custGeom>
                <a:avLst/>
                <a:gdLst/>
                <a:ahLst/>
                <a:cxnLst/>
                <a:rect l="l" t="t" r="r" b="b"/>
                <a:pathLst>
                  <a:path w="31665" h="33470" extrusionOk="0">
                    <a:moveTo>
                      <a:pt x="14769" y="0"/>
                    </a:moveTo>
                    <a:lnTo>
                      <a:pt x="14358" y="69"/>
                    </a:lnTo>
                    <a:lnTo>
                      <a:pt x="13946" y="183"/>
                    </a:lnTo>
                    <a:lnTo>
                      <a:pt x="13283" y="640"/>
                    </a:lnTo>
                    <a:lnTo>
                      <a:pt x="12803" y="1349"/>
                    </a:lnTo>
                    <a:lnTo>
                      <a:pt x="12483" y="2241"/>
                    </a:lnTo>
                    <a:lnTo>
                      <a:pt x="12300" y="3315"/>
                    </a:lnTo>
                    <a:lnTo>
                      <a:pt x="12232" y="4527"/>
                    </a:lnTo>
                    <a:lnTo>
                      <a:pt x="12323" y="6470"/>
                    </a:lnTo>
                    <a:lnTo>
                      <a:pt x="12689" y="9145"/>
                    </a:lnTo>
                    <a:lnTo>
                      <a:pt x="13215" y="11637"/>
                    </a:lnTo>
                    <a:lnTo>
                      <a:pt x="13923" y="14403"/>
                    </a:lnTo>
                    <a:lnTo>
                      <a:pt x="14061" y="14837"/>
                    </a:lnTo>
                    <a:lnTo>
                      <a:pt x="13786" y="14449"/>
                    </a:lnTo>
                    <a:lnTo>
                      <a:pt x="12003" y="12026"/>
                    </a:lnTo>
                    <a:lnTo>
                      <a:pt x="10334" y="10014"/>
                    </a:lnTo>
                    <a:lnTo>
                      <a:pt x="8459" y="8002"/>
                    </a:lnTo>
                    <a:lnTo>
                      <a:pt x="7019" y="6744"/>
                    </a:lnTo>
                    <a:lnTo>
                      <a:pt x="6082" y="6081"/>
                    </a:lnTo>
                    <a:lnTo>
                      <a:pt x="5213" y="5624"/>
                    </a:lnTo>
                    <a:lnTo>
                      <a:pt x="4367" y="5396"/>
                    </a:lnTo>
                    <a:lnTo>
                      <a:pt x="3636" y="5464"/>
                    </a:lnTo>
                    <a:lnTo>
                      <a:pt x="3018" y="5853"/>
                    </a:lnTo>
                    <a:lnTo>
                      <a:pt x="2744" y="6196"/>
                    </a:lnTo>
                    <a:lnTo>
                      <a:pt x="2538" y="6584"/>
                    </a:lnTo>
                    <a:lnTo>
                      <a:pt x="2378" y="7385"/>
                    </a:lnTo>
                    <a:lnTo>
                      <a:pt x="2538" y="8230"/>
                    </a:lnTo>
                    <a:lnTo>
                      <a:pt x="2973" y="9122"/>
                    </a:lnTo>
                    <a:lnTo>
                      <a:pt x="3636" y="9991"/>
                    </a:lnTo>
                    <a:lnTo>
                      <a:pt x="4481" y="10882"/>
                    </a:lnTo>
                    <a:lnTo>
                      <a:pt x="5990" y="12163"/>
                    </a:lnTo>
                    <a:lnTo>
                      <a:pt x="8254" y="13763"/>
                    </a:lnTo>
                    <a:lnTo>
                      <a:pt x="10471" y="15112"/>
                    </a:lnTo>
                    <a:lnTo>
                      <a:pt x="13055" y="16506"/>
                    </a:lnTo>
                    <a:lnTo>
                      <a:pt x="12963" y="16461"/>
                    </a:lnTo>
                    <a:lnTo>
                      <a:pt x="11271" y="15935"/>
                    </a:lnTo>
                    <a:lnTo>
                      <a:pt x="9008" y="15500"/>
                    </a:lnTo>
                    <a:lnTo>
                      <a:pt x="6516" y="15226"/>
                    </a:lnTo>
                    <a:lnTo>
                      <a:pt x="4047" y="15203"/>
                    </a:lnTo>
                    <a:lnTo>
                      <a:pt x="2424" y="15409"/>
                    </a:lnTo>
                    <a:lnTo>
                      <a:pt x="1509" y="15638"/>
                    </a:lnTo>
                    <a:lnTo>
                      <a:pt x="778" y="16003"/>
                    </a:lnTo>
                    <a:lnTo>
                      <a:pt x="252" y="16461"/>
                    </a:lnTo>
                    <a:lnTo>
                      <a:pt x="1" y="17032"/>
                    </a:lnTo>
                    <a:lnTo>
                      <a:pt x="23" y="17764"/>
                    </a:lnTo>
                    <a:lnTo>
                      <a:pt x="183" y="18175"/>
                    </a:lnTo>
                    <a:lnTo>
                      <a:pt x="389" y="18587"/>
                    </a:lnTo>
                    <a:lnTo>
                      <a:pt x="961" y="19250"/>
                    </a:lnTo>
                    <a:lnTo>
                      <a:pt x="1692" y="19753"/>
                    </a:lnTo>
                    <a:lnTo>
                      <a:pt x="2607" y="20096"/>
                    </a:lnTo>
                    <a:lnTo>
                      <a:pt x="3613" y="20279"/>
                    </a:lnTo>
                    <a:lnTo>
                      <a:pt x="4710" y="20370"/>
                    </a:lnTo>
                    <a:lnTo>
                      <a:pt x="6470" y="20301"/>
                    </a:lnTo>
                    <a:lnTo>
                      <a:pt x="8802" y="19959"/>
                    </a:lnTo>
                    <a:lnTo>
                      <a:pt x="10951" y="19501"/>
                    </a:lnTo>
                    <a:lnTo>
                      <a:pt x="12749" y="18978"/>
                    </a:lnTo>
                    <a:lnTo>
                      <a:pt x="12749" y="18978"/>
                    </a:lnTo>
                    <a:lnTo>
                      <a:pt x="11043" y="19798"/>
                    </a:lnTo>
                    <a:lnTo>
                      <a:pt x="9191" y="21033"/>
                    </a:lnTo>
                    <a:lnTo>
                      <a:pt x="7454" y="22473"/>
                    </a:lnTo>
                    <a:lnTo>
                      <a:pt x="5990" y="24051"/>
                    </a:lnTo>
                    <a:lnTo>
                      <a:pt x="5167" y="25194"/>
                    </a:lnTo>
                    <a:lnTo>
                      <a:pt x="4779" y="25948"/>
                    </a:lnTo>
                    <a:lnTo>
                      <a:pt x="4573" y="26657"/>
                    </a:lnTo>
                    <a:lnTo>
                      <a:pt x="4527" y="27297"/>
                    </a:lnTo>
                    <a:lnTo>
                      <a:pt x="4664" y="27869"/>
                    </a:lnTo>
                    <a:lnTo>
                      <a:pt x="5030" y="28349"/>
                    </a:lnTo>
                    <a:lnTo>
                      <a:pt x="5305" y="28555"/>
                    </a:lnTo>
                    <a:lnTo>
                      <a:pt x="5625" y="28715"/>
                    </a:lnTo>
                    <a:lnTo>
                      <a:pt x="6265" y="28829"/>
                    </a:lnTo>
                    <a:lnTo>
                      <a:pt x="6973" y="28737"/>
                    </a:lnTo>
                    <a:lnTo>
                      <a:pt x="7705" y="28417"/>
                    </a:lnTo>
                    <a:lnTo>
                      <a:pt x="8825" y="27663"/>
                    </a:lnTo>
                    <a:lnTo>
                      <a:pt x="10311" y="26223"/>
                    </a:lnTo>
                    <a:lnTo>
                      <a:pt x="12346" y="23731"/>
                    </a:lnTo>
                    <a:lnTo>
                      <a:pt x="14129" y="21056"/>
                    </a:lnTo>
                    <a:lnTo>
                      <a:pt x="14289" y="20736"/>
                    </a:lnTo>
                    <a:lnTo>
                      <a:pt x="14243" y="21147"/>
                    </a:lnTo>
                    <a:lnTo>
                      <a:pt x="14083" y="23662"/>
                    </a:lnTo>
                    <a:lnTo>
                      <a:pt x="14083" y="25880"/>
                    </a:lnTo>
                    <a:lnTo>
                      <a:pt x="14221" y="28257"/>
                    </a:lnTo>
                    <a:lnTo>
                      <a:pt x="14518" y="29949"/>
                    </a:lnTo>
                    <a:lnTo>
                      <a:pt x="14792" y="30978"/>
                    </a:lnTo>
                    <a:lnTo>
                      <a:pt x="15181" y="31869"/>
                    </a:lnTo>
                    <a:lnTo>
                      <a:pt x="15661" y="32601"/>
                    </a:lnTo>
                    <a:lnTo>
                      <a:pt x="16278" y="33127"/>
                    </a:lnTo>
                    <a:lnTo>
                      <a:pt x="16987" y="33424"/>
                    </a:lnTo>
                    <a:lnTo>
                      <a:pt x="17421" y="33470"/>
                    </a:lnTo>
                    <a:lnTo>
                      <a:pt x="17833" y="33447"/>
                    </a:lnTo>
                    <a:lnTo>
                      <a:pt x="18473" y="33173"/>
                    </a:lnTo>
                    <a:lnTo>
                      <a:pt x="18907" y="32624"/>
                    </a:lnTo>
                    <a:lnTo>
                      <a:pt x="19182" y="31847"/>
                    </a:lnTo>
                    <a:lnTo>
                      <a:pt x="19296" y="30909"/>
                    </a:lnTo>
                    <a:lnTo>
                      <a:pt x="19273" y="29812"/>
                    </a:lnTo>
                    <a:lnTo>
                      <a:pt x="19067" y="28006"/>
                    </a:lnTo>
                    <a:lnTo>
                      <a:pt x="18519" y="25445"/>
                    </a:lnTo>
                    <a:lnTo>
                      <a:pt x="17833" y="23045"/>
                    </a:lnTo>
                    <a:lnTo>
                      <a:pt x="16918" y="20324"/>
                    </a:lnTo>
                    <a:lnTo>
                      <a:pt x="16758" y="19890"/>
                    </a:lnTo>
                    <a:lnTo>
                      <a:pt x="16987" y="20210"/>
                    </a:lnTo>
                    <a:lnTo>
                      <a:pt x="18542" y="22222"/>
                    </a:lnTo>
                    <a:lnTo>
                      <a:pt x="19982" y="23891"/>
                    </a:lnTo>
                    <a:lnTo>
                      <a:pt x="21628" y="25491"/>
                    </a:lnTo>
                    <a:lnTo>
                      <a:pt x="22931" y="26474"/>
                    </a:lnTo>
                    <a:lnTo>
                      <a:pt x="23777" y="26977"/>
                    </a:lnTo>
                    <a:lnTo>
                      <a:pt x="24600" y="27297"/>
                    </a:lnTo>
                    <a:lnTo>
                      <a:pt x="25400" y="27411"/>
                    </a:lnTo>
                    <a:lnTo>
                      <a:pt x="26132" y="27251"/>
                    </a:lnTo>
                    <a:lnTo>
                      <a:pt x="26772" y="26817"/>
                    </a:lnTo>
                    <a:lnTo>
                      <a:pt x="27069" y="26474"/>
                    </a:lnTo>
                    <a:lnTo>
                      <a:pt x="27320" y="26085"/>
                    </a:lnTo>
                    <a:lnTo>
                      <a:pt x="27549" y="25331"/>
                    </a:lnTo>
                    <a:lnTo>
                      <a:pt x="27503" y="24599"/>
                    </a:lnTo>
                    <a:lnTo>
                      <a:pt x="27206" y="23868"/>
                    </a:lnTo>
                    <a:lnTo>
                      <a:pt x="26680" y="23159"/>
                    </a:lnTo>
                    <a:lnTo>
                      <a:pt x="25994" y="22473"/>
                    </a:lnTo>
                    <a:lnTo>
                      <a:pt x="24737" y="21536"/>
                    </a:lnTo>
                    <a:lnTo>
                      <a:pt x="22817" y="20416"/>
                    </a:lnTo>
                    <a:lnTo>
                      <a:pt x="20896" y="19524"/>
                    </a:lnTo>
                    <a:lnTo>
                      <a:pt x="18633" y="18610"/>
                    </a:lnTo>
                    <a:lnTo>
                      <a:pt x="18267" y="18495"/>
                    </a:lnTo>
                    <a:lnTo>
                      <a:pt x="19044" y="18724"/>
                    </a:lnTo>
                    <a:lnTo>
                      <a:pt x="21011" y="19090"/>
                    </a:lnTo>
                    <a:lnTo>
                      <a:pt x="23274" y="19318"/>
                    </a:lnTo>
                    <a:lnTo>
                      <a:pt x="25606" y="19364"/>
                    </a:lnTo>
                    <a:lnTo>
                      <a:pt x="27823" y="19181"/>
                    </a:lnTo>
                    <a:lnTo>
                      <a:pt x="29264" y="18884"/>
                    </a:lnTo>
                    <a:lnTo>
                      <a:pt x="30087" y="18587"/>
                    </a:lnTo>
                    <a:lnTo>
                      <a:pt x="30750" y="18244"/>
                    </a:lnTo>
                    <a:lnTo>
                      <a:pt x="31276" y="17787"/>
                    </a:lnTo>
                    <a:lnTo>
                      <a:pt x="31573" y="17284"/>
                    </a:lnTo>
                    <a:lnTo>
                      <a:pt x="31664" y="16666"/>
                    </a:lnTo>
                    <a:lnTo>
                      <a:pt x="31596" y="16324"/>
                    </a:lnTo>
                    <a:lnTo>
                      <a:pt x="31504" y="15981"/>
                    </a:lnTo>
                    <a:lnTo>
                      <a:pt x="31093" y="15432"/>
                    </a:lnTo>
                    <a:lnTo>
                      <a:pt x="30453" y="15043"/>
                    </a:lnTo>
                    <a:lnTo>
                      <a:pt x="29652" y="14792"/>
                    </a:lnTo>
                    <a:lnTo>
                      <a:pt x="28189" y="14586"/>
                    </a:lnTo>
                    <a:lnTo>
                      <a:pt x="25903" y="14632"/>
                    </a:lnTo>
                    <a:lnTo>
                      <a:pt x="22337" y="15135"/>
                    </a:lnTo>
                    <a:lnTo>
                      <a:pt x="19127" y="15874"/>
                    </a:lnTo>
                    <a:lnTo>
                      <a:pt x="20325" y="15363"/>
                    </a:lnTo>
                    <a:lnTo>
                      <a:pt x="22085" y="14380"/>
                    </a:lnTo>
                    <a:lnTo>
                      <a:pt x="23983" y="13100"/>
                    </a:lnTo>
                    <a:lnTo>
                      <a:pt x="25789" y="11637"/>
                    </a:lnTo>
                    <a:lnTo>
                      <a:pt x="27320" y="10128"/>
                    </a:lnTo>
                    <a:lnTo>
                      <a:pt x="28121" y="9008"/>
                    </a:lnTo>
                    <a:lnTo>
                      <a:pt x="28441" y="8276"/>
                    </a:lnTo>
                    <a:lnTo>
                      <a:pt x="28555" y="7613"/>
                    </a:lnTo>
                    <a:lnTo>
                      <a:pt x="28464" y="6996"/>
                    </a:lnTo>
                    <a:lnTo>
                      <a:pt x="28304" y="6722"/>
                    </a:lnTo>
                    <a:lnTo>
                      <a:pt x="27983" y="6287"/>
                    </a:lnTo>
                    <a:lnTo>
                      <a:pt x="27229" y="5716"/>
                    </a:lnTo>
                    <a:lnTo>
                      <a:pt x="26406" y="5510"/>
                    </a:lnTo>
                    <a:lnTo>
                      <a:pt x="25514" y="5647"/>
                    </a:lnTo>
                    <a:lnTo>
                      <a:pt x="24577" y="6036"/>
                    </a:lnTo>
                    <a:lnTo>
                      <a:pt x="23617" y="6630"/>
                    </a:lnTo>
                    <a:lnTo>
                      <a:pt x="22154" y="7865"/>
                    </a:lnTo>
                    <a:lnTo>
                      <a:pt x="20279" y="9877"/>
                    </a:lnTo>
                    <a:lnTo>
                      <a:pt x="18656" y="11934"/>
                    </a:lnTo>
                    <a:lnTo>
                      <a:pt x="16918" y="14449"/>
                    </a:lnTo>
                    <a:lnTo>
                      <a:pt x="16644" y="14860"/>
                    </a:lnTo>
                    <a:lnTo>
                      <a:pt x="16781" y="14037"/>
                    </a:lnTo>
                    <a:lnTo>
                      <a:pt x="17147" y="10768"/>
                    </a:lnTo>
                    <a:lnTo>
                      <a:pt x="17307" y="8093"/>
                    </a:lnTo>
                    <a:lnTo>
                      <a:pt x="17284" y="5327"/>
                    </a:lnTo>
                    <a:lnTo>
                      <a:pt x="17078" y="3429"/>
                    </a:lnTo>
                    <a:lnTo>
                      <a:pt x="16850" y="2309"/>
                    </a:lnTo>
                    <a:lnTo>
                      <a:pt x="16507" y="1349"/>
                    </a:lnTo>
                    <a:lnTo>
                      <a:pt x="16072" y="640"/>
                    </a:lnTo>
                    <a:lnTo>
                      <a:pt x="15478" y="160"/>
                    </a:lnTo>
                    <a:lnTo>
                      <a:pt x="147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410;p38">
                <a:extLst>
                  <a:ext uri="{FF2B5EF4-FFF2-40B4-BE49-F238E27FC236}">
                    <a16:creationId xmlns:a16="http://schemas.microsoft.com/office/drawing/2014/main" id="{C64F0509-4104-41C9-858D-2AD6AA52174E}"/>
                  </a:ext>
                </a:extLst>
              </p:cNvPr>
              <p:cNvSpPr/>
              <p:nvPr/>
            </p:nvSpPr>
            <p:spPr>
              <a:xfrm>
                <a:off x="1442573" y="4026038"/>
                <a:ext cx="422258" cy="366257"/>
              </a:xfrm>
              <a:custGeom>
                <a:avLst/>
                <a:gdLst/>
                <a:ahLst/>
                <a:cxnLst/>
                <a:rect l="l" t="t" r="r" b="b"/>
                <a:pathLst>
                  <a:path w="6379" h="5533" extrusionOk="0">
                    <a:moveTo>
                      <a:pt x="3269" y="0"/>
                    </a:moveTo>
                    <a:lnTo>
                      <a:pt x="2584" y="114"/>
                    </a:lnTo>
                    <a:lnTo>
                      <a:pt x="1966" y="343"/>
                    </a:lnTo>
                    <a:lnTo>
                      <a:pt x="1441" y="640"/>
                    </a:lnTo>
                    <a:lnTo>
                      <a:pt x="755" y="1235"/>
                    </a:lnTo>
                    <a:lnTo>
                      <a:pt x="183" y="2218"/>
                    </a:lnTo>
                    <a:lnTo>
                      <a:pt x="0" y="3246"/>
                    </a:lnTo>
                    <a:lnTo>
                      <a:pt x="137" y="4001"/>
                    </a:lnTo>
                    <a:lnTo>
                      <a:pt x="343" y="4458"/>
                    </a:lnTo>
                    <a:lnTo>
                      <a:pt x="663" y="4847"/>
                    </a:lnTo>
                    <a:lnTo>
                      <a:pt x="1120" y="5167"/>
                    </a:lnTo>
                    <a:lnTo>
                      <a:pt x="1669" y="5395"/>
                    </a:lnTo>
                    <a:lnTo>
                      <a:pt x="2355" y="5510"/>
                    </a:lnTo>
                    <a:lnTo>
                      <a:pt x="2766" y="5533"/>
                    </a:lnTo>
                    <a:lnTo>
                      <a:pt x="3155" y="5510"/>
                    </a:lnTo>
                    <a:lnTo>
                      <a:pt x="3887" y="5395"/>
                    </a:lnTo>
                    <a:lnTo>
                      <a:pt x="4527" y="5167"/>
                    </a:lnTo>
                    <a:lnTo>
                      <a:pt x="5053" y="4870"/>
                    </a:lnTo>
                    <a:lnTo>
                      <a:pt x="5716" y="4275"/>
                    </a:lnTo>
                    <a:lnTo>
                      <a:pt x="6241" y="3315"/>
                    </a:lnTo>
                    <a:lnTo>
                      <a:pt x="6379" y="2286"/>
                    </a:lnTo>
                    <a:lnTo>
                      <a:pt x="6219" y="1555"/>
                    </a:lnTo>
                    <a:lnTo>
                      <a:pt x="5990" y="1120"/>
                    </a:lnTo>
                    <a:lnTo>
                      <a:pt x="5647" y="732"/>
                    </a:lnTo>
                    <a:lnTo>
                      <a:pt x="5213" y="412"/>
                    </a:lnTo>
                    <a:lnTo>
                      <a:pt x="4664" y="160"/>
                    </a:lnTo>
                    <a:lnTo>
                      <a:pt x="4024" y="23"/>
                    </a:lnTo>
                    <a:lnTo>
                      <a:pt x="36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411;p38">
                <a:extLst>
                  <a:ext uri="{FF2B5EF4-FFF2-40B4-BE49-F238E27FC236}">
                    <a16:creationId xmlns:a16="http://schemas.microsoft.com/office/drawing/2014/main" id="{A3EA5078-95A3-4708-A98F-BA1624A2EC4E}"/>
                  </a:ext>
                </a:extLst>
              </p:cNvPr>
              <p:cNvSpPr/>
              <p:nvPr/>
            </p:nvSpPr>
            <p:spPr>
              <a:xfrm>
                <a:off x="1562123" y="4062314"/>
                <a:ext cx="86318" cy="93931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419" extrusionOk="0">
                    <a:moveTo>
                      <a:pt x="823" y="1"/>
                    </a:moveTo>
                    <a:lnTo>
                      <a:pt x="663" y="24"/>
                    </a:lnTo>
                    <a:lnTo>
                      <a:pt x="458" y="92"/>
                    </a:lnTo>
                    <a:lnTo>
                      <a:pt x="160" y="275"/>
                    </a:lnTo>
                    <a:lnTo>
                      <a:pt x="23" y="504"/>
                    </a:lnTo>
                    <a:lnTo>
                      <a:pt x="0" y="778"/>
                    </a:lnTo>
                    <a:lnTo>
                      <a:pt x="160" y="1167"/>
                    </a:lnTo>
                    <a:lnTo>
                      <a:pt x="458" y="1395"/>
                    </a:lnTo>
                    <a:lnTo>
                      <a:pt x="686" y="1418"/>
                    </a:lnTo>
                    <a:lnTo>
                      <a:pt x="823" y="1350"/>
                    </a:lnTo>
                    <a:lnTo>
                      <a:pt x="1052" y="1212"/>
                    </a:lnTo>
                    <a:lnTo>
                      <a:pt x="1303" y="732"/>
                    </a:lnTo>
                    <a:lnTo>
                      <a:pt x="1281" y="275"/>
                    </a:lnTo>
                    <a:lnTo>
                      <a:pt x="1075" y="46"/>
                    </a:lnTo>
                    <a:lnTo>
                      <a:pt x="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412;p38">
                <a:extLst>
                  <a:ext uri="{FF2B5EF4-FFF2-40B4-BE49-F238E27FC236}">
                    <a16:creationId xmlns:a16="http://schemas.microsoft.com/office/drawing/2014/main" id="{1B8AE0E9-E0AF-4A03-90E8-F735CA5D5CEB}"/>
                  </a:ext>
                </a:extLst>
              </p:cNvPr>
              <p:cNvSpPr/>
              <p:nvPr/>
            </p:nvSpPr>
            <p:spPr>
              <a:xfrm>
                <a:off x="1702857" y="4086542"/>
                <a:ext cx="78772" cy="66658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007" extrusionOk="0">
                    <a:moveTo>
                      <a:pt x="435" y="0"/>
                    </a:moveTo>
                    <a:lnTo>
                      <a:pt x="298" y="23"/>
                    </a:lnTo>
                    <a:lnTo>
                      <a:pt x="115" y="138"/>
                    </a:lnTo>
                    <a:lnTo>
                      <a:pt x="0" y="412"/>
                    </a:lnTo>
                    <a:lnTo>
                      <a:pt x="138" y="824"/>
                    </a:lnTo>
                    <a:lnTo>
                      <a:pt x="412" y="1006"/>
                    </a:lnTo>
                    <a:lnTo>
                      <a:pt x="641" y="1006"/>
                    </a:lnTo>
                    <a:lnTo>
                      <a:pt x="755" y="961"/>
                    </a:lnTo>
                    <a:lnTo>
                      <a:pt x="983" y="824"/>
                    </a:lnTo>
                    <a:lnTo>
                      <a:pt x="1189" y="481"/>
                    </a:lnTo>
                    <a:lnTo>
                      <a:pt x="1075" y="18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413;p38">
                <a:extLst>
                  <a:ext uri="{FF2B5EF4-FFF2-40B4-BE49-F238E27FC236}">
                    <a16:creationId xmlns:a16="http://schemas.microsoft.com/office/drawing/2014/main" id="{6FDE3251-F45E-4B3D-AE3C-8F7F8C7CF9A4}"/>
                  </a:ext>
                </a:extLst>
              </p:cNvPr>
              <p:cNvSpPr/>
              <p:nvPr/>
            </p:nvSpPr>
            <p:spPr>
              <a:xfrm>
                <a:off x="1498575" y="4195501"/>
                <a:ext cx="87841" cy="84796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281" extrusionOk="0">
                    <a:moveTo>
                      <a:pt x="709" y="1"/>
                    </a:moveTo>
                    <a:lnTo>
                      <a:pt x="457" y="23"/>
                    </a:lnTo>
                    <a:lnTo>
                      <a:pt x="206" y="138"/>
                    </a:lnTo>
                    <a:lnTo>
                      <a:pt x="0" y="572"/>
                    </a:lnTo>
                    <a:lnTo>
                      <a:pt x="114" y="1029"/>
                    </a:lnTo>
                    <a:lnTo>
                      <a:pt x="389" y="1258"/>
                    </a:lnTo>
                    <a:lnTo>
                      <a:pt x="663" y="1281"/>
                    </a:lnTo>
                    <a:lnTo>
                      <a:pt x="846" y="1258"/>
                    </a:lnTo>
                    <a:lnTo>
                      <a:pt x="1006" y="1212"/>
                    </a:lnTo>
                    <a:lnTo>
                      <a:pt x="1212" y="1029"/>
                    </a:lnTo>
                    <a:lnTo>
                      <a:pt x="1326" y="709"/>
                    </a:lnTo>
                    <a:lnTo>
                      <a:pt x="1143" y="252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414;p38">
                <a:extLst>
                  <a:ext uri="{FF2B5EF4-FFF2-40B4-BE49-F238E27FC236}">
                    <a16:creationId xmlns:a16="http://schemas.microsoft.com/office/drawing/2014/main" id="{AA7E22AE-5EAA-4D9F-8BC6-94DCB2A6A645}"/>
                  </a:ext>
                </a:extLst>
              </p:cNvPr>
              <p:cNvSpPr/>
              <p:nvPr/>
            </p:nvSpPr>
            <p:spPr>
              <a:xfrm>
                <a:off x="1616603" y="4278709"/>
                <a:ext cx="63613" cy="5759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70" extrusionOk="0">
                    <a:moveTo>
                      <a:pt x="595" y="1"/>
                    </a:moveTo>
                    <a:lnTo>
                      <a:pt x="366" y="70"/>
                    </a:lnTo>
                    <a:lnTo>
                      <a:pt x="160" y="161"/>
                    </a:lnTo>
                    <a:lnTo>
                      <a:pt x="0" y="458"/>
                    </a:lnTo>
                    <a:lnTo>
                      <a:pt x="92" y="733"/>
                    </a:lnTo>
                    <a:lnTo>
                      <a:pt x="389" y="870"/>
                    </a:lnTo>
                    <a:lnTo>
                      <a:pt x="618" y="847"/>
                    </a:lnTo>
                    <a:lnTo>
                      <a:pt x="800" y="778"/>
                    </a:lnTo>
                    <a:lnTo>
                      <a:pt x="961" y="481"/>
                    </a:lnTo>
                    <a:lnTo>
                      <a:pt x="892" y="161"/>
                    </a:lnTo>
                    <a:lnTo>
                      <a:pt x="5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415;p38">
                <a:extLst>
                  <a:ext uri="{FF2B5EF4-FFF2-40B4-BE49-F238E27FC236}">
                    <a16:creationId xmlns:a16="http://schemas.microsoft.com/office/drawing/2014/main" id="{65CB61D0-A671-4D33-87A2-FCC308640320}"/>
                  </a:ext>
                </a:extLst>
              </p:cNvPr>
              <p:cNvSpPr/>
              <p:nvPr/>
            </p:nvSpPr>
            <p:spPr>
              <a:xfrm>
                <a:off x="1745223" y="4227275"/>
                <a:ext cx="56067" cy="50043"/>
              </a:xfrm>
              <a:custGeom>
                <a:avLst/>
                <a:gdLst/>
                <a:ahLst/>
                <a:cxnLst/>
                <a:rect l="l" t="t" r="r" b="b"/>
                <a:pathLst>
                  <a:path w="847" h="756" extrusionOk="0">
                    <a:moveTo>
                      <a:pt x="572" y="1"/>
                    </a:moveTo>
                    <a:lnTo>
                      <a:pt x="366" y="23"/>
                    </a:lnTo>
                    <a:lnTo>
                      <a:pt x="161" y="92"/>
                    </a:lnTo>
                    <a:lnTo>
                      <a:pt x="1" y="366"/>
                    </a:lnTo>
                    <a:lnTo>
                      <a:pt x="92" y="618"/>
                    </a:lnTo>
                    <a:lnTo>
                      <a:pt x="321" y="755"/>
                    </a:lnTo>
                    <a:lnTo>
                      <a:pt x="504" y="732"/>
                    </a:lnTo>
                    <a:lnTo>
                      <a:pt x="686" y="641"/>
                    </a:lnTo>
                    <a:lnTo>
                      <a:pt x="846" y="389"/>
                    </a:lnTo>
                    <a:lnTo>
                      <a:pt x="801" y="138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416;p38">
                <a:extLst>
                  <a:ext uri="{FF2B5EF4-FFF2-40B4-BE49-F238E27FC236}">
                    <a16:creationId xmlns:a16="http://schemas.microsoft.com/office/drawing/2014/main" id="{296C59ED-901D-43C4-AA0D-60024326A58C}"/>
                  </a:ext>
                </a:extLst>
              </p:cNvPr>
              <p:cNvSpPr/>
              <p:nvPr/>
            </p:nvSpPr>
            <p:spPr>
              <a:xfrm>
                <a:off x="1631696" y="4181864"/>
                <a:ext cx="60635" cy="51566"/>
              </a:xfrm>
              <a:custGeom>
                <a:avLst/>
                <a:gdLst/>
                <a:ahLst/>
                <a:cxnLst/>
                <a:rect l="l" t="t" r="r" b="b"/>
                <a:pathLst>
                  <a:path w="916" h="779" extrusionOk="0">
                    <a:moveTo>
                      <a:pt x="435" y="1"/>
                    </a:moveTo>
                    <a:lnTo>
                      <a:pt x="230" y="24"/>
                    </a:lnTo>
                    <a:lnTo>
                      <a:pt x="1" y="275"/>
                    </a:lnTo>
                    <a:lnTo>
                      <a:pt x="1" y="572"/>
                    </a:lnTo>
                    <a:lnTo>
                      <a:pt x="230" y="778"/>
                    </a:lnTo>
                    <a:lnTo>
                      <a:pt x="412" y="778"/>
                    </a:lnTo>
                    <a:lnTo>
                      <a:pt x="664" y="732"/>
                    </a:lnTo>
                    <a:lnTo>
                      <a:pt x="915" y="504"/>
                    </a:lnTo>
                    <a:lnTo>
                      <a:pt x="915" y="229"/>
                    </a:lnTo>
                    <a:lnTo>
                      <a:pt x="664" y="24"/>
                    </a:lnTo>
                    <a:lnTo>
                      <a:pt x="4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2" name="Google Shape;417;p38">
              <a:extLst>
                <a:ext uri="{FF2B5EF4-FFF2-40B4-BE49-F238E27FC236}">
                  <a16:creationId xmlns:a16="http://schemas.microsoft.com/office/drawing/2014/main" id="{BA0D5965-84B8-4E06-9BF1-34207D7DD308}"/>
                </a:ext>
              </a:extLst>
            </p:cNvPr>
            <p:cNvGrpSpPr/>
            <p:nvPr/>
          </p:nvGrpSpPr>
          <p:grpSpPr>
            <a:xfrm>
              <a:off x="5185352" y="3895529"/>
              <a:ext cx="1173927" cy="2027220"/>
              <a:chOff x="5650132" y="3291897"/>
              <a:chExt cx="1323317" cy="2501100"/>
            </a:xfrm>
          </p:grpSpPr>
          <p:sp>
            <p:nvSpPr>
              <p:cNvPr id="135" name="Google Shape;418;p38">
                <a:extLst>
                  <a:ext uri="{FF2B5EF4-FFF2-40B4-BE49-F238E27FC236}">
                    <a16:creationId xmlns:a16="http://schemas.microsoft.com/office/drawing/2014/main" id="{D6917823-AFAC-40D9-BE1D-66F46294962F}"/>
                  </a:ext>
                </a:extLst>
              </p:cNvPr>
              <p:cNvSpPr/>
              <p:nvPr/>
            </p:nvSpPr>
            <p:spPr>
              <a:xfrm rot="-818940" flipH="1">
                <a:off x="6547792" y="3954716"/>
                <a:ext cx="151727" cy="1846457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419;p38">
                <a:extLst>
                  <a:ext uri="{FF2B5EF4-FFF2-40B4-BE49-F238E27FC236}">
                    <a16:creationId xmlns:a16="http://schemas.microsoft.com/office/drawing/2014/main" id="{61DE4C8B-49A5-44C6-8857-E2A5CA05DE59}"/>
                  </a:ext>
                </a:extLst>
              </p:cNvPr>
              <p:cNvSpPr/>
              <p:nvPr/>
            </p:nvSpPr>
            <p:spPr>
              <a:xfrm rot="7410453">
                <a:off x="5819520" y="3492889"/>
                <a:ext cx="984540" cy="935228"/>
              </a:xfrm>
              <a:custGeom>
                <a:avLst/>
                <a:gdLst/>
                <a:ahLst/>
                <a:cxnLst/>
                <a:rect l="l" t="t" r="r" b="b"/>
                <a:pathLst>
                  <a:path w="17330" h="16462" extrusionOk="0">
                    <a:moveTo>
                      <a:pt x="7545" y="1"/>
                    </a:moveTo>
                    <a:lnTo>
                      <a:pt x="6676" y="92"/>
                    </a:lnTo>
                    <a:lnTo>
                      <a:pt x="6493" y="115"/>
                    </a:lnTo>
                    <a:lnTo>
                      <a:pt x="6082" y="344"/>
                    </a:lnTo>
                    <a:lnTo>
                      <a:pt x="5487" y="915"/>
                    </a:lnTo>
                    <a:lnTo>
                      <a:pt x="4847" y="2058"/>
                    </a:lnTo>
                    <a:lnTo>
                      <a:pt x="4459" y="3339"/>
                    </a:lnTo>
                    <a:lnTo>
                      <a:pt x="4413" y="3956"/>
                    </a:lnTo>
                    <a:lnTo>
                      <a:pt x="4436" y="4253"/>
                    </a:lnTo>
                    <a:lnTo>
                      <a:pt x="4619" y="4779"/>
                    </a:lnTo>
                    <a:lnTo>
                      <a:pt x="5122" y="5442"/>
                    </a:lnTo>
                    <a:lnTo>
                      <a:pt x="6356" y="6311"/>
                    </a:lnTo>
                    <a:lnTo>
                      <a:pt x="6630" y="6402"/>
                    </a:lnTo>
                    <a:lnTo>
                      <a:pt x="5464" y="6105"/>
                    </a:lnTo>
                    <a:lnTo>
                      <a:pt x="2561" y="5556"/>
                    </a:lnTo>
                    <a:lnTo>
                      <a:pt x="2241" y="5533"/>
                    </a:lnTo>
                    <a:lnTo>
                      <a:pt x="1715" y="5671"/>
                    </a:lnTo>
                    <a:lnTo>
                      <a:pt x="1281" y="6014"/>
                    </a:lnTo>
                    <a:lnTo>
                      <a:pt x="915" y="6516"/>
                    </a:lnTo>
                    <a:lnTo>
                      <a:pt x="321" y="8003"/>
                    </a:lnTo>
                    <a:lnTo>
                      <a:pt x="69" y="8917"/>
                    </a:lnTo>
                    <a:lnTo>
                      <a:pt x="1" y="9100"/>
                    </a:lnTo>
                    <a:lnTo>
                      <a:pt x="46" y="9534"/>
                    </a:lnTo>
                    <a:lnTo>
                      <a:pt x="389" y="10266"/>
                    </a:lnTo>
                    <a:lnTo>
                      <a:pt x="1258" y="11272"/>
                    </a:lnTo>
                    <a:lnTo>
                      <a:pt x="2104" y="11820"/>
                    </a:lnTo>
                    <a:lnTo>
                      <a:pt x="2721" y="12072"/>
                    </a:lnTo>
                    <a:lnTo>
                      <a:pt x="3041" y="12118"/>
                    </a:lnTo>
                    <a:lnTo>
                      <a:pt x="3361" y="12140"/>
                    </a:lnTo>
                    <a:lnTo>
                      <a:pt x="4047" y="12003"/>
                    </a:lnTo>
                    <a:lnTo>
                      <a:pt x="5122" y="11500"/>
                    </a:lnTo>
                    <a:lnTo>
                      <a:pt x="6951" y="10106"/>
                    </a:lnTo>
                    <a:lnTo>
                      <a:pt x="7271" y="9786"/>
                    </a:lnTo>
                    <a:lnTo>
                      <a:pt x="7271" y="9786"/>
                    </a:lnTo>
                    <a:lnTo>
                      <a:pt x="7042" y="10106"/>
                    </a:lnTo>
                    <a:lnTo>
                      <a:pt x="6196" y="11912"/>
                    </a:lnTo>
                    <a:lnTo>
                      <a:pt x="5990" y="12986"/>
                    </a:lnTo>
                    <a:lnTo>
                      <a:pt x="6036" y="13695"/>
                    </a:lnTo>
                    <a:lnTo>
                      <a:pt x="6127" y="14015"/>
                    </a:lnTo>
                    <a:lnTo>
                      <a:pt x="6265" y="14335"/>
                    </a:lnTo>
                    <a:lnTo>
                      <a:pt x="6630" y="14861"/>
                    </a:lnTo>
                    <a:lnTo>
                      <a:pt x="7339" y="15524"/>
                    </a:lnTo>
                    <a:lnTo>
                      <a:pt x="8459" y="16118"/>
                    </a:lnTo>
                    <a:lnTo>
                      <a:pt x="9648" y="16416"/>
                    </a:lnTo>
                    <a:lnTo>
                      <a:pt x="10220" y="16461"/>
                    </a:lnTo>
                    <a:lnTo>
                      <a:pt x="10494" y="16461"/>
                    </a:lnTo>
                    <a:lnTo>
                      <a:pt x="11066" y="16233"/>
                    </a:lnTo>
                    <a:lnTo>
                      <a:pt x="11637" y="15798"/>
                    </a:lnTo>
                    <a:lnTo>
                      <a:pt x="12163" y="15181"/>
                    </a:lnTo>
                    <a:lnTo>
                      <a:pt x="12666" y="14450"/>
                    </a:lnTo>
                    <a:lnTo>
                      <a:pt x="13055" y="13626"/>
                    </a:lnTo>
                    <a:lnTo>
                      <a:pt x="13329" y="12803"/>
                    </a:lnTo>
                    <a:lnTo>
                      <a:pt x="13466" y="11958"/>
                    </a:lnTo>
                    <a:lnTo>
                      <a:pt x="13466" y="11569"/>
                    </a:lnTo>
                    <a:lnTo>
                      <a:pt x="13420" y="11203"/>
                    </a:lnTo>
                    <a:lnTo>
                      <a:pt x="13215" y="10586"/>
                    </a:lnTo>
                    <a:lnTo>
                      <a:pt x="12872" y="10106"/>
                    </a:lnTo>
                    <a:lnTo>
                      <a:pt x="12460" y="9740"/>
                    </a:lnTo>
                    <a:lnTo>
                      <a:pt x="11432" y="9226"/>
                    </a:lnTo>
                    <a:lnTo>
                      <a:pt x="11432" y="9226"/>
                    </a:lnTo>
                    <a:lnTo>
                      <a:pt x="12895" y="9351"/>
                    </a:lnTo>
                    <a:lnTo>
                      <a:pt x="14266" y="9283"/>
                    </a:lnTo>
                    <a:lnTo>
                      <a:pt x="14632" y="9237"/>
                    </a:lnTo>
                    <a:lnTo>
                      <a:pt x="15272" y="8940"/>
                    </a:lnTo>
                    <a:lnTo>
                      <a:pt x="15844" y="8483"/>
                    </a:lnTo>
                    <a:lnTo>
                      <a:pt x="16324" y="7888"/>
                    </a:lnTo>
                    <a:lnTo>
                      <a:pt x="16873" y="6974"/>
                    </a:lnTo>
                    <a:lnTo>
                      <a:pt x="17284" y="5991"/>
                    </a:lnTo>
                    <a:lnTo>
                      <a:pt x="17330" y="5808"/>
                    </a:lnTo>
                    <a:lnTo>
                      <a:pt x="17238" y="5625"/>
                    </a:lnTo>
                    <a:lnTo>
                      <a:pt x="16255" y="4848"/>
                    </a:lnTo>
                    <a:lnTo>
                      <a:pt x="14724" y="3979"/>
                    </a:lnTo>
                    <a:lnTo>
                      <a:pt x="13443" y="3567"/>
                    </a:lnTo>
                    <a:lnTo>
                      <a:pt x="12620" y="3499"/>
                    </a:lnTo>
                    <a:lnTo>
                      <a:pt x="12254" y="3567"/>
                    </a:lnTo>
                    <a:lnTo>
                      <a:pt x="11912" y="3659"/>
                    </a:lnTo>
                    <a:lnTo>
                      <a:pt x="11317" y="3933"/>
                    </a:lnTo>
                    <a:lnTo>
                      <a:pt x="10631" y="4436"/>
                    </a:lnTo>
                    <a:lnTo>
                      <a:pt x="9900" y="5465"/>
                    </a:lnTo>
                    <a:lnTo>
                      <a:pt x="9854" y="5671"/>
                    </a:lnTo>
                    <a:lnTo>
                      <a:pt x="9923" y="5236"/>
                    </a:lnTo>
                    <a:lnTo>
                      <a:pt x="10105" y="2927"/>
                    </a:lnTo>
                    <a:lnTo>
                      <a:pt x="10083" y="1441"/>
                    </a:lnTo>
                    <a:lnTo>
                      <a:pt x="9923" y="961"/>
                    </a:lnTo>
                    <a:lnTo>
                      <a:pt x="9831" y="755"/>
                    </a:lnTo>
                    <a:lnTo>
                      <a:pt x="9557" y="458"/>
                    </a:lnTo>
                    <a:lnTo>
                      <a:pt x="8985" y="161"/>
                    </a:lnTo>
                    <a:lnTo>
                      <a:pt x="754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420;p38">
                <a:extLst>
                  <a:ext uri="{FF2B5EF4-FFF2-40B4-BE49-F238E27FC236}">
                    <a16:creationId xmlns:a16="http://schemas.microsoft.com/office/drawing/2014/main" id="{C3D0CA0C-0C0D-461D-A4B5-A78CFC2DF9E8}"/>
                  </a:ext>
                </a:extLst>
              </p:cNvPr>
              <p:cNvSpPr/>
              <p:nvPr/>
            </p:nvSpPr>
            <p:spPr>
              <a:xfrm rot="7410453">
                <a:off x="6346874" y="3951249"/>
                <a:ext cx="79252" cy="122144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2150" extrusionOk="0">
                    <a:moveTo>
                      <a:pt x="435" y="0"/>
                    </a:moveTo>
                    <a:lnTo>
                      <a:pt x="160" y="183"/>
                    </a:lnTo>
                    <a:lnTo>
                      <a:pt x="0" y="663"/>
                    </a:lnTo>
                    <a:lnTo>
                      <a:pt x="114" y="1486"/>
                    </a:lnTo>
                    <a:lnTo>
                      <a:pt x="412" y="1966"/>
                    </a:lnTo>
                    <a:lnTo>
                      <a:pt x="663" y="2149"/>
                    </a:lnTo>
                    <a:lnTo>
                      <a:pt x="800" y="2149"/>
                    </a:lnTo>
                    <a:lnTo>
                      <a:pt x="1006" y="2104"/>
                    </a:lnTo>
                    <a:lnTo>
                      <a:pt x="1303" y="1738"/>
                    </a:lnTo>
                    <a:lnTo>
                      <a:pt x="1372" y="1463"/>
                    </a:lnTo>
                    <a:lnTo>
                      <a:pt x="1395" y="1212"/>
                    </a:lnTo>
                    <a:lnTo>
                      <a:pt x="1372" y="709"/>
                    </a:lnTo>
                    <a:lnTo>
                      <a:pt x="1189" y="298"/>
                    </a:lnTo>
                    <a:lnTo>
                      <a:pt x="846" y="23"/>
                    </a:lnTo>
                    <a:lnTo>
                      <a:pt x="61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421;p38">
                <a:extLst>
                  <a:ext uri="{FF2B5EF4-FFF2-40B4-BE49-F238E27FC236}">
                    <a16:creationId xmlns:a16="http://schemas.microsoft.com/office/drawing/2014/main" id="{00E03CB0-B4D2-4C3C-B943-715588095C0C}"/>
                  </a:ext>
                </a:extLst>
              </p:cNvPr>
              <p:cNvSpPr/>
              <p:nvPr/>
            </p:nvSpPr>
            <p:spPr>
              <a:xfrm rot="7410453">
                <a:off x="6265336" y="4015533"/>
                <a:ext cx="74139" cy="106521"/>
              </a:xfrm>
              <a:custGeom>
                <a:avLst/>
                <a:gdLst/>
                <a:ahLst/>
                <a:cxnLst/>
                <a:rect l="l" t="t" r="r" b="b"/>
                <a:pathLst>
                  <a:path w="1305" h="1875" extrusionOk="0">
                    <a:moveTo>
                      <a:pt x="618" y="0"/>
                    </a:moveTo>
                    <a:lnTo>
                      <a:pt x="367" y="92"/>
                    </a:lnTo>
                    <a:lnTo>
                      <a:pt x="92" y="526"/>
                    </a:lnTo>
                    <a:lnTo>
                      <a:pt x="1" y="1281"/>
                    </a:lnTo>
                    <a:lnTo>
                      <a:pt x="161" y="1715"/>
                    </a:lnTo>
                    <a:lnTo>
                      <a:pt x="390" y="1875"/>
                    </a:lnTo>
                    <a:lnTo>
                      <a:pt x="550" y="1875"/>
                    </a:lnTo>
                    <a:lnTo>
                      <a:pt x="710" y="1829"/>
                    </a:lnTo>
                    <a:lnTo>
                      <a:pt x="984" y="1692"/>
                    </a:lnTo>
                    <a:lnTo>
                      <a:pt x="1235" y="1303"/>
                    </a:lnTo>
                    <a:lnTo>
                      <a:pt x="1304" y="686"/>
                    </a:lnTo>
                    <a:lnTo>
                      <a:pt x="1121" y="275"/>
                    </a:lnTo>
                    <a:lnTo>
                      <a:pt x="915" y="69"/>
                    </a:lnTo>
                    <a:lnTo>
                      <a:pt x="778" y="23"/>
                    </a:lnTo>
                    <a:lnTo>
                      <a:pt x="6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422;p38">
                <a:extLst>
                  <a:ext uri="{FF2B5EF4-FFF2-40B4-BE49-F238E27FC236}">
                    <a16:creationId xmlns:a16="http://schemas.microsoft.com/office/drawing/2014/main" id="{147B100C-2BED-4E2C-8C50-D75E86C65545}"/>
                  </a:ext>
                </a:extLst>
              </p:cNvPr>
              <p:cNvSpPr/>
              <p:nvPr/>
            </p:nvSpPr>
            <p:spPr>
              <a:xfrm rot="7410453">
                <a:off x="6310618" y="3892981"/>
                <a:ext cx="79252" cy="75389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327" extrusionOk="0">
                    <a:moveTo>
                      <a:pt x="640" y="1"/>
                    </a:moveTo>
                    <a:lnTo>
                      <a:pt x="366" y="24"/>
                    </a:lnTo>
                    <a:lnTo>
                      <a:pt x="229" y="69"/>
                    </a:lnTo>
                    <a:lnTo>
                      <a:pt x="92" y="161"/>
                    </a:lnTo>
                    <a:lnTo>
                      <a:pt x="0" y="367"/>
                    </a:lnTo>
                    <a:lnTo>
                      <a:pt x="69" y="710"/>
                    </a:lnTo>
                    <a:lnTo>
                      <a:pt x="480" y="1167"/>
                    </a:lnTo>
                    <a:lnTo>
                      <a:pt x="869" y="1327"/>
                    </a:lnTo>
                    <a:lnTo>
                      <a:pt x="1120" y="1327"/>
                    </a:lnTo>
                    <a:lnTo>
                      <a:pt x="1212" y="1258"/>
                    </a:lnTo>
                    <a:lnTo>
                      <a:pt x="1303" y="1190"/>
                    </a:lnTo>
                    <a:lnTo>
                      <a:pt x="1395" y="984"/>
                    </a:lnTo>
                    <a:lnTo>
                      <a:pt x="1349" y="618"/>
                    </a:lnTo>
                    <a:lnTo>
                      <a:pt x="1006" y="184"/>
                    </a:lnTo>
                    <a:lnTo>
                      <a:pt x="64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423;p38">
                <a:extLst>
                  <a:ext uri="{FF2B5EF4-FFF2-40B4-BE49-F238E27FC236}">
                    <a16:creationId xmlns:a16="http://schemas.microsoft.com/office/drawing/2014/main" id="{5D07FF30-FA6B-4729-87D0-ADD79C72F341}"/>
                  </a:ext>
                </a:extLst>
              </p:cNvPr>
              <p:cNvSpPr/>
              <p:nvPr/>
            </p:nvSpPr>
            <p:spPr>
              <a:xfrm rot="7410453">
                <a:off x="6236231" y="3939398"/>
                <a:ext cx="57209" cy="92262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1624" extrusionOk="0">
                    <a:moveTo>
                      <a:pt x="412" y="0"/>
                    </a:moveTo>
                    <a:lnTo>
                      <a:pt x="297" y="23"/>
                    </a:lnTo>
                    <a:lnTo>
                      <a:pt x="115" y="206"/>
                    </a:lnTo>
                    <a:lnTo>
                      <a:pt x="0" y="595"/>
                    </a:lnTo>
                    <a:lnTo>
                      <a:pt x="92" y="1212"/>
                    </a:lnTo>
                    <a:lnTo>
                      <a:pt x="297" y="1532"/>
                    </a:lnTo>
                    <a:lnTo>
                      <a:pt x="503" y="1624"/>
                    </a:lnTo>
                    <a:lnTo>
                      <a:pt x="617" y="1578"/>
                    </a:lnTo>
                    <a:lnTo>
                      <a:pt x="823" y="1463"/>
                    </a:lnTo>
                    <a:lnTo>
                      <a:pt x="1006" y="961"/>
                    </a:lnTo>
                    <a:lnTo>
                      <a:pt x="938" y="389"/>
                    </a:lnTo>
                    <a:lnTo>
                      <a:pt x="732" y="92"/>
                    </a:lnTo>
                    <a:lnTo>
                      <a:pt x="5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3" name="Google Shape;424;p38">
              <a:extLst>
                <a:ext uri="{FF2B5EF4-FFF2-40B4-BE49-F238E27FC236}">
                  <a16:creationId xmlns:a16="http://schemas.microsoft.com/office/drawing/2014/main" id="{D4DC1A9A-E328-4C01-B160-17AF0121CD03}"/>
                </a:ext>
              </a:extLst>
            </p:cNvPr>
            <p:cNvGrpSpPr/>
            <p:nvPr/>
          </p:nvGrpSpPr>
          <p:grpSpPr>
            <a:xfrm>
              <a:off x="6199240" y="3439657"/>
              <a:ext cx="1132151" cy="2376234"/>
              <a:chOff x="6538713" y="2264777"/>
              <a:chExt cx="1699704" cy="3282511"/>
            </a:xfrm>
          </p:grpSpPr>
          <p:sp>
            <p:nvSpPr>
              <p:cNvPr id="129" name="Google Shape;425;p38">
                <a:extLst>
                  <a:ext uri="{FF2B5EF4-FFF2-40B4-BE49-F238E27FC236}">
                    <a16:creationId xmlns:a16="http://schemas.microsoft.com/office/drawing/2014/main" id="{96E72535-7B1A-4B0D-9606-2800E1C27A7C}"/>
                  </a:ext>
                </a:extLst>
              </p:cNvPr>
              <p:cNvSpPr/>
              <p:nvPr/>
            </p:nvSpPr>
            <p:spPr>
              <a:xfrm>
                <a:off x="7147881" y="3154675"/>
                <a:ext cx="151730" cy="2392613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426;p38">
                <a:extLst>
                  <a:ext uri="{FF2B5EF4-FFF2-40B4-BE49-F238E27FC236}">
                    <a16:creationId xmlns:a16="http://schemas.microsoft.com/office/drawing/2014/main" id="{9511E167-9DE8-4C44-8CCB-98134E14A348}"/>
                  </a:ext>
                </a:extLst>
              </p:cNvPr>
              <p:cNvSpPr/>
              <p:nvPr/>
            </p:nvSpPr>
            <p:spPr>
              <a:xfrm rot="8229467">
                <a:off x="6795635" y="2505107"/>
                <a:ext cx="1185859" cy="1220911"/>
              </a:xfrm>
              <a:custGeom>
                <a:avLst/>
                <a:gdLst/>
                <a:ahLst/>
                <a:cxnLst/>
                <a:rect l="l" t="t" r="r" b="b"/>
                <a:pathLst>
                  <a:path w="20874" h="21491" extrusionOk="0">
                    <a:moveTo>
                      <a:pt x="15935" y="1"/>
                    </a:moveTo>
                    <a:lnTo>
                      <a:pt x="14952" y="161"/>
                    </a:lnTo>
                    <a:lnTo>
                      <a:pt x="13375" y="549"/>
                    </a:lnTo>
                    <a:lnTo>
                      <a:pt x="11477" y="1304"/>
                    </a:lnTo>
                    <a:lnTo>
                      <a:pt x="10837" y="1693"/>
                    </a:lnTo>
                    <a:lnTo>
                      <a:pt x="10586" y="1898"/>
                    </a:lnTo>
                    <a:lnTo>
                      <a:pt x="10174" y="2538"/>
                    </a:lnTo>
                    <a:lnTo>
                      <a:pt x="9763" y="3819"/>
                    </a:lnTo>
                    <a:lnTo>
                      <a:pt x="9465" y="6494"/>
                    </a:lnTo>
                    <a:lnTo>
                      <a:pt x="9465" y="7019"/>
                    </a:lnTo>
                    <a:lnTo>
                      <a:pt x="9443" y="6562"/>
                    </a:lnTo>
                    <a:lnTo>
                      <a:pt x="8871" y="4162"/>
                    </a:lnTo>
                    <a:lnTo>
                      <a:pt x="8277" y="2973"/>
                    </a:lnTo>
                    <a:lnTo>
                      <a:pt x="7751" y="2310"/>
                    </a:lnTo>
                    <a:lnTo>
                      <a:pt x="7431" y="2058"/>
                    </a:lnTo>
                    <a:lnTo>
                      <a:pt x="7065" y="1830"/>
                    </a:lnTo>
                    <a:lnTo>
                      <a:pt x="6242" y="1487"/>
                    </a:lnTo>
                    <a:lnTo>
                      <a:pt x="4847" y="1121"/>
                    </a:lnTo>
                    <a:lnTo>
                      <a:pt x="2881" y="984"/>
                    </a:lnTo>
                    <a:lnTo>
                      <a:pt x="1647" y="1098"/>
                    </a:lnTo>
                    <a:lnTo>
                      <a:pt x="1007" y="1258"/>
                    </a:lnTo>
                    <a:lnTo>
                      <a:pt x="778" y="1372"/>
                    </a:lnTo>
                    <a:lnTo>
                      <a:pt x="572" y="1510"/>
                    </a:lnTo>
                    <a:lnTo>
                      <a:pt x="252" y="2058"/>
                    </a:lnTo>
                    <a:lnTo>
                      <a:pt x="69" y="2881"/>
                    </a:lnTo>
                    <a:lnTo>
                      <a:pt x="1" y="3887"/>
                    </a:lnTo>
                    <a:lnTo>
                      <a:pt x="69" y="5579"/>
                    </a:lnTo>
                    <a:lnTo>
                      <a:pt x="389" y="7294"/>
                    </a:lnTo>
                    <a:lnTo>
                      <a:pt x="687" y="8300"/>
                    </a:lnTo>
                    <a:lnTo>
                      <a:pt x="869" y="8757"/>
                    </a:lnTo>
                    <a:lnTo>
                      <a:pt x="1098" y="9168"/>
                    </a:lnTo>
                    <a:lnTo>
                      <a:pt x="1807" y="9831"/>
                    </a:lnTo>
                    <a:lnTo>
                      <a:pt x="2698" y="10334"/>
                    </a:lnTo>
                    <a:lnTo>
                      <a:pt x="3704" y="10677"/>
                    </a:lnTo>
                    <a:lnTo>
                      <a:pt x="6128" y="11157"/>
                    </a:lnTo>
                    <a:lnTo>
                      <a:pt x="6745" y="11180"/>
                    </a:lnTo>
                    <a:lnTo>
                      <a:pt x="6219" y="11317"/>
                    </a:lnTo>
                    <a:lnTo>
                      <a:pt x="3636" y="12392"/>
                    </a:lnTo>
                    <a:lnTo>
                      <a:pt x="2470" y="13215"/>
                    </a:lnTo>
                    <a:lnTo>
                      <a:pt x="1875" y="13878"/>
                    </a:lnTo>
                    <a:lnTo>
                      <a:pt x="1715" y="14244"/>
                    </a:lnTo>
                    <a:lnTo>
                      <a:pt x="1555" y="14609"/>
                    </a:lnTo>
                    <a:lnTo>
                      <a:pt x="1395" y="15432"/>
                    </a:lnTo>
                    <a:lnTo>
                      <a:pt x="1350" y="16736"/>
                    </a:lnTo>
                    <a:lnTo>
                      <a:pt x="1578" y="18519"/>
                    </a:lnTo>
                    <a:lnTo>
                      <a:pt x="1990" y="20096"/>
                    </a:lnTo>
                    <a:lnTo>
                      <a:pt x="2218" y="20714"/>
                    </a:lnTo>
                    <a:lnTo>
                      <a:pt x="2287" y="20851"/>
                    </a:lnTo>
                    <a:lnTo>
                      <a:pt x="2515" y="21102"/>
                    </a:lnTo>
                    <a:lnTo>
                      <a:pt x="3041" y="21354"/>
                    </a:lnTo>
                    <a:lnTo>
                      <a:pt x="4070" y="21491"/>
                    </a:lnTo>
                    <a:lnTo>
                      <a:pt x="5305" y="21445"/>
                    </a:lnTo>
                    <a:lnTo>
                      <a:pt x="6653" y="21216"/>
                    </a:lnTo>
                    <a:lnTo>
                      <a:pt x="7979" y="20874"/>
                    </a:lnTo>
                    <a:lnTo>
                      <a:pt x="9145" y="20393"/>
                    </a:lnTo>
                    <a:lnTo>
                      <a:pt x="10060" y="19799"/>
                    </a:lnTo>
                    <a:lnTo>
                      <a:pt x="10357" y="19479"/>
                    </a:lnTo>
                    <a:lnTo>
                      <a:pt x="10586" y="19136"/>
                    </a:lnTo>
                    <a:lnTo>
                      <a:pt x="10929" y="18382"/>
                    </a:lnTo>
                    <a:lnTo>
                      <a:pt x="11134" y="17239"/>
                    </a:lnTo>
                    <a:lnTo>
                      <a:pt x="10929" y="15272"/>
                    </a:lnTo>
                    <a:lnTo>
                      <a:pt x="10814" y="14929"/>
                    </a:lnTo>
                    <a:lnTo>
                      <a:pt x="11134" y="15318"/>
                    </a:lnTo>
                    <a:lnTo>
                      <a:pt x="12872" y="17216"/>
                    </a:lnTo>
                    <a:lnTo>
                      <a:pt x="13924" y="18039"/>
                    </a:lnTo>
                    <a:lnTo>
                      <a:pt x="14587" y="18404"/>
                    </a:lnTo>
                    <a:lnTo>
                      <a:pt x="14907" y="18496"/>
                    </a:lnTo>
                    <a:lnTo>
                      <a:pt x="15227" y="18565"/>
                    </a:lnTo>
                    <a:lnTo>
                      <a:pt x="15958" y="18565"/>
                    </a:lnTo>
                    <a:lnTo>
                      <a:pt x="17147" y="18382"/>
                    </a:lnTo>
                    <a:lnTo>
                      <a:pt x="18725" y="17856"/>
                    </a:lnTo>
                    <a:lnTo>
                      <a:pt x="20028" y="17124"/>
                    </a:lnTo>
                    <a:lnTo>
                      <a:pt x="20462" y="16736"/>
                    </a:lnTo>
                    <a:lnTo>
                      <a:pt x="20622" y="16530"/>
                    </a:lnTo>
                    <a:lnTo>
                      <a:pt x="20828" y="15890"/>
                    </a:lnTo>
                    <a:lnTo>
                      <a:pt x="20874" y="15090"/>
                    </a:lnTo>
                    <a:lnTo>
                      <a:pt x="20736" y="14152"/>
                    </a:lnTo>
                    <a:lnTo>
                      <a:pt x="20439" y="13192"/>
                    </a:lnTo>
                    <a:lnTo>
                      <a:pt x="19982" y="12232"/>
                    </a:lnTo>
                    <a:lnTo>
                      <a:pt x="19388" y="11340"/>
                    </a:lnTo>
                    <a:lnTo>
                      <a:pt x="18610" y="10609"/>
                    </a:lnTo>
                    <a:lnTo>
                      <a:pt x="18176" y="10311"/>
                    </a:lnTo>
                    <a:lnTo>
                      <a:pt x="17719" y="10060"/>
                    </a:lnTo>
                    <a:lnTo>
                      <a:pt x="16850" y="9717"/>
                    </a:lnTo>
                    <a:lnTo>
                      <a:pt x="15707" y="9466"/>
                    </a:lnTo>
                    <a:lnTo>
                      <a:pt x="14564" y="9511"/>
                    </a:lnTo>
                    <a:lnTo>
                      <a:pt x="14414" y="9555"/>
                    </a:lnTo>
                    <a:lnTo>
                      <a:pt x="14414" y="9555"/>
                    </a:lnTo>
                    <a:lnTo>
                      <a:pt x="15410" y="9008"/>
                    </a:lnTo>
                    <a:lnTo>
                      <a:pt x="17010" y="7865"/>
                    </a:lnTo>
                    <a:lnTo>
                      <a:pt x="18107" y="6791"/>
                    </a:lnTo>
                    <a:lnTo>
                      <a:pt x="18702" y="6013"/>
                    </a:lnTo>
                    <a:lnTo>
                      <a:pt x="18907" y="5602"/>
                    </a:lnTo>
                    <a:lnTo>
                      <a:pt x="19067" y="5213"/>
                    </a:lnTo>
                    <a:lnTo>
                      <a:pt x="19227" y="4413"/>
                    </a:lnTo>
                    <a:lnTo>
                      <a:pt x="19182" y="3636"/>
                    </a:lnTo>
                    <a:lnTo>
                      <a:pt x="19022" y="2904"/>
                    </a:lnTo>
                    <a:lnTo>
                      <a:pt x="18587" y="1875"/>
                    </a:lnTo>
                    <a:lnTo>
                      <a:pt x="17856" y="755"/>
                    </a:lnTo>
                    <a:lnTo>
                      <a:pt x="17559" y="344"/>
                    </a:lnTo>
                    <a:lnTo>
                      <a:pt x="17376" y="184"/>
                    </a:lnTo>
                    <a:lnTo>
                      <a:pt x="1678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427;p38">
                <a:extLst>
                  <a:ext uri="{FF2B5EF4-FFF2-40B4-BE49-F238E27FC236}">
                    <a16:creationId xmlns:a16="http://schemas.microsoft.com/office/drawing/2014/main" id="{0D826318-DEBF-4585-BF40-DFCC10DA183F}"/>
                  </a:ext>
                </a:extLst>
              </p:cNvPr>
              <p:cNvSpPr/>
              <p:nvPr/>
            </p:nvSpPr>
            <p:spPr>
              <a:xfrm rot="8229467">
                <a:off x="7395228" y="3132640"/>
                <a:ext cx="106576" cy="146798"/>
              </a:xfrm>
              <a:custGeom>
                <a:avLst/>
                <a:gdLst/>
                <a:ahLst/>
                <a:cxnLst/>
                <a:rect l="l" t="t" r="r" b="b"/>
                <a:pathLst>
                  <a:path w="1876" h="2584" extrusionOk="0">
                    <a:moveTo>
                      <a:pt x="961" y="0"/>
                    </a:moveTo>
                    <a:lnTo>
                      <a:pt x="755" y="23"/>
                    </a:lnTo>
                    <a:lnTo>
                      <a:pt x="412" y="297"/>
                    </a:lnTo>
                    <a:lnTo>
                      <a:pt x="160" y="709"/>
                    </a:lnTo>
                    <a:lnTo>
                      <a:pt x="23" y="1189"/>
                    </a:lnTo>
                    <a:lnTo>
                      <a:pt x="0" y="1692"/>
                    </a:lnTo>
                    <a:lnTo>
                      <a:pt x="92" y="2149"/>
                    </a:lnTo>
                    <a:lnTo>
                      <a:pt x="320" y="2469"/>
                    </a:lnTo>
                    <a:lnTo>
                      <a:pt x="686" y="2583"/>
                    </a:lnTo>
                    <a:lnTo>
                      <a:pt x="915" y="2561"/>
                    </a:lnTo>
                    <a:lnTo>
                      <a:pt x="1166" y="2469"/>
                    </a:lnTo>
                    <a:lnTo>
                      <a:pt x="1532" y="2172"/>
                    </a:lnTo>
                    <a:lnTo>
                      <a:pt x="1761" y="1783"/>
                    </a:lnTo>
                    <a:lnTo>
                      <a:pt x="1875" y="1326"/>
                    </a:lnTo>
                    <a:lnTo>
                      <a:pt x="1852" y="869"/>
                    </a:lnTo>
                    <a:lnTo>
                      <a:pt x="1738" y="457"/>
                    </a:lnTo>
                    <a:lnTo>
                      <a:pt x="1509" y="160"/>
                    </a:lnTo>
                    <a:lnTo>
                      <a:pt x="11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428;p38">
                <a:extLst>
                  <a:ext uri="{FF2B5EF4-FFF2-40B4-BE49-F238E27FC236}">
                    <a16:creationId xmlns:a16="http://schemas.microsoft.com/office/drawing/2014/main" id="{9FF958F2-7DD9-40CD-B99F-A1EB4268570D}"/>
                  </a:ext>
                </a:extLst>
              </p:cNvPr>
              <p:cNvSpPr/>
              <p:nvPr/>
            </p:nvSpPr>
            <p:spPr>
              <a:xfrm rot="8229467">
                <a:off x="7487138" y="3043160"/>
                <a:ext cx="70161" cy="98793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739" extrusionOk="0">
                    <a:moveTo>
                      <a:pt x="572" y="1"/>
                    </a:moveTo>
                    <a:lnTo>
                      <a:pt x="435" y="24"/>
                    </a:lnTo>
                    <a:lnTo>
                      <a:pt x="321" y="70"/>
                    </a:lnTo>
                    <a:lnTo>
                      <a:pt x="115" y="252"/>
                    </a:lnTo>
                    <a:lnTo>
                      <a:pt x="0" y="664"/>
                    </a:lnTo>
                    <a:lnTo>
                      <a:pt x="92" y="1304"/>
                    </a:lnTo>
                    <a:lnTo>
                      <a:pt x="366" y="1647"/>
                    </a:lnTo>
                    <a:lnTo>
                      <a:pt x="618" y="1738"/>
                    </a:lnTo>
                    <a:lnTo>
                      <a:pt x="755" y="1738"/>
                    </a:lnTo>
                    <a:lnTo>
                      <a:pt x="915" y="1693"/>
                    </a:lnTo>
                    <a:lnTo>
                      <a:pt x="1121" y="1510"/>
                    </a:lnTo>
                    <a:lnTo>
                      <a:pt x="1235" y="1098"/>
                    </a:lnTo>
                    <a:lnTo>
                      <a:pt x="1098" y="458"/>
                    </a:lnTo>
                    <a:lnTo>
                      <a:pt x="823" y="115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429;p38">
                <a:extLst>
                  <a:ext uri="{FF2B5EF4-FFF2-40B4-BE49-F238E27FC236}">
                    <a16:creationId xmlns:a16="http://schemas.microsoft.com/office/drawing/2014/main" id="{A6CA0FCB-523B-492E-931F-7FFF732DB7CD}"/>
                  </a:ext>
                </a:extLst>
              </p:cNvPr>
              <p:cNvSpPr/>
              <p:nvPr/>
            </p:nvSpPr>
            <p:spPr>
              <a:xfrm rot="8229467">
                <a:off x="7284760" y="3105097"/>
                <a:ext cx="89704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1579" h="1762" extrusionOk="0">
                    <a:moveTo>
                      <a:pt x="1144" y="1"/>
                    </a:moveTo>
                    <a:lnTo>
                      <a:pt x="824" y="24"/>
                    </a:lnTo>
                    <a:lnTo>
                      <a:pt x="390" y="321"/>
                    </a:lnTo>
                    <a:lnTo>
                      <a:pt x="1" y="961"/>
                    </a:lnTo>
                    <a:lnTo>
                      <a:pt x="1" y="1441"/>
                    </a:lnTo>
                    <a:lnTo>
                      <a:pt x="161" y="1670"/>
                    </a:lnTo>
                    <a:lnTo>
                      <a:pt x="321" y="1738"/>
                    </a:lnTo>
                    <a:lnTo>
                      <a:pt x="481" y="1761"/>
                    </a:lnTo>
                    <a:lnTo>
                      <a:pt x="801" y="1716"/>
                    </a:lnTo>
                    <a:lnTo>
                      <a:pt x="1235" y="1441"/>
                    </a:lnTo>
                    <a:lnTo>
                      <a:pt x="1578" y="824"/>
                    </a:lnTo>
                    <a:lnTo>
                      <a:pt x="1578" y="367"/>
                    </a:lnTo>
                    <a:lnTo>
                      <a:pt x="1441" y="138"/>
                    </a:lnTo>
                    <a:lnTo>
                      <a:pt x="1304" y="47"/>
                    </a:lnTo>
                    <a:lnTo>
                      <a:pt x="114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430;p38">
                <a:extLst>
                  <a:ext uri="{FF2B5EF4-FFF2-40B4-BE49-F238E27FC236}">
                    <a16:creationId xmlns:a16="http://schemas.microsoft.com/office/drawing/2014/main" id="{BCC3CC44-02B1-441F-8D36-1738AA94BE1A}"/>
                  </a:ext>
                </a:extLst>
              </p:cNvPr>
              <p:cNvSpPr/>
              <p:nvPr/>
            </p:nvSpPr>
            <p:spPr>
              <a:xfrm rot="8229467">
                <a:off x="7375306" y="3014356"/>
                <a:ext cx="70161" cy="91010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602" extrusionOk="0">
                    <a:moveTo>
                      <a:pt x="800" y="1"/>
                    </a:moveTo>
                    <a:lnTo>
                      <a:pt x="572" y="47"/>
                    </a:lnTo>
                    <a:lnTo>
                      <a:pt x="252" y="344"/>
                    </a:lnTo>
                    <a:lnTo>
                      <a:pt x="0" y="961"/>
                    </a:lnTo>
                    <a:lnTo>
                      <a:pt x="46" y="1373"/>
                    </a:lnTo>
                    <a:lnTo>
                      <a:pt x="229" y="1555"/>
                    </a:lnTo>
                    <a:lnTo>
                      <a:pt x="366" y="1601"/>
                    </a:lnTo>
                    <a:lnTo>
                      <a:pt x="526" y="1601"/>
                    </a:lnTo>
                    <a:lnTo>
                      <a:pt x="755" y="1533"/>
                    </a:lnTo>
                    <a:lnTo>
                      <a:pt x="1052" y="1258"/>
                    </a:lnTo>
                    <a:lnTo>
                      <a:pt x="1235" y="687"/>
                    </a:lnTo>
                    <a:lnTo>
                      <a:pt x="1166" y="298"/>
                    </a:lnTo>
                    <a:lnTo>
                      <a:pt x="1029" y="92"/>
                    </a:lnTo>
                    <a:lnTo>
                      <a:pt x="915" y="47"/>
                    </a:lnTo>
                    <a:lnTo>
                      <a:pt x="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68A2F6BE-73BE-49C2-8033-63D39233B668}"/>
                </a:ext>
              </a:extLst>
            </p:cNvPr>
            <p:cNvGrpSpPr/>
            <p:nvPr/>
          </p:nvGrpSpPr>
          <p:grpSpPr>
            <a:xfrm>
              <a:off x="3598518" y="3985368"/>
              <a:ext cx="1160182" cy="1640101"/>
              <a:chOff x="3661206" y="3747825"/>
              <a:chExt cx="1097494" cy="1756341"/>
            </a:xfrm>
          </p:grpSpPr>
          <p:sp>
            <p:nvSpPr>
              <p:cNvPr id="101" name="Google Shape;402;p38">
                <a:extLst>
                  <a:ext uri="{FF2B5EF4-FFF2-40B4-BE49-F238E27FC236}">
                    <a16:creationId xmlns:a16="http://schemas.microsoft.com/office/drawing/2014/main" id="{725F50F9-154C-4AD2-AB6F-163D5DD6CDF7}"/>
                  </a:ext>
                </a:extLst>
              </p:cNvPr>
              <p:cNvSpPr/>
              <p:nvPr/>
            </p:nvSpPr>
            <p:spPr>
              <a:xfrm>
                <a:off x="4086411" y="4438940"/>
                <a:ext cx="138072" cy="1065226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102" name="Google Shape;431;p38">
                <a:extLst>
                  <a:ext uri="{FF2B5EF4-FFF2-40B4-BE49-F238E27FC236}">
                    <a16:creationId xmlns:a16="http://schemas.microsoft.com/office/drawing/2014/main" id="{4AE164AE-F021-465F-9812-C5A650E4387C}"/>
                  </a:ext>
                </a:extLst>
              </p:cNvPr>
              <p:cNvGrpSpPr/>
              <p:nvPr/>
            </p:nvGrpSpPr>
            <p:grpSpPr>
              <a:xfrm>
                <a:off x="3661206" y="3747825"/>
                <a:ext cx="1097494" cy="926116"/>
                <a:chOff x="-6676201" y="5237775"/>
                <a:chExt cx="992559" cy="979894"/>
              </a:xfrm>
            </p:grpSpPr>
            <p:sp>
              <p:nvSpPr>
                <p:cNvPr id="103" name="Google Shape;432;p38">
                  <a:extLst>
                    <a:ext uri="{FF2B5EF4-FFF2-40B4-BE49-F238E27FC236}">
                      <a16:creationId xmlns:a16="http://schemas.microsoft.com/office/drawing/2014/main" id="{4AD98854-A259-49E2-A92B-9EFB1FAD9C6A}"/>
                    </a:ext>
                  </a:extLst>
                </p:cNvPr>
                <p:cNvSpPr/>
                <p:nvPr/>
              </p:nvSpPr>
              <p:spPr>
                <a:xfrm>
                  <a:off x="-6676201" y="5237775"/>
                  <a:ext cx="992559" cy="979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94" h="35436" extrusionOk="0">
                      <a:moveTo>
                        <a:pt x="19067" y="0"/>
                      </a:moveTo>
                      <a:lnTo>
                        <a:pt x="17330" y="229"/>
                      </a:lnTo>
                      <a:lnTo>
                        <a:pt x="16187" y="595"/>
                      </a:lnTo>
                      <a:lnTo>
                        <a:pt x="15547" y="915"/>
                      </a:lnTo>
                      <a:lnTo>
                        <a:pt x="15272" y="1121"/>
                      </a:lnTo>
                      <a:lnTo>
                        <a:pt x="14998" y="1349"/>
                      </a:lnTo>
                      <a:lnTo>
                        <a:pt x="14632" y="1944"/>
                      </a:lnTo>
                      <a:lnTo>
                        <a:pt x="14381" y="2698"/>
                      </a:lnTo>
                      <a:lnTo>
                        <a:pt x="14266" y="3567"/>
                      </a:lnTo>
                      <a:lnTo>
                        <a:pt x="14266" y="5076"/>
                      </a:lnTo>
                      <a:lnTo>
                        <a:pt x="14586" y="7270"/>
                      </a:lnTo>
                      <a:lnTo>
                        <a:pt x="15387" y="10562"/>
                      </a:lnTo>
                      <a:lnTo>
                        <a:pt x="16415" y="13694"/>
                      </a:lnTo>
                      <a:lnTo>
                        <a:pt x="16552" y="14015"/>
                      </a:lnTo>
                      <a:lnTo>
                        <a:pt x="15318" y="13054"/>
                      </a:lnTo>
                      <a:lnTo>
                        <a:pt x="10105" y="9465"/>
                      </a:lnTo>
                      <a:lnTo>
                        <a:pt x="7865" y="8162"/>
                      </a:lnTo>
                      <a:lnTo>
                        <a:pt x="5785" y="7133"/>
                      </a:lnTo>
                      <a:lnTo>
                        <a:pt x="4436" y="6699"/>
                      </a:lnTo>
                      <a:lnTo>
                        <a:pt x="3681" y="6584"/>
                      </a:lnTo>
                      <a:lnTo>
                        <a:pt x="3361" y="6607"/>
                      </a:lnTo>
                      <a:lnTo>
                        <a:pt x="3064" y="6653"/>
                      </a:lnTo>
                      <a:lnTo>
                        <a:pt x="2492" y="6882"/>
                      </a:lnTo>
                      <a:lnTo>
                        <a:pt x="1989" y="7247"/>
                      </a:lnTo>
                      <a:lnTo>
                        <a:pt x="1555" y="7750"/>
                      </a:lnTo>
                      <a:lnTo>
                        <a:pt x="984" y="8711"/>
                      </a:lnTo>
                      <a:lnTo>
                        <a:pt x="435" y="10288"/>
                      </a:lnTo>
                      <a:lnTo>
                        <a:pt x="115" y="12094"/>
                      </a:lnTo>
                      <a:lnTo>
                        <a:pt x="0" y="13946"/>
                      </a:lnTo>
                      <a:lnTo>
                        <a:pt x="92" y="15775"/>
                      </a:lnTo>
                      <a:lnTo>
                        <a:pt x="389" y="17375"/>
                      </a:lnTo>
                      <a:lnTo>
                        <a:pt x="618" y="18038"/>
                      </a:lnTo>
                      <a:lnTo>
                        <a:pt x="778" y="18358"/>
                      </a:lnTo>
                      <a:lnTo>
                        <a:pt x="1235" y="18861"/>
                      </a:lnTo>
                      <a:lnTo>
                        <a:pt x="1898" y="19250"/>
                      </a:lnTo>
                      <a:lnTo>
                        <a:pt x="2744" y="19547"/>
                      </a:lnTo>
                      <a:lnTo>
                        <a:pt x="4184" y="19821"/>
                      </a:lnTo>
                      <a:lnTo>
                        <a:pt x="6425" y="19890"/>
                      </a:lnTo>
                      <a:lnTo>
                        <a:pt x="9831" y="19684"/>
                      </a:lnTo>
                      <a:lnTo>
                        <a:pt x="13146" y="19181"/>
                      </a:lnTo>
                      <a:lnTo>
                        <a:pt x="13512" y="19113"/>
                      </a:lnTo>
                      <a:lnTo>
                        <a:pt x="12369" y="19639"/>
                      </a:lnTo>
                      <a:lnTo>
                        <a:pt x="7979" y="22130"/>
                      </a:lnTo>
                      <a:lnTo>
                        <a:pt x="6265" y="23274"/>
                      </a:lnTo>
                      <a:lnTo>
                        <a:pt x="4847" y="24462"/>
                      </a:lnTo>
                      <a:lnTo>
                        <a:pt x="4093" y="25331"/>
                      </a:lnTo>
                      <a:lnTo>
                        <a:pt x="3796" y="25880"/>
                      </a:lnTo>
                      <a:lnTo>
                        <a:pt x="3704" y="26131"/>
                      </a:lnTo>
                      <a:lnTo>
                        <a:pt x="3658" y="26406"/>
                      </a:lnTo>
                      <a:lnTo>
                        <a:pt x="3681" y="26954"/>
                      </a:lnTo>
                      <a:lnTo>
                        <a:pt x="3956" y="27800"/>
                      </a:lnTo>
                      <a:lnTo>
                        <a:pt x="4756" y="28989"/>
                      </a:lnTo>
                      <a:lnTo>
                        <a:pt x="5899" y="30132"/>
                      </a:lnTo>
                      <a:lnTo>
                        <a:pt x="7293" y="31184"/>
                      </a:lnTo>
                      <a:lnTo>
                        <a:pt x="8779" y="32052"/>
                      </a:lnTo>
                      <a:lnTo>
                        <a:pt x="10265" y="32670"/>
                      </a:lnTo>
                      <a:lnTo>
                        <a:pt x="11637" y="32967"/>
                      </a:lnTo>
                      <a:lnTo>
                        <a:pt x="12209" y="32967"/>
                      </a:lnTo>
                      <a:lnTo>
                        <a:pt x="12506" y="32921"/>
                      </a:lnTo>
                      <a:lnTo>
                        <a:pt x="13077" y="32647"/>
                      </a:lnTo>
                      <a:lnTo>
                        <a:pt x="13946" y="31938"/>
                      </a:lnTo>
                      <a:lnTo>
                        <a:pt x="15089" y="30452"/>
                      </a:lnTo>
                      <a:lnTo>
                        <a:pt x="16187" y="28669"/>
                      </a:lnTo>
                      <a:lnTo>
                        <a:pt x="17604" y="25811"/>
                      </a:lnTo>
                      <a:lnTo>
                        <a:pt x="18793" y="22976"/>
                      </a:lnTo>
                      <a:lnTo>
                        <a:pt x="18907" y="22656"/>
                      </a:lnTo>
                      <a:lnTo>
                        <a:pt x="18953" y="23891"/>
                      </a:lnTo>
                      <a:lnTo>
                        <a:pt x="19410" y="28829"/>
                      </a:lnTo>
                      <a:lnTo>
                        <a:pt x="19730" y="30818"/>
                      </a:lnTo>
                      <a:lnTo>
                        <a:pt x="20187" y="32601"/>
                      </a:lnTo>
                      <a:lnTo>
                        <a:pt x="20599" y="33607"/>
                      </a:lnTo>
                      <a:lnTo>
                        <a:pt x="20919" y="34133"/>
                      </a:lnTo>
                      <a:lnTo>
                        <a:pt x="21079" y="34316"/>
                      </a:lnTo>
                      <a:lnTo>
                        <a:pt x="21491" y="34636"/>
                      </a:lnTo>
                      <a:lnTo>
                        <a:pt x="22611" y="35116"/>
                      </a:lnTo>
                      <a:lnTo>
                        <a:pt x="24074" y="35413"/>
                      </a:lnTo>
                      <a:lnTo>
                        <a:pt x="25766" y="35436"/>
                      </a:lnTo>
                      <a:lnTo>
                        <a:pt x="27572" y="35207"/>
                      </a:lnTo>
                      <a:lnTo>
                        <a:pt x="29378" y="34682"/>
                      </a:lnTo>
                      <a:lnTo>
                        <a:pt x="31093" y="33813"/>
                      </a:lnTo>
                      <a:lnTo>
                        <a:pt x="32259" y="32921"/>
                      </a:lnTo>
                      <a:lnTo>
                        <a:pt x="32944" y="32212"/>
                      </a:lnTo>
                      <a:lnTo>
                        <a:pt x="33264" y="31824"/>
                      </a:lnTo>
                      <a:lnTo>
                        <a:pt x="33539" y="31412"/>
                      </a:lnTo>
                      <a:lnTo>
                        <a:pt x="33813" y="30544"/>
                      </a:lnTo>
                      <a:lnTo>
                        <a:pt x="33790" y="29583"/>
                      </a:lnTo>
                      <a:lnTo>
                        <a:pt x="33493" y="28600"/>
                      </a:lnTo>
                      <a:lnTo>
                        <a:pt x="32990" y="27594"/>
                      </a:lnTo>
                      <a:lnTo>
                        <a:pt x="32281" y="26588"/>
                      </a:lnTo>
                      <a:lnTo>
                        <a:pt x="31001" y="25080"/>
                      </a:lnTo>
                      <a:lnTo>
                        <a:pt x="29035" y="23205"/>
                      </a:lnTo>
                      <a:lnTo>
                        <a:pt x="27069" y="21582"/>
                      </a:lnTo>
                      <a:lnTo>
                        <a:pt x="24737" y="19890"/>
                      </a:lnTo>
                      <a:lnTo>
                        <a:pt x="24348" y="19639"/>
                      </a:lnTo>
                      <a:lnTo>
                        <a:pt x="25377" y="19890"/>
                      </a:lnTo>
                      <a:lnTo>
                        <a:pt x="29607" y="20576"/>
                      </a:lnTo>
                      <a:lnTo>
                        <a:pt x="31344" y="20690"/>
                      </a:lnTo>
                      <a:lnTo>
                        <a:pt x="32944" y="20622"/>
                      </a:lnTo>
                      <a:lnTo>
                        <a:pt x="33905" y="20416"/>
                      </a:lnTo>
                      <a:lnTo>
                        <a:pt x="34430" y="20187"/>
                      </a:lnTo>
                      <a:lnTo>
                        <a:pt x="34636" y="20027"/>
                      </a:lnTo>
                      <a:lnTo>
                        <a:pt x="34819" y="19867"/>
                      </a:lnTo>
                      <a:lnTo>
                        <a:pt x="35139" y="19387"/>
                      </a:lnTo>
                      <a:lnTo>
                        <a:pt x="35528" y="18450"/>
                      </a:lnTo>
                      <a:lnTo>
                        <a:pt x="35825" y="16804"/>
                      </a:lnTo>
                      <a:lnTo>
                        <a:pt x="35894" y="14906"/>
                      </a:lnTo>
                      <a:lnTo>
                        <a:pt x="35711" y="12940"/>
                      </a:lnTo>
                      <a:lnTo>
                        <a:pt x="35299" y="11043"/>
                      </a:lnTo>
                      <a:lnTo>
                        <a:pt x="34636" y="9396"/>
                      </a:lnTo>
                      <a:lnTo>
                        <a:pt x="33973" y="8459"/>
                      </a:lnTo>
                      <a:lnTo>
                        <a:pt x="33447" y="8002"/>
                      </a:lnTo>
                      <a:lnTo>
                        <a:pt x="33173" y="7819"/>
                      </a:lnTo>
                      <a:lnTo>
                        <a:pt x="32876" y="7682"/>
                      </a:lnTo>
                      <a:lnTo>
                        <a:pt x="32190" y="7590"/>
                      </a:lnTo>
                      <a:lnTo>
                        <a:pt x="31436" y="7659"/>
                      </a:lnTo>
                      <a:lnTo>
                        <a:pt x="30635" y="7910"/>
                      </a:lnTo>
                      <a:lnTo>
                        <a:pt x="29332" y="8482"/>
                      </a:lnTo>
                      <a:lnTo>
                        <a:pt x="27572" y="9602"/>
                      </a:lnTo>
                      <a:lnTo>
                        <a:pt x="25057" y="11568"/>
                      </a:lnTo>
                      <a:lnTo>
                        <a:pt x="22794" y="13672"/>
                      </a:lnTo>
                      <a:lnTo>
                        <a:pt x="22565" y="13923"/>
                      </a:lnTo>
                      <a:lnTo>
                        <a:pt x="23182" y="12940"/>
                      </a:lnTo>
                      <a:lnTo>
                        <a:pt x="25354" y="8756"/>
                      </a:lnTo>
                      <a:lnTo>
                        <a:pt x="26109" y="6950"/>
                      </a:lnTo>
                      <a:lnTo>
                        <a:pt x="26635" y="5213"/>
                      </a:lnTo>
                      <a:lnTo>
                        <a:pt x="26817" y="4093"/>
                      </a:lnTo>
                      <a:lnTo>
                        <a:pt x="26795" y="3430"/>
                      </a:lnTo>
                      <a:lnTo>
                        <a:pt x="26749" y="3132"/>
                      </a:lnTo>
                      <a:lnTo>
                        <a:pt x="26657" y="2858"/>
                      </a:lnTo>
                      <a:lnTo>
                        <a:pt x="26383" y="2355"/>
                      </a:lnTo>
                      <a:lnTo>
                        <a:pt x="25949" y="1875"/>
                      </a:lnTo>
                      <a:lnTo>
                        <a:pt x="25377" y="1463"/>
                      </a:lnTo>
                      <a:lnTo>
                        <a:pt x="24371" y="915"/>
                      </a:lnTo>
                      <a:lnTo>
                        <a:pt x="22725" y="366"/>
                      </a:lnTo>
                      <a:lnTo>
                        <a:pt x="20896" y="69"/>
                      </a:lnTo>
                      <a:lnTo>
                        <a:pt x="1906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" name="Google Shape;433;p38">
                  <a:extLst>
                    <a:ext uri="{FF2B5EF4-FFF2-40B4-BE49-F238E27FC236}">
                      <a16:creationId xmlns:a16="http://schemas.microsoft.com/office/drawing/2014/main" id="{D9F10C6B-8CBA-4FB0-9415-85915F9D11D9}"/>
                    </a:ext>
                  </a:extLst>
                </p:cNvPr>
                <p:cNvSpPr/>
                <p:nvPr/>
              </p:nvSpPr>
              <p:spPr>
                <a:xfrm>
                  <a:off x="-6290550" y="5610760"/>
                  <a:ext cx="275032" cy="251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6" h="9100" extrusionOk="0">
                      <a:moveTo>
                        <a:pt x="4504" y="1"/>
                      </a:moveTo>
                      <a:lnTo>
                        <a:pt x="3407" y="115"/>
                      </a:lnTo>
                      <a:lnTo>
                        <a:pt x="2721" y="321"/>
                      </a:lnTo>
                      <a:lnTo>
                        <a:pt x="2081" y="618"/>
                      </a:lnTo>
                      <a:lnTo>
                        <a:pt x="1509" y="1029"/>
                      </a:lnTo>
                      <a:lnTo>
                        <a:pt x="1006" y="1532"/>
                      </a:lnTo>
                      <a:lnTo>
                        <a:pt x="595" y="2150"/>
                      </a:lnTo>
                      <a:lnTo>
                        <a:pt x="275" y="2858"/>
                      </a:lnTo>
                      <a:lnTo>
                        <a:pt x="92" y="3681"/>
                      </a:lnTo>
                      <a:lnTo>
                        <a:pt x="46" y="4139"/>
                      </a:lnTo>
                      <a:lnTo>
                        <a:pt x="0" y="5030"/>
                      </a:lnTo>
                      <a:lnTo>
                        <a:pt x="252" y="6471"/>
                      </a:lnTo>
                      <a:lnTo>
                        <a:pt x="778" y="7499"/>
                      </a:lnTo>
                      <a:lnTo>
                        <a:pt x="1486" y="8208"/>
                      </a:lnTo>
                      <a:lnTo>
                        <a:pt x="2241" y="8665"/>
                      </a:lnTo>
                      <a:lnTo>
                        <a:pt x="2995" y="8917"/>
                      </a:lnTo>
                      <a:lnTo>
                        <a:pt x="3841" y="9031"/>
                      </a:lnTo>
                      <a:lnTo>
                        <a:pt x="3978" y="9031"/>
                      </a:lnTo>
                      <a:lnTo>
                        <a:pt x="4504" y="9100"/>
                      </a:lnTo>
                      <a:lnTo>
                        <a:pt x="5693" y="8963"/>
                      </a:lnTo>
                      <a:lnTo>
                        <a:pt x="6927" y="8528"/>
                      </a:lnTo>
                      <a:lnTo>
                        <a:pt x="8093" y="7842"/>
                      </a:lnTo>
                      <a:lnTo>
                        <a:pt x="9076" y="6928"/>
                      </a:lnTo>
                      <a:lnTo>
                        <a:pt x="9579" y="6128"/>
                      </a:lnTo>
                      <a:lnTo>
                        <a:pt x="9831" y="5533"/>
                      </a:lnTo>
                      <a:lnTo>
                        <a:pt x="9945" y="4916"/>
                      </a:lnTo>
                      <a:lnTo>
                        <a:pt x="9922" y="4276"/>
                      </a:lnTo>
                      <a:lnTo>
                        <a:pt x="9762" y="3613"/>
                      </a:lnTo>
                      <a:lnTo>
                        <a:pt x="9442" y="2904"/>
                      </a:lnTo>
                      <a:lnTo>
                        <a:pt x="9214" y="2561"/>
                      </a:lnTo>
                      <a:lnTo>
                        <a:pt x="8962" y="2218"/>
                      </a:lnTo>
                      <a:lnTo>
                        <a:pt x="8390" y="1601"/>
                      </a:lnTo>
                      <a:lnTo>
                        <a:pt x="7407" y="847"/>
                      </a:lnTo>
                      <a:lnTo>
                        <a:pt x="5990" y="229"/>
                      </a:lnTo>
                      <a:lnTo>
                        <a:pt x="450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05" name="Google Shape;434;p38">
                  <a:extLst>
                    <a:ext uri="{FF2B5EF4-FFF2-40B4-BE49-F238E27FC236}">
                      <a16:creationId xmlns:a16="http://schemas.microsoft.com/office/drawing/2014/main" id="{0B2EB24A-023D-4C44-8DB2-0F372DC6FA62}"/>
                    </a:ext>
                  </a:extLst>
                </p:cNvPr>
                <p:cNvGrpSpPr/>
                <p:nvPr/>
              </p:nvGrpSpPr>
              <p:grpSpPr>
                <a:xfrm>
                  <a:off x="-6423949" y="5419207"/>
                  <a:ext cx="569624" cy="582288"/>
                  <a:chOff x="6318763" y="-2192768"/>
                  <a:chExt cx="569624" cy="582288"/>
                </a:xfrm>
              </p:grpSpPr>
              <p:sp>
                <p:nvSpPr>
                  <p:cNvPr id="106" name="Google Shape;435;p38">
                    <a:extLst>
                      <a:ext uri="{FF2B5EF4-FFF2-40B4-BE49-F238E27FC236}">
                        <a16:creationId xmlns:a16="http://schemas.microsoft.com/office/drawing/2014/main" id="{C5140342-1537-4736-91A3-5D1AF41F1381}"/>
                      </a:ext>
                    </a:extLst>
                  </p:cNvPr>
                  <p:cNvSpPr/>
                  <p:nvPr/>
                </p:nvSpPr>
                <p:spPr>
                  <a:xfrm>
                    <a:off x="6574168" y="-1985397"/>
                    <a:ext cx="19633" cy="581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0" h="2104" extrusionOk="0">
                        <a:moveTo>
                          <a:pt x="458" y="0"/>
                        </a:moveTo>
                        <a:lnTo>
                          <a:pt x="321" y="115"/>
                        </a:lnTo>
                        <a:lnTo>
                          <a:pt x="138" y="549"/>
                        </a:lnTo>
                        <a:lnTo>
                          <a:pt x="1" y="1349"/>
                        </a:lnTo>
                        <a:lnTo>
                          <a:pt x="23" y="1875"/>
                        </a:lnTo>
                        <a:lnTo>
                          <a:pt x="115" y="2058"/>
                        </a:lnTo>
                        <a:lnTo>
                          <a:pt x="183" y="2104"/>
                        </a:lnTo>
                        <a:lnTo>
                          <a:pt x="275" y="2081"/>
                        </a:lnTo>
                        <a:lnTo>
                          <a:pt x="412" y="1943"/>
                        </a:lnTo>
                        <a:lnTo>
                          <a:pt x="595" y="1532"/>
                        </a:lnTo>
                        <a:lnTo>
                          <a:pt x="709" y="800"/>
                        </a:lnTo>
                        <a:lnTo>
                          <a:pt x="641" y="183"/>
                        </a:lnTo>
                        <a:lnTo>
                          <a:pt x="526" y="23"/>
                        </a:lnTo>
                        <a:lnTo>
                          <a:pt x="458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" name="Google Shape;436;p38">
                    <a:extLst>
                      <a:ext uri="{FF2B5EF4-FFF2-40B4-BE49-F238E27FC236}">
                        <a16:creationId xmlns:a16="http://schemas.microsoft.com/office/drawing/2014/main" id="{0BDD0A6B-B77B-460E-BFCC-549A23F56624}"/>
                      </a:ext>
                    </a:extLst>
                  </p:cNvPr>
                  <p:cNvSpPr/>
                  <p:nvPr/>
                </p:nvSpPr>
                <p:spPr>
                  <a:xfrm>
                    <a:off x="6610200" y="-1957578"/>
                    <a:ext cx="24058" cy="34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0" h="1235" extrusionOk="0">
                        <a:moveTo>
                          <a:pt x="755" y="0"/>
                        </a:moveTo>
                        <a:lnTo>
                          <a:pt x="618" y="23"/>
                        </a:lnTo>
                        <a:lnTo>
                          <a:pt x="412" y="252"/>
                        </a:lnTo>
                        <a:lnTo>
                          <a:pt x="69" y="983"/>
                        </a:lnTo>
                        <a:lnTo>
                          <a:pt x="1" y="1166"/>
                        </a:lnTo>
                        <a:lnTo>
                          <a:pt x="1" y="1235"/>
                        </a:lnTo>
                        <a:lnTo>
                          <a:pt x="92" y="1235"/>
                        </a:lnTo>
                        <a:lnTo>
                          <a:pt x="344" y="1075"/>
                        </a:lnTo>
                        <a:lnTo>
                          <a:pt x="687" y="663"/>
                        </a:lnTo>
                        <a:lnTo>
                          <a:pt x="869" y="229"/>
                        </a:lnTo>
                        <a:lnTo>
                          <a:pt x="801" y="69"/>
                        </a:lnTo>
                        <a:lnTo>
                          <a:pt x="75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" name="Google Shape;437;p38">
                    <a:extLst>
                      <a:ext uri="{FF2B5EF4-FFF2-40B4-BE49-F238E27FC236}">
                        <a16:creationId xmlns:a16="http://schemas.microsoft.com/office/drawing/2014/main" id="{858D472C-9F85-497E-8BAF-C5A861EF7A3F}"/>
                      </a:ext>
                    </a:extLst>
                  </p:cNvPr>
                  <p:cNvSpPr/>
                  <p:nvPr/>
                </p:nvSpPr>
                <p:spPr>
                  <a:xfrm>
                    <a:off x="6653200" y="-1905756"/>
                    <a:ext cx="39211" cy="189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8" h="687" extrusionOk="0">
                        <a:moveTo>
                          <a:pt x="1052" y="1"/>
                        </a:moveTo>
                        <a:lnTo>
                          <a:pt x="206" y="321"/>
                        </a:lnTo>
                        <a:lnTo>
                          <a:pt x="0" y="435"/>
                        </a:lnTo>
                        <a:lnTo>
                          <a:pt x="0" y="481"/>
                        </a:lnTo>
                        <a:lnTo>
                          <a:pt x="320" y="618"/>
                        </a:lnTo>
                        <a:lnTo>
                          <a:pt x="846" y="687"/>
                        </a:lnTo>
                        <a:lnTo>
                          <a:pt x="1189" y="595"/>
                        </a:lnTo>
                        <a:lnTo>
                          <a:pt x="1372" y="412"/>
                        </a:lnTo>
                        <a:lnTo>
                          <a:pt x="1418" y="298"/>
                        </a:lnTo>
                        <a:lnTo>
                          <a:pt x="1418" y="161"/>
                        </a:lnTo>
                        <a:lnTo>
                          <a:pt x="1349" y="24"/>
                        </a:lnTo>
                        <a:lnTo>
                          <a:pt x="1052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" name="Google Shape;438;p38">
                    <a:extLst>
                      <a:ext uri="{FF2B5EF4-FFF2-40B4-BE49-F238E27FC236}">
                        <a16:creationId xmlns:a16="http://schemas.microsoft.com/office/drawing/2014/main" id="{092BE2DC-B17E-4FE6-BCC6-ACFE98FE8953}"/>
                      </a:ext>
                    </a:extLst>
                  </p:cNvPr>
                  <p:cNvSpPr/>
                  <p:nvPr/>
                </p:nvSpPr>
                <p:spPr>
                  <a:xfrm>
                    <a:off x="6492619" y="-1941788"/>
                    <a:ext cx="46816" cy="39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3" h="1419" extrusionOk="0">
                        <a:moveTo>
                          <a:pt x="138" y="1"/>
                        </a:moveTo>
                        <a:lnTo>
                          <a:pt x="0" y="92"/>
                        </a:lnTo>
                        <a:lnTo>
                          <a:pt x="0" y="206"/>
                        </a:lnTo>
                        <a:lnTo>
                          <a:pt x="69" y="481"/>
                        </a:lnTo>
                        <a:lnTo>
                          <a:pt x="549" y="1007"/>
                        </a:lnTo>
                        <a:lnTo>
                          <a:pt x="1166" y="1350"/>
                        </a:lnTo>
                        <a:lnTo>
                          <a:pt x="1532" y="1418"/>
                        </a:lnTo>
                        <a:lnTo>
                          <a:pt x="1669" y="1327"/>
                        </a:lnTo>
                        <a:lnTo>
                          <a:pt x="1692" y="1235"/>
                        </a:lnTo>
                        <a:lnTo>
                          <a:pt x="1669" y="984"/>
                        </a:lnTo>
                        <a:lnTo>
                          <a:pt x="1166" y="458"/>
                        </a:lnTo>
                        <a:lnTo>
                          <a:pt x="526" y="69"/>
                        </a:lnTo>
                        <a:lnTo>
                          <a:pt x="13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0" name="Google Shape;439;p38">
                    <a:extLst>
                      <a:ext uri="{FF2B5EF4-FFF2-40B4-BE49-F238E27FC236}">
                        <a16:creationId xmlns:a16="http://schemas.microsoft.com/office/drawing/2014/main" id="{229E9C9D-1D20-40EA-BDD4-24F87959E6C7}"/>
                      </a:ext>
                    </a:extLst>
                  </p:cNvPr>
                  <p:cNvSpPr/>
                  <p:nvPr/>
                </p:nvSpPr>
                <p:spPr>
                  <a:xfrm>
                    <a:off x="6636138" y="-1867816"/>
                    <a:ext cx="44908" cy="322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4" h="1167" extrusionOk="0">
                        <a:moveTo>
                          <a:pt x="137" y="1"/>
                        </a:moveTo>
                        <a:lnTo>
                          <a:pt x="23" y="92"/>
                        </a:lnTo>
                        <a:lnTo>
                          <a:pt x="0" y="229"/>
                        </a:lnTo>
                        <a:lnTo>
                          <a:pt x="251" y="641"/>
                        </a:lnTo>
                        <a:lnTo>
                          <a:pt x="709" y="1006"/>
                        </a:lnTo>
                        <a:lnTo>
                          <a:pt x="1257" y="1166"/>
                        </a:lnTo>
                        <a:lnTo>
                          <a:pt x="1509" y="1075"/>
                        </a:lnTo>
                        <a:lnTo>
                          <a:pt x="1600" y="1006"/>
                        </a:lnTo>
                        <a:lnTo>
                          <a:pt x="1623" y="824"/>
                        </a:lnTo>
                        <a:lnTo>
                          <a:pt x="1372" y="526"/>
                        </a:lnTo>
                        <a:lnTo>
                          <a:pt x="709" y="161"/>
                        </a:lnTo>
                        <a:lnTo>
                          <a:pt x="137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" name="Google Shape;440;p38">
                    <a:extLst>
                      <a:ext uri="{FF2B5EF4-FFF2-40B4-BE49-F238E27FC236}">
                        <a16:creationId xmlns:a16="http://schemas.microsoft.com/office/drawing/2014/main" id="{4B2011D7-1BE9-49E1-AF42-D3CFA40E71A3}"/>
                      </a:ext>
                    </a:extLst>
                  </p:cNvPr>
                  <p:cNvSpPr/>
                  <p:nvPr/>
                </p:nvSpPr>
                <p:spPr>
                  <a:xfrm>
                    <a:off x="6538136" y="-1838089"/>
                    <a:ext cx="24694" cy="493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3" h="1784" extrusionOk="0">
                        <a:moveTo>
                          <a:pt x="755" y="0"/>
                        </a:moveTo>
                        <a:lnTo>
                          <a:pt x="618" y="23"/>
                        </a:lnTo>
                        <a:lnTo>
                          <a:pt x="366" y="366"/>
                        </a:lnTo>
                        <a:lnTo>
                          <a:pt x="69" y="1075"/>
                        </a:lnTo>
                        <a:lnTo>
                          <a:pt x="0" y="1555"/>
                        </a:lnTo>
                        <a:lnTo>
                          <a:pt x="69" y="1760"/>
                        </a:lnTo>
                        <a:lnTo>
                          <a:pt x="138" y="1783"/>
                        </a:lnTo>
                        <a:lnTo>
                          <a:pt x="320" y="1783"/>
                        </a:lnTo>
                        <a:lnTo>
                          <a:pt x="641" y="1417"/>
                        </a:lnTo>
                        <a:lnTo>
                          <a:pt x="846" y="846"/>
                        </a:lnTo>
                        <a:lnTo>
                          <a:pt x="892" y="252"/>
                        </a:lnTo>
                        <a:lnTo>
                          <a:pt x="823" y="69"/>
                        </a:lnTo>
                        <a:lnTo>
                          <a:pt x="75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2" name="Google Shape;441;p38">
                    <a:extLst>
                      <a:ext uri="{FF2B5EF4-FFF2-40B4-BE49-F238E27FC236}">
                        <a16:creationId xmlns:a16="http://schemas.microsoft.com/office/drawing/2014/main" id="{66044C41-B652-457C-9D51-EC77178CBBBA}"/>
                      </a:ext>
                    </a:extLst>
                  </p:cNvPr>
                  <p:cNvSpPr/>
                  <p:nvPr/>
                </p:nvSpPr>
                <p:spPr>
                  <a:xfrm>
                    <a:off x="6601987" y="-1830512"/>
                    <a:ext cx="28482" cy="417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0" h="1510" extrusionOk="0">
                        <a:moveTo>
                          <a:pt x="115" y="0"/>
                        </a:moveTo>
                        <a:lnTo>
                          <a:pt x="0" y="115"/>
                        </a:lnTo>
                        <a:lnTo>
                          <a:pt x="23" y="480"/>
                        </a:lnTo>
                        <a:lnTo>
                          <a:pt x="343" y="1121"/>
                        </a:lnTo>
                        <a:lnTo>
                          <a:pt x="641" y="1441"/>
                        </a:lnTo>
                        <a:lnTo>
                          <a:pt x="823" y="1509"/>
                        </a:lnTo>
                        <a:lnTo>
                          <a:pt x="892" y="1464"/>
                        </a:lnTo>
                        <a:lnTo>
                          <a:pt x="984" y="1303"/>
                        </a:lnTo>
                        <a:lnTo>
                          <a:pt x="1029" y="892"/>
                        </a:lnTo>
                        <a:lnTo>
                          <a:pt x="892" y="458"/>
                        </a:lnTo>
                        <a:lnTo>
                          <a:pt x="526" y="115"/>
                        </a:lnTo>
                        <a:lnTo>
                          <a:pt x="252" y="23"/>
                        </a:lnTo>
                        <a:lnTo>
                          <a:pt x="11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" name="Google Shape;442;p38">
                    <a:extLst>
                      <a:ext uri="{FF2B5EF4-FFF2-40B4-BE49-F238E27FC236}">
                        <a16:creationId xmlns:a16="http://schemas.microsoft.com/office/drawing/2014/main" id="{D9BDD0AD-CD35-4F2C-9207-375F49D50E4F}"/>
                      </a:ext>
                    </a:extLst>
                  </p:cNvPr>
                  <p:cNvSpPr/>
                  <p:nvPr/>
                </p:nvSpPr>
                <p:spPr>
                  <a:xfrm>
                    <a:off x="6485042" y="-1865300"/>
                    <a:ext cx="38575" cy="34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5" h="1236" extrusionOk="0">
                        <a:moveTo>
                          <a:pt x="1166" y="1"/>
                        </a:moveTo>
                        <a:lnTo>
                          <a:pt x="777" y="161"/>
                        </a:lnTo>
                        <a:lnTo>
                          <a:pt x="229" y="573"/>
                        </a:lnTo>
                        <a:lnTo>
                          <a:pt x="0" y="915"/>
                        </a:lnTo>
                        <a:lnTo>
                          <a:pt x="0" y="1075"/>
                        </a:lnTo>
                        <a:lnTo>
                          <a:pt x="69" y="1144"/>
                        </a:lnTo>
                        <a:lnTo>
                          <a:pt x="274" y="1236"/>
                        </a:lnTo>
                        <a:lnTo>
                          <a:pt x="732" y="1053"/>
                        </a:lnTo>
                        <a:lnTo>
                          <a:pt x="1166" y="664"/>
                        </a:lnTo>
                        <a:lnTo>
                          <a:pt x="1395" y="230"/>
                        </a:lnTo>
                        <a:lnTo>
                          <a:pt x="1372" y="70"/>
                        </a:lnTo>
                        <a:lnTo>
                          <a:pt x="1349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" name="Google Shape;443;p38">
                    <a:extLst>
                      <a:ext uri="{FF2B5EF4-FFF2-40B4-BE49-F238E27FC236}">
                        <a16:creationId xmlns:a16="http://schemas.microsoft.com/office/drawing/2014/main" id="{BDBB6938-2216-41B6-9C56-240CCC8F9D93}"/>
                      </a:ext>
                    </a:extLst>
                  </p:cNvPr>
                  <p:cNvSpPr/>
                  <p:nvPr/>
                </p:nvSpPr>
                <p:spPr>
                  <a:xfrm>
                    <a:off x="6507800" y="-2192768"/>
                    <a:ext cx="51848" cy="1764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75" h="6380" extrusionOk="0">
                        <a:moveTo>
                          <a:pt x="252" y="1"/>
                        </a:moveTo>
                        <a:lnTo>
                          <a:pt x="114" y="115"/>
                        </a:lnTo>
                        <a:lnTo>
                          <a:pt x="0" y="526"/>
                        </a:lnTo>
                        <a:lnTo>
                          <a:pt x="46" y="1967"/>
                        </a:lnTo>
                        <a:lnTo>
                          <a:pt x="549" y="4482"/>
                        </a:lnTo>
                        <a:lnTo>
                          <a:pt x="1097" y="5899"/>
                        </a:lnTo>
                        <a:lnTo>
                          <a:pt x="1372" y="6288"/>
                        </a:lnTo>
                        <a:lnTo>
                          <a:pt x="1555" y="6379"/>
                        </a:lnTo>
                        <a:lnTo>
                          <a:pt x="1623" y="6356"/>
                        </a:lnTo>
                        <a:lnTo>
                          <a:pt x="1783" y="6265"/>
                        </a:lnTo>
                        <a:lnTo>
                          <a:pt x="1875" y="5670"/>
                        </a:lnTo>
                        <a:lnTo>
                          <a:pt x="1738" y="4230"/>
                        </a:lnTo>
                        <a:lnTo>
                          <a:pt x="1143" y="1944"/>
                        </a:lnTo>
                        <a:lnTo>
                          <a:pt x="526" y="229"/>
                        </a:lnTo>
                        <a:lnTo>
                          <a:pt x="343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" name="Google Shape;444;p38">
                    <a:extLst>
                      <a:ext uri="{FF2B5EF4-FFF2-40B4-BE49-F238E27FC236}">
                        <a16:creationId xmlns:a16="http://schemas.microsoft.com/office/drawing/2014/main" id="{7BE94A93-BDF0-4E9F-9415-1D379CDE573D}"/>
                      </a:ext>
                    </a:extLst>
                  </p:cNvPr>
                  <p:cNvSpPr/>
                  <p:nvPr/>
                </p:nvSpPr>
                <p:spPr>
                  <a:xfrm>
                    <a:off x="6648776" y="-2143462"/>
                    <a:ext cx="55028" cy="1422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0" h="5145" extrusionOk="0">
                        <a:moveTo>
                          <a:pt x="1829" y="1"/>
                        </a:moveTo>
                        <a:lnTo>
                          <a:pt x="1623" y="229"/>
                        </a:lnTo>
                        <a:lnTo>
                          <a:pt x="1075" y="1281"/>
                        </a:lnTo>
                        <a:lnTo>
                          <a:pt x="297" y="3316"/>
                        </a:lnTo>
                        <a:lnTo>
                          <a:pt x="0" y="4596"/>
                        </a:lnTo>
                        <a:lnTo>
                          <a:pt x="0" y="5076"/>
                        </a:lnTo>
                        <a:lnTo>
                          <a:pt x="92" y="5145"/>
                        </a:lnTo>
                        <a:lnTo>
                          <a:pt x="206" y="5145"/>
                        </a:lnTo>
                        <a:lnTo>
                          <a:pt x="503" y="4802"/>
                        </a:lnTo>
                        <a:lnTo>
                          <a:pt x="1029" y="3819"/>
                        </a:lnTo>
                        <a:lnTo>
                          <a:pt x="1669" y="2013"/>
                        </a:lnTo>
                        <a:lnTo>
                          <a:pt x="1943" y="801"/>
                        </a:lnTo>
                        <a:lnTo>
                          <a:pt x="1989" y="229"/>
                        </a:lnTo>
                        <a:lnTo>
                          <a:pt x="1943" y="69"/>
                        </a:lnTo>
                        <a:lnTo>
                          <a:pt x="1921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6" name="Google Shape;445;p38">
                    <a:extLst>
                      <a:ext uri="{FF2B5EF4-FFF2-40B4-BE49-F238E27FC236}">
                        <a16:creationId xmlns:a16="http://schemas.microsoft.com/office/drawing/2014/main" id="{E21E224A-B933-4586-880B-D0A22164939A}"/>
                      </a:ext>
                    </a:extLst>
                  </p:cNvPr>
                  <p:cNvSpPr/>
                  <p:nvPr/>
                </p:nvSpPr>
                <p:spPr>
                  <a:xfrm>
                    <a:off x="6589349" y="-2106158"/>
                    <a:ext cx="30362" cy="98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8" h="3568" extrusionOk="0">
                        <a:moveTo>
                          <a:pt x="480" y="1"/>
                        </a:moveTo>
                        <a:lnTo>
                          <a:pt x="275" y="252"/>
                        </a:lnTo>
                        <a:lnTo>
                          <a:pt x="46" y="1029"/>
                        </a:lnTo>
                        <a:lnTo>
                          <a:pt x="0" y="2424"/>
                        </a:lnTo>
                        <a:lnTo>
                          <a:pt x="137" y="3247"/>
                        </a:lnTo>
                        <a:lnTo>
                          <a:pt x="320" y="3544"/>
                        </a:lnTo>
                        <a:lnTo>
                          <a:pt x="435" y="3567"/>
                        </a:lnTo>
                        <a:lnTo>
                          <a:pt x="549" y="3521"/>
                        </a:lnTo>
                        <a:lnTo>
                          <a:pt x="755" y="3247"/>
                        </a:lnTo>
                        <a:lnTo>
                          <a:pt x="983" y="2470"/>
                        </a:lnTo>
                        <a:lnTo>
                          <a:pt x="1098" y="1189"/>
                        </a:lnTo>
                        <a:lnTo>
                          <a:pt x="960" y="389"/>
                        </a:lnTo>
                        <a:lnTo>
                          <a:pt x="778" y="69"/>
                        </a:lnTo>
                        <a:lnTo>
                          <a:pt x="640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" name="Google Shape;446;p38">
                    <a:extLst>
                      <a:ext uri="{FF2B5EF4-FFF2-40B4-BE49-F238E27FC236}">
                        <a16:creationId xmlns:a16="http://schemas.microsoft.com/office/drawing/2014/main" id="{52E3CECC-A95D-4202-905D-20078FC3E14D}"/>
                      </a:ext>
                    </a:extLst>
                  </p:cNvPr>
                  <p:cNvSpPr/>
                  <p:nvPr/>
                </p:nvSpPr>
                <p:spPr>
                  <a:xfrm>
                    <a:off x="6708838" y="-2080247"/>
                    <a:ext cx="134668" cy="1233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70" h="4460" extrusionOk="0">
                        <a:moveTo>
                          <a:pt x="4550" y="1"/>
                        </a:moveTo>
                        <a:lnTo>
                          <a:pt x="4115" y="138"/>
                        </a:lnTo>
                        <a:lnTo>
                          <a:pt x="2904" y="961"/>
                        </a:lnTo>
                        <a:lnTo>
                          <a:pt x="1120" y="2676"/>
                        </a:lnTo>
                        <a:lnTo>
                          <a:pt x="206" y="3819"/>
                        </a:lnTo>
                        <a:lnTo>
                          <a:pt x="0" y="4208"/>
                        </a:lnTo>
                        <a:lnTo>
                          <a:pt x="0" y="4390"/>
                        </a:lnTo>
                        <a:lnTo>
                          <a:pt x="46" y="4413"/>
                        </a:lnTo>
                        <a:lnTo>
                          <a:pt x="183" y="4459"/>
                        </a:lnTo>
                        <a:lnTo>
                          <a:pt x="755" y="4253"/>
                        </a:lnTo>
                        <a:lnTo>
                          <a:pt x="1966" y="3476"/>
                        </a:lnTo>
                        <a:lnTo>
                          <a:pt x="3749" y="1944"/>
                        </a:lnTo>
                        <a:lnTo>
                          <a:pt x="4664" y="847"/>
                        </a:lnTo>
                        <a:lnTo>
                          <a:pt x="4847" y="413"/>
                        </a:lnTo>
                        <a:lnTo>
                          <a:pt x="4870" y="184"/>
                        </a:lnTo>
                        <a:lnTo>
                          <a:pt x="4824" y="115"/>
                        </a:lnTo>
                        <a:lnTo>
                          <a:pt x="4755" y="47"/>
                        </a:lnTo>
                        <a:lnTo>
                          <a:pt x="4550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" name="Google Shape;447;p38">
                    <a:extLst>
                      <a:ext uri="{FF2B5EF4-FFF2-40B4-BE49-F238E27FC236}">
                        <a16:creationId xmlns:a16="http://schemas.microsoft.com/office/drawing/2014/main" id="{85DAA97D-9933-46AE-8E5F-2B97F29158AC}"/>
                      </a:ext>
                    </a:extLst>
                  </p:cNvPr>
                  <p:cNvSpPr/>
                  <p:nvPr/>
                </p:nvSpPr>
                <p:spPr>
                  <a:xfrm>
                    <a:off x="6738538" y="-1989186"/>
                    <a:ext cx="113182" cy="550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93" h="1990" extrusionOk="0">
                        <a:moveTo>
                          <a:pt x="3727" y="0"/>
                        </a:moveTo>
                        <a:lnTo>
                          <a:pt x="2721" y="229"/>
                        </a:lnTo>
                        <a:lnTo>
                          <a:pt x="1052" y="983"/>
                        </a:lnTo>
                        <a:lnTo>
                          <a:pt x="184" y="1555"/>
                        </a:lnTo>
                        <a:lnTo>
                          <a:pt x="1" y="1760"/>
                        </a:lnTo>
                        <a:lnTo>
                          <a:pt x="1" y="1875"/>
                        </a:lnTo>
                        <a:lnTo>
                          <a:pt x="46" y="1920"/>
                        </a:lnTo>
                        <a:lnTo>
                          <a:pt x="184" y="1966"/>
                        </a:lnTo>
                        <a:lnTo>
                          <a:pt x="641" y="1989"/>
                        </a:lnTo>
                        <a:lnTo>
                          <a:pt x="1555" y="1806"/>
                        </a:lnTo>
                        <a:lnTo>
                          <a:pt x="2927" y="1326"/>
                        </a:lnTo>
                        <a:lnTo>
                          <a:pt x="3727" y="800"/>
                        </a:lnTo>
                        <a:lnTo>
                          <a:pt x="4024" y="457"/>
                        </a:lnTo>
                        <a:lnTo>
                          <a:pt x="4093" y="252"/>
                        </a:lnTo>
                        <a:lnTo>
                          <a:pt x="4093" y="183"/>
                        </a:lnTo>
                        <a:lnTo>
                          <a:pt x="4001" y="69"/>
                        </a:lnTo>
                        <a:lnTo>
                          <a:pt x="372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" name="Google Shape;448;p38">
                    <a:extLst>
                      <a:ext uri="{FF2B5EF4-FFF2-40B4-BE49-F238E27FC236}">
                        <a16:creationId xmlns:a16="http://schemas.microsoft.com/office/drawing/2014/main" id="{133D8F75-9DF7-4977-80CA-9DE6CC36C46C}"/>
                      </a:ext>
                    </a:extLst>
                  </p:cNvPr>
                  <p:cNvSpPr/>
                  <p:nvPr/>
                </p:nvSpPr>
                <p:spPr>
                  <a:xfrm>
                    <a:off x="6748023" y="-1908909"/>
                    <a:ext cx="140364" cy="284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76" h="1030" extrusionOk="0">
                        <a:moveTo>
                          <a:pt x="1647" y="1"/>
                        </a:moveTo>
                        <a:lnTo>
                          <a:pt x="458" y="69"/>
                        </a:lnTo>
                        <a:lnTo>
                          <a:pt x="46" y="206"/>
                        </a:lnTo>
                        <a:lnTo>
                          <a:pt x="1" y="298"/>
                        </a:lnTo>
                        <a:lnTo>
                          <a:pt x="46" y="389"/>
                        </a:lnTo>
                        <a:lnTo>
                          <a:pt x="458" y="572"/>
                        </a:lnTo>
                        <a:lnTo>
                          <a:pt x="1509" y="846"/>
                        </a:lnTo>
                        <a:lnTo>
                          <a:pt x="3338" y="1029"/>
                        </a:lnTo>
                        <a:lnTo>
                          <a:pt x="4481" y="984"/>
                        </a:lnTo>
                        <a:lnTo>
                          <a:pt x="4962" y="824"/>
                        </a:lnTo>
                        <a:lnTo>
                          <a:pt x="5053" y="686"/>
                        </a:lnTo>
                        <a:lnTo>
                          <a:pt x="5076" y="618"/>
                        </a:lnTo>
                        <a:lnTo>
                          <a:pt x="5030" y="503"/>
                        </a:lnTo>
                        <a:lnTo>
                          <a:pt x="4733" y="321"/>
                        </a:lnTo>
                        <a:lnTo>
                          <a:pt x="3636" y="92"/>
                        </a:lnTo>
                        <a:lnTo>
                          <a:pt x="1647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" name="Google Shape;449;p38">
                    <a:extLst>
                      <a:ext uri="{FF2B5EF4-FFF2-40B4-BE49-F238E27FC236}">
                        <a16:creationId xmlns:a16="http://schemas.microsoft.com/office/drawing/2014/main" id="{D0F241AF-3B59-42D6-ABB6-5B533793091E}"/>
                      </a:ext>
                    </a:extLst>
                  </p:cNvPr>
                  <p:cNvSpPr/>
                  <p:nvPr/>
                </p:nvSpPr>
                <p:spPr>
                  <a:xfrm>
                    <a:off x="6337097" y="-1813450"/>
                    <a:ext cx="106849" cy="942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64" h="3408" extrusionOk="0">
                        <a:moveTo>
                          <a:pt x="3773" y="1"/>
                        </a:moveTo>
                        <a:lnTo>
                          <a:pt x="3361" y="92"/>
                        </a:lnTo>
                        <a:lnTo>
                          <a:pt x="2401" y="686"/>
                        </a:lnTo>
                        <a:lnTo>
                          <a:pt x="915" y="1921"/>
                        </a:lnTo>
                        <a:lnTo>
                          <a:pt x="183" y="2813"/>
                        </a:lnTo>
                        <a:lnTo>
                          <a:pt x="0" y="3224"/>
                        </a:lnTo>
                        <a:lnTo>
                          <a:pt x="69" y="3338"/>
                        </a:lnTo>
                        <a:lnTo>
                          <a:pt x="206" y="3407"/>
                        </a:lnTo>
                        <a:lnTo>
                          <a:pt x="640" y="3293"/>
                        </a:lnTo>
                        <a:lnTo>
                          <a:pt x="1578" y="2744"/>
                        </a:lnTo>
                        <a:lnTo>
                          <a:pt x="2950" y="1555"/>
                        </a:lnTo>
                        <a:lnTo>
                          <a:pt x="3658" y="686"/>
                        </a:lnTo>
                        <a:lnTo>
                          <a:pt x="3864" y="229"/>
                        </a:lnTo>
                        <a:lnTo>
                          <a:pt x="3841" y="92"/>
                        </a:lnTo>
                        <a:lnTo>
                          <a:pt x="3773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1" name="Google Shape;450;p38">
                    <a:extLst>
                      <a:ext uri="{FF2B5EF4-FFF2-40B4-BE49-F238E27FC236}">
                        <a16:creationId xmlns:a16="http://schemas.microsoft.com/office/drawing/2014/main" id="{186BBC0E-1D7C-4EDF-A63C-FBC5301B9998}"/>
                      </a:ext>
                    </a:extLst>
                  </p:cNvPr>
                  <p:cNvSpPr/>
                  <p:nvPr/>
                </p:nvSpPr>
                <p:spPr>
                  <a:xfrm>
                    <a:off x="6464800" y="-1731265"/>
                    <a:ext cx="48696" cy="1195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1" h="4322" extrusionOk="0">
                        <a:moveTo>
                          <a:pt x="1441" y="1"/>
                        </a:moveTo>
                        <a:lnTo>
                          <a:pt x="1121" y="206"/>
                        </a:lnTo>
                        <a:lnTo>
                          <a:pt x="641" y="1029"/>
                        </a:lnTo>
                        <a:lnTo>
                          <a:pt x="115" y="2630"/>
                        </a:lnTo>
                        <a:lnTo>
                          <a:pt x="0" y="3704"/>
                        </a:lnTo>
                        <a:lnTo>
                          <a:pt x="92" y="4162"/>
                        </a:lnTo>
                        <a:lnTo>
                          <a:pt x="206" y="4276"/>
                        </a:lnTo>
                        <a:lnTo>
                          <a:pt x="343" y="4322"/>
                        </a:lnTo>
                        <a:lnTo>
                          <a:pt x="663" y="4093"/>
                        </a:lnTo>
                        <a:lnTo>
                          <a:pt x="1144" y="3270"/>
                        </a:lnTo>
                        <a:lnTo>
                          <a:pt x="1646" y="1715"/>
                        </a:lnTo>
                        <a:lnTo>
                          <a:pt x="1761" y="664"/>
                        </a:lnTo>
                        <a:lnTo>
                          <a:pt x="1669" y="184"/>
                        </a:lnTo>
                        <a:lnTo>
                          <a:pt x="1555" y="46"/>
                        </a:lnTo>
                        <a:lnTo>
                          <a:pt x="1441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" name="Google Shape;451;p38">
                    <a:extLst>
                      <a:ext uri="{FF2B5EF4-FFF2-40B4-BE49-F238E27FC236}">
                        <a16:creationId xmlns:a16="http://schemas.microsoft.com/office/drawing/2014/main" id="{6F4E9941-88FD-4F14-ACAF-119573A0B656}"/>
                      </a:ext>
                    </a:extLst>
                  </p:cNvPr>
                  <p:cNvSpPr/>
                  <p:nvPr/>
                </p:nvSpPr>
                <p:spPr>
                  <a:xfrm>
                    <a:off x="6393980" y="-1756540"/>
                    <a:ext cx="71482" cy="929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5" h="3361" extrusionOk="0">
                        <a:moveTo>
                          <a:pt x="2401" y="0"/>
                        </a:moveTo>
                        <a:lnTo>
                          <a:pt x="2058" y="69"/>
                        </a:lnTo>
                        <a:lnTo>
                          <a:pt x="1395" y="617"/>
                        </a:lnTo>
                        <a:lnTo>
                          <a:pt x="458" y="1829"/>
                        </a:lnTo>
                        <a:lnTo>
                          <a:pt x="47" y="2721"/>
                        </a:lnTo>
                        <a:lnTo>
                          <a:pt x="1" y="3132"/>
                        </a:lnTo>
                        <a:lnTo>
                          <a:pt x="70" y="3269"/>
                        </a:lnTo>
                        <a:lnTo>
                          <a:pt x="184" y="3361"/>
                        </a:lnTo>
                        <a:lnTo>
                          <a:pt x="550" y="3269"/>
                        </a:lnTo>
                        <a:lnTo>
                          <a:pt x="1213" y="2721"/>
                        </a:lnTo>
                        <a:lnTo>
                          <a:pt x="2127" y="1532"/>
                        </a:lnTo>
                        <a:lnTo>
                          <a:pt x="2539" y="663"/>
                        </a:lnTo>
                        <a:lnTo>
                          <a:pt x="2584" y="229"/>
                        </a:lnTo>
                        <a:lnTo>
                          <a:pt x="2516" y="92"/>
                        </a:lnTo>
                        <a:lnTo>
                          <a:pt x="240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3" name="Google Shape;452;p38">
                    <a:extLst>
                      <a:ext uri="{FF2B5EF4-FFF2-40B4-BE49-F238E27FC236}">
                        <a16:creationId xmlns:a16="http://schemas.microsoft.com/office/drawing/2014/main" id="{DF535292-56EA-46E3-9386-7AB016A3E570}"/>
                      </a:ext>
                    </a:extLst>
                  </p:cNvPr>
                  <p:cNvSpPr/>
                  <p:nvPr/>
                </p:nvSpPr>
                <p:spPr>
                  <a:xfrm>
                    <a:off x="6620321" y="-1738206"/>
                    <a:ext cx="26574" cy="109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1" h="3956" extrusionOk="0">
                        <a:moveTo>
                          <a:pt x="275" y="0"/>
                        </a:moveTo>
                        <a:lnTo>
                          <a:pt x="138" y="206"/>
                        </a:lnTo>
                        <a:lnTo>
                          <a:pt x="0" y="1006"/>
                        </a:lnTo>
                        <a:lnTo>
                          <a:pt x="23" y="2538"/>
                        </a:lnTo>
                        <a:lnTo>
                          <a:pt x="206" y="3521"/>
                        </a:lnTo>
                        <a:lnTo>
                          <a:pt x="412" y="3887"/>
                        </a:lnTo>
                        <a:lnTo>
                          <a:pt x="549" y="3955"/>
                        </a:lnTo>
                        <a:lnTo>
                          <a:pt x="663" y="3932"/>
                        </a:lnTo>
                        <a:lnTo>
                          <a:pt x="846" y="3681"/>
                        </a:lnTo>
                        <a:lnTo>
                          <a:pt x="961" y="2926"/>
                        </a:lnTo>
                        <a:lnTo>
                          <a:pt x="869" y="1555"/>
                        </a:lnTo>
                        <a:lnTo>
                          <a:pt x="595" y="366"/>
                        </a:lnTo>
                        <a:lnTo>
                          <a:pt x="389" y="69"/>
                        </a:lnTo>
                        <a:lnTo>
                          <a:pt x="27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4" name="Google Shape;453;p38">
                    <a:extLst>
                      <a:ext uri="{FF2B5EF4-FFF2-40B4-BE49-F238E27FC236}">
                        <a16:creationId xmlns:a16="http://schemas.microsoft.com/office/drawing/2014/main" id="{5B32A336-648A-48C7-A540-E41026F00C7F}"/>
                      </a:ext>
                    </a:extLst>
                  </p:cNvPr>
                  <p:cNvSpPr/>
                  <p:nvPr/>
                </p:nvSpPr>
                <p:spPr>
                  <a:xfrm>
                    <a:off x="6674051" y="-1759084"/>
                    <a:ext cx="69574" cy="1486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16" h="5374" extrusionOk="0">
                        <a:moveTo>
                          <a:pt x="115" y="1"/>
                        </a:moveTo>
                        <a:lnTo>
                          <a:pt x="24" y="92"/>
                        </a:lnTo>
                        <a:lnTo>
                          <a:pt x="1" y="412"/>
                        </a:lnTo>
                        <a:lnTo>
                          <a:pt x="229" y="1578"/>
                        </a:lnTo>
                        <a:lnTo>
                          <a:pt x="961" y="3613"/>
                        </a:lnTo>
                        <a:lnTo>
                          <a:pt x="1647" y="4847"/>
                        </a:lnTo>
                        <a:lnTo>
                          <a:pt x="2081" y="5305"/>
                        </a:lnTo>
                        <a:lnTo>
                          <a:pt x="2264" y="5373"/>
                        </a:lnTo>
                        <a:lnTo>
                          <a:pt x="2355" y="5373"/>
                        </a:lnTo>
                        <a:lnTo>
                          <a:pt x="2470" y="5259"/>
                        </a:lnTo>
                        <a:lnTo>
                          <a:pt x="2516" y="4939"/>
                        </a:lnTo>
                        <a:lnTo>
                          <a:pt x="2264" y="3796"/>
                        </a:lnTo>
                        <a:lnTo>
                          <a:pt x="1441" y="1807"/>
                        </a:lnTo>
                        <a:lnTo>
                          <a:pt x="732" y="595"/>
                        </a:lnTo>
                        <a:lnTo>
                          <a:pt x="344" y="92"/>
                        </a:lnTo>
                        <a:lnTo>
                          <a:pt x="184" y="24"/>
                        </a:lnTo>
                        <a:lnTo>
                          <a:pt x="115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5" name="Google Shape;454;p38">
                    <a:extLst>
                      <a:ext uri="{FF2B5EF4-FFF2-40B4-BE49-F238E27FC236}">
                        <a16:creationId xmlns:a16="http://schemas.microsoft.com/office/drawing/2014/main" id="{8BF0ACFF-C2E9-4C84-8E29-7D770FB8E846}"/>
                      </a:ext>
                    </a:extLst>
                  </p:cNvPr>
                  <p:cNvSpPr/>
                  <p:nvPr/>
                </p:nvSpPr>
                <p:spPr>
                  <a:xfrm>
                    <a:off x="6711991" y="-1792572"/>
                    <a:ext cx="103697" cy="1005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50" h="3636" extrusionOk="0">
                        <a:moveTo>
                          <a:pt x="183" y="0"/>
                        </a:moveTo>
                        <a:lnTo>
                          <a:pt x="92" y="23"/>
                        </a:lnTo>
                        <a:lnTo>
                          <a:pt x="0" y="114"/>
                        </a:lnTo>
                        <a:lnTo>
                          <a:pt x="46" y="412"/>
                        </a:lnTo>
                        <a:lnTo>
                          <a:pt x="595" y="1303"/>
                        </a:lnTo>
                        <a:lnTo>
                          <a:pt x="1921" y="2698"/>
                        </a:lnTo>
                        <a:lnTo>
                          <a:pt x="2950" y="3429"/>
                        </a:lnTo>
                        <a:lnTo>
                          <a:pt x="3453" y="3635"/>
                        </a:lnTo>
                        <a:lnTo>
                          <a:pt x="3635" y="3567"/>
                        </a:lnTo>
                        <a:lnTo>
                          <a:pt x="3750" y="3475"/>
                        </a:lnTo>
                        <a:lnTo>
                          <a:pt x="3704" y="3064"/>
                        </a:lnTo>
                        <a:lnTo>
                          <a:pt x="3178" y="2218"/>
                        </a:lnTo>
                        <a:lnTo>
                          <a:pt x="1921" y="937"/>
                        </a:lnTo>
                        <a:lnTo>
                          <a:pt x="938" y="252"/>
                        </a:lnTo>
                        <a:lnTo>
                          <a:pt x="38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6" name="Google Shape;455;p38">
                    <a:extLst>
                      <a:ext uri="{FF2B5EF4-FFF2-40B4-BE49-F238E27FC236}">
                        <a16:creationId xmlns:a16="http://schemas.microsoft.com/office/drawing/2014/main" id="{44388BB1-DEF5-457C-8DE5-E5FBD8E12B7B}"/>
                      </a:ext>
                    </a:extLst>
                  </p:cNvPr>
                  <p:cNvSpPr/>
                  <p:nvPr/>
                </p:nvSpPr>
                <p:spPr>
                  <a:xfrm>
                    <a:off x="6321280" y="-1894363"/>
                    <a:ext cx="123302" cy="303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9" h="1098" extrusionOk="0">
                        <a:moveTo>
                          <a:pt x="2904" y="0"/>
                        </a:moveTo>
                        <a:lnTo>
                          <a:pt x="1167" y="206"/>
                        </a:lnTo>
                        <a:lnTo>
                          <a:pt x="229" y="480"/>
                        </a:lnTo>
                        <a:lnTo>
                          <a:pt x="24" y="640"/>
                        </a:lnTo>
                        <a:lnTo>
                          <a:pt x="1" y="755"/>
                        </a:lnTo>
                        <a:lnTo>
                          <a:pt x="47" y="823"/>
                        </a:lnTo>
                        <a:lnTo>
                          <a:pt x="161" y="938"/>
                        </a:lnTo>
                        <a:lnTo>
                          <a:pt x="641" y="1075"/>
                        </a:lnTo>
                        <a:lnTo>
                          <a:pt x="1670" y="1098"/>
                        </a:lnTo>
                        <a:lnTo>
                          <a:pt x="3247" y="846"/>
                        </a:lnTo>
                        <a:lnTo>
                          <a:pt x="4139" y="572"/>
                        </a:lnTo>
                        <a:lnTo>
                          <a:pt x="4436" y="366"/>
                        </a:lnTo>
                        <a:lnTo>
                          <a:pt x="4459" y="252"/>
                        </a:lnTo>
                        <a:lnTo>
                          <a:pt x="4413" y="160"/>
                        </a:lnTo>
                        <a:lnTo>
                          <a:pt x="3979" y="46"/>
                        </a:lnTo>
                        <a:lnTo>
                          <a:pt x="2904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7" name="Google Shape;456;p38">
                    <a:extLst>
                      <a:ext uri="{FF2B5EF4-FFF2-40B4-BE49-F238E27FC236}">
                        <a16:creationId xmlns:a16="http://schemas.microsoft.com/office/drawing/2014/main" id="{28BD5CD6-8B42-47A1-A995-103FA4D035BF}"/>
                      </a:ext>
                    </a:extLst>
                  </p:cNvPr>
                  <p:cNvSpPr/>
                  <p:nvPr/>
                </p:nvSpPr>
                <p:spPr>
                  <a:xfrm>
                    <a:off x="6325068" y="-2034703"/>
                    <a:ext cx="135331" cy="859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94" h="3110" extrusionOk="0">
                        <a:moveTo>
                          <a:pt x="367" y="0"/>
                        </a:moveTo>
                        <a:lnTo>
                          <a:pt x="138" y="46"/>
                        </a:lnTo>
                        <a:lnTo>
                          <a:pt x="47" y="69"/>
                        </a:lnTo>
                        <a:lnTo>
                          <a:pt x="1" y="183"/>
                        </a:lnTo>
                        <a:lnTo>
                          <a:pt x="138" y="457"/>
                        </a:lnTo>
                        <a:lnTo>
                          <a:pt x="1007" y="1257"/>
                        </a:lnTo>
                        <a:lnTo>
                          <a:pt x="2836" y="2423"/>
                        </a:lnTo>
                        <a:lnTo>
                          <a:pt x="4093" y="2995"/>
                        </a:lnTo>
                        <a:lnTo>
                          <a:pt x="4688" y="3109"/>
                        </a:lnTo>
                        <a:lnTo>
                          <a:pt x="4825" y="3041"/>
                        </a:lnTo>
                        <a:lnTo>
                          <a:pt x="4893" y="2926"/>
                        </a:lnTo>
                        <a:lnTo>
                          <a:pt x="4711" y="2538"/>
                        </a:lnTo>
                        <a:lnTo>
                          <a:pt x="3910" y="1783"/>
                        </a:lnTo>
                        <a:lnTo>
                          <a:pt x="2264" y="686"/>
                        </a:lnTo>
                        <a:lnTo>
                          <a:pt x="1030" y="137"/>
                        </a:lnTo>
                        <a:lnTo>
                          <a:pt x="36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8" name="Google Shape;457;p38">
                    <a:extLst>
                      <a:ext uri="{FF2B5EF4-FFF2-40B4-BE49-F238E27FC236}">
                        <a16:creationId xmlns:a16="http://schemas.microsoft.com/office/drawing/2014/main" id="{9CC75D9E-5C38-401D-89B1-3262F933DED4}"/>
                      </a:ext>
                    </a:extLst>
                  </p:cNvPr>
                  <p:cNvSpPr/>
                  <p:nvPr/>
                </p:nvSpPr>
                <p:spPr>
                  <a:xfrm>
                    <a:off x="6318763" y="-1955698"/>
                    <a:ext cx="128999" cy="3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5" h="1373" extrusionOk="0">
                        <a:moveTo>
                          <a:pt x="435" y="1"/>
                        </a:moveTo>
                        <a:lnTo>
                          <a:pt x="46" y="138"/>
                        </a:lnTo>
                        <a:lnTo>
                          <a:pt x="0" y="275"/>
                        </a:lnTo>
                        <a:lnTo>
                          <a:pt x="23" y="412"/>
                        </a:lnTo>
                        <a:lnTo>
                          <a:pt x="389" y="687"/>
                        </a:lnTo>
                        <a:lnTo>
                          <a:pt x="1464" y="1052"/>
                        </a:lnTo>
                        <a:lnTo>
                          <a:pt x="3270" y="1350"/>
                        </a:lnTo>
                        <a:lnTo>
                          <a:pt x="4298" y="1372"/>
                        </a:lnTo>
                        <a:lnTo>
                          <a:pt x="4641" y="1281"/>
                        </a:lnTo>
                        <a:lnTo>
                          <a:pt x="4664" y="1190"/>
                        </a:lnTo>
                        <a:lnTo>
                          <a:pt x="4596" y="1075"/>
                        </a:lnTo>
                        <a:lnTo>
                          <a:pt x="4184" y="824"/>
                        </a:lnTo>
                        <a:lnTo>
                          <a:pt x="3132" y="435"/>
                        </a:lnTo>
                        <a:lnTo>
                          <a:pt x="1441" y="46"/>
                        </a:lnTo>
                        <a:lnTo>
                          <a:pt x="435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95" name="Google Shape;458;p38">
              <a:extLst>
                <a:ext uri="{FF2B5EF4-FFF2-40B4-BE49-F238E27FC236}">
                  <a16:creationId xmlns:a16="http://schemas.microsoft.com/office/drawing/2014/main" id="{D1560C70-56A3-4DCD-BC72-9EF59A3B60D6}"/>
                </a:ext>
              </a:extLst>
            </p:cNvPr>
            <p:cNvGrpSpPr/>
            <p:nvPr/>
          </p:nvGrpSpPr>
          <p:grpSpPr>
            <a:xfrm>
              <a:off x="6988666" y="3780833"/>
              <a:ext cx="1742513" cy="1635719"/>
              <a:chOff x="6953367" y="3393788"/>
              <a:chExt cx="2245886" cy="2243811"/>
            </a:xfrm>
          </p:grpSpPr>
          <p:sp>
            <p:nvSpPr>
              <p:cNvPr id="96" name="Google Shape;459;p38">
                <a:extLst>
                  <a:ext uri="{FF2B5EF4-FFF2-40B4-BE49-F238E27FC236}">
                    <a16:creationId xmlns:a16="http://schemas.microsoft.com/office/drawing/2014/main" id="{D77E66F7-D390-4102-B1C3-059FA9CA7C53}"/>
                  </a:ext>
                </a:extLst>
              </p:cNvPr>
              <p:cNvSpPr/>
              <p:nvPr/>
            </p:nvSpPr>
            <p:spPr>
              <a:xfrm rot="8229467">
                <a:off x="7272330" y="3731199"/>
                <a:ext cx="1607960" cy="1568988"/>
              </a:xfrm>
              <a:custGeom>
                <a:avLst/>
                <a:gdLst/>
                <a:ahLst/>
                <a:cxnLst/>
                <a:rect l="l" t="t" r="r" b="b"/>
                <a:pathLst>
                  <a:path w="28304" h="27618" extrusionOk="0">
                    <a:moveTo>
                      <a:pt x="6150" y="0"/>
                    </a:moveTo>
                    <a:lnTo>
                      <a:pt x="4664" y="69"/>
                    </a:lnTo>
                    <a:lnTo>
                      <a:pt x="3361" y="274"/>
                    </a:lnTo>
                    <a:lnTo>
                      <a:pt x="2332" y="617"/>
                    </a:lnTo>
                    <a:lnTo>
                      <a:pt x="1966" y="823"/>
                    </a:lnTo>
                    <a:lnTo>
                      <a:pt x="1669" y="1075"/>
                    </a:lnTo>
                    <a:lnTo>
                      <a:pt x="1166" y="1738"/>
                    </a:lnTo>
                    <a:lnTo>
                      <a:pt x="778" y="2606"/>
                    </a:lnTo>
                    <a:lnTo>
                      <a:pt x="526" y="3612"/>
                    </a:lnTo>
                    <a:lnTo>
                      <a:pt x="366" y="4755"/>
                    </a:lnTo>
                    <a:lnTo>
                      <a:pt x="343" y="5990"/>
                    </a:lnTo>
                    <a:lnTo>
                      <a:pt x="457" y="7887"/>
                    </a:lnTo>
                    <a:lnTo>
                      <a:pt x="686" y="9145"/>
                    </a:lnTo>
                    <a:lnTo>
                      <a:pt x="778" y="9465"/>
                    </a:lnTo>
                    <a:lnTo>
                      <a:pt x="1052" y="10036"/>
                    </a:lnTo>
                    <a:lnTo>
                      <a:pt x="1738" y="10814"/>
                    </a:lnTo>
                    <a:lnTo>
                      <a:pt x="3018" y="11705"/>
                    </a:lnTo>
                    <a:lnTo>
                      <a:pt x="4550" y="12414"/>
                    </a:lnTo>
                    <a:lnTo>
                      <a:pt x="6950" y="13191"/>
                    </a:lnTo>
                    <a:lnTo>
                      <a:pt x="9351" y="13717"/>
                    </a:lnTo>
                    <a:lnTo>
                      <a:pt x="9716" y="13786"/>
                    </a:lnTo>
                    <a:lnTo>
                      <a:pt x="9031" y="13900"/>
                    </a:lnTo>
                    <a:lnTo>
                      <a:pt x="5578" y="14632"/>
                    </a:lnTo>
                    <a:lnTo>
                      <a:pt x="4115" y="15066"/>
                    </a:lnTo>
                    <a:lnTo>
                      <a:pt x="2766" y="15638"/>
                    </a:lnTo>
                    <a:lnTo>
                      <a:pt x="1669" y="16323"/>
                    </a:lnTo>
                    <a:lnTo>
                      <a:pt x="1258" y="16735"/>
                    </a:lnTo>
                    <a:lnTo>
                      <a:pt x="938" y="17146"/>
                    </a:lnTo>
                    <a:lnTo>
                      <a:pt x="435" y="18084"/>
                    </a:lnTo>
                    <a:lnTo>
                      <a:pt x="137" y="19067"/>
                    </a:lnTo>
                    <a:lnTo>
                      <a:pt x="0" y="20118"/>
                    </a:lnTo>
                    <a:lnTo>
                      <a:pt x="23" y="21742"/>
                    </a:lnTo>
                    <a:lnTo>
                      <a:pt x="412" y="24005"/>
                    </a:lnTo>
                    <a:lnTo>
                      <a:pt x="663" y="25125"/>
                    </a:lnTo>
                    <a:lnTo>
                      <a:pt x="732" y="25377"/>
                    </a:lnTo>
                    <a:lnTo>
                      <a:pt x="1029" y="25834"/>
                    </a:lnTo>
                    <a:lnTo>
                      <a:pt x="1486" y="26177"/>
                    </a:lnTo>
                    <a:lnTo>
                      <a:pt x="2058" y="26451"/>
                    </a:lnTo>
                    <a:lnTo>
                      <a:pt x="3087" y="26680"/>
                    </a:lnTo>
                    <a:lnTo>
                      <a:pt x="4778" y="26726"/>
                    </a:lnTo>
                    <a:lnTo>
                      <a:pt x="6630" y="26474"/>
                    </a:lnTo>
                    <a:lnTo>
                      <a:pt x="8505" y="25971"/>
                    </a:lnTo>
                    <a:lnTo>
                      <a:pt x="10242" y="25308"/>
                    </a:lnTo>
                    <a:lnTo>
                      <a:pt x="11683" y="24462"/>
                    </a:lnTo>
                    <a:lnTo>
                      <a:pt x="12231" y="24005"/>
                    </a:lnTo>
                    <a:lnTo>
                      <a:pt x="12711" y="23525"/>
                    </a:lnTo>
                    <a:lnTo>
                      <a:pt x="13420" y="22496"/>
                    </a:lnTo>
                    <a:lnTo>
                      <a:pt x="13854" y="21467"/>
                    </a:lnTo>
                    <a:lnTo>
                      <a:pt x="14106" y="20484"/>
                    </a:lnTo>
                    <a:lnTo>
                      <a:pt x="14197" y="19181"/>
                    </a:lnTo>
                    <a:lnTo>
                      <a:pt x="14083" y="18084"/>
                    </a:lnTo>
                    <a:lnTo>
                      <a:pt x="14060" y="17992"/>
                    </a:lnTo>
                    <a:lnTo>
                      <a:pt x="14266" y="18564"/>
                    </a:lnTo>
                    <a:lnTo>
                      <a:pt x="15661" y="21902"/>
                    </a:lnTo>
                    <a:lnTo>
                      <a:pt x="16941" y="24599"/>
                    </a:lnTo>
                    <a:lnTo>
                      <a:pt x="17650" y="25880"/>
                    </a:lnTo>
                    <a:lnTo>
                      <a:pt x="18015" y="26451"/>
                    </a:lnTo>
                    <a:lnTo>
                      <a:pt x="18884" y="27228"/>
                    </a:lnTo>
                    <a:lnTo>
                      <a:pt x="19867" y="27571"/>
                    </a:lnTo>
                    <a:lnTo>
                      <a:pt x="20942" y="27617"/>
                    </a:lnTo>
                    <a:lnTo>
                      <a:pt x="22702" y="27297"/>
                    </a:lnTo>
                    <a:lnTo>
                      <a:pt x="25080" y="26474"/>
                    </a:lnTo>
                    <a:lnTo>
                      <a:pt x="26223" y="26131"/>
                    </a:lnTo>
                    <a:lnTo>
                      <a:pt x="26474" y="26040"/>
                    </a:lnTo>
                    <a:lnTo>
                      <a:pt x="26931" y="25788"/>
                    </a:lnTo>
                    <a:lnTo>
                      <a:pt x="27297" y="25400"/>
                    </a:lnTo>
                    <a:lnTo>
                      <a:pt x="27572" y="24919"/>
                    </a:lnTo>
                    <a:lnTo>
                      <a:pt x="27823" y="24074"/>
                    </a:lnTo>
                    <a:lnTo>
                      <a:pt x="27892" y="22679"/>
                    </a:lnTo>
                    <a:lnTo>
                      <a:pt x="27663" y="21147"/>
                    </a:lnTo>
                    <a:lnTo>
                      <a:pt x="27206" y="19570"/>
                    </a:lnTo>
                    <a:lnTo>
                      <a:pt x="26543" y="18038"/>
                    </a:lnTo>
                    <a:lnTo>
                      <a:pt x="25697" y="16666"/>
                    </a:lnTo>
                    <a:lnTo>
                      <a:pt x="25240" y="16072"/>
                    </a:lnTo>
                    <a:lnTo>
                      <a:pt x="25011" y="15866"/>
                    </a:lnTo>
                    <a:lnTo>
                      <a:pt x="24394" y="15500"/>
                    </a:lnTo>
                    <a:lnTo>
                      <a:pt x="23114" y="15089"/>
                    </a:lnTo>
                    <a:lnTo>
                      <a:pt x="20096" y="14609"/>
                    </a:lnTo>
                    <a:lnTo>
                      <a:pt x="18678" y="14426"/>
                    </a:lnTo>
                    <a:lnTo>
                      <a:pt x="19387" y="14312"/>
                    </a:lnTo>
                    <a:lnTo>
                      <a:pt x="21376" y="13923"/>
                    </a:lnTo>
                    <a:lnTo>
                      <a:pt x="23571" y="13329"/>
                    </a:lnTo>
                    <a:lnTo>
                      <a:pt x="24988" y="12757"/>
                    </a:lnTo>
                    <a:lnTo>
                      <a:pt x="25720" y="12323"/>
                    </a:lnTo>
                    <a:lnTo>
                      <a:pt x="25971" y="12094"/>
                    </a:lnTo>
                    <a:lnTo>
                      <a:pt x="26520" y="11522"/>
                    </a:lnTo>
                    <a:lnTo>
                      <a:pt x="27343" y="10265"/>
                    </a:lnTo>
                    <a:lnTo>
                      <a:pt x="27892" y="8939"/>
                    </a:lnTo>
                    <a:lnTo>
                      <a:pt x="28189" y="7590"/>
                    </a:lnTo>
                    <a:lnTo>
                      <a:pt x="28303" y="6241"/>
                    </a:lnTo>
                    <a:lnTo>
                      <a:pt x="28235" y="4984"/>
                    </a:lnTo>
                    <a:lnTo>
                      <a:pt x="28006" y="3818"/>
                    </a:lnTo>
                    <a:lnTo>
                      <a:pt x="27686" y="2835"/>
                    </a:lnTo>
                    <a:lnTo>
                      <a:pt x="27480" y="2423"/>
                    </a:lnTo>
                    <a:lnTo>
                      <a:pt x="27229" y="2058"/>
                    </a:lnTo>
                    <a:lnTo>
                      <a:pt x="26360" y="1372"/>
                    </a:lnTo>
                    <a:lnTo>
                      <a:pt x="25125" y="823"/>
                    </a:lnTo>
                    <a:lnTo>
                      <a:pt x="23616" y="435"/>
                    </a:lnTo>
                    <a:lnTo>
                      <a:pt x="21970" y="297"/>
                    </a:lnTo>
                    <a:lnTo>
                      <a:pt x="20279" y="412"/>
                    </a:lnTo>
                    <a:lnTo>
                      <a:pt x="18633" y="846"/>
                    </a:lnTo>
                    <a:lnTo>
                      <a:pt x="17512" y="1418"/>
                    </a:lnTo>
                    <a:lnTo>
                      <a:pt x="16827" y="1921"/>
                    </a:lnTo>
                    <a:lnTo>
                      <a:pt x="16529" y="2195"/>
                    </a:lnTo>
                    <a:lnTo>
                      <a:pt x="16049" y="2721"/>
                    </a:lnTo>
                    <a:lnTo>
                      <a:pt x="15272" y="3864"/>
                    </a:lnTo>
                    <a:lnTo>
                      <a:pt x="14700" y="5121"/>
                    </a:lnTo>
                    <a:lnTo>
                      <a:pt x="14312" y="6379"/>
                    </a:lnTo>
                    <a:lnTo>
                      <a:pt x="13992" y="8208"/>
                    </a:lnTo>
                    <a:lnTo>
                      <a:pt x="13969" y="10082"/>
                    </a:lnTo>
                    <a:lnTo>
                      <a:pt x="14060" y="10562"/>
                    </a:lnTo>
                    <a:lnTo>
                      <a:pt x="13763" y="9099"/>
                    </a:lnTo>
                    <a:lnTo>
                      <a:pt x="13054" y="5190"/>
                    </a:lnTo>
                    <a:lnTo>
                      <a:pt x="12528" y="3315"/>
                    </a:lnTo>
                    <a:lnTo>
                      <a:pt x="12094" y="2286"/>
                    </a:lnTo>
                    <a:lnTo>
                      <a:pt x="11843" y="1875"/>
                    </a:lnTo>
                    <a:lnTo>
                      <a:pt x="11683" y="1669"/>
                    </a:lnTo>
                    <a:lnTo>
                      <a:pt x="11271" y="1280"/>
                    </a:lnTo>
                    <a:lnTo>
                      <a:pt x="10494" y="800"/>
                    </a:lnTo>
                    <a:lnTo>
                      <a:pt x="9168" y="343"/>
                    </a:lnTo>
                    <a:lnTo>
                      <a:pt x="7705" y="69"/>
                    </a:lnTo>
                    <a:lnTo>
                      <a:pt x="615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460;p38">
                <a:extLst>
                  <a:ext uri="{FF2B5EF4-FFF2-40B4-BE49-F238E27FC236}">
                    <a16:creationId xmlns:a16="http://schemas.microsoft.com/office/drawing/2014/main" id="{6CDE0889-EEE0-41CB-A245-A98C183BC37C}"/>
                  </a:ext>
                </a:extLst>
              </p:cNvPr>
              <p:cNvSpPr/>
              <p:nvPr/>
            </p:nvSpPr>
            <p:spPr>
              <a:xfrm rot="8229467">
                <a:off x="8060594" y="4527137"/>
                <a:ext cx="115666" cy="180600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3179" extrusionOk="0">
                    <a:moveTo>
                      <a:pt x="1258" y="0"/>
                    </a:moveTo>
                    <a:lnTo>
                      <a:pt x="847" y="160"/>
                    </a:lnTo>
                    <a:lnTo>
                      <a:pt x="504" y="503"/>
                    </a:lnTo>
                    <a:lnTo>
                      <a:pt x="229" y="1006"/>
                    </a:lnTo>
                    <a:lnTo>
                      <a:pt x="46" y="1578"/>
                    </a:lnTo>
                    <a:lnTo>
                      <a:pt x="1" y="2149"/>
                    </a:lnTo>
                    <a:lnTo>
                      <a:pt x="69" y="2652"/>
                    </a:lnTo>
                    <a:lnTo>
                      <a:pt x="298" y="3018"/>
                    </a:lnTo>
                    <a:lnTo>
                      <a:pt x="481" y="3132"/>
                    </a:lnTo>
                    <a:lnTo>
                      <a:pt x="664" y="3178"/>
                    </a:lnTo>
                    <a:lnTo>
                      <a:pt x="1052" y="3041"/>
                    </a:lnTo>
                    <a:lnTo>
                      <a:pt x="1418" y="2675"/>
                    </a:lnTo>
                    <a:lnTo>
                      <a:pt x="1738" y="2172"/>
                    </a:lnTo>
                    <a:lnTo>
                      <a:pt x="1944" y="1578"/>
                    </a:lnTo>
                    <a:lnTo>
                      <a:pt x="2035" y="1006"/>
                    </a:lnTo>
                    <a:lnTo>
                      <a:pt x="1967" y="480"/>
                    </a:lnTo>
                    <a:lnTo>
                      <a:pt x="1715" y="137"/>
                    </a:lnTo>
                    <a:lnTo>
                      <a:pt x="1510" y="46"/>
                    </a:lnTo>
                    <a:lnTo>
                      <a:pt x="125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461;p38">
                <a:extLst>
                  <a:ext uri="{FF2B5EF4-FFF2-40B4-BE49-F238E27FC236}">
                    <a16:creationId xmlns:a16="http://schemas.microsoft.com/office/drawing/2014/main" id="{BDC87E07-FA88-410A-B2FA-D9DB0E7FE697}"/>
                  </a:ext>
                </a:extLst>
              </p:cNvPr>
              <p:cNvSpPr/>
              <p:nvPr/>
            </p:nvSpPr>
            <p:spPr>
              <a:xfrm rot="8229467">
                <a:off x="7943582" y="4562460"/>
                <a:ext cx="113053" cy="122142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2150" extrusionOk="0">
                    <a:moveTo>
                      <a:pt x="1167" y="0"/>
                    </a:moveTo>
                    <a:lnTo>
                      <a:pt x="778" y="229"/>
                    </a:lnTo>
                    <a:lnTo>
                      <a:pt x="435" y="572"/>
                    </a:lnTo>
                    <a:lnTo>
                      <a:pt x="161" y="983"/>
                    </a:lnTo>
                    <a:lnTo>
                      <a:pt x="1" y="1417"/>
                    </a:lnTo>
                    <a:lnTo>
                      <a:pt x="1" y="1806"/>
                    </a:lnTo>
                    <a:lnTo>
                      <a:pt x="161" y="2058"/>
                    </a:lnTo>
                    <a:lnTo>
                      <a:pt x="344" y="2126"/>
                    </a:lnTo>
                    <a:lnTo>
                      <a:pt x="527" y="2149"/>
                    </a:lnTo>
                    <a:lnTo>
                      <a:pt x="915" y="2080"/>
                    </a:lnTo>
                    <a:lnTo>
                      <a:pt x="1464" y="1760"/>
                    </a:lnTo>
                    <a:lnTo>
                      <a:pt x="1853" y="1280"/>
                    </a:lnTo>
                    <a:lnTo>
                      <a:pt x="1990" y="937"/>
                    </a:lnTo>
                    <a:lnTo>
                      <a:pt x="1990" y="572"/>
                    </a:lnTo>
                    <a:lnTo>
                      <a:pt x="1853" y="252"/>
                    </a:lnTo>
                    <a:lnTo>
                      <a:pt x="1693" y="114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462;p38">
                <a:extLst>
                  <a:ext uri="{FF2B5EF4-FFF2-40B4-BE49-F238E27FC236}">
                    <a16:creationId xmlns:a16="http://schemas.microsoft.com/office/drawing/2014/main" id="{46D66CBB-A468-4B4C-8DA3-D841BB5558E0}"/>
                  </a:ext>
                </a:extLst>
              </p:cNvPr>
              <p:cNvSpPr/>
              <p:nvPr/>
            </p:nvSpPr>
            <p:spPr>
              <a:xfrm rot="8229467">
                <a:off x="8146313" y="4422210"/>
                <a:ext cx="84477" cy="155944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2745" extrusionOk="0">
                    <a:moveTo>
                      <a:pt x="412" y="1"/>
                    </a:moveTo>
                    <a:lnTo>
                      <a:pt x="137" y="184"/>
                    </a:lnTo>
                    <a:lnTo>
                      <a:pt x="23" y="550"/>
                    </a:lnTo>
                    <a:lnTo>
                      <a:pt x="0" y="1030"/>
                    </a:lnTo>
                    <a:lnTo>
                      <a:pt x="137" y="1853"/>
                    </a:lnTo>
                    <a:lnTo>
                      <a:pt x="457" y="2516"/>
                    </a:lnTo>
                    <a:lnTo>
                      <a:pt x="732" y="2721"/>
                    </a:lnTo>
                    <a:lnTo>
                      <a:pt x="892" y="2744"/>
                    </a:lnTo>
                    <a:lnTo>
                      <a:pt x="1052" y="2699"/>
                    </a:lnTo>
                    <a:lnTo>
                      <a:pt x="1280" y="2493"/>
                    </a:lnTo>
                    <a:lnTo>
                      <a:pt x="1486" y="1944"/>
                    </a:lnTo>
                    <a:lnTo>
                      <a:pt x="1395" y="1007"/>
                    </a:lnTo>
                    <a:lnTo>
                      <a:pt x="1097" y="390"/>
                    </a:lnTo>
                    <a:lnTo>
                      <a:pt x="800" y="115"/>
                    </a:lnTo>
                    <a:lnTo>
                      <a:pt x="594" y="47"/>
                    </a:lnTo>
                    <a:lnTo>
                      <a:pt x="4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463;p38">
                <a:extLst>
                  <a:ext uri="{FF2B5EF4-FFF2-40B4-BE49-F238E27FC236}">
                    <a16:creationId xmlns:a16="http://schemas.microsoft.com/office/drawing/2014/main" id="{12CED957-AA67-4CB0-A730-3F259C8EB73F}"/>
                  </a:ext>
                </a:extLst>
              </p:cNvPr>
              <p:cNvSpPr/>
              <p:nvPr/>
            </p:nvSpPr>
            <p:spPr>
              <a:xfrm rot="8229467">
                <a:off x="8001499" y="4427351"/>
                <a:ext cx="70161" cy="90953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601" extrusionOk="0">
                    <a:moveTo>
                      <a:pt x="641" y="0"/>
                    </a:moveTo>
                    <a:lnTo>
                      <a:pt x="389" y="69"/>
                    </a:lnTo>
                    <a:lnTo>
                      <a:pt x="138" y="389"/>
                    </a:lnTo>
                    <a:lnTo>
                      <a:pt x="0" y="1029"/>
                    </a:lnTo>
                    <a:lnTo>
                      <a:pt x="138" y="1418"/>
                    </a:lnTo>
                    <a:lnTo>
                      <a:pt x="343" y="1578"/>
                    </a:lnTo>
                    <a:lnTo>
                      <a:pt x="481" y="1601"/>
                    </a:lnTo>
                    <a:lnTo>
                      <a:pt x="641" y="1601"/>
                    </a:lnTo>
                    <a:lnTo>
                      <a:pt x="892" y="1509"/>
                    </a:lnTo>
                    <a:lnTo>
                      <a:pt x="1143" y="1212"/>
                    </a:lnTo>
                    <a:lnTo>
                      <a:pt x="1235" y="663"/>
                    </a:lnTo>
                    <a:lnTo>
                      <a:pt x="1075" y="275"/>
                    </a:lnTo>
                    <a:lnTo>
                      <a:pt x="892" y="92"/>
                    </a:lnTo>
                    <a:lnTo>
                      <a:pt x="755" y="46"/>
                    </a:lnTo>
                    <a:lnTo>
                      <a:pt x="64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FFC22694-CAF8-4DB3-8BA2-DD8BAD14E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947" y="28994"/>
            <a:ext cx="1330883" cy="137037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FAB83D-7B6D-47DA-8C1E-D14F7ECB2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0" y="2130"/>
            <a:ext cx="1064727" cy="13778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E44887-D2B0-444C-A321-BA3406CDB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947" y="3780522"/>
            <a:ext cx="1346053" cy="144610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</p:pic>
      <p:pic>
        <p:nvPicPr>
          <p:cNvPr id="925" name="Google Shape;92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831" y="181457"/>
            <a:ext cx="928874" cy="96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434400" y="3946652"/>
            <a:ext cx="555446" cy="5600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7" name="Google Shape;927;p39"/>
          <p:cNvGrpSpPr/>
          <p:nvPr/>
        </p:nvGrpSpPr>
        <p:grpSpPr>
          <a:xfrm>
            <a:off x="15170" y="60030"/>
            <a:ext cx="1012750" cy="1120365"/>
            <a:chOff x="4560600" y="2876550"/>
            <a:chExt cx="241701" cy="267384"/>
          </a:xfrm>
        </p:grpSpPr>
        <p:sp>
          <p:nvSpPr>
            <p:cNvPr id="928" name="Google Shape;928;p39"/>
            <p:cNvSpPr/>
            <p:nvPr/>
          </p:nvSpPr>
          <p:spPr>
            <a:xfrm>
              <a:off x="4702776" y="3050727"/>
              <a:ext cx="99524" cy="93206"/>
            </a:xfrm>
            <a:custGeom>
              <a:avLst/>
              <a:gdLst/>
              <a:ahLst/>
              <a:cxnLst/>
              <a:rect l="l" t="t" r="r" b="b"/>
              <a:pathLst>
                <a:path w="2728" h="2555" extrusionOk="0">
                  <a:moveTo>
                    <a:pt x="2101" y="0"/>
                  </a:moveTo>
                  <a:cubicBezTo>
                    <a:pt x="1984" y="0"/>
                    <a:pt x="1851" y="36"/>
                    <a:pt x="1710" y="125"/>
                  </a:cubicBezTo>
                  <a:cubicBezTo>
                    <a:pt x="1237" y="424"/>
                    <a:pt x="695" y="1042"/>
                    <a:pt x="371" y="1413"/>
                  </a:cubicBezTo>
                  <a:cubicBezTo>
                    <a:pt x="310" y="1483"/>
                    <a:pt x="256" y="1545"/>
                    <a:pt x="210" y="1595"/>
                  </a:cubicBezTo>
                  <a:cubicBezTo>
                    <a:pt x="0" y="1826"/>
                    <a:pt x="42" y="2095"/>
                    <a:pt x="191" y="2240"/>
                  </a:cubicBezTo>
                  <a:cubicBezTo>
                    <a:pt x="261" y="2308"/>
                    <a:pt x="361" y="2353"/>
                    <a:pt x="474" y="2353"/>
                  </a:cubicBezTo>
                  <a:cubicBezTo>
                    <a:pt x="588" y="2353"/>
                    <a:pt x="714" y="2307"/>
                    <a:pt x="835" y="2191"/>
                  </a:cubicBezTo>
                  <a:cubicBezTo>
                    <a:pt x="1370" y="1681"/>
                    <a:pt x="2042" y="884"/>
                    <a:pt x="2070" y="851"/>
                  </a:cubicBezTo>
                  <a:cubicBezTo>
                    <a:pt x="2119" y="793"/>
                    <a:pt x="2111" y="706"/>
                    <a:pt x="2054" y="657"/>
                  </a:cubicBezTo>
                  <a:cubicBezTo>
                    <a:pt x="2028" y="636"/>
                    <a:pt x="1997" y="625"/>
                    <a:pt x="1965" y="625"/>
                  </a:cubicBezTo>
                  <a:cubicBezTo>
                    <a:pt x="1926" y="625"/>
                    <a:pt x="1887" y="642"/>
                    <a:pt x="1861" y="674"/>
                  </a:cubicBezTo>
                  <a:cubicBezTo>
                    <a:pt x="1854" y="682"/>
                    <a:pt x="1171" y="1493"/>
                    <a:pt x="647" y="1993"/>
                  </a:cubicBezTo>
                  <a:cubicBezTo>
                    <a:pt x="587" y="2050"/>
                    <a:pt x="525" y="2079"/>
                    <a:pt x="471" y="2079"/>
                  </a:cubicBezTo>
                  <a:cubicBezTo>
                    <a:pt x="437" y="2079"/>
                    <a:pt x="406" y="2067"/>
                    <a:pt x="381" y="2043"/>
                  </a:cubicBezTo>
                  <a:cubicBezTo>
                    <a:pt x="328" y="1992"/>
                    <a:pt x="315" y="1886"/>
                    <a:pt x="413" y="1779"/>
                  </a:cubicBezTo>
                  <a:cubicBezTo>
                    <a:pt x="459" y="1727"/>
                    <a:pt x="514" y="1664"/>
                    <a:pt x="578" y="1592"/>
                  </a:cubicBezTo>
                  <a:cubicBezTo>
                    <a:pt x="891" y="1234"/>
                    <a:pt x="1416" y="634"/>
                    <a:pt x="1856" y="356"/>
                  </a:cubicBezTo>
                  <a:cubicBezTo>
                    <a:pt x="1943" y="302"/>
                    <a:pt x="2028" y="274"/>
                    <a:pt x="2103" y="274"/>
                  </a:cubicBezTo>
                  <a:cubicBezTo>
                    <a:pt x="2176" y="274"/>
                    <a:pt x="2240" y="299"/>
                    <a:pt x="2292" y="351"/>
                  </a:cubicBezTo>
                  <a:cubicBezTo>
                    <a:pt x="2400" y="457"/>
                    <a:pt x="2441" y="679"/>
                    <a:pt x="2309" y="896"/>
                  </a:cubicBezTo>
                  <a:cubicBezTo>
                    <a:pt x="2072" y="1282"/>
                    <a:pt x="1474" y="1781"/>
                    <a:pt x="1079" y="2109"/>
                  </a:cubicBezTo>
                  <a:cubicBezTo>
                    <a:pt x="986" y="2186"/>
                    <a:pt x="903" y="2255"/>
                    <a:pt x="835" y="2315"/>
                  </a:cubicBezTo>
                  <a:cubicBezTo>
                    <a:pt x="778" y="2364"/>
                    <a:pt x="772" y="2451"/>
                    <a:pt x="821" y="2508"/>
                  </a:cubicBezTo>
                  <a:cubicBezTo>
                    <a:pt x="848" y="2539"/>
                    <a:pt x="886" y="2554"/>
                    <a:pt x="925" y="2554"/>
                  </a:cubicBezTo>
                  <a:cubicBezTo>
                    <a:pt x="957" y="2554"/>
                    <a:pt x="988" y="2544"/>
                    <a:pt x="1015" y="2522"/>
                  </a:cubicBezTo>
                  <a:cubicBezTo>
                    <a:pt x="1081" y="2464"/>
                    <a:pt x="1163" y="2396"/>
                    <a:pt x="1254" y="2320"/>
                  </a:cubicBezTo>
                  <a:cubicBezTo>
                    <a:pt x="1688" y="1958"/>
                    <a:pt x="2282" y="1464"/>
                    <a:pt x="2542" y="1038"/>
                  </a:cubicBezTo>
                  <a:cubicBezTo>
                    <a:pt x="2727" y="734"/>
                    <a:pt x="2703" y="371"/>
                    <a:pt x="2483" y="155"/>
                  </a:cubicBezTo>
                  <a:cubicBezTo>
                    <a:pt x="2394" y="67"/>
                    <a:pt x="2262" y="0"/>
                    <a:pt x="2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9"/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9"/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9"/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9"/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9"/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9"/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9"/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936" name="Google Shape;93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735955" y="3424512"/>
            <a:ext cx="765278" cy="7716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7" name="Google Shape;917;p39"/>
          <p:cNvGrpSpPr/>
          <p:nvPr/>
        </p:nvGrpSpPr>
        <p:grpSpPr>
          <a:xfrm>
            <a:off x="2021246" y="1425813"/>
            <a:ext cx="5342729" cy="1616582"/>
            <a:chOff x="1368550" y="1018191"/>
            <a:chExt cx="6448683" cy="2675691"/>
          </a:xfrm>
          <a:effectLst>
            <a:glow rad="139700">
              <a:schemeClr val="accent5">
                <a:satMod val="175000"/>
                <a:alpha val="40000"/>
              </a:schemeClr>
            </a:glow>
          </a:effectLst>
        </p:grpSpPr>
        <p:sp>
          <p:nvSpPr>
            <p:cNvPr id="918" name="Google Shape;918;p39"/>
            <p:cNvSpPr/>
            <p:nvPr/>
          </p:nvSpPr>
          <p:spPr>
            <a:xfrm>
              <a:off x="1368550" y="1399976"/>
              <a:ext cx="6448683" cy="2293906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920" name="Google Shape;920;p39"/>
            <p:cNvGrpSpPr/>
            <p:nvPr/>
          </p:nvGrpSpPr>
          <p:grpSpPr>
            <a:xfrm>
              <a:off x="3876655" y="1018191"/>
              <a:ext cx="1390695" cy="548641"/>
              <a:chOff x="1639601" y="539501"/>
              <a:chExt cx="1091683" cy="548641"/>
            </a:xfrm>
          </p:grpSpPr>
          <p:sp>
            <p:nvSpPr>
              <p:cNvPr id="921" name="Google Shape;921;p39"/>
              <p:cNvSpPr/>
              <p:nvPr/>
            </p:nvSpPr>
            <p:spPr>
              <a:xfrm>
                <a:off x="1639601" y="539501"/>
                <a:ext cx="1091683" cy="548641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rgbClr val="8AE7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39"/>
              <p:cNvSpPr/>
              <p:nvPr/>
            </p:nvSpPr>
            <p:spPr>
              <a:xfrm>
                <a:off x="2097918" y="607640"/>
                <a:ext cx="279602" cy="51692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39"/>
              <p:cNvSpPr/>
              <p:nvPr/>
            </p:nvSpPr>
            <p:spPr>
              <a:xfrm>
                <a:off x="2403952" y="609989"/>
                <a:ext cx="121592" cy="47727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rgbClr val="C5F3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9452F0D-6B0A-49F2-A7DB-222737819E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833" t="42376" r="63417" b="43556"/>
          <a:stretch/>
        </p:blipFill>
        <p:spPr>
          <a:xfrm>
            <a:off x="27262" y="3780522"/>
            <a:ext cx="1052635" cy="1326905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27D95724-1022-4721-A13D-949E620B31B8}"/>
              </a:ext>
            </a:extLst>
          </p:cNvPr>
          <p:cNvSpPr txBox="1"/>
          <p:nvPr/>
        </p:nvSpPr>
        <p:spPr>
          <a:xfrm>
            <a:off x="2021246" y="1933246"/>
            <a:ext cx="5342729" cy="837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vi-VN" sz="2200" dirty="0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T</a:t>
            </a:r>
            <a:r>
              <a:rPr lang="en-US" sz="2200" dirty="0" err="1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ìm</a:t>
            </a:r>
            <a:r>
              <a:rPr lang="en-US" sz="2200" dirty="0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hiểu</a:t>
            </a:r>
            <a:r>
              <a:rPr lang="en-US" sz="2200" dirty="0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loại</a:t>
            </a:r>
            <a:r>
              <a:rPr lang="en-US" sz="2200" dirty="0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 ca </a:t>
            </a:r>
            <a:r>
              <a:rPr lang="en-US" sz="2200" dirty="0" err="1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khúc</a:t>
            </a:r>
            <a:r>
              <a:rPr lang="en-US" sz="2200" dirty="0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 qua </a:t>
            </a:r>
            <a:r>
              <a:rPr lang="vi-VN" sz="2200" dirty="0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sgk</a:t>
            </a:r>
            <a:r>
              <a:rPr lang="en-US" sz="2200" dirty="0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mạng</a:t>
            </a:r>
            <a:r>
              <a:rPr lang="en-US" sz="2200" dirty="0">
                <a:solidFill>
                  <a:srgbClr val="01C1CB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 internet…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104021-53F8-457E-A704-E3DF5E099E2A}"/>
              </a:ext>
            </a:extLst>
          </p:cNvPr>
          <p:cNvSpPr txBox="1"/>
          <p:nvPr/>
        </p:nvSpPr>
        <p:spPr>
          <a:xfrm>
            <a:off x="2685011" y="378658"/>
            <a:ext cx="4878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Chuẩn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bị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mới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Google Shape;926;p39">
            <a:extLst>
              <a:ext uri="{FF2B5EF4-FFF2-40B4-BE49-F238E27FC236}">
                <a16:creationId xmlns:a16="http://schemas.microsoft.com/office/drawing/2014/main" id="{FD2060B7-F1B8-40C7-8E6E-9C85F792EE1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315880" y="4726955"/>
            <a:ext cx="555446" cy="5600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Google Shape;927;p39">
            <a:extLst>
              <a:ext uri="{FF2B5EF4-FFF2-40B4-BE49-F238E27FC236}">
                <a16:creationId xmlns:a16="http://schemas.microsoft.com/office/drawing/2014/main" id="{E5DA35CF-D5B2-4925-8D05-FAF2D74A9687}"/>
              </a:ext>
            </a:extLst>
          </p:cNvPr>
          <p:cNvGrpSpPr/>
          <p:nvPr/>
        </p:nvGrpSpPr>
        <p:grpSpPr>
          <a:xfrm>
            <a:off x="7678320" y="312157"/>
            <a:ext cx="1012750" cy="1120365"/>
            <a:chOff x="4560600" y="2876550"/>
            <a:chExt cx="241701" cy="267384"/>
          </a:xfrm>
        </p:grpSpPr>
        <p:sp>
          <p:nvSpPr>
            <p:cNvPr id="28" name="Google Shape;928;p39">
              <a:extLst>
                <a:ext uri="{FF2B5EF4-FFF2-40B4-BE49-F238E27FC236}">
                  <a16:creationId xmlns:a16="http://schemas.microsoft.com/office/drawing/2014/main" id="{8DEEC471-5E2C-4FE1-8347-EF7DC3023446}"/>
                </a:ext>
              </a:extLst>
            </p:cNvPr>
            <p:cNvSpPr/>
            <p:nvPr/>
          </p:nvSpPr>
          <p:spPr>
            <a:xfrm>
              <a:off x="4702776" y="3050727"/>
              <a:ext cx="99524" cy="93206"/>
            </a:xfrm>
            <a:custGeom>
              <a:avLst/>
              <a:gdLst/>
              <a:ahLst/>
              <a:cxnLst/>
              <a:rect l="l" t="t" r="r" b="b"/>
              <a:pathLst>
                <a:path w="2728" h="2555" extrusionOk="0">
                  <a:moveTo>
                    <a:pt x="2101" y="0"/>
                  </a:moveTo>
                  <a:cubicBezTo>
                    <a:pt x="1984" y="0"/>
                    <a:pt x="1851" y="36"/>
                    <a:pt x="1710" y="125"/>
                  </a:cubicBezTo>
                  <a:cubicBezTo>
                    <a:pt x="1237" y="424"/>
                    <a:pt x="695" y="1042"/>
                    <a:pt x="371" y="1413"/>
                  </a:cubicBezTo>
                  <a:cubicBezTo>
                    <a:pt x="310" y="1483"/>
                    <a:pt x="256" y="1545"/>
                    <a:pt x="210" y="1595"/>
                  </a:cubicBezTo>
                  <a:cubicBezTo>
                    <a:pt x="0" y="1826"/>
                    <a:pt x="42" y="2095"/>
                    <a:pt x="191" y="2240"/>
                  </a:cubicBezTo>
                  <a:cubicBezTo>
                    <a:pt x="261" y="2308"/>
                    <a:pt x="361" y="2353"/>
                    <a:pt x="474" y="2353"/>
                  </a:cubicBezTo>
                  <a:cubicBezTo>
                    <a:pt x="588" y="2353"/>
                    <a:pt x="714" y="2307"/>
                    <a:pt x="835" y="2191"/>
                  </a:cubicBezTo>
                  <a:cubicBezTo>
                    <a:pt x="1370" y="1681"/>
                    <a:pt x="2042" y="884"/>
                    <a:pt x="2070" y="851"/>
                  </a:cubicBezTo>
                  <a:cubicBezTo>
                    <a:pt x="2119" y="793"/>
                    <a:pt x="2111" y="706"/>
                    <a:pt x="2054" y="657"/>
                  </a:cubicBezTo>
                  <a:cubicBezTo>
                    <a:pt x="2028" y="636"/>
                    <a:pt x="1997" y="625"/>
                    <a:pt x="1965" y="625"/>
                  </a:cubicBezTo>
                  <a:cubicBezTo>
                    <a:pt x="1926" y="625"/>
                    <a:pt x="1887" y="642"/>
                    <a:pt x="1861" y="674"/>
                  </a:cubicBezTo>
                  <a:cubicBezTo>
                    <a:pt x="1854" y="682"/>
                    <a:pt x="1171" y="1493"/>
                    <a:pt x="647" y="1993"/>
                  </a:cubicBezTo>
                  <a:cubicBezTo>
                    <a:pt x="587" y="2050"/>
                    <a:pt x="525" y="2079"/>
                    <a:pt x="471" y="2079"/>
                  </a:cubicBezTo>
                  <a:cubicBezTo>
                    <a:pt x="437" y="2079"/>
                    <a:pt x="406" y="2067"/>
                    <a:pt x="381" y="2043"/>
                  </a:cubicBezTo>
                  <a:cubicBezTo>
                    <a:pt x="328" y="1992"/>
                    <a:pt x="315" y="1886"/>
                    <a:pt x="413" y="1779"/>
                  </a:cubicBezTo>
                  <a:cubicBezTo>
                    <a:pt x="459" y="1727"/>
                    <a:pt x="514" y="1664"/>
                    <a:pt x="578" y="1592"/>
                  </a:cubicBezTo>
                  <a:cubicBezTo>
                    <a:pt x="891" y="1234"/>
                    <a:pt x="1416" y="634"/>
                    <a:pt x="1856" y="356"/>
                  </a:cubicBezTo>
                  <a:cubicBezTo>
                    <a:pt x="1943" y="302"/>
                    <a:pt x="2028" y="274"/>
                    <a:pt x="2103" y="274"/>
                  </a:cubicBezTo>
                  <a:cubicBezTo>
                    <a:pt x="2176" y="274"/>
                    <a:pt x="2240" y="299"/>
                    <a:pt x="2292" y="351"/>
                  </a:cubicBezTo>
                  <a:cubicBezTo>
                    <a:pt x="2400" y="457"/>
                    <a:pt x="2441" y="679"/>
                    <a:pt x="2309" y="896"/>
                  </a:cubicBezTo>
                  <a:cubicBezTo>
                    <a:pt x="2072" y="1282"/>
                    <a:pt x="1474" y="1781"/>
                    <a:pt x="1079" y="2109"/>
                  </a:cubicBezTo>
                  <a:cubicBezTo>
                    <a:pt x="986" y="2186"/>
                    <a:pt x="903" y="2255"/>
                    <a:pt x="835" y="2315"/>
                  </a:cubicBezTo>
                  <a:cubicBezTo>
                    <a:pt x="778" y="2364"/>
                    <a:pt x="772" y="2451"/>
                    <a:pt x="821" y="2508"/>
                  </a:cubicBezTo>
                  <a:cubicBezTo>
                    <a:pt x="848" y="2539"/>
                    <a:pt x="886" y="2554"/>
                    <a:pt x="925" y="2554"/>
                  </a:cubicBezTo>
                  <a:cubicBezTo>
                    <a:pt x="957" y="2554"/>
                    <a:pt x="988" y="2544"/>
                    <a:pt x="1015" y="2522"/>
                  </a:cubicBezTo>
                  <a:cubicBezTo>
                    <a:pt x="1081" y="2464"/>
                    <a:pt x="1163" y="2396"/>
                    <a:pt x="1254" y="2320"/>
                  </a:cubicBezTo>
                  <a:cubicBezTo>
                    <a:pt x="1688" y="1958"/>
                    <a:pt x="2282" y="1464"/>
                    <a:pt x="2542" y="1038"/>
                  </a:cubicBezTo>
                  <a:cubicBezTo>
                    <a:pt x="2727" y="734"/>
                    <a:pt x="2703" y="371"/>
                    <a:pt x="2483" y="155"/>
                  </a:cubicBezTo>
                  <a:cubicBezTo>
                    <a:pt x="2394" y="67"/>
                    <a:pt x="2262" y="0"/>
                    <a:pt x="2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929;p39">
              <a:extLst>
                <a:ext uri="{FF2B5EF4-FFF2-40B4-BE49-F238E27FC236}">
                  <a16:creationId xmlns:a16="http://schemas.microsoft.com/office/drawing/2014/main" id="{A90BE1CC-152E-464C-8596-3949676EECFA}"/>
                </a:ext>
              </a:extLst>
            </p:cNvPr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930;p39">
              <a:extLst>
                <a:ext uri="{FF2B5EF4-FFF2-40B4-BE49-F238E27FC236}">
                  <a16:creationId xmlns:a16="http://schemas.microsoft.com/office/drawing/2014/main" id="{E3EE2DE7-A6EC-4434-B2A3-102797273456}"/>
                </a:ext>
              </a:extLst>
            </p:cNvPr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931;p39">
              <a:extLst>
                <a:ext uri="{FF2B5EF4-FFF2-40B4-BE49-F238E27FC236}">
                  <a16:creationId xmlns:a16="http://schemas.microsoft.com/office/drawing/2014/main" id="{E3F612EA-0DB8-42E6-8468-4E4303AF102C}"/>
                </a:ext>
              </a:extLst>
            </p:cNvPr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932;p39">
              <a:extLst>
                <a:ext uri="{FF2B5EF4-FFF2-40B4-BE49-F238E27FC236}">
                  <a16:creationId xmlns:a16="http://schemas.microsoft.com/office/drawing/2014/main" id="{CA781CB7-3941-4AA0-94FB-D68B41890F9E}"/>
                </a:ext>
              </a:extLst>
            </p:cNvPr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933;p39">
              <a:extLst>
                <a:ext uri="{FF2B5EF4-FFF2-40B4-BE49-F238E27FC236}">
                  <a16:creationId xmlns:a16="http://schemas.microsoft.com/office/drawing/2014/main" id="{03E6521B-200A-4E6E-87EF-6E5118BAA99F}"/>
                </a:ext>
              </a:extLst>
            </p:cNvPr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934;p39">
              <a:extLst>
                <a:ext uri="{FF2B5EF4-FFF2-40B4-BE49-F238E27FC236}">
                  <a16:creationId xmlns:a16="http://schemas.microsoft.com/office/drawing/2014/main" id="{4A2CCDD1-EF54-465F-BAAC-B7FDF4C06962}"/>
                </a:ext>
              </a:extLst>
            </p:cNvPr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935;p39">
              <a:extLst>
                <a:ext uri="{FF2B5EF4-FFF2-40B4-BE49-F238E27FC236}">
                  <a16:creationId xmlns:a16="http://schemas.microsoft.com/office/drawing/2014/main" id="{7D25B6D3-DBD2-49A7-871D-AC7AA9F07856}"/>
                </a:ext>
              </a:extLst>
            </p:cNvPr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6" name="Google Shape;936;p39">
            <a:extLst>
              <a:ext uri="{FF2B5EF4-FFF2-40B4-BE49-F238E27FC236}">
                <a16:creationId xmlns:a16="http://schemas.microsoft.com/office/drawing/2014/main" id="{70C7BEA1-5DE0-42C1-B5B4-4B2872CB168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411592" y="4504820"/>
            <a:ext cx="765278" cy="771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936;p39">
            <a:extLst>
              <a:ext uri="{FF2B5EF4-FFF2-40B4-BE49-F238E27FC236}">
                <a16:creationId xmlns:a16="http://schemas.microsoft.com/office/drawing/2014/main" id="{5E6F0360-6E96-48BF-8DDC-7F26CFC3A70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150464" y="-155345"/>
            <a:ext cx="765278" cy="771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936;p39">
            <a:extLst>
              <a:ext uri="{FF2B5EF4-FFF2-40B4-BE49-F238E27FC236}">
                <a16:creationId xmlns:a16="http://schemas.microsoft.com/office/drawing/2014/main" id="{4C73E510-6A44-4D68-8BCC-7AE4B2D36AA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75580" y="3582042"/>
            <a:ext cx="765278" cy="7716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39141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8" name="Google Shape;1518;p71"/>
          <p:cNvGrpSpPr/>
          <p:nvPr/>
        </p:nvGrpSpPr>
        <p:grpSpPr>
          <a:xfrm>
            <a:off x="5204460" y="2049780"/>
            <a:ext cx="1687029" cy="3146172"/>
            <a:chOff x="6751824" y="1803550"/>
            <a:chExt cx="2096065" cy="3841727"/>
          </a:xfrm>
        </p:grpSpPr>
        <p:sp>
          <p:nvSpPr>
            <p:cNvPr id="1519" name="Google Shape;1519;p71"/>
            <p:cNvSpPr/>
            <p:nvPr/>
          </p:nvSpPr>
          <p:spPr>
            <a:xfrm>
              <a:off x="7646475" y="3095750"/>
              <a:ext cx="103454" cy="2549526"/>
            </a:xfrm>
            <a:custGeom>
              <a:avLst/>
              <a:gdLst/>
              <a:ahLst/>
              <a:cxnLst/>
              <a:rect l="l" t="t" r="r" b="b"/>
              <a:pathLst>
                <a:path w="4711" h="42524" fill="none" extrusionOk="0">
                  <a:moveTo>
                    <a:pt x="3498" y="1"/>
                  </a:moveTo>
                  <a:lnTo>
                    <a:pt x="3224" y="824"/>
                  </a:lnTo>
                  <a:lnTo>
                    <a:pt x="1784" y="6585"/>
                  </a:lnTo>
                  <a:lnTo>
                    <a:pt x="1029" y="10631"/>
                  </a:lnTo>
                  <a:lnTo>
                    <a:pt x="595" y="13672"/>
                  </a:lnTo>
                  <a:lnTo>
                    <a:pt x="252" y="16896"/>
                  </a:lnTo>
                  <a:lnTo>
                    <a:pt x="23" y="20302"/>
                  </a:lnTo>
                  <a:lnTo>
                    <a:pt x="1" y="23800"/>
                  </a:lnTo>
                  <a:lnTo>
                    <a:pt x="161" y="27366"/>
                  </a:lnTo>
                  <a:lnTo>
                    <a:pt x="595" y="30910"/>
                  </a:lnTo>
                  <a:lnTo>
                    <a:pt x="1327" y="34408"/>
                  </a:lnTo>
                  <a:lnTo>
                    <a:pt x="2401" y="37791"/>
                  </a:lnTo>
                  <a:lnTo>
                    <a:pt x="3453" y="40215"/>
                  </a:lnTo>
                  <a:lnTo>
                    <a:pt x="4253" y="41769"/>
                  </a:lnTo>
                  <a:lnTo>
                    <a:pt x="4710" y="42524"/>
                  </a:lnTo>
                </a:path>
              </a:pathLst>
            </a:custGeom>
            <a:noFill/>
            <a:ln w="25150" cap="flat" cmpd="sng">
              <a:solidFill>
                <a:schemeClr val="accent1"/>
              </a:solidFill>
              <a:prstDash val="solid"/>
              <a:miter lim="22861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520" name="Google Shape;1520;p71"/>
            <p:cNvGrpSpPr/>
            <p:nvPr/>
          </p:nvGrpSpPr>
          <p:grpSpPr>
            <a:xfrm>
              <a:off x="6751824" y="1803550"/>
              <a:ext cx="2096065" cy="2215547"/>
              <a:chOff x="638949" y="3060500"/>
              <a:chExt cx="2096065" cy="2215547"/>
            </a:xfrm>
          </p:grpSpPr>
          <p:sp>
            <p:nvSpPr>
              <p:cNvPr id="1521" name="Google Shape;1521;p71"/>
              <p:cNvSpPr/>
              <p:nvPr/>
            </p:nvSpPr>
            <p:spPr>
              <a:xfrm>
                <a:off x="638949" y="3060500"/>
                <a:ext cx="2096065" cy="2215547"/>
              </a:xfrm>
              <a:custGeom>
                <a:avLst/>
                <a:gdLst/>
                <a:ahLst/>
                <a:cxnLst/>
                <a:rect l="l" t="t" r="r" b="b"/>
                <a:pathLst>
                  <a:path w="31665" h="33470" extrusionOk="0">
                    <a:moveTo>
                      <a:pt x="14769" y="0"/>
                    </a:moveTo>
                    <a:lnTo>
                      <a:pt x="14358" y="69"/>
                    </a:lnTo>
                    <a:lnTo>
                      <a:pt x="13946" y="183"/>
                    </a:lnTo>
                    <a:lnTo>
                      <a:pt x="13283" y="640"/>
                    </a:lnTo>
                    <a:lnTo>
                      <a:pt x="12803" y="1349"/>
                    </a:lnTo>
                    <a:lnTo>
                      <a:pt x="12483" y="2241"/>
                    </a:lnTo>
                    <a:lnTo>
                      <a:pt x="12300" y="3315"/>
                    </a:lnTo>
                    <a:lnTo>
                      <a:pt x="12232" y="4527"/>
                    </a:lnTo>
                    <a:lnTo>
                      <a:pt x="12323" y="6470"/>
                    </a:lnTo>
                    <a:lnTo>
                      <a:pt x="12689" y="9145"/>
                    </a:lnTo>
                    <a:lnTo>
                      <a:pt x="13215" y="11637"/>
                    </a:lnTo>
                    <a:lnTo>
                      <a:pt x="13923" y="14403"/>
                    </a:lnTo>
                    <a:lnTo>
                      <a:pt x="14061" y="14837"/>
                    </a:lnTo>
                    <a:lnTo>
                      <a:pt x="13786" y="14449"/>
                    </a:lnTo>
                    <a:lnTo>
                      <a:pt x="12003" y="12026"/>
                    </a:lnTo>
                    <a:lnTo>
                      <a:pt x="10334" y="10014"/>
                    </a:lnTo>
                    <a:lnTo>
                      <a:pt x="8459" y="8002"/>
                    </a:lnTo>
                    <a:lnTo>
                      <a:pt x="7019" y="6744"/>
                    </a:lnTo>
                    <a:lnTo>
                      <a:pt x="6082" y="6081"/>
                    </a:lnTo>
                    <a:lnTo>
                      <a:pt x="5213" y="5624"/>
                    </a:lnTo>
                    <a:lnTo>
                      <a:pt x="4367" y="5396"/>
                    </a:lnTo>
                    <a:lnTo>
                      <a:pt x="3636" y="5464"/>
                    </a:lnTo>
                    <a:lnTo>
                      <a:pt x="3018" y="5853"/>
                    </a:lnTo>
                    <a:lnTo>
                      <a:pt x="2744" y="6196"/>
                    </a:lnTo>
                    <a:lnTo>
                      <a:pt x="2538" y="6584"/>
                    </a:lnTo>
                    <a:lnTo>
                      <a:pt x="2378" y="7385"/>
                    </a:lnTo>
                    <a:lnTo>
                      <a:pt x="2538" y="8230"/>
                    </a:lnTo>
                    <a:lnTo>
                      <a:pt x="2973" y="9122"/>
                    </a:lnTo>
                    <a:lnTo>
                      <a:pt x="3636" y="9991"/>
                    </a:lnTo>
                    <a:lnTo>
                      <a:pt x="4481" y="10882"/>
                    </a:lnTo>
                    <a:lnTo>
                      <a:pt x="5990" y="12163"/>
                    </a:lnTo>
                    <a:lnTo>
                      <a:pt x="8254" y="13763"/>
                    </a:lnTo>
                    <a:lnTo>
                      <a:pt x="10471" y="15112"/>
                    </a:lnTo>
                    <a:lnTo>
                      <a:pt x="13055" y="16506"/>
                    </a:lnTo>
                    <a:lnTo>
                      <a:pt x="12963" y="16461"/>
                    </a:lnTo>
                    <a:lnTo>
                      <a:pt x="11271" y="15935"/>
                    </a:lnTo>
                    <a:lnTo>
                      <a:pt x="9008" y="15500"/>
                    </a:lnTo>
                    <a:lnTo>
                      <a:pt x="6516" y="15226"/>
                    </a:lnTo>
                    <a:lnTo>
                      <a:pt x="4047" y="15203"/>
                    </a:lnTo>
                    <a:lnTo>
                      <a:pt x="2424" y="15409"/>
                    </a:lnTo>
                    <a:lnTo>
                      <a:pt x="1509" y="15638"/>
                    </a:lnTo>
                    <a:lnTo>
                      <a:pt x="778" y="16003"/>
                    </a:lnTo>
                    <a:lnTo>
                      <a:pt x="252" y="16461"/>
                    </a:lnTo>
                    <a:lnTo>
                      <a:pt x="1" y="17032"/>
                    </a:lnTo>
                    <a:lnTo>
                      <a:pt x="23" y="17764"/>
                    </a:lnTo>
                    <a:lnTo>
                      <a:pt x="183" y="18175"/>
                    </a:lnTo>
                    <a:lnTo>
                      <a:pt x="389" y="18587"/>
                    </a:lnTo>
                    <a:lnTo>
                      <a:pt x="961" y="19250"/>
                    </a:lnTo>
                    <a:lnTo>
                      <a:pt x="1692" y="19753"/>
                    </a:lnTo>
                    <a:lnTo>
                      <a:pt x="2607" y="20096"/>
                    </a:lnTo>
                    <a:lnTo>
                      <a:pt x="3613" y="20279"/>
                    </a:lnTo>
                    <a:lnTo>
                      <a:pt x="4710" y="20370"/>
                    </a:lnTo>
                    <a:lnTo>
                      <a:pt x="6470" y="20301"/>
                    </a:lnTo>
                    <a:lnTo>
                      <a:pt x="8802" y="19959"/>
                    </a:lnTo>
                    <a:lnTo>
                      <a:pt x="10951" y="19501"/>
                    </a:lnTo>
                    <a:lnTo>
                      <a:pt x="12749" y="18978"/>
                    </a:lnTo>
                    <a:lnTo>
                      <a:pt x="12749" y="18978"/>
                    </a:lnTo>
                    <a:lnTo>
                      <a:pt x="11043" y="19798"/>
                    </a:lnTo>
                    <a:lnTo>
                      <a:pt x="9191" y="21033"/>
                    </a:lnTo>
                    <a:lnTo>
                      <a:pt x="7454" y="22473"/>
                    </a:lnTo>
                    <a:lnTo>
                      <a:pt x="5990" y="24051"/>
                    </a:lnTo>
                    <a:lnTo>
                      <a:pt x="5167" y="25194"/>
                    </a:lnTo>
                    <a:lnTo>
                      <a:pt x="4779" y="25948"/>
                    </a:lnTo>
                    <a:lnTo>
                      <a:pt x="4573" y="26657"/>
                    </a:lnTo>
                    <a:lnTo>
                      <a:pt x="4527" y="27297"/>
                    </a:lnTo>
                    <a:lnTo>
                      <a:pt x="4664" y="27869"/>
                    </a:lnTo>
                    <a:lnTo>
                      <a:pt x="5030" y="28349"/>
                    </a:lnTo>
                    <a:lnTo>
                      <a:pt x="5305" y="28555"/>
                    </a:lnTo>
                    <a:lnTo>
                      <a:pt x="5625" y="28715"/>
                    </a:lnTo>
                    <a:lnTo>
                      <a:pt x="6265" y="28829"/>
                    </a:lnTo>
                    <a:lnTo>
                      <a:pt x="6973" y="28737"/>
                    </a:lnTo>
                    <a:lnTo>
                      <a:pt x="7705" y="28417"/>
                    </a:lnTo>
                    <a:lnTo>
                      <a:pt x="8825" y="27663"/>
                    </a:lnTo>
                    <a:lnTo>
                      <a:pt x="10311" y="26223"/>
                    </a:lnTo>
                    <a:lnTo>
                      <a:pt x="12346" y="23731"/>
                    </a:lnTo>
                    <a:lnTo>
                      <a:pt x="14129" y="21056"/>
                    </a:lnTo>
                    <a:lnTo>
                      <a:pt x="14289" y="20736"/>
                    </a:lnTo>
                    <a:lnTo>
                      <a:pt x="14243" y="21147"/>
                    </a:lnTo>
                    <a:lnTo>
                      <a:pt x="14083" y="23662"/>
                    </a:lnTo>
                    <a:lnTo>
                      <a:pt x="14083" y="25880"/>
                    </a:lnTo>
                    <a:lnTo>
                      <a:pt x="14221" y="28257"/>
                    </a:lnTo>
                    <a:lnTo>
                      <a:pt x="14518" y="29949"/>
                    </a:lnTo>
                    <a:lnTo>
                      <a:pt x="14792" y="30978"/>
                    </a:lnTo>
                    <a:lnTo>
                      <a:pt x="15181" y="31869"/>
                    </a:lnTo>
                    <a:lnTo>
                      <a:pt x="15661" y="32601"/>
                    </a:lnTo>
                    <a:lnTo>
                      <a:pt x="16278" y="33127"/>
                    </a:lnTo>
                    <a:lnTo>
                      <a:pt x="16987" y="33424"/>
                    </a:lnTo>
                    <a:lnTo>
                      <a:pt x="17421" y="33470"/>
                    </a:lnTo>
                    <a:lnTo>
                      <a:pt x="17833" y="33447"/>
                    </a:lnTo>
                    <a:lnTo>
                      <a:pt x="18473" y="33173"/>
                    </a:lnTo>
                    <a:lnTo>
                      <a:pt x="18907" y="32624"/>
                    </a:lnTo>
                    <a:lnTo>
                      <a:pt x="19182" y="31847"/>
                    </a:lnTo>
                    <a:lnTo>
                      <a:pt x="19296" y="30909"/>
                    </a:lnTo>
                    <a:lnTo>
                      <a:pt x="19273" y="29812"/>
                    </a:lnTo>
                    <a:lnTo>
                      <a:pt x="19067" y="28006"/>
                    </a:lnTo>
                    <a:lnTo>
                      <a:pt x="18519" y="25445"/>
                    </a:lnTo>
                    <a:lnTo>
                      <a:pt x="17833" y="23045"/>
                    </a:lnTo>
                    <a:lnTo>
                      <a:pt x="16918" y="20324"/>
                    </a:lnTo>
                    <a:lnTo>
                      <a:pt x="16758" y="19890"/>
                    </a:lnTo>
                    <a:lnTo>
                      <a:pt x="16987" y="20210"/>
                    </a:lnTo>
                    <a:lnTo>
                      <a:pt x="18542" y="22222"/>
                    </a:lnTo>
                    <a:lnTo>
                      <a:pt x="19982" y="23891"/>
                    </a:lnTo>
                    <a:lnTo>
                      <a:pt x="21628" y="25491"/>
                    </a:lnTo>
                    <a:lnTo>
                      <a:pt x="22931" y="26474"/>
                    </a:lnTo>
                    <a:lnTo>
                      <a:pt x="23777" y="26977"/>
                    </a:lnTo>
                    <a:lnTo>
                      <a:pt x="24600" y="27297"/>
                    </a:lnTo>
                    <a:lnTo>
                      <a:pt x="25400" y="27411"/>
                    </a:lnTo>
                    <a:lnTo>
                      <a:pt x="26132" y="27251"/>
                    </a:lnTo>
                    <a:lnTo>
                      <a:pt x="26772" y="26817"/>
                    </a:lnTo>
                    <a:lnTo>
                      <a:pt x="27069" y="26474"/>
                    </a:lnTo>
                    <a:lnTo>
                      <a:pt x="27320" y="26085"/>
                    </a:lnTo>
                    <a:lnTo>
                      <a:pt x="27549" y="25331"/>
                    </a:lnTo>
                    <a:lnTo>
                      <a:pt x="27503" y="24599"/>
                    </a:lnTo>
                    <a:lnTo>
                      <a:pt x="27206" y="23868"/>
                    </a:lnTo>
                    <a:lnTo>
                      <a:pt x="26680" y="23159"/>
                    </a:lnTo>
                    <a:lnTo>
                      <a:pt x="25994" y="22473"/>
                    </a:lnTo>
                    <a:lnTo>
                      <a:pt x="24737" y="21536"/>
                    </a:lnTo>
                    <a:lnTo>
                      <a:pt x="22817" y="20416"/>
                    </a:lnTo>
                    <a:lnTo>
                      <a:pt x="20896" y="19524"/>
                    </a:lnTo>
                    <a:lnTo>
                      <a:pt x="18633" y="18610"/>
                    </a:lnTo>
                    <a:lnTo>
                      <a:pt x="18267" y="18495"/>
                    </a:lnTo>
                    <a:lnTo>
                      <a:pt x="19044" y="18724"/>
                    </a:lnTo>
                    <a:lnTo>
                      <a:pt x="21011" y="19090"/>
                    </a:lnTo>
                    <a:lnTo>
                      <a:pt x="23274" y="19318"/>
                    </a:lnTo>
                    <a:lnTo>
                      <a:pt x="25606" y="19364"/>
                    </a:lnTo>
                    <a:lnTo>
                      <a:pt x="27823" y="19181"/>
                    </a:lnTo>
                    <a:lnTo>
                      <a:pt x="29264" y="18884"/>
                    </a:lnTo>
                    <a:lnTo>
                      <a:pt x="30087" y="18587"/>
                    </a:lnTo>
                    <a:lnTo>
                      <a:pt x="30750" y="18244"/>
                    </a:lnTo>
                    <a:lnTo>
                      <a:pt x="31276" y="17787"/>
                    </a:lnTo>
                    <a:lnTo>
                      <a:pt x="31573" y="17284"/>
                    </a:lnTo>
                    <a:lnTo>
                      <a:pt x="31664" y="16666"/>
                    </a:lnTo>
                    <a:lnTo>
                      <a:pt x="31596" y="16324"/>
                    </a:lnTo>
                    <a:lnTo>
                      <a:pt x="31504" y="15981"/>
                    </a:lnTo>
                    <a:lnTo>
                      <a:pt x="31093" y="15432"/>
                    </a:lnTo>
                    <a:lnTo>
                      <a:pt x="30453" y="15043"/>
                    </a:lnTo>
                    <a:lnTo>
                      <a:pt x="29652" y="14792"/>
                    </a:lnTo>
                    <a:lnTo>
                      <a:pt x="28189" y="14586"/>
                    </a:lnTo>
                    <a:lnTo>
                      <a:pt x="25903" y="14632"/>
                    </a:lnTo>
                    <a:lnTo>
                      <a:pt x="22337" y="15135"/>
                    </a:lnTo>
                    <a:lnTo>
                      <a:pt x="19127" y="15874"/>
                    </a:lnTo>
                    <a:lnTo>
                      <a:pt x="20325" y="15363"/>
                    </a:lnTo>
                    <a:lnTo>
                      <a:pt x="22085" y="14380"/>
                    </a:lnTo>
                    <a:lnTo>
                      <a:pt x="23983" y="13100"/>
                    </a:lnTo>
                    <a:lnTo>
                      <a:pt x="25789" y="11637"/>
                    </a:lnTo>
                    <a:lnTo>
                      <a:pt x="27320" y="10128"/>
                    </a:lnTo>
                    <a:lnTo>
                      <a:pt x="28121" y="9008"/>
                    </a:lnTo>
                    <a:lnTo>
                      <a:pt x="28441" y="8276"/>
                    </a:lnTo>
                    <a:lnTo>
                      <a:pt x="28555" y="7613"/>
                    </a:lnTo>
                    <a:lnTo>
                      <a:pt x="28464" y="6996"/>
                    </a:lnTo>
                    <a:lnTo>
                      <a:pt x="28304" y="6722"/>
                    </a:lnTo>
                    <a:lnTo>
                      <a:pt x="27983" y="6287"/>
                    </a:lnTo>
                    <a:lnTo>
                      <a:pt x="27229" y="5716"/>
                    </a:lnTo>
                    <a:lnTo>
                      <a:pt x="26406" y="5510"/>
                    </a:lnTo>
                    <a:lnTo>
                      <a:pt x="25514" y="5647"/>
                    </a:lnTo>
                    <a:lnTo>
                      <a:pt x="24577" y="6036"/>
                    </a:lnTo>
                    <a:lnTo>
                      <a:pt x="23617" y="6630"/>
                    </a:lnTo>
                    <a:lnTo>
                      <a:pt x="22154" y="7865"/>
                    </a:lnTo>
                    <a:lnTo>
                      <a:pt x="20279" y="9877"/>
                    </a:lnTo>
                    <a:lnTo>
                      <a:pt x="18656" y="11934"/>
                    </a:lnTo>
                    <a:lnTo>
                      <a:pt x="16918" y="14449"/>
                    </a:lnTo>
                    <a:lnTo>
                      <a:pt x="16644" y="14860"/>
                    </a:lnTo>
                    <a:lnTo>
                      <a:pt x="16781" y="14037"/>
                    </a:lnTo>
                    <a:lnTo>
                      <a:pt x="17147" y="10768"/>
                    </a:lnTo>
                    <a:lnTo>
                      <a:pt x="17307" y="8093"/>
                    </a:lnTo>
                    <a:lnTo>
                      <a:pt x="17284" y="5327"/>
                    </a:lnTo>
                    <a:lnTo>
                      <a:pt x="17078" y="3429"/>
                    </a:lnTo>
                    <a:lnTo>
                      <a:pt x="16850" y="2309"/>
                    </a:lnTo>
                    <a:lnTo>
                      <a:pt x="16507" y="1349"/>
                    </a:lnTo>
                    <a:lnTo>
                      <a:pt x="16072" y="640"/>
                    </a:lnTo>
                    <a:lnTo>
                      <a:pt x="15478" y="160"/>
                    </a:lnTo>
                    <a:lnTo>
                      <a:pt x="147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71"/>
              <p:cNvSpPr/>
              <p:nvPr/>
            </p:nvSpPr>
            <p:spPr>
              <a:xfrm>
                <a:off x="1442573" y="4026038"/>
                <a:ext cx="422258" cy="366257"/>
              </a:xfrm>
              <a:custGeom>
                <a:avLst/>
                <a:gdLst/>
                <a:ahLst/>
                <a:cxnLst/>
                <a:rect l="l" t="t" r="r" b="b"/>
                <a:pathLst>
                  <a:path w="6379" h="5533" extrusionOk="0">
                    <a:moveTo>
                      <a:pt x="3269" y="0"/>
                    </a:moveTo>
                    <a:lnTo>
                      <a:pt x="2584" y="114"/>
                    </a:lnTo>
                    <a:lnTo>
                      <a:pt x="1966" y="343"/>
                    </a:lnTo>
                    <a:lnTo>
                      <a:pt x="1441" y="640"/>
                    </a:lnTo>
                    <a:lnTo>
                      <a:pt x="755" y="1235"/>
                    </a:lnTo>
                    <a:lnTo>
                      <a:pt x="183" y="2218"/>
                    </a:lnTo>
                    <a:lnTo>
                      <a:pt x="0" y="3246"/>
                    </a:lnTo>
                    <a:lnTo>
                      <a:pt x="137" y="4001"/>
                    </a:lnTo>
                    <a:lnTo>
                      <a:pt x="343" y="4458"/>
                    </a:lnTo>
                    <a:lnTo>
                      <a:pt x="663" y="4847"/>
                    </a:lnTo>
                    <a:lnTo>
                      <a:pt x="1120" y="5167"/>
                    </a:lnTo>
                    <a:lnTo>
                      <a:pt x="1669" y="5395"/>
                    </a:lnTo>
                    <a:lnTo>
                      <a:pt x="2355" y="5510"/>
                    </a:lnTo>
                    <a:lnTo>
                      <a:pt x="2766" y="5533"/>
                    </a:lnTo>
                    <a:lnTo>
                      <a:pt x="3155" y="5510"/>
                    </a:lnTo>
                    <a:lnTo>
                      <a:pt x="3887" y="5395"/>
                    </a:lnTo>
                    <a:lnTo>
                      <a:pt x="4527" y="5167"/>
                    </a:lnTo>
                    <a:lnTo>
                      <a:pt x="5053" y="4870"/>
                    </a:lnTo>
                    <a:lnTo>
                      <a:pt x="5716" y="4275"/>
                    </a:lnTo>
                    <a:lnTo>
                      <a:pt x="6241" y="3315"/>
                    </a:lnTo>
                    <a:lnTo>
                      <a:pt x="6379" y="2286"/>
                    </a:lnTo>
                    <a:lnTo>
                      <a:pt x="6219" y="1555"/>
                    </a:lnTo>
                    <a:lnTo>
                      <a:pt x="5990" y="1120"/>
                    </a:lnTo>
                    <a:lnTo>
                      <a:pt x="5647" y="732"/>
                    </a:lnTo>
                    <a:lnTo>
                      <a:pt x="5213" y="412"/>
                    </a:lnTo>
                    <a:lnTo>
                      <a:pt x="4664" y="160"/>
                    </a:lnTo>
                    <a:lnTo>
                      <a:pt x="4024" y="23"/>
                    </a:lnTo>
                    <a:lnTo>
                      <a:pt x="36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71"/>
              <p:cNvSpPr/>
              <p:nvPr/>
            </p:nvSpPr>
            <p:spPr>
              <a:xfrm>
                <a:off x="1562123" y="4062314"/>
                <a:ext cx="86318" cy="93931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419" extrusionOk="0">
                    <a:moveTo>
                      <a:pt x="823" y="1"/>
                    </a:moveTo>
                    <a:lnTo>
                      <a:pt x="663" y="24"/>
                    </a:lnTo>
                    <a:lnTo>
                      <a:pt x="458" y="92"/>
                    </a:lnTo>
                    <a:lnTo>
                      <a:pt x="160" y="275"/>
                    </a:lnTo>
                    <a:lnTo>
                      <a:pt x="23" y="504"/>
                    </a:lnTo>
                    <a:lnTo>
                      <a:pt x="0" y="778"/>
                    </a:lnTo>
                    <a:lnTo>
                      <a:pt x="160" y="1167"/>
                    </a:lnTo>
                    <a:lnTo>
                      <a:pt x="458" y="1395"/>
                    </a:lnTo>
                    <a:lnTo>
                      <a:pt x="686" y="1418"/>
                    </a:lnTo>
                    <a:lnTo>
                      <a:pt x="823" y="1350"/>
                    </a:lnTo>
                    <a:lnTo>
                      <a:pt x="1052" y="1212"/>
                    </a:lnTo>
                    <a:lnTo>
                      <a:pt x="1303" y="732"/>
                    </a:lnTo>
                    <a:lnTo>
                      <a:pt x="1281" y="275"/>
                    </a:lnTo>
                    <a:lnTo>
                      <a:pt x="1075" y="46"/>
                    </a:lnTo>
                    <a:lnTo>
                      <a:pt x="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71"/>
              <p:cNvSpPr/>
              <p:nvPr/>
            </p:nvSpPr>
            <p:spPr>
              <a:xfrm>
                <a:off x="1702857" y="4086542"/>
                <a:ext cx="78772" cy="66658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007" extrusionOk="0">
                    <a:moveTo>
                      <a:pt x="435" y="0"/>
                    </a:moveTo>
                    <a:lnTo>
                      <a:pt x="298" y="23"/>
                    </a:lnTo>
                    <a:lnTo>
                      <a:pt x="115" y="138"/>
                    </a:lnTo>
                    <a:lnTo>
                      <a:pt x="0" y="412"/>
                    </a:lnTo>
                    <a:lnTo>
                      <a:pt x="138" y="824"/>
                    </a:lnTo>
                    <a:lnTo>
                      <a:pt x="412" y="1006"/>
                    </a:lnTo>
                    <a:lnTo>
                      <a:pt x="641" y="1006"/>
                    </a:lnTo>
                    <a:lnTo>
                      <a:pt x="755" y="961"/>
                    </a:lnTo>
                    <a:lnTo>
                      <a:pt x="983" y="824"/>
                    </a:lnTo>
                    <a:lnTo>
                      <a:pt x="1189" y="481"/>
                    </a:lnTo>
                    <a:lnTo>
                      <a:pt x="1075" y="18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71"/>
              <p:cNvSpPr/>
              <p:nvPr/>
            </p:nvSpPr>
            <p:spPr>
              <a:xfrm>
                <a:off x="1498575" y="4195501"/>
                <a:ext cx="87841" cy="84796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281" extrusionOk="0">
                    <a:moveTo>
                      <a:pt x="709" y="1"/>
                    </a:moveTo>
                    <a:lnTo>
                      <a:pt x="457" y="23"/>
                    </a:lnTo>
                    <a:lnTo>
                      <a:pt x="206" y="138"/>
                    </a:lnTo>
                    <a:lnTo>
                      <a:pt x="0" y="572"/>
                    </a:lnTo>
                    <a:lnTo>
                      <a:pt x="114" y="1029"/>
                    </a:lnTo>
                    <a:lnTo>
                      <a:pt x="389" y="1258"/>
                    </a:lnTo>
                    <a:lnTo>
                      <a:pt x="663" y="1281"/>
                    </a:lnTo>
                    <a:lnTo>
                      <a:pt x="846" y="1258"/>
                    </a:lnTo>
                    <a:lnTo>
                      <a:pt x="1006" y="1212"/>
                    </a:lnTo>
                    <a:lnTo>
                      <a:pt x="1212" y="1029"/>
                    </a:lnTo>
                    <a:lnTo>
                      <a:pt x="1326" y="709"/>
                    </a:lnTo>
                    <a:lnTo>
                      <a:pt x="1143" y="252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71"/>
              <p:cNvSpPr/>
              <p:nvPr/>
            </p:nvSpPr>
            <p:spPr>
              <a:xfrm>
                <a:off x="1616603" y="4278709"/>
                <a:ext cx="63613" cy="5759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70" extrusionOk="0">
                    <a:moveTo>
                      <a:pt x="595" y="1"/>
                    </a:moveTo>
                    <a:lnTo>
                      <a:pt x="366" y="70"/>
                    </a:lnTo>
                    <a:lnTo>
                      <a:pt x="160" y="161"/>
                    </a:lnTo>
                    <a:lnTo>
                      <a:pt x="0" y="458"/>
                    </a:lnTo>
                    <a:lnTo>
                      <a:pt x="92" y="733"/>
                    </a:lnTo>
                    <a:lnTo>
                      <a:pt x="389" y="870"/>
                    </a:lnTo>
                    <a:lnTo>
                      <a:pt x="618" y="847"/>
                    </a:lnTo>
                    <a:lnTo>
                      <a:pt x="800" y="778"/>
                    </a:lnTo>
                    <a:lnTo>
                      <a:pt x="961" y="481"/>
                    </a:lnTo>
                    <a:lnTo>
                      <a:pt x="892" y="161"/>
                    </a:lnTo>
                    <a:lnTo>
                      <a:pt x="5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71"/>
              <p:cNvSpPr/>
              <p:nvPr/>
            </p:nvSpPr>
            <p:spPr>
              <a:xfrm>
                <a:off x="1745223" y="4227275"/>
                <a:ext cx="56067" cy="50043"/>
              </a:xfrm>
              <a:custGeom>
                <a:avLst/>
                <a:gdLst/>
                <a:ahLst/>
                <a:cxnLst/>
                <a:rect l="l" t="t" r="r" b="b"/>
                <a:pathLst>
                  <a:path w="847" h="756" extrusionOk="0">
                    <a:moveTo>
                      <a:pt x="572" y="1"/>
                    </a:moveTo>
                    <a:lnTo>
                      <a:pt x="366" y="23"/>
                    </a:lnTo>
                    <a:lnTo>
                      <a:pt x="161" y="92"/>
                    </a:lnTo>
                    <a:lnTo>
                      <a:pt x="1" y="366"/>
                    </a:lnTo>
                    <a:lnTo>
                      <a:pt x="92" y="618"/>
                    </a:lnTo>
                    <a:lnTo>
                      <a:pt x="321" y="755"/>
                    </a:lnTo>
                    <a:lnTo>
                      <a:pt x="504" y="732"/>
                    </a:lnTo>
                    <a:lnTo>
                      <a:pt x="686" y="641"/>
                    </a:lnTo>
                    <a:lnTo>
                      <a:pt x="846" y="389"/>
                    </a:lnTo>
                    <a:lnTo>
                      <a:pt x="801" y="138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71"/>
              <p:cNvSpPr/>
              <p:nvPr/>
            </p:nvSpPr>
            <p:spPr>
              <a:xfrm>
                <a:off x="1631696" y="4181864"/>
                <a:ext cx="60635" cy="51566"/>
              </a:xfrm>
              <a:custGeom>
                <a:avLst/>
                <a:gdLst/>
                <a:ahLst/>
                <a:cxnLst/>
                <a:rect l="l" t="t" r="r" b="b"/>
                <a:pathLst>
                  <a:path w="916" h="779" extrusionOk="0">
                    <a:moveTo>
                      <a:pt x="435" y="1"/>
                    </a:moveTo>
                    <a:lnTo>
                      <a:pt x="230" y="24"/>
                    </a:lnTo>
                    <a:lnTo>
                      <a:pt x="1" y="275"/>
                    </a:lnTo>
                    <a:lnTo>
                      <a:pt x="1" y="572"/>
                    </a:lnTo>
                    <a:lnTo>
                      <a:pt x="230" y="778"/>
                    </a:lnTo>
                    <a:lnTo>
                      <a:pt x="412" y="778"/>
                    </a:lnTo>
                    <a:lnTo>
                      <a:pt x="664" y="732"/>
                    </a:lnTo>
                    <a:lnTo>
                      <a:pt x="915" y="504"/>
                    </a:lnTo>
                    <a:lnTo>
                      <a:pt x="915" y="229"/>
                    </a:lnTo>
                    <a:lnTo>
                      <a:pt x="664" y="24"/>
                    </a:lnTo>
                    <a:lnTo>
                      <a:pt x="4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29" name="Google Shape;1529;p71"/>
          <p:cNvGrpSpPr/>
          <p:nvPr/>
        </p:nvGrpSpPr>
        <p:grpSpPr>
          <a:xfrm rot="-389880">
            <a:off x="7481987" y="2644733"/>
            <a:ext cx="1618315" cy="2672741"/>
            <a:chOff x="6066511" y="-2374200"/>
            <a:chExt cx="1177169" cy="1954351"/>
          </a:xfrm>
        </p:grpSpPr>
        <p:sp>
          <p:nvSpPr>
            <p:cNvPr id="1530" name="Google Shape;1530;p71"/>
            <p:cNvSpPr/>
            <p:nvPr/>
          </p:nvSpPr>
          <p:spPr>
            <a:xfrm>
              <a:off x="6696189" y="-928964"/>
              <a:ext cx="547492" cy="376821"/>
            </a:xfrm>
            <a:custGeom>
              <a:avLst/>
              <a:gdLst/>
              <a:ahLst/>
              <a:cxnLst/>
              <a:rect l="l" t="t" r="r" b="b"/>
              <a:pathLst>
                <a:path w="19799" h="13627" extrusionOk="0">
                  <a:moveTo>
                    <a:pt x="19799" y="0"/>
                  </a:moveTo>
                  <a:lnTo>
                    <a:pt x="19763" y="90"/>
                  </a:lnTo>
                  <a:lnTo>
                    <a:pt x="19776" y="69"/>
                  </a:lnTo>
                  <a:lnTo>
                    <a:pt x="19799" y="0"/>
                  </a:lnTo>
                  <a:close/>
                  <a:moveTo>
                    <a:pt x="19763" y="90"/>
                  </a:moveTo>
                  <a:lnTo>
                    <a:pt x="19387" y="732"/>
                  </a:lnTo>
                  <a:lnTo>
                    <a:pt x="18587" y="1555"/>
                  </a:lnTo>
                  <a:lnTo>
                    <a:pt x="17718" y="2241"/>
                  </a:lnTo>
                  <a:lnTo>
                    <a:pt x="16529" y="2995"/>
                  </a:lnTo>
                  <a:lnTo>
                    <a:pt x="14975" y="3818"/>
                  </a:lnTo>
                  <a:lnTo>
                    <a:pt x="14015" y="4253"/>
                  </a:lnTo>
                  <a:lnTo>
                    <a:pt x="13032" y="4641"/>
                  </a:lnTo>
                  <a:lnTo>
                    <a:pt x="11111" y="5213"/>
                  </a:lnTo>
                  <a:lnTo>
                    <a:pt x="9236" y="5670"/>
                  </a:lnTo>
                  <a:lnTo>
                    <a:pt x="7408" y="6196"/>
                  </a:lnTo>
                  <a:lnTo>
                    <a:pt x="5670" y="6905"/>
                  </a:lnTo>
                  <a:lnTo>
                    <a:pt x="4390" y="7728"/>
                  </a:lnTo>
                  <a:lnTo>
                    <a:pt x="3544" y="8391"/>
                  </a:lnTo>
                  <a:lnTo>
                    <a:pt x="2721" y="9237"/>
                  </a:lnTo>
                  <a:lnTo>
                    <a:pt x="1921" y="10243"/>
                  </a:lnTo>
                  <a:lnTo>
                    <a:pt x="1143" y="11431"/>
                  </a:lnTo>
                  <a:lnTo>
                    <a:pt x="366" y="12826"/>
                  </a:lnTo>
                  <a:lnTo>
                    <a:pt x="0" y="13626"/>
                  </a:lnTo>
                  <a:lnTo>
                    <a:pt x="458" y="13626"/>
                  </a:lnTo>
                  <a:lnTo>
                    <a:pt x="3521" y="13283"/>
                  </a:lnTo>
                  <a:lnTo>
                    <a:pt x="6356" y="12597"/>
                  </a:lnTo>
                  <a:lnTo>
                    <a:pt x="8779" y="11683"/>
                  </a:lnTo>
                  <a:lnTo>
                    <a:pt x="10425" y="10883"/>
                  </a:lnTo>
                  <a:lnTo>
                    <a:pt x="12094" y="9900"/>
                  </a:lnTo>
                  <a:lnTo>
                    <a:pt x="13740" y="8688"/>
                  </a:lnTo>
                  <a:lnTo>
                    <a:pt x="15295" y="7248"/>
                  </a:lnTo>
                  <a:lnTo>
                    <a:pt x="16781" y="5533"/>
                  </a:lnTo>
                  <a:lnTo>
                    <a:pt x="18130" y="3567"/>
                  </a:lnTo>
                  <a:lnTo>
                    <a:pt x="19296" y="1281"/>
                  </a:lnTo>
                  <a:lnTo>
                    <a:pt x="19763" y="90"/>
                  </a:lnTo>
                  <a:close/>
                </a:path>
              </a:pathLst>
            </a:custGeom>
            <a:solidFill>
              <a:srgbClr val="AFD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71"/>
            <p:cNvSpPr/>
            <p:nvPr/>
          </p:nvSpPr>
          <p:spPr>
            <a:xfrm>
              <a:off x="6313834" y="-1352287"/>
              <a:ext cx="407791" cy="746009"/>
            </a:xfrm>
            <a:custGeom>
              <a:avLst/>
              <a:gdLst/>
              <a:ahLst/>
              <a:cxnLst/>
              <a:rect l="l" t="t" r="r" b="b"/>
              <a:pathLst>
                <a:path w="14747" h="26978" extrusionOk="0">
                  <a:moveTo>
                    <a:pt x="1" y="1"/>
                  </a:moveTo>
                  <a:lnTo>
                    <a:pt x="115" y="161"/>
                  </a:lnTo>
                  <a:lnTo>
                    <a:pt x="1258" y="2058"/>
                  </a:lnTo>
                  <a:lnTo>
                    <a:pt x="2630" y="4733"/>
                  </a:lnTo>
                  <a:lnTo>
                    <a:pt x="3681" y="7019"/>
                  </a:lnTo>
                  <a:lnTo>
                    <a:pt x="4756" y="9740"/>
                  </a:lnTo>
                  <a:lnTo>
                    <a:pt x="5830" y="12872"/>
                  </a:lnTo>
                  <a:lnTo>
                    <a:pt x="6356" y="14609"/>
                  </a:lnTo>
                  <a:lnTo>
                    <a:pt x="6905" y="16393"/>
                  </a:lnTo>
                  <a:lnTo>
                    <a:pt x="8162" y="19410"/>
                  </a:lnTo>
                  <a:lnTo>
                    <a:pt x="9511" y="21834"/>
                  </a:lnTo>
                  <a:lnTo>
                    <a:pt x="10883" y="23708"/>
                  </a:lnTo>
                  <a:lnTo>
                    <a:pt x="12163" y="25126"/>
                  </a:lnTo>
                  <a:lnTo>
                    <a:pt x="13260" y="26086"/>
                  </a:lnTo>
                  <a:lnTo>
                    <a:pt x="14403" y="26886"/>
                  </a:lnTo>
                  <a:lnTo>
                    <a:pt x="14586" y="26978"/>
                  </a:lnTo>
                  <a:lnTo>
                    <a:pt x="14746" y="24989"/>
                  </a:lnTo>
                  <a:lnTo>
                    <a:pt x="14724" y="21331"/>
                  </a:lnTo>
                  <a:lnTo>
                    <a:pt x="14358" y="18016"/>
                  </a:lnTo>
                  <a:lnTo>
                    <a:pt x="13672" y="15044"/>
                  </a:lnTo>
                  <a:lnTo>
                    <a:pt x="12712" y="12392"/>
                  </a:lnTo>
                  <a:lnTo>
                    <a:pt x="11569" y="10037"/>
                  </a:lnTo>
                  <a:lnTo>
                    <a:pt x="10243" y="7980"/>
                  </a:lnTo>
                  <a:lnTo>
                    <a:pt x="8825" y="6196"/>
                  </a:lnTo>
                  <a:lnTo>
                    <a:pt x="7362" y="4687"/>
                  </a:lnTo>
                  <a:lnTo>
                    <a:pt x="5899" y="3407"/>
                  </a:lnTo>
                  <a:lnTo>
                    <a:pt x="3796" y="1898"/>
                  </a:lnTo>
                  <a:lnTo>
                    <a:pt x="526" y="16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FD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71"/>
            <p:cNvSpPr/>
            <p:nvPr/>
          </p:nvSpPr>
          <p:spPr>
            <a:xfrm rot="145492">
              <a:off x="6517105" y="-1969579"/>
              <a:ext cx="239780" cy="1512571"/>
            </a:xfrm>
            <a:custGeom>
              <a:avLst/>
              <a:gdLst/>
              <a:ahLst/>
              <a:cxnLst/>
              <a:rect l="l" t="t" r="r" b="b"/>
              <a:pathLst>
                <a:path w="6311" h="51829" fill="none" extrusionOk="0">
                  <a:moveTo>
                    <a:pt x="2721" y="1"/>
                  </a:moveTo>
                  <a:lnTo>
                    <a:pt x="2561" y="367"/>
                  </a:lnTo>
                  <a:lnTo>
                    <a:pt x="1601" y="2996"/>
                  </a:lnTo>
                  <a:lnTo>
                    <a:pt x="892" y="5602"/>
                  </a:lnTo>
                  <a:lnTo>
                    <a:pt x="298" y="8757"/>
                  </a:lnTo>
                  <a:lnTo>
                    <a:pt x="46" y="11432"/>
                  </a:lnTo>
                  <a:lnTo>
                    <a:pt x="1" y="13306"/>
                  </a:lnTo>
                  <a:lnTo>
                    <a:pt x="69" y="15250"/>
                  </a:lnTo>
                  <a:lnTo>
                    <a:pt x="298" y="17216"/>
                  </a:lnTo>
                  <a:lnTo>
                    <a:pt x="687" y="19205"/>
                  </a:lnTo>
                  <a:lnTo>
                    <a:pt x="1281" y="21216"/>
                  </a:lnTo>
                  <a:lnTo>
                    <a:pt x="1670" y="22200"/>
                  </a:lnTo>
                  <a:lnTo>
                    <a:pt x="2698" y="24760"/>
                  </a:lnTo>
                  <a:lnTo>
                    <a:pt x="4344" y="29561"/>
                  </a:lnTo>
                  <a:lnTo>
                    <a:pt x="5488" y="33950"/>
                  </a:lnTo>
                  <a:lnTo>
                    <a:pt x="6013" y="36991"/>
                  </a:lnTo>
                  <a:lnTo>
                    <a:pt x="6219" y="38911"/>
                  </a:lnTo>
                  <a:lnTo>
                    <a:pt x="6311" y="40740"/>
                  </a:lnTo>
                  <a:lnTo>
                    <a:pt x="6265" y="42478"/>
                  </a:lnTo>
                  <a:lnTo>
                    <a:pt x="6105" y="44147"/>
                  </a:lnTo>
                  <a:lnTo>
                    <a:pt x="5831" y="45701"/>
                  </a:lnTo>
                  <a:lnTo>
                    <a:pt x="5442" y="47210"/>
                  </a:lnTo>
                  <a:lnTo>
                    <a:pt x="4916" y="48628"/>
                  </a:lnTo>
                  <a:lnTo>
                    <a:pt x="4276" y="49954"/>
                  </a:lnTo>
                  <a:lnTo>
                    <a:pt x="3521" y="51234"/>
                  </a:lnTo>
                  <a:lnTo>
                    <a:pt x="3087" y="51828"/>
                  </a:lnTo>
                </a:path>
              </a:pathLst>
            </a:custGeom>
            <a:noFill/>
            <a:ln w="25150" cap="flat" cmpd="sng">
              <a:solidFill>
                <a:srgbClr val="2A6842"/>
              </a:solidFill>
              <a:prstDash val="solid"/>
              <a:miter lim="22861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71"/>
            <p:cNvSpPr/>
            <p:nvPr/>
          </p:nvSpPr>
          <p:spPr>
            <a:xfrm>
              <a:off x="6066511" y="-2374200"/>
              <a:ext cx="992559" cy="979894"/>
            </a:xfrm>
            <a:custGeom>
              <a:avLst/>
              <a:gdLst/>
              <a:ahLst/>
              <a:cxnLst/>
              <a:rect l="l" t="t" r="r" b="b"/>
              <a:pathLst>
                <a:path w="35894" h="35436" extrusionOk="0">
                  <a:moveTo>
                    <a:pt x="19067" y="0"/>
                  </a:moveTo>
                  <a:lnTo>
                    <a:pt x="17330" y="229"/>
                  </a:lnTo>
                  <a:lnTo>
                    <a:pt x="16187" y="595"/>
                  </a:lnTo>
                  <a:lnTo>
                    <a:pt x="15547" y="915"/>
                  </a:lnTo>
                  <a:lnTo>
                    <a:pt x="15272" y="1121"/>
                  </a:lnTo>
                  <a:lnTo>
                    <a:pt x="14998" y="1349"/>
                  </a:lnTo>
                  <a:lnTo>
                    <a:pt x="14632" y="1944"/>
                  </a:lnTo>
                  <a:lnTo>
                    <a:pt x="14381" y="2698"/>
                  </a:lnTo>
                  <a:lnTo>
                    <a:pt x="14266" y="3567"/>
                  </a:lnTo>
                  <a:lnTo>
                    <a:pt x="14266" y="5076"/>
                  </a:lnTo>
                  <a:lnTo>
                    <a:pt x="14586" y="7270"/>
                  </a:lnTo>
                  <a:lnTo>
                    <a:pt x="15387" y="10562"/>
                  </a:lnTo>
                  <a:lnTo>
                    <a:pt x="16415" y="13694"/>
                  </a:lnTo>
                  <a:lnTo>
                    <a:pt x="16552" y="14015"/>
                  </a:lnTo>
                  <a:lnTo>
                    <a:pt x="15318" y="13054"/>
                  </a:lnTo>
                  <a:lnTo>
                    <a:pt x="10105" y="9465"/>
                  </a:lnTo>
                  <a:lnTo>
                    <a:pt x="7865" y="8162"/>
                  </a:lnTo>
                  <a:lnTo>
                    <a:pt x="5785" y="7133"/>
                  </a:lnTo>
                  <a:lnTo>
                    <a:pt x="4436" y="6699"/>
                  </a:lnTo>
                  <a:lnTo>
                    <a:pt x="3681" y="6584"/>
                  </a:lnTo>
                  <a:lnTo>
                    <a:pt x="3361" y="6607"/>
                  </a:lnTo>
                  <a:lnTo>
                    <a:pt x="3064" y="6653"/>
                  </a:lnTo>
                  <a:lnTo>
                    <a:pt x="2492" y="6882"/>
                  </a:lnTo>
                  <a:lnTo>
                    <a:pt x="1989" y="7247"/>
                  </a:lnTo>
                  <a:lnTo>
                    <a:pt x="1555" y="7750"/>
                  </a:lnTo>
                  <a:lnTo>
                    <a:pt x="984" y="8711"/>
                  </a:lnTo>
                  <a:lnTo>
                    <a:pt x="435" y="10288"/>
                  </a:lnTo>
                  <a:lnTo>
                    <a:pt x="115" y="12094"/>
                  </a:lnTo>
                  <a:lnTo>
                    <a:pt x="0" y="13946"/>
                  </a:lnTo>
                  <a:lnTo>
                    <a:pt x="92" y="15775"/>
                  </a:lnTo>
                  <a:lnTo>
                    <a:pt x="389" y="17375"/>
                  </a:lnTo>
                  <a:lnTo>
                    <a:pt x="618" y="18038"/>
                  </a:lnTo>
                  <a:lnTo>
                    <a:pt x="778" y="18358"/>
                  </a:lnTo>
                  <a:lnTo>
                    <a:pt x="1235" y="18861"/>
                  </a:lnTo>
                  <a:lnTo>
                    <a:pt x="1898" y="19250"/>
                  </a:lnTo>
                  <a:lnTo>
                    <a:pt x="2744" y="19547"/>
                  </a:lnTo>
                  <a:lnTo>
                    <a:pt x="4184" y="19821"/>
                  </a:lnTo>
                  <a:lnTo>
                    <a:pt x="6425" y="19890"/>
                  </a:lnTo>
                  <a:lnTo>
                    <a:pt x="9831" y="19684"/>
                  </a:lnTo>
                  <a:lnTo>
                    <a:pt x="13146" y="19181"/>
                  </a:lnTo>
                  <a:lnTo>
                    <a:pt x="13512" y="19113"/>
                  </a:lnTo>
                  <a:lnTo>
                    <a:pt x="12369" y="19639"/>
                  </a:lnTo>
                  <a:lnTo>
                    <a:pt x="7979" y="22130"/>
                  </a:lnTo>
                  <a:lnTo>
                    <a:pt x="6265" y="23274"/>
                  </a:lnTo>
                  <a:lnTo>
                    <a:pt x="4847" y="24462"/>
                  </a:lnTo>
                  <a:lnTo>
                    <a:pt x="4093" y="25331"/>
                  </a:lnTo>
                  <a:lnTo>
                    <a:pt x="3796" y="25880"/>
                  </a:lnTo>
                  <a:lnTo>
                    <a:pt x="3704" y="26131"/>
                  </a:lnTo>
                  <a:lnTo>
                    <a:pt x="3658" y="26406"/>
                  </a:lnTo>
                  <a:lnTo>
                    <a:pt x="3681" y="26954"/>
                  </a:lnTo>
                  <a:lnTo>
                    <a:pt x="3956" y="27800"/>
                  </a:lnTo>
                  <a:lnTo>
                    <a:pt x="4756" y="28989"/>
                  </a:lnTo>
                  <a:lnTo>
                    <a:pt x="5899" y="30132"/>
                  </a:lnTo>
                  <a:lnTo>
                    <a:pt x="7293" y="31184"/>
                  </a:lnTo>
                  <a:lnTo>
                    <a:pt x="8779" y="32052"/>
                  </a:lnTo>
                  <a:lnTo>
                    <a:pt x="10265" y="32670"/>
                  </a:lnTo>
                  <a:lnTo>
                    <a:pt x="11637" y="32967"/>
                  </a:lnTo>
                  <a:lnTo>
                    <a:pt x="12209" y="32967"/>
                  </a:lnTo>
                  <a:lnTo>
                    <a:pt x="12506" y="32921"/>
                  </a:lnTo>
                  <a:lnTo>
                    <a:pt x="13077" y="32647"/>
                  </a:lnTo>
                  <a:lnTo>
                    <a:pt x="13946" y="31938"/>
                  </a:lnTo>
                  <a:lnTo>
                    <a:pt x="15089" y="30452"/>
                  </a:lnTo>
                  <a:lnTo>
                    <a:pt x="16187" y="28669"/>
                  </a:lnTo>
                  <a:lnTo>
                    <a:pt x="17604" y="25811"/>
                  </a:lnTo>
                  <a:lnTo>
                    <a:pt x="18793" y="22976"/>
                  </a:lnTo>
                  <a:lnTo>
                    <a:pt x="18907" y="22656"/>
                  </a:lnTo>
                  <a:lnTo>
                    <a:pt x="18953" y="23891"/>
                  </a:lnTo>
                  <a:lnTo>
                    <a:pt x="19410" y="28829"/>
                  </a:lnTo>
                  <a:lnTo>
                    <a:pt x="19730" y="30818"/>
                  </a:lnTo>
                  <a:lnTo>
                    <a:pt x="20187" y="32601"/>
                  </a:lnTo>
                  <a:lnTo>
                    <a:pt x="20599" y="33607"/>
                  </a:lnTo>
                  <a:lnTo>
                    <a:pt x="20919" y="34133"/>
                  </a:lnTo>
                  <a:lnTo>
                    <a:pt x="21079" y="34316"/>
                  </a:lnTo>
                  <a:lnTo>
                    <a:pt x="21491" y="34636"/>
                  </a:lnTo>
                  <a:lnTo>
                    <a:pt x="22611" y="35116"/>
                  </a:lnTo>
                  <a:lnTo>
                    <a:pt x="24074" y="35413"/>
                  </a:lnTo>
                  <a:lnTo>
                    <a:pt x="25766" y="35436"/>
                  </a:lnTo>
                  <a:lnTo>
                    <a:pt x="27572" y="35207"/>
                  </a:lnTo>
                  <a:lnTo>
                    <a:pt x="29378" y="34682"/>
                  </a:lnTo>
                  <a:lnTo>
                    <a:pt x="31093" y="33813"/>
                  </a:lnTo>
                  <a:lnTo>
                    <a:pt x="32259" y="32921"/>
                  </a:lnTo>
                  <a:lnTo>
                    <a:pt x="32944" y="32212"/>
                  </a:lnTo>
                  <a:lnTo>
                    <a:pt x="33264" y="31824"/>
                  </a:lnTo>
                  <a:lnTo>
                    <a:pt x="33539" y="31412"/>
                  </a:lnTo>
                  <a:lnTo>
                    <a:pt x="33813" y="30544"/>
                  </a:lnTo>
                  <a:lnTo>
                    <a:pt x="33790" y="29583"/>
                  </a:lnTo>
                  <a:lnTo>
                    <a:pt x="33493" y="28600"/>
                  </a:lnTo>
                  <a:lnTo>
                    <a:pt x="32990" y="27594"/>
                  </a:lnTo>
                  <a:lnTo>
                    <a:pt x="32281" y="26588"/>
                  </a:lnTo>
                  <a:lnTo>
                    <a:pt x="31001" y="25080"/>
                  </a:lnTo>
                  <a:lnTo>
                    <a:pt x="29035" y="23205"/>
                  </a:lnTo>
                  <a:lnTo>
                    <a:pt x="27069" y="21582"/>
                  </a:lnTo>
                  <a:lnTo>
                    <a:pt x="24737" y="19890"/>
                  </a:lnTo>
                  <a:lnTo>
                    <a:pt x="24348" y="19639"/>
                  </a:lnTo>
                  <a:lnTo>
                    <a:pt x="25377" y="19890"/>
                  </a:lnTo>
                  <a:lnTo>
                    <a:pt x="29607" y="20576"/>
                  </a:lnTo>
                  <a:lnTo>
                    <a:pt x="31344" y="20690"/>
                  </a:lnTo>
                  <a:lnTo>
                    <a:pt x="32944" y="20622"/>
                  </a:lnTo>
                  <a:lnTo>
                    <a:pt x="33905" y="20416"/>
                  </a:lnTo>
                  <a:lnTo>
                    <a:pt x="34430" y="20187"/>
                  </a:lnTo>
                  <a:lnTo>
                    <a:pt x="34636" y="20027"/>
                  </a:lnTo>
                  <a:lnTo>
                    <a:pt x="34819" y="19867"/>
                  </a:lnTo>
                  <a:lnTo>
                    <a:pt x="35139" y="19387"/>
                  </a:lnTo>
                  <a:lnTo>
                    <a:pt x="35528" y="18450"/>
                  </a:lnTo>
                  <a:lnTo>
                    <a:pt x="35825" y="16804"/>
                  </a:lnTo>
                  <a:lnTo>
                    <a:pt x="35894" y="14906"/>
                  </a:lnTo>
                  <a:lnTo>
                    <a:pt x="35711" y="12940"/>
                  </a:lnTo>
                  <a:lnTo>
                    <a:pt x="35299" y="11043"/>
                  </a:lnTo>
                  <a:lnTo>
                    <a:pt x="34636" y="9396"/>
                  </a:lnTo>
                  <a:lnTo>
                    <a:pt x="33973" y="8459"/>
                  </a:lnTo>
                  <a:lnTo>
                    <a:pt x="33447" y="8002"/>
                  </a:lnTo>
                  <a:lnTo>
                    <a:pt x="33173" y="7819"/>
                  </a:lnTo>
                  <a:lnTo>
                    <a:pt x="32876" y="7682"/>
                  </a:lnTo>
                  <a:lnTo>
                    <a:pt x="32190" y="7590"/>
                  </a:lnTo>
                  <a:lnTo>
                    <a:pt x="31436" y="7659"/>
                  </a:lnTo>
                  <a:lnTo>
                    <a:pt x="30635" y="7910"/>
                  </a:lnTo>
                  <a:lnTo>
                    <a:pt x="29332" y="8482"/>
                  </a:lnTo>
                  <a:lnTo>
                    <a:pt x="27572" y="9602"/>
                  </a:lnTo>
                  <a:lnTo>
                    <a:pt x="25057" y="11568"/>
                  </a:lnTo>
                  <a:lnTo>
                    <a:pt x="22794" y="13672"/>
                  </a:lnTo>
                  <a:lnTo>
                    <a:pt x="22565" y="13923"/>
                  </a:lnTo>
                  <a:lnTo>
                    <a:pt x="23182" y="12940"/>
                  </a:lnTo>
                  <a:lnTo>
                    <a:pt x="25354" y="8756"/>
                  </a:lnTo>
                  <a:lnTo>
                    <a:pt x="26109" y="6950"/>
                  </a:lnTo>
                  <a:lnTo>
                    <a:pt x="26635" y="5213"/>
                  </a:lnTo>
                  <a:lnTo>
                    <a:pt x="26817" y="4093"/>
                  </a:lnTo>
                  <a:lnTo>
                    <a:pt x="26795" y="3430"/>
                  </a:lnTo>
                  <a:lnTo>
                    <a:pt x="26749" y="3132"/>
                  </a:lnTo>
                  <a:lnTo>
                    <a:pt x="26657" y="2858"/>
                  </a:lnTo>
                  <a:lnTo>
                    <a:pt x="26383" y="2355"/>
                  </a:lnTo>
                  <a:lnTo>
                    <a:pt x="25949" y="1875"/>
                  </a:lnTo>
                  <a:lnTo>
                    <a:pt x="25377" y="1463"/>
                  </a:lnTo>
                  <a:lnTo>
                    <a:pt x="24371" y="915"/>
                  </a:lnTo>
                  <a:lnTo>
                    <a:pt x="22725" y="366"/>
                  </a:lnTo>
                  <a:lnTo>
                    <a:pt x="20896" y="69"/>
                  </a:lnTo>
                  <a:lnTo>
                    <a:pt x="19067" y="0"/>
                  </a:lnTo>
                  <a:close/>
                </a:path>
              </a:pathLst>
            </a:custGeom>
            <a:solidFill>
              <a:srgbClr val="58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71"/>
            <p:cNvSpPr/>
            <p:nvPr/>
          </p:nvSpPr>
          <p:spPr>
            <a:xfrm>
              <a:off x="6452162" y="-2001215"/>
              <a:ext cx="275032" cy="251638"/>
            </a:xfrm>
            <a:custGeom>
              <a:avLst/>
              <a:gdLst/>
              <a:ahLst/>
              <a:cxnLst/>
              <a:rect l="l" t="t" r="r" b="b"/>
              <a:pathLst>
                <a:path w="9946" h="9100" extrusionOk="0">
                  <a:moveTo>
                    <a:pt x="4504" y="1"/>
                  </a:moveTo>
                  <a:lnTo>
                    <a:pt x="3407" y="115"/>
                  </a:lnTo>
                  <a:lnTo>
                    <a:pt x="2721" y="321"/>
                  </a:lnTo>
                  <a:lnTo>
                    <a:pt x="2081" y="618"/>
                  </a:lnTo>
                  <a:lnTo>
                    <a:pt x="1509" y="1029"/>
                  </a:lnTo>
                  <a:lnTo>
                    <a:pt x="1006" y="1532"/>
                  </a:lnTo>
                  <a:lnTo>
                    <a:pt x="595" y="2150"/>
                  </a:lnTo>
                  <a:lnTo>
                    <a:pt x="275" y="2858"/>
                  </a:lnTo>
                  <a:lnTo>
                    <a:pt x="92" y="3681"/>
                  </a:lnTo>
                  <a:lnTo>
                    <a:pt x="46" y="4139"/>
                  </a:lnTo>
                  <a:lnTo>
                    <a:pt x="0" y="5030"/>
                  </a:lnTo>
                  <a:lnTo>
                    <a:pt x="252" y="6471"/>
                  </a:lnTo>
                  <a:lnTo>
                    <a:pt x="778" y="7499"/>
                  </a:lnTo>
                  <a:lnTo>
                    <a:pt x="1486" y="8208"/>
                  </a:lnTo>
                  <a:lnTo>
                    <a:pt x="2241" y="8665"/>
                  </a:lnTo>
                  <a:lnTo>
                    <a:pt x="2995" y="8917"/>
                  </a:lnTo>
                  <a:lnTo>
                    <a:pt x="3841" y="9031"/>
                  </a:lnTo>
                  <a:lnTo>
                    <a:pt x="3978" y="9031"/>
                  </a:lnTo>
                  <a:lnTo>
                    <a:pt x="4504" y="9100"/>
                  </a:lnTo>
                  <a:lnTo>
                    <a:pt x="5693" y="8963"/>
                  </a:lnTo>
                  <a:lnTo>
                    <a:pt x="6927" y="8528"/>
                  </a:lnTo>
                  <a:lnTo>
                    <a:pt x="8093" y="7842"/>
                  </a:lnTo>
                  <a:lnTo>
                    <a:pt x="9076" y="6928"/>
                  </a:lnTo>
                  <a:lnTo>
                    <a:pt x="9579" y="6128"/>
                  </a:lnTo>
                  <a:lnTo>
                    <a:pt x="9831" y="5533"/>
                  </a:lnTo>
                  <a:lnTo>
                    <a:pt x="9945" y="4916"/>
                  </a:lnTo>
                  <a:lnTo>
                    <a:pt x="9922" y="4276"/>
                  </a:lnTo>
                  <a:lnTo>
                    <a:pt x="9762" y="3613"/>
                  </a:lnTo>
                  <a:lnTo>
                    <a:pt x="9442" y="2904"/>
                  </a:lnTo>
                  <a:lnTo>
                    <a:pt x="9214" y="2561"/>
                  </a:lnTo>
                  <a:lnTo>
                    <a:pt x="8962" y="2218"/>
                  </a:lnTo>
                  <a:lnTo>
                    <a:pt x="8390" y="1601"/>
                  </a:lnTo>
                  <a:lnTo>
                    <a:pt x="7407" y="847"/>
                  </a:lnTo>
                  <a:lnTo>
                    <a:pt x="5990" y="229"/>
                  </a:lnTo>
                  <a:lnTo>
                    <a:pt x="45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535" name="Google Shape;1535;p71"/>
            <p:cNvGrpSpPr/>
            <p:nvPr/>
          </p:nvGrpSpPr>
          <p:grpSpPr>
            <a:xfrm>
              <a:off x="6318763" y="-2192768"/>
              <a:ext cx="569624" cy="582288"/>
              <a:chOff x="6318763" y="-2192768"/>
              <a:chExt cx="569624" cy="582288"/>
            </a:xfrm>
          </p:grpSpPr>
          <p:sp>
            <p:nvSpPr>
              <p:cNvPr id="1536" name="Google Shape;1536;p71"/>
              <p:cNvSpPr/>
              <p:nvPr/>
            </p:nvSpPr>
            <p:spPr>
              <a:xfrm>
                <a:off x="6574168" y="-1985397"/>
                <a:ext cx="19633" cy="58181"/>
              </a:xfrm>
              <a:custGeom>
                <a:avLst/>
                <a:gdLst/>
                <a:ahLst/>
                <a:cxnLst/>
                <a:rect l="l" t="t" r="r" b="b"/>
                <a:pathLst>
                  <a:path w="710" h="2104" extrusionOk="0">
                    <a:moveTo>
                      <a:pt x="458" y="0"/>
                    </a:moveTo>
                    <a:lnTo>
                      <a:pt x="321" y="115"/>
                    </a:lnTo>
                    <a:lnTo>
                      <a:pt x="138" y="549"/>
                    </a:lnTo>
                    <a:lnTo>
                      <a:pt x="1" y="1349"/>
                    </a:lnTo>
                    <a:lnTo>
                      <a:pt x="23" y="1875"/>
                    </a:lnTo>
                    <a:lnTo>
                      <a:pt x="115" y="2058"/>
                    </a:lnTo>
                    <a:lnTo>
                      <a:pt x="183" y="2104"/>
                    </a:lnTo>
                    <a:lnTo>
                      <a:pt x="275" y="2081"/>
                    </a:lnTo>
                    <a:lnTo>
                      <a:pt x="412" y="1943"/>
                    </a:lnTo>
                    <a:lnTo>
                      <a:pt x="595" y="1532"/>
                    </a:lnTo>
                    <a:lnTo>
                      <a:pt x="709" y="800"/>
                    </a:lnTo>
                    <a:lnTo>
                      <a:pt x="641" y="183"/>
                    </a:lnTo>
                    <a:lnTo>
                      <a:pt x="526" y="23"/>
                    </a:lnTo>
                    <a:lnTo>
                      <a:pt x="458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71"/>
              <p:cNvSpPr/>
              <p:nvPr/>
            </p:nvSpPr>
            <p:spPr>
              <a:xfrm>
                <a:off x="6610200" y="-1957578"/>
                <a:ext cx="24058" cy="34151"/>
              </a:xfrm>
              <a:custGeom>
                <a:avLst/>
                <a:gdLst/>
                <a:ahLst/>
                <a:cxnLst/>
                <a:rect l="l" t="t" r="r" b="b"/>
                <a:pathLst>
                  <a:path w="870" h="1235" extrusionOk="0">
                    <a:moveTo>
                      <a:pt x="755" y="0"/>
                    </a:moveTo>
                    <a:lnTo>
                      <a:pt x="618" y="23"/>
                    </a:lnTo>
                    <a:lnTo>
                      <a:pt x="412" y="252"/>
                    </a:lnTo>
                    <a:lnTo>
                      <a:pt x="69" y="983"/>
                    </a:lnTo>
                    <a:lnTo>
                      <a:pt x="1" y="1166"/>
                    </a:lnTo>
                    <a:lnTo>
                      <a:pt x="1" y="1235"/>
                    </a:lnTo>
                    <a:lnTo>
                      <a:pt x="92" y="1235"/>
                    </a:lnTo>
                    <a:lnTo>
                      <a:pt x="344" y="1075"/>
                    </a:lnTo>
                    <a:lnTo>
                      <a:pt x="687" y="663"/>
                    </a:lnTo>
                    <a:lnTo>
                      <a:pt x="869" y="229"/>
                    </a:lnTo>
                    <a:lnTo>
                      <a:pt x="801" y="69"/>
                    </a:lnTo>
                    <a:lnTo>
                      <a:pt x="755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71"/>
              <p:cNvSpPr/>
              <p:nvPr/>
            </p:nvSpPr>
            <p:spPr>
              <a:xfrm>
                <a:off x="6653200" y="-1905756"/>
                <a:ext cx="39211" cy="18997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687" extrusionOk="0">
                    <a:moveTo>
                      <a:pt x="1052" y="1"/>
                    </a:moveTo>
                    <a:lnTo>
                      <a:pt x="206" y="321"/>
                    </a:lnTo>
                    <a:lnTo>
                      <a:pt x="0" y="435"/>
                    </a:lnTo>
                    <a:lnTo>
                      <a:pt x="0" y="481"/>
                    </a:lnTo>
                    <a:lnTo>
                      <a:pt x="320" y="618"/>
                    </a:lnTo>
                    <a:lnTo>
                      <a:pt x="846" y="687"/>
                    </a:lnTo>
                    <a:lnTo>
                      <a:pt x="1189" y="595"/>
                    </a:lnTo>
                    <a:lnTo>
                      <a:pt x="1372" y="412"/>
                    </a:lnTo>
                    <a:lnTo>
                      <a:pt x="1418" y="298"/>
                    </a:lnTo>
                    <a:lnTo>
                      <a:pt x="1418" y="161"/>
                    </a:lnTo>
                    <a:lnTo>
                      <a:pt x="1349" y="24"/>
                    </a:lnTo>
                    <a:lnTo>
                      <a:pt x="1052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71"/>
              <p:cNvSpPr/>
              <p:nvPr/>
            </p:nvSpPr>
            <p:spPr>
              <a:xfrm>
                <a:off x="6492619" y="-1941788"/>
                <a:ext cx="46816" cy="39239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1419" extrusionOk="0">
                    <a:moveTo>
                      <a:pt x="138" y="1"/>
                    </a:moveTo>
                    <a:lnTo>
                      <a:pt x="0" y="92"/>
                    </a:lnTo>
                    <a:lnTo>
                      <a:pt x="0" y="206"/>
                    </a:lnTo>
                    <a:lnTo>
                      <a:pt x="69" y="481"/>
                    </a:lnTo>
                    <a:lnTo>
                      <a:pt x="549" y="1007"/>
                    </a:lnTo>
                    <a:lnTo>
                      <a:pt x="1166" y="1350"/>
                    </a:lnTo>
                    <a:lnTo>
                      <a:pt x="1532" y="1418"/>
                    </a:lnTo>
                    <a:lnTo>
                      <a:pt x="1669" y="1327"/>
                    </a:lnTo>
                    <a:lnTo>
                      <a:pt x="1692" y="1235"/>
                    </a:lnTo>
                    <a:lnTo>
                      <a:pt x="1669" y="984"/>
                    </a:lnTo>
                    <a:lnTo>
                      <a:pt x="1166" y="458"/>
                    </a:lnTo>
                    <a:lnTo>
                      <a:pt x="526" y="69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71"/>
              <p:cNvSpPr/>
              <p:nvPr/>
            </p:nvSpPr>
            <p:spPr>
              <a:xfrm>
                <a:off x="6636138" y="-1867816"/>
                <a:ext cx="44908" cy="32270"/>
              </a:xfrm>
              <a:custGeom>
                <a:avLst/>
                <a:gdLst/>
                <a:ahLst/>
                <a:cxnLst/>
                <a:rect l="l" t="t" r="r" b="b"/>
                <a:pathLst>
                  <a:path w="1624" h="1167" extrusionOk="0">
                    <a:moveTo>
                      <a:pt x="137" y="1"/>
                    </a:moveTo>
                    <a:lnTo>
                      <a:pt x="23" y="92"/>
                    </a:lnTo>
                    <a:lnTo>
                      <a:pt x="0" y="229"/>
                    </a:lnTo>
                    <a:lnTo>
                      <a:pt x="251" y="641"/>
                    </a:lnTo>
                    <a:lnTo>
                      <a:pt x="709" y="1006"/>
                    </a:lnTo>
                    <a:lnTo>
                      <a:pt x="1257" y="1166"/>
                    </a:lnTo>
                    <a:lnTo>
                      <a:pt x="1509" y="1075"/>
                    </a:lnTo>
                    <a:lnTo>
                      <a:pt x="1600" y="1006"/>
                    </a:lnTo>
                    <a:lnTo>
                      <a:pt x="1623" y="824"/>
                    </a:lnTo>
                    <a:lnTo>
                      <a:pt x="1372" y="526"/>
                    </a:lnTo>
                    <a:lnTo>
                      <a:pt x="709" y="161"/>
                    </a:lnTo>
                    <a:lnTo>
                      <a:pt x="137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71"/>
              <p:cNvSpPr/>
              <p:nvPr/>
            </p:nvSpPr>
            <p:spPr>
              <a:xfrm>
                <a:off x="6538136" y="-1838089"/>
                <a:ext cx="24694" cy="49332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784" extrusionOk="0">
                    <a:moveTo>
                      <a:pt x="755" y="0"/>
                    </a:moveTo>
                    <a:lnTo>
                      <a:pt x="618" y="23"/>
                    </a:lnTo>
                    <a:lnTo>
                      <a:pt x="366" y="366"/>
                    </a:lnTo>
                    <a:lnTo>
                      <a:pt x="69" y="1075"/>
                    </a:lnTo>
                    <a:lnTo>
                      <a:pt x="0" y="1555"/>
                    </a:lnTo>
                    <a:lnTo>
                      <a:pt x="69" y="1760"/>
                    </a:lnTo>
                    <a:lnTo>
                      <a:pt x="138" y="1783"/>
                    </a:lnTo>
                    <a:lnTo>
                      <a:pt x="320" y="1783"/>
                    </a:lnTo>
                    <a:lnTo>
                      <a:pt x="641" y="1417"/>
                    </a:lnTo>
                    <a:lnTo>
                      <a:pt x="846" y="846"/>
                    </a:lnTo>
                    <a:lnTo>
                      <a:pt x="892" y="252"/>
                    </a:lnTo>
                    <a:lnTo>
                      <a:pt x="823" y="69"/>
                    </a:lnTo>
                    <a:lnTo>
                      <a:pt x="755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71"/>
              <p:cNvSpPr/>
              <p:nvPr/>
            </p:nvSpPr>
            <p:spPr>
              <a:xfrm>
                <a:off x="6601987" y="-1830512"/>
                <a:ext cx="28482" cy="4175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1510" extrusionOk="0">
                    <a:moveTo>
                      <a:pt x="115" y="0"/>
                    </a:moveTo>
                    <a:lnTo>
                      <a:pt x="0" y="115"/>
                    </a:lnTo>
                    <a:lnTo>
                      <a:pt x="23" y="480"/>
                    </a:lnTo>
                    <a:lnTo>
                      <a:pt x="343" y="1121"/>
                    </a:lnTo>
                    <a:lnTo>
                      <a:pt x="641" y="1441"/>
                    </a:lnTo>
                    <a:lnTo>
                      <a:pt x="823" y="1509"/>
                    </a:lnTo>
                    <a:lnTo>
                      <a:pt x="892" y="1464"/>
                    </a:lnTo>
                    <a:lnTo>
                      <a:pt x="984" y="1303"/>
                    </a:lnTo>
                    <a:lnTo>
                      <a:pt x="1029" y="892"/>
                    </a:lnTo>
                    <a:lnTo>
                      <a:pt x="892" y="458"/>
                    </a:lnTo>
                    <a:lnTo>
                      <a:pt x="526" y="115"/>
                    </a:lnTo>
                    <a:lnTo>
                      <a:pt x="252" y="23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71"/>
              <p:cNvSpPr/>
              <p:nvPr/>
            </p:nvSpPr>
            <p:spPr>
              <a:xfrm>
                <a:off x="6485042" y="-1865300"/>
                <a:ext cx="38575" cy="34178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236" extrusionOk="0">
                    <a:moveTo>
                      <a:pt x="1166" y="1"/>
                    </a:moveTo>
                    <a:lnTo>
                      <a:pt x="777" y="161"/>
                    </a:lnTo>
                    <a:lnTo>
                      <a:pt x="229" y="573"/>
                    </a:lnTo>
                    <a:lnTo>
                      <a:pt x="0" y="915"/>
                    </a:lnTo>
                    <a:lnTo>
                      <a:pt x="0" y="1075"/>
                    </a:lnTo>
                    <a:lnTo>
                      <a:pt x="69" y="1144"/>
                    </a:lnTo>
                    <a:lnTo>
                      <a:pt x="274" y="1236"/>
                    </a:lnTo>
                    <a:lnTo>
                      <a:pt x="732" y="1053"/>
                    </a:lnTo>
                    <a:lnTo>
                      <a:pt x="1166" y="664"/>
                    </a:lnTo>
                    <a:lnTo>
                      <a:pt x="1395" y="230"/>
                    </a:lnTo>
                    <a:lnTo>
                      <a:pt x="1372" y="70"/>
                    </a:lnTo>
                    <a:lnTo>
                      <a:pt x="1349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71"/>
              <p:cNvSpPr/>
              <p:nvPr/>
            </p:nvSpPr>
            <p:spPr>
              <a:xfrm>
                <a:off x="6507800" y="-2192768"/>
                <a:ext cx="51848" cy="176423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6380" extrusionOk="0">
                    <a:moveTo>
                      <a:pt x="252" y="1"/>
                    </a:moveTo>
                    <a:lnTo>
                      <a:pt x="114" y="115"/>
                    </a:lnTo>
                    <a:lnTo>
                      <a:pt x="0" y="526"/>
                    </a:lnTo>
                    <a:lnTo>
                      <a:pt x="46" y="1967"/>
                    </a:lnTo>
                    <a:lnTo>
                      <a:pt x="549" y="4482"/>
                    </a:lnTo>
                    <a:lnTo>
                      <a:pt x="1097" y="5899"/>
                    </a:lnTo>
                    <a:lnTo>
                      <a:pt x="1372" y="6288"/>
                    </a:lnTo>
                    <a:lnTo>
                      <a:pt x="1555" y="6379"/>
                    </a:lnTo>
                    <a:lnTo>
                      <a:pt x="1623" y="6356"/>
                    </a:lnTo>
                    <a:lnTo>
                      <a:pt x="1783" y="6265"/>
                    </a:lnTo>
                    <a:lnTo>
                      <a:pt x="1875" y="5670"/>
                    </a:lnTo>
                    <a:lnTo>
                      <a:pt x="1738" y="4230"/>
                    </a:lnTo>
                    <a:lnTo>
                      <a:pt x="1143" y="1944"/>
                    </a:lnTo>
                    <a:lnTo>
                      <a:pt x="526" y="229"/>
                    </a:lnTo>
                    <a:lnTo>
                      <a:pt x="343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71"/>
              <p:cNvSpPr/>
              <p:nvPr/>
            </p:nvSpPr>
            <p:spPr>
              <a:xfrm>
                <a:off x="6648776" y="-2143462"/>
                <a:ext cx="55028" cy="142272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5145" extrusionOk="0">
                    <a:moveTo>
                      <a:pt x="1829" y="1"/>
                    </a:moveTo>
                    <a:lnTo>
                      <a:pt x="1623" y="229"/>
                    </a:lnTo>
                    <a:lnTo>
                      <a:pt x="1075" y="1281"/>
                    </a:lnTo>
                    <a:lnTo>
                      <a:pt x="297" y="3316"/>
                    </a:lnTo>
                    <a:lnTo>
                      <a:pt x="0" y="4596"/>
                    </a:lnTo>
                    <a:lnTo>
                      <a:pt x="0" y="5076"/>
                    </a:lnTo>
                    <a:lnTo>
                      <a:pt x="92" y="5145"/>
                    </a:lnTo>
                    <a:lnTo>
                      <a:pt x="206" y="5145"/>
                    </a:lnTo>
                    <a:lnTo>
                      <a:pt x="503" y="4802"/>
                    </a:lnTo>
                    <a:lnTo>
                      <a:pt x="1029" y="3819"/>
                    </a:lnTo>
                    <a:lnTo>
                      <a:pt x="1669" y="2013"/>
                    </a:lnTo>
                    <a:lnTo>
                      <a:pt x="1943" y="801"/>
                    </a:lnTo>
                    <a:lnTo>
                      <a:pt x="1989" y="229"/>
                    </a:lnTo>
                    <a:lnTo>
                      <a:pt x="1943" y="69"/>
                    </a:lnTo>
                    <a:lnTo>
                      <a:pt x="1921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71"/>
              <p:cNvSpPr/>
              <p:nvPr/>
            </p:nvSpPr>
            <p:spPr>
              <a:xfrm>
                <a:off x="6589349" y="-2106158"/>
                <a:ext cx="30362" cy="98664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3568" extrusionOk="0">
                    <a:moveTo>
                      <a:pt x="480" y="1"/>
                    </a:moveTo>
                    <a:lnTo>
                      <a:pt x="275" y="252"/>
                    </a:lnTo>
                    <a:lnTo>
                      <a:pt x="46" y="1029"/>
                    </a:lnTo>
                    <a:lnTo>
                      <a:pt x="0" y="2424"/>
                    </a:lnTo>
                    <a:lnTo>
                      <a:pt x="137" y="3247"/>
                    </a:lnTo>
                    <a:lnTo>
                      <a:pt x="320" y="3544"/>
                    </a:lnTo>
                    <a:lnTo>
                      <a:pt x="435" y="3567"/>
                    </a:lnTo>
                    <a:lnTo>
                      <a:pt x="549" y="3521"/>
                    </a:lnTo>
                    <a:lnTo>
                      <a:pt x="755" y="3247"/>
                    </a:lnTo>
                    <a:lnTo>
                      <a:pt x="983" y="2470"/>
                    </a:lnTo>
                    <a:lnTo>
                      <a:pt x="1098" y="1189"/>
                    </a:lnTo>
                    <a:lnTo>
                      <a:pt x="960" y="389"/>
                    </a:lnTo>
                    <a:lnTo>
                      <a:pt x="778" y="69"/>
                    </a:lnTo>
                    <a:lnTo>
                      <a:pt x="640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71"/>
              <p:cNvSpPr/>
              <p:nvPr/>
            </p:nvSpPr>
            <p:spPr>
              <a:xfrm>
                <a:off x="6708838" y="-2080247"/>
                <a:ext cx="134668" cy="12333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4460" extrusionOk="0">
                    <a:moveTo>
                      <a:pt x="4550" y="1"/>
                    </a:moveTo>
                    <a:lnTo>
                      <a:pt x="4115" y="138"/>
                    </a:lnTo>
                    <a:lnTo>
                      <a:pt x="2904" y="961"/>
                    </a:lnTo>
                    <a:lnTo>
                      <a:pt x="1120" y="2676"/>
                    </a:lnTo>
                    <a:lnTo>
                      <a:pt x="206" y="3819"/>
                    </a:lnTo>
                    <a:lnTo>
                      <a:pt x="0" y="4208"/>
                    </a:lnTo>
                    <a:lnTo>
                      <a:pt x="0" y="4390"/>
                    </a:lnTo>
                    <a:lnTo>
                      <a:pt x="46" y="4413"/>
                    </a:lnTo>
                    <a:lnTo>
                      <a:pt x="183" y="4459"/>
                    </a:lnTo>
                    <a:lnTo>
                      <a:pt x="755" y="4253"/>
                    </a:lnTo>
                    <a:lnTo>
                      <a:pt x="1966" y="3476"/>
                    </a:lnTo>
                    <a:lnTo>
                      <a:pt x="3749" y="1944"/>
                    </a:lnTo>
                    <a:lnTo>
                      <a:pt x="4664" y="847"/>
                    </a:lnTo>
                    <a:lnTo>
                      <a:pt x="4847" y="413"/>
                    </a:lnTo>
                    <a:lnTo>
                      <a:pt x="4870" y="184"/>
                    </a:lnTo>
                    <a:lnTo>
                      <a:pt x="4824" y="115"/>
                    </a:lnTo>
                    <a:lnTo>
                      <a:pt x="4755" y="47"/>
                    </a:lnTo>
                    <a:lnTo>
                      <a:pt x="4550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71"/>
              <p:cNvSpPr/>
              <p:nvPr/>
            </p:nvSpPr>
            <p:spPr>
              <a:xfrm>
                <a:off x="6738538" y="-1989186"/>
                <a:ext cx="113182" cy="55028"/>
              </a:xfrm>
              <a:custGeom>
                <a:avLst/>
                <a:gdLst/>
                <a:ahLst/>
                <a:cxnLst/>
                <a:rect l="l" t="t" r="r" b="b"/>
                <a:pathLst>
                  <a:path w="4093" h="1990" extrusionOk="0">
                    <a:moveTo>
                      <a:pt x="3727" y="0"/>
                    </a:moveTo>
                    <a:lnTo>
                      <a:pt x="2721" y="229"/>
                    </a:lnTo>
                    <a:lnTo>
                      <a:pt x="1052" y="983"/>
                    </a:lnTo>
                    <a:lnTo>
                      <a:pt x="184" y="1555"/>
                    </a:lnTo>
                    <a:lnTo>
                      <a:pt x="1" y="1760"/>
                    </a:lnTo>
                    <a:lnTo>
                      <a:pt x="1" y="1875"/>
                    </a:lnTo>
                    <a:lnTo>
                      <a:pt x="46" y="1920"/>
                    </a:lnTo>
                    <a:lnTo>
                      <a:pt x="184" y="1966"/>
                    </a:lnTo>
                    <a:lnTo>
                      <a:pt x="641" y="1989"/>
                    </a:lnTo>
                    <a:lnTo>
                      <a:pt x="1555" y="1806"/>
                    </a:lnTo>
                    <a:lnTo>
                      <a:pt x="2927" y="1326"/>
                    </a:lnTo>
                    <a:lnTo>
                      <a:pt x="3727" y="800"/>
                    </a:lnTo>
                    <a:lnTo>
                      <a:pt x="4024" y="457"/>
                    </a:lnTo>
                    <a:lnTo>
                      <a:pt x="4093" y="252"/>
                    </a:lnTo>
                    <a:lnTo>
                      <a:pt x="4093" y="183"/>
                    </a:lnTo>
                    <a:lnTo>
                      <a:pt x="4001" y="69"/>
                    </a:lnTo>
                    <a:lnTo>
                      <a:pt x="3727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71"/>
              <p:cNvSpPr/>
              <p:nvPr/>
            </p:nvSpPr>
            <p:spPr>
              <a:xfrm>
                <a:off x="6748023" y="-1908909"/>
                <a:ext cx="140364" cy="28482"/>
              </a:xfrm>
              <a:custGeom>
                <a:avLst/>
                <a:gdLst/>
                <a:ahLst/>
                <a:cxnLst/>
                <a:rect l="l" t="t" r="r" b="b"/>
                <a:pathLst>
                  <a:path w="5076" h="1030" extrusionOk="0">
                    <a:moveTo>
                      <a:pt x="1647" y="1"/>
                    </a:moveTo>
                    <a:lnTo>
                      <a:pt x="458" y="69"/>
                    </a:lnTo>
                    <a:lnTo>
                      <a:pt x="46" y="206"/>
                    </a:lnTo>
                    <a:lnTo>
                      <a:pt x="1" y="298"/>
                    </a:lnTo>
                    <a:lnTo>
                      <a:pt x="46" y="389"/>
                    </a:lnTo>
                    <a:lnTo>
                      <a:pt x="458" y="572"/>
                    </a:lnTo>
                    <a:lnTo>
                      <a:pt x="1509" y="846"/>
                    </a:lnTo>
                    <a:lnTo>
                      <a:pt x="3338" y="1029"/>
                    </a:lnTo>
                    <a:lnTo>
                      <a:pt x="4481" y="984"/>
                    </a:lnTo>
                    <a:lnTo>
                      <a:pt x="4962" y="824"/>
                    </a:lnTo>
                    <a:lnTo>
                      <a:pt x="5053" y="686"/>
                    </a:lnTo>
                    <a:lnTo>
                      <a:pt x="5076" y="618"/>
                    </a:lnTo>
                    <a:lnTo>
                      <a:pt x="5030" y="503"/>
                    </a:lnTo>
                    <a:lnTo>
                      <a:pt x="4733" y="321"/>
                    </a:lnTo>
                    <a:lnTo>
                      <a:pt x="3636" y="92"/>
                    </a:lnTo>
                    <a:lnTo>
                      <a:pt x="1647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71"/>
              <p:cNvSpPr/>
              <p:nvPr/>
            </p:nvSpPr>
            <p:spPr>
              <a:xfrm>
                <a:off x="6337097" y="-1813450"/>
                <a:ext cx="106849" cy="94240"/>
              </a:xfrm>
              <a:custGeom>
                <a:avLst/>
                <a:gdLst/>
                <a:ahLst/>
                <a:cxnLst/>
                <a:rect l="l" t="t" r="r" b="b"/>
                <a:pathLst>
                  <a:path w="3864" h="3408" extrusionOk="0">
                    <a:moveTo>
                      <a:pt x="3773" y="1"/>
                    </a:moveTo>
                    <a:lnTo>
                      <a:pt x="3361" y="92"/>
                    </a:lnTo>
                    <a:lnTo>
                      <a:pt x="2401" y="686"/>
                    </a:lnTo>
                    <a:lnTo>
                      <a:pt x="915" y="1921"/>
                    </a:lnTo>
                    <a:lnTo>
                      <a:pt x="183" y="2813"/>
                    </a:lnTo>
                    <a:lnTo>
                      <a:pt x="0" y="3224"/>
                    </a:lnTo>
                    <a:lnTo>
                      <a:pt x="69" y="3338"/>
                    </a:lnTo>
                    <a:lnTo>
                      <a:pt x="206" y="3407"/>
                    </a:lnTo>
                    <a:lnTo>
                      <a:pt x="640" y="3293"/>
                    </a:lnTo>
                    <a:lnTo>
                      <a:pt x="1578" y="2744"/>
                    </a:lnTo>
                    <a:lnTo>
                      <a:pt x="2950" y="1555"/>
                    </a:lnTo>
                    <a:lnTo>
                      <a:pt x="3658" y="686"/>
                    </a:lnTo>
                    <a:lnTo>
                      <a:pt x="3864" y="229"/>
                    </a:lnTo>
                    <a:lnTo>
                      <a:pt x="3841" y="92"/>
                    </a:lnTo>
                    <a:lnTo>
                      <a:pt x="3773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71"/>
              <p:cNvSpPr/>
              <p:nvPr/>
            </p:nvSpPr>
            <p:spPr>
              <a:xfrm>
                <a:off x="6464800" y="-1731265"/>
                <a:ext cx="48696" cy="119514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4322" extrusionOk="0">
                    <a:moveTo>
                      <a:pt x="1441" y="1"/>
                    </a:moveTo>
                    <a:lnTo>
                      <a:pt x="1121" y="206"/>
                    </a:lnTo>
                    <a:lnTo>
                      <a:pt x="641" y="1029"/>
                    </a:lnTo>
                    <a:lnTo>
                      <a:pt x="115" y="2630"/>
                    </a:lnTo>
                    <a:lnTo>
                      <a:pt x="0" y="3704"/>
                    </a:lnTo>
                    <a:lnTo>
                      <a:pt x="92" y="4162"/>
                    </a:lnTo>
                    <a:lnTo>
                      <a:pt x="206" y="4276"/>
                    </a:lnTo>
                    <a:lnTo>
                      <a:pt x="343" y="4322"/>
                    </a:lnTo>
                    <a:lnTo>
                      <a:pt x="663" y="4093"/>
                    </a:lnTo>
                    <a:lnTo>
                      <a:pt x="1144" y="3270"/>
                    </a:lnTo>
                    <a:lnTo>
                      <a:pt x="1646" y="1715"/>
                    </a:lnTo>
                    <a:lnTo>
                      <a:pt x="1761" y="664"/>
                    </a:lnTo>
                    <a:lnTo>
                      <a:pt x="1669" y="184"/>
                    </a:lnTo>
                    <a:lnTo>
                      <a:pt x="1555" y="46"/>
                    </a:lnTo>
                    <a:lnTo>
                      <a:pt x="1441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71"/>
              <p:cNvSpPr/>
              <p:nvPr/>
            </p:nvSpPr>
            <p:spPr>
              <a:xfrm>
                <a:off x="6393980" y="-1756540"/>
                <a:ext cx="71482" cy="9294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3361" extrusionOk="0">
                    <a:moveTo>
                      <a:pt x="2401" y="0"/>
                    </a:moveTo>
                    <a:lnTo>
                      <a:pt x="2058" y="69"/>
                    </a:lnTo>
                    <a:lnTo>
                      <a:pt x="1395" y="617"/>
                    </a:lnTo>
                    <a:lnTo>
                      <a:pt x="458" y="1829"/>
                    </a:lnTo>
                    <a:lnTo>
                      <a:pt x="47" y="2721"/>
                    </a:lnTo>
                    <a:lnTo>
                      <a:pt x="1" y="3132"/>
                    </a:lnTo>
                    <a:lnTo>
                      <a:pt x="70" y="3269"/>
                    </a:lnTo>
                    <a:lnTo>
                      <a:pt x="184" y="3361"/>
                    </a:lnTo>
                    <a:lnTo>
                      <a:pt x="550" y="3269"/>
                    </a:lnTo>
                    <a:lnTo>
                      <a:pt x="1213" y="2721"/>
                    </a:lnTo>
                    <a:lnTo>
                      <a:pt x="2127" y="1532"/>
                    </a:lnTo>
                    <a:lnTo>
                      <a:pt x="2539" y="663"/>
                    </a:lnTo>
                    <a:lnTo>
                      <a:pt x="2584" y="229"/>
                    </a:lnTo>
                    <a:lnTo>
                      <a:pt x="2516" y="92"/>
                    </a:lnTo>
                    <a:lnTo>
                      <a:pt x="2401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71"/>
              <p:cNvSpPr/>
              <p:nvPr/>
            </p:nvSpPr>
            <p:spPr>
              <a:xfrm>
                <a:off x="6620321" y="-1738206"/>
                <a:ext cx="26574" cy="109393"/>
              </a:xfrm>
              <a:custGeom>
                <a:avLst/>
                <a:gdLst/>
                <a:ahLst/>
                <a:cxnLst/>
                <a:rect l="l" t="t" r="r" b="b"/>
                <a:pathLst>
                  <a:path w="961" h="3956" extrusionOk="0">
                    <a:moveTo>
                      <a:pt x="275" y="0"/>
                    </a:moveTo>
                    <a:lnTo>
                      <a:pt x="138" y="206"/>
                    </a:lnTo>
                    <a:lnTo>
                      <a:pt x="0" y="1006"/>
                    </a:lnTo>
                    <a:lnTo>
                      <a:pt x="23" y="2538"/>
                    </a:lnTo>
                    <a:lnTo>
                      <a:pt x="206" y="3521"/>
                    </a:lnTo>
                    <a:lnTo>
                      <a:pt x="412" y="3887"/>
                    </a:lnTo>
                    <a:lnTo>
                      <a:pt x="549" y="3955"/>
                    </a:lnTo>
                    <a:lnTo>
                      <a:pt x="663" y="3932"/>
                    </a:lnTo>
                    <a:lnTo>
                      <a:pt x="846" y="3681"/>
                    </a:lnTo>
                    <a:lnTo>
                      <a:pt x="961" y="2926"/>
                    </a:lnTo>
                    <a:lnTo>
                      <a:pt x="869" y="1555"/>
                    </a:lnTo>
                    <a:lnTo>
                      <a:pt x="595" y="366"/>
                    </a:lnTo>
                    <a:lnTo>
                      <a:pt x="389" y="69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71"/>
              <p:cNvSpPr/>
              <p:nvPr/>
            </p:nvSpPr>
            <p:spPr>
              <a:xfrm>
                <a:off x="6674051" y="-1759084"/>
                <a:ext cx="69574" cy="148605"/>
              </a:xfrm>
              <a:custGeom>
                <a:avLst/>
                <a:gdLst/>
                <a:ahLst/>
                <a:cxnLst/>
                <a:rect l="l" t="t" r="r" b="b"/>
                <a:pathLst>
                  <a:path w="2516" h="5374" extrusionOk="0">
                    <a:moveTo>
                      <a:pt x="115" y="1"/>
                    </a:moveTo>
                    <a:lnTo>
                      <a:pt x="24" y="92"/>
                    </a:lnTo>
                    <a:lnTo>
                      <a:pt x="1" y="412"/>
                    </a:lnTo>
                    <a:lnTo>
                      <a:pt x="229" y="1578"/>
                    </a:lnTo>
                    <a:lnTo>
                      <a:pt x="961" y="3613"/>
                    </a:lnTo>
                    <a:lnTo>
                      <a:pt x="1647" y="4847"/>
                    </a:lnTo>
                    <a:lnTo>
                      <a:pt x="2081" y="5305"/>
                    </a:lnTo>
                    <a:lnTo>
                      <a:pt x="2264" y="5373"/>
                    </a:lnTo>
                    <a:lnTo>
                      <a:pt x="2355" y="5373"/>
                    </a:lnTo>
                    <a:lnTo>
                      <a:pt x="2470" y="5259"/>
                    </a:lnTo>
                    <a:lnTo>
                      <a:pt x="2516" y="4939"/>
                    </a:lnTo>
                    <a:lnTo>
                      <a:pt x="2264" y="3796"/>
                    </a:lnTo>
                    <a:lnTo>
                      <a:pt x="1441" y="1807"/>
                    </a:lnTo>
                    <a:lnTo>
                      <a:pt x="732" y="595"/>
                    </a:lnTo>
                    <a:lnTo>
                      <a:pt x="344" y="92"/>
                    </a:lnTo>
                    <a:lnTo>
                      <a:pt x="184" y="24"/>
                    </a:lnTo>
                    <a:lnTo>
                      <a:pt x="115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71"/>
              <p:cNvSpPr/>
              <p:nvPr/>
            </p:nvSpPr>
            <p:spPr>
              <a:xfrm>
                <a:off x="6711991" y="-1792572"/>
                <a:ext cx="103697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3750" h="3636" extrusionOk="0">
                    <a:moveTo>
                      <a:pt x="183" y="0"/>
                    </a:moveTo>
                    <a:lnTo>
                      <a:pt x="92" y="23"/>
                    </a:lnTo>
                    <a:lnTo>
                      <a:pt x="0" y="114"/>
                    </a:lnTo>
                    <a:lnTo>
                      <a:pt x="46" y="412"/>
                    </a:lnTo>
                    <a:lnTo>
                      <a:pt x="595" y="1303"/>
                    </a:lnTo>
                    <a:lnTo>
                      <a:pt x="1921" y="2698"/>
                    </a:lnTo>
                    <a:lnTo>
                      <a:pt x="2950" y="3429"/>
                    </a:lnTo>
                    <a:lnTo>
                      <a:pt x="3453" y="3635"/>
                    </a:lnTo>
                    <a:lnTo>
                      <a:pt x="3635" y="3567"/>
                    </a:lnTo>
                    <a:lnTo>
                      <a:pt x="3750" y="3475"/>
                    </a:lnTo>
                    <a:lnTo>
                      <a:pt x="3704" y="3064"/>
                    </a:lnTo>
                    <a:lnTo>
                      <a:pt x="3178" y="2218"/>
                    </a:lnTo>
                    <a:lnTo>
                      <a:pt x="1921" y="937"/>
                    </a:lnTo>
                    <a:lnTo>
                      <a:pt x="938" y="252"/>
                    </a:lnTo>
                    <a:lnTo>
                      <a:pt x="389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71"/>
              <p:cNvSpPr/>
              <p:nvPr/>
            </p:nvSpPr>
            <p:spPr>
              <a:xfrm>
                <a:off x="6321280" y="-1894363"/>
                <a:ext cx="123302" cy="30362"/>
              </a:xfrm>
              <a:custGeom>
                <a:avLst/>
                <a:gdLst/>
                <a:ahLst/>
                <a:cxnLst/>
                <a:rect l="l" t="t" r="r" b="b"/>
                <a:pathLst>
                  <a:path w="4459" h="1098" extrusionOk="0">
                    <a:moveTo>
                      <a:pt x="2904" y="0"/>
                    </a:moveTo>
                    <a:lnTo>
                      <a:pt x="1167" y="206"/>
                    </a:lnTo>
                    <a:lnTo>
                      <a:pt x="229" y="480"/>
                    </a:lnTo>
                    <a:lnTo>
                      <a:pt x="24" y="640"/>
                    </a:lnTo>
                    <a:lnTo>
                      <a:pt x="1" y="755"/>
                    </a:lnTo>
                    <a:lnTo>
                      <a:pt x="47" y="823"/>
                    </a:lnTo>
                    <a:lnTo>
                      <a:pt x="161" y="938"/>
                    </a:lnTo>
                    <a:lnTo>
                      <a:pt x="641" y="1075"/>
                    </a:lnTo>
                    <a:lnTo>
                      <a:pt x="1670" y="1098"/>
                    </a:lnTo>
                    <a:lnTo>
                      <a:pt x="3247" y="846"/>
                    </a:lnTo>
                    <a:lnTo>
                      <a:pt x="4139" y="572"/>
                    </a:lnTo>
                    <a:lnTo>
                      <a:pt x="4436" y="366"/>
                    </a:lnTo>
                    <a:lnTo>
                      <a:pt x="4459" y="252"/>
                    </a:lnTo>
                    <a:lnTo>
                      <a:pt x="4413" y="160"/>
                    </a:lnTo>
                    <a:lnTo>
                      <a:pt x="3979" y="46"/>
                    </a:lnTo>
                    <a:lnTo>
                      <a:pt x="2904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71"/>
              <p:cNvSpPr/>
              <p:nvPr/>
            </p:nvSpPr>
            <p:spPr>
              <a:xfrm>
                <a:off x="6325068" y="-2034703"/>
                <a:ext cx="135331" cy="85999"/>
              </a:xfrm>
              <a:custGeom>
                <a:avLst/>
                <a:gdLst/>
                <a:ahLst/>
                <a:cxnLst/>
                <a:rect l="l" t="t" r="r" b="b"/>
                <a:pathLst>
                  <a:path w="4894" h="3110" extrusionOk="0">
                    <a:moveTo>
                      <a:pt x="367" y="0"/>
                    </a:moveTo>
                    <a:lnTo>
                      <a:pt x="138" y="46"/>
                    </a:lnTo>
                    <a:lnTo>
                      <a:pt x="47" y="69"/>
                    </a:lnTo>
                    <a:lnTo>
                      <a:pt x="1" y="183"/>
                    </a:lnTo>
                    <a:lnTo>
                      <a:pt x="138" y="457"/>
                    </a:lnTo>
                    <a:lnTo>
                      <a:pt x="1007" y="1257"/>
                    </a:lnTo>
                    <a:lnTo>
                      <a:pt x="2836" y="2423"/>
                    </a:lnTo>
                    <a:lnTo>
                      <a:pt x="4093" y="2995"/>
                    </a:lnTo>
                    <a:lnTo>
                      <a:pt x="4688" y="3109"/>
                    </a:lnTo>
                    <a:lnTo>
                      <a:pt x="4825" y="3041"/>
                    </a:lnTo>
                    <a:lnTo>
                      <a:pt x="4893" y="2926"/>
                    </a:lnTo>
                    <a:lnTo>
                      <a:pt x="4711" y="2538"/>
                    </a:lnTo>
                    <a:lnTo>
                      <a:pt x="3910" y="1783"/>
                    </a:lnTo>
                    <a:lnTo>
                      <a:pt x="2264" y="686"/>
                    </a:lnTo>
                    <a:lnTo>
                      <a:pt x="1030" y="137"/>
                    </a:lnTo>
                    <a:lnTo>
                      <a:pt x="367" y="0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71"/>
              <p:cNvSpPr/>
              <p:nvPr/>
            </p:nvSpPr>
            <p:spPr>
              <a:xfrm>
                <a:off x="6318763" y="-1955698"/>
                <a:ext cx="128999" cy="37967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1373" extrusionOk="0">
                    <a:moveTo>
                      <a:pt x="435" y="1"/>
                    </a:moveTo>
                    <a:lnTo>
                      <a:pt x="46" y="138"/>
                    </a:lnTo>
                    <a:lnTo>
                      <a:pt x="0" y="275"/>
                    </a:lnTo>
                    <a:lnTo>
                      <a:pt x="23" y="412"/>
                    </a:lnTo>
                    <a:lnTo>
                      <a:pt x="389" y="687"/>
                    </a:lnTo>
                    <a:lnTo>
                      <a:pt x="1464" y="1052"/>
                    </a:lnTo>
                    <a:lnTo>
                      <a:pt x="3270" y="1350"/>
                    </a:lnTo>
                    <a:lnTo>
                      <a:pt x="4298" y="1372"/>
                    </a:lnTo>
                    <a:lnTo>
                      <a:pt x="4641" y="1281"/>
                    </a:lnTo>
                    <a:lnTo>
                      <a:pt x="4664" y="1190"/>
                    </a:lnTo>
                    <a:lnTo>
                      <a:pt x="4596" y="1075"/>
                    </a:lnTo>
                    <a:lnTo>
                      <a:pt x="4184" y="824"/>
                    </a:lnTo>
                    <a:lnTo>
                      <a:pt x="3132" y="435"/>
                    </a:lnTo>
                    <a:lnTo>
                      <a:pt x="1441" y="46"/>
                    </a:lnTo>
                    <a:lnTo>
                      <a:pt x="435" y="1"/>
                    </a:lnTo>
                    <a:close/>
                  </a:path>
                </a:pathLst>
              </a:custGeom>
              <a:solidFill>
                <a:srgbClr val="BEE2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59" name="Google Shape;1559;p71"/>
            <p:cNvSpPr/>
            <p:nvPr/>
          </p:nvSpPr>
          <p:spPr>
            <a:xfrm>
              <a:off x="6756388" y="-1324641"/>
              <a:ext cx="138456" cy="303459"/>
            </a:xfrm>
            <a:custGeom>
              <a:avLst/>
              <a:gdLst/>
              <a:ahLst/>
              <a:cxnLst/>
              <a:rect l="l" t="t" r="r" b="b"/>
              <a:pathLst>
                <a:path w="5007" h="10974" extrusionOk="0">
                  <a:moveTo>
                    <a:pt x="1943" y="0"/>
                  </a:moveTo>
                  <a:lnTo>
                    <a:pt x="1646" y="46"/>
                  </a:lnTo>
                  <a:lnTo>
                    <a:pt x="1166" y="366"/>
                  </a:lnTo>
                  <a:lnTo>
                    <a:pt x="754" y="869"/>
                  </a:lnTo>
                  <a:lnTo>
                    <a:pt x="434" y="1578"/>
                  </a:lnTo>
                  <a:lnTo>
                    <a:pt x="114" y="2858"/>
                  </a:lnTo>
                  <a:lnTo>
                    <a:pt x="0" y="4916"/>
                  </a:lnTo>
                  <a:lnTo>
                    <a:pt x="229" y="7042"/>
                  </a:lnTo>
                  <a:lnTo>
                    <a:pt x="663" y="8505"/>
                  </a:lnTo>
                  <a:lnTo>
                    <a:pt x="1052" y="9351"/>
                  </a:lnTo>
                  <a:lnTo>
                    <a:pt x="1509" y="10059"/>
                  </a:lnTo>
                  <a:lnTo>
                    <a:pt x="2080" y="10585"/>
                  </a:lnTo>
                  <a:lnTo>
                    <a:pt x="2743" y="10905"/>
                  </a:lnTo>
                  <a:lnTo>
                    <a:pt x="3498" y="10974"/>
                  </a:lnTo>
                  <a:lnTo>
                    <a:pt x="3909" y="10905"/>
                  </a:lnTo>
                  <a:lnTo>
                    <a:pt x="4092" y="10837"/>
                  </a:lnTo>
                  <a:lnTo>
                    <a:pt x="4412" y="10517"/>
                  </a:lnTo>
                  <a:lnTo>
                    <a:pt x="4778" y="9694"/>
                  </a:lnTo>
                  <a:lnTo>
                    <a:pt x="5007" y="8093"/>
                  </a:lnTo>
                  <a:lnTo>
                    <a:pt x="4984" y="6173"/>
                  </a:lnTo>
                  <a:lnTo>
                    <a:pt x="4710" y="4138"/>
                  </a:lnTo>
                  <a:lnTo>
                    <a:pt x="4184" y="2286"/>
                  </a:lnTo>
                  <a:lnTo>
                    <a:pt x="3635" y="1166"/>
                  </a:lnTo>
                  <a:lnTo>
                    <a:pt x="3224" y="595"/>
                  </a:lnTo>
                  <a:lnTo>
                    <a:pt x="2743" y="183"/>
                  </a:lnTo>
                  <a:lnTo>
                    <a:pt x="2218" y="0"/>
                  </a:lnTo>
                  <a:close/>
                </a:path>
              </a:pathLst>
            </a:custGeom>
            <a:solidFill>
              <a:srgbClr val="58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71"/>
            <p:cNvSpPr/>
            <p:nvPr/>
          </p:nvSpPr>
          <p:spPr>
            <a:xfrm>
              <a:off x="6999763" y="-1234243"/>
              <a:ext cx="170091" cy="239001"/>
            </a:xfrm>
            <a:custGeom>
              <a:avLst/>
              <a:gdLst/>
              <a:ahLst/>
              <a:cxnLst/>
              <a:rect l="l" t="t" r="r" b="b"/>
              <a:pathLst>
                <a:path w="6151" h="8643" extrusionOk="0">
                  <a:moveTo>
                    <a:pt x="4070" y="1"/>
                  </a:moveTo>
                  <a:lnTo>
                    <a:pt x="3430" y="183"/>
                  </a:lnTo>
                  <a:lnTo>
                    <a:pt x="2813" y="549"/>
                  </a:lnTo>
                  <a:lnTo>
                    <a:pt x="2241" y="1052"/>
                  </a:lnTo>
                  <a:lnTo>
                    <a:pt x="1738" y="1692"/>
                  </a:lnTo>
                  <a:lnTo>
                    <a:pt x="1052" y="2813"/>
                  </a:lnTo>
                  <a:lnTo>
                    <a:pt x="389" y="4481"/>
                  </a:lnTo>
                  <a:lnTo>
                    <a:pt x="47" y="6127"/>
                  </a:lnTo>
                  <a:lnTo>
                    <a:pt x="1" y="7202"/>
                  </a:lnTo>
                  <a:lnTo>
                    <a:pt x="115" y="7796"/>
                  </a:lnTo>
                  <a:lnTo>
                    <a:pt x="298" y="8254"/>
                  </a:lnTo>
                  <a:lnTo>
                    <a:pt x="618" y="8528"/>
                  </a:lnTo>
                  <a:lnTo>
                    <a:pt x="801" y="8597"/>
                  </a:lnTo>
                  <a:lnTo>
                    <a:pt x="1030" y="8642"/>
                  </a:lnTo>
                  <a:lnTo>
                    <a:pt x="1533" y="8551"/>
                  </a:lnTo>
                  <a:lnTo>
                    <a:pt x="2356" y="8139"/>
                  </a:lnTo>
                  <a:lnTo>
                    <a:pt x="3499" y="7133"/>
                  </a:lnTo>
                  <a:lnTo>
                    <a:pt x="4573" y="5785"/>
                  </a:lnTo>
                  <a:lnTo>
                    <a:pt x="5465" y="4276"/>
                  </a:lnTo>
                  <a:lnTo>
                    <a:pt x="6036" y="2767"/>
                  </a:lnTo>
                  <a:lnTo>
                    <a:pt x="6151" y="1738"/>
                  </a:lnTo>
                  <a:lnTo>
                    <a:pt x="6059" y="1144"/>
                  </a:lnTo>
                  <a:lnTo>
                    <a:pt x="5808" y="663"/>
                  </a:lnTo>
                  <a:lnTo>
                    <a:pt x="5396" y="275"/>
                  </a:lnTo>
                  <a:lnTo>
                    <a:pt x="5122" y="161"/>
                  </a:lnTo>
                  <a:lnTo>
                    <a:pt x="4756" y="46"/>
                  </a:lnTo>
                  <a:lnTo>
                    <a:pt x="4070" y="1"/>
                  </a:lnTo>
                  <a:close/>
                </a:path>
              </a:pathLst>
            </a:custGeom>
            <a:solidFill>
              <a:srgbClr val="58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71"/>
            <p:cNvSpPr/>
            <p:nvPr/>
          </p:nvSpPr>
          <p:spPr>
            <a:xfrm>
              <a:off x="6888515" y="-1408098"/>
              <a:ext cx="128971" cy="292093"/>
            </a:xfrm>
            <a:custGeom>
              <a:avLst/>
              <a:gdLst/>
              <a:ahLst/>
              <a:cxnLst/>
              <a:rect l="l" t="t" r="r" b="b"/>
              <a:pathLst>
                <a:path w="4664" h="10563" extrusionOk="0">
                  <a:moveTo>
                    <a:pt x="2446" y="1"/>
                  </a:moveTo>
                  <a:lnTo>
                    <a:pt x="2035" y="23"/>
                  </a:lnTo>
                  <a:lnTo>
                    <a:pt x="1349" y="252"/>
                  </a:lnTo>
                  <a:lnTo>
                    <a:pt x="800" y="686"/>
                  </a:lnTo>
                  <a:lnTo>
                    <a:pt x="412" y="1304"/>
                  </a:lnTo>
                  <a:lnTo>
                    <a:pt x="160" y="2058"/>
                  </a:lnTo>
                  <a:lnTo>
                    <a:pt x="23" y="2927"/>
                  </a:lnTo>
                  <a:lnTo>
                    <a:pt x="0" y="4367"/>
                  </a:lnTo>
                  <a:lnTo>
                    <a:pt x="320" y="6379"/>
                  </a:lnTo>
                  <a:lnTo>
                    <a:pt x="892" y="8254"/>
                  </a:lnTo>
                  <a:lnTo>
                    <a:pt x="1623" y="9717"/>
                  </a:lnTo>
                  <a:lnTo>
                    <a:pt x="2241" y="10380"/>
                  </a:lnTo>
                  <a:lnTo>
                    <a:pt x="2629" y="10563"/>
                  </a:lnTo>
                  <a:lnTo>
                    <a:pt x="2835" y="10563"/>
                  </a:lnTo>
                  <a:lnTo>
                    <a:pt x="3018" y="10517"/>
                  </a:lnTo>
                  <a:lnTo>
                    <a:pt x="3384" y="10243"/>
                  </a:lnTo>
                  <a:lnTo>
                    <a:pt x="3841" y="9511"/>
                  </a:lnTo>
                  <a:lnTo>
                    <a:pt x="4344" y="8002"/>
                  </a:lnTo>
                  <a:lnTo>
                    <a:pt x="4618" y="6150"/>
                  </a:lnTo>
                  <a:lnTo>
                    <a:pt x="4664" y="4207"/>
                  </a:lnTo>
                  <a:lnTo>
                    <a:pt x="4435" y="2378"/>
                  </a:lnTo>
                  <a:lnTo>
                    <a:pt x="4070" y="1258"/>
                  </a:lnTo>
                  <a:lnTo>
                    <a:pt x="3727" y="686"/>
                  </a:lnTo>
                  <a:lnTo>
                    <a:pt x="3292" y="252"/>
                  </a:lnTo>
                  <a:lnTo>
                    <a:pt x="2766" y="23"/>
                  </a:lnTo>
                  <a:lnTo>
                    <a:pt x="2446" y="1"/>
                  </a:lnTo>
                  <a:close/>
                </a:path>
              </a:pathLst>
            </a:custGeom>
            <a:solidFill>
              <a:srgbClr val="589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71"/>
            <p:cNvSpPr/>
            <p:nvPr/>
          </p:nvSpPr>
          <p:spPr>
            <a:xfrm>
              <a:off x="6738662" y="-1273427"/>
              <a:ext cx="223819" cy="515885"/>
            </a:xfrm>
            <a:custGeom>
              <a:avLst/>
              <a:gdLst/>
              <a:ahLst/>
              <a:cxnLst/>
              <a:rect l="l" t="t" r="r" b="b"/>
              <a:pathLst>
                <a:path w="8094" h="18656" fill="none" extrusionOk="0">
                  <a:moveTo>
                    <a:pt x="1" y="18655"/>
                  </a:moveTo>
                  <a:lnTo>
                    <a:pt x="321" y="18518"/>
                  </a:lnTo>
                  <a:lnTo>
                    <a:pt x="2218" y="17238"/>
                  </a:lnTo>
                  <a:lnTo>
                    <a:pt x="3842" y="15729"/>
                  </a:lnTo>
                  <a:lnTo>
                    <a:pt x="5099" y="14151"/>
                  </a:lnTo>
                  <a:lnTo>
                    <a:pt x="5876" y="12917"/>
                  </a:lnTo>
                  <a:lnTo>
                    <a:pt x="6608" y="11477"/>
                  </a:lnTo>
                  <a:lnTo>
                    <a:pt x="7202" y="9853"/>
                  </a:lnTo>
                  <a:lnTo>
                    <a:pt x="7682" y="8047"/>
                  </a:lnTo>
                  <a:lnTo>
                    <a:pt x="8003" y="6013"/>
                  </a:lnTo>
                  <a:lnTo>
                    <a:pt x="8094" y="3772"/>
                  </a:lnTo>
                  <a:lnTo>
                    <a:pt x="7980" y="1326"/>
                  </a:lnTo>
                  <a:lnTo>
                    <a:pt x="7797" y="0"/>
                  </a:lnTo>
                </a:path>
              </a:pathLst>
            </a:custGeom>
            <a:noFill/>
            <a:ln w="25150" cap="flat" cmpd="sng">
              <a:solidFill>
                <a:srgbClr val="2A6842"/>
              </a:solidFill>
              <a:prstDash val="solid"/>
              <a:miter lim="22861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71"/>
            <p:cNvSpPr/>
            <p:nvPr/>
          </p:nvSpPr>
          <p:spPr>
            <a:xfrm>
              <a:off x="6841089" y="-1223486"/>
              <a:ext cx="229516" cy="284489"/>
            </a:xfrm>
            <a:custGeom>
              <a:avLst/>
              <a:gdLst/>
              <a:ahLst/>
              <a:cxnLst/>
              <a:rect l="l" t="t" r="r" b="b"/>
              <a:pathLst>
                <a:path w="8300" h="10288" fill="none" extrusionOk="0">
                  <a:moveTo>
                    <a:pt x="92" y="0"/>
                  </a:moveTo>
                  <a:lnTo>
                    <a:pt x="69" y="252"/>
                  </a:lnTo>
                  <a:lnTo>
                    <a:pt x="1" y="2675"/>
                  </a:lnTo>
                  <a:lnTo>
                    <a:pt x="183" y="5258"/>
                  </a:lnTo>
                  <a:lnTo>
                    <a:pt x="526" y="6996"/>
                  </a:lnTo>
                  <a:lnTo>
                    <a:pt x="1075" y="8596"/>
                  </a:lnTo>
                  <a:lnTo>
                    <a:pt x="1692" y="9556"/>
                  </a:lnTo>
                  <a:lnTo>
                    <a:pt x="2195" y="10082"/>
                  </a:lnTo>
                  <a:lnTo>
                    <a:pt x="2470" y="10288"/>
                  </a:lnTo>
                  <a:lnTo>
                    <a:pt x="2607" y="10265"/>
                  </a:lnTo>
                  <a:lnTo>
                    <a:pt x="3818" y="9831"/>
                  </a:lnTo>
                  <a:lnTo>
                    <a:pt x="5190" y="9031"/>
                  </a:lnTo>
                  <a:lnTo>
                    <a:pt x="6150" y="8230"/>
                  </a:lnTo>
                  <a:lnTo>
                    <a:pt x="7111" y="7156"/>
                  </a:lnTo>
                  <a:lnTo>
                    <a:pt x="7956" y="5784"/>
                  </a:lnTo>
                  <a:lnTo>
                    <a:pt x="8299" y="4961"/>
                  </a:lnTo>
                </a:path>
              </a:pathLst>
            </a:custGeom>
            <a:noFill/>
            <a:ln w="25150" cap="flat" cmpd="sng">
              <a:solidFill>
                <a:srgbClr val="2A6842"/>
              </a:solidFill>
              <a:prstDash val="solid"/>
              <a:miter lim="22861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71"/>
            <p:cNvSpPr/>
            <p:nvPr/>
          </p:nvSpPr>
          <p:spPr>
            <a:xfrm rot="7716648">
              <a:off x="6421082" y="-1201667"/>
              <a:ext cx="306959" cy="587540"/>
            </a:xfrm>
            <a:custGeom>
              <a:avLst/>
              <a:gdLst/>
              <a:ahLst/>
              <a:cxnLst/>
              <a:rect l="l" t="t" r="r" b="b"/>
              <a:pathLst>
                <a:path w="3910" h="4573" extrusionOk="0">
                  <a:moveTo>
                    <a:pt x="3910" y="0"/>
                  </a:moveTo>
                  <a:lnTo>
                    <a:pt x="3590" y="69"/>
                  </a:lnTo>
                  <a:lnTo>
                    <a:pt x="2904" y="503"/>
                  </a:lnTo>
                  <a:lnTo>
                    <a:pt x="1921" y="1532"/>
                  </a:lnTo>
                  <a:lnTo>
                    <a:pt x="275" y="4024"/>
                  </a:lnTo>
                  <a:lnTo>
                    <a:pt x="0" y="4572"/>
                  </a:lnTo>
                  <a:lnTo>
                    <a:pt x="412" y="3887"/>
                  </a:lnTo>
                  <a:lnTo>
                    <a:pt x="1624" y="2378"/>
                  </a:lnTo>
                  <a:lnTo>
                    <a:pt x="3521" y="366"/>
                  </a:lnTo>
                  <a:lnTo>
                    <a:pt x="3910" y="0"/>
                  </a:lnTo>
                  <a:close/>
                </a:path>
              </a:pathLst>
            </a:custGeom>
            <a:solidFill>
              <a:srgbClr val="2A6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71"/>
            <p:cNvSpPr/>
            <p:nvPr/>
          </p:nvSpPr>
          <p:spPr>
            <a:xfrm rot="-8896034">
              <a:off x="6759088" y="-883594"/>
              <a:ext cx="241068" cy="432687"/>
            </a:xfrm>
            <a:custGeom>
              <a:avLst/>
              <a:gdLst/>
              <a:ahLst/>
              <a:cxnLst/>
              <a:rect l="l" t="t" r="r" b="b"/>
              <a:pathLst>
                <a:path w="3910" h="4573" extrusionOk="0">
                  <a:moveTo>
                    <a:pt x="3910" y="0"/>
                  </a:moveTo>
                  <a:lnTo>
                    <a:pt x="3590" y="69"/>
                  </a:lnTo>
                  <a:lnTo>
                    <a:pt x="2904" y="503"/>
                  </a:lnTo>
                  <a:lnTo>
                    <a:pt x="1921" y="1532"/>
                  </a:lnTo>
                  <a:lnTo>
                    <a:pt x="275" y="4024"/>
                  </a:lnTo>
                  <a:lnTo>
                    <a:pt x="0" y="4572"/>
                  </a:lnTo>
                  <a:lnTo>
                    <a:pt x="412" y="3887"/>
                  </a:lnTo>
                  <a:lnTo>
                    <a:pt x="1624" y="2378"/>
                  </a:lnTo>
                  <a:lnTo>
                    <a:pt x="3521" y="366"/>
                  </a:lnTo>
                  <a:lnTo>
                    <a:pt x="3910" y="0"/>
                  </a:lnTo>
                  <a:close/>
                </a:path>
              </a:pathLst>
            </a:custGeom>
            <a:solidFill>
              <a:srgbClr val="2A6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66" name="Google Shape;1566;p71"/>
          <p:cNvGrpSpPr/>
          <p:nvPr/>
        </p:nvGrpSpPr>
        <p:grpSpPr>
          <a:xfrm rot="-771871">
            <a:off x="4455074" y="3486984"/>
            <a:ext cx="1465877" cy="1815392"/>
            <a:chOff x="5584609" y="3046050"/>
            <a:chExt cx="2097799" cy="2553280"/>
          </a:xfrm>
        </p:grpSpPr>
        <p:sp>
          <p:nvSpPr>
            <p:cNvPr id="1567" name="Google Shape;1567;p71"/>
            <p:cNvSpPr/>
            <p:nvPr/>
          </p:nvSpPr>
          <p:spPr>
            <a:xfrm flipH="1">
              <a:off x="6594049" y="4224423"/>
              <a:ext cx="103795" cy="1374907"/>
            </a:xfrm>
            <a:custGeom>
              <a:avLst/>
              <a:gdLst/>
              <a:ahLst/>
              <a:cxnLst/>
              <a:rect l="l" t="t" r="r" b="b"/>
              <a:pathLst>
                <a:path w="4711" h="42524" fill="none" extrusionOk="0">
                  <a:moveTo>
                    <a:pt x="3498" y="1"/>
                  </a:moveTo>
                  <a:lnTo>
                    <a:pt x="3224" y="824"/>
                  </a:lnTo>
                  <a:lnTo>
                    <a:pt x="1784" y="6585"/>
                  </a:lnTo>
                  <a:lnTo>
                    <a:pt x="1029" y="10631"/>
                  </a:lnTo>
                  <a:lnTo>
                    <a:pt x="595" y="13672"/>
                  </a:lnTo>
                  <a:lnTo>
                    <a:pt x="252" y="16896"/>
                  </a:lnTo>
                  <a:lnTo>
                    <a:pt x="23" y="20302"/>
                  </a:lnTo>
                  <a:lnTo>
                    <a:pt x="1" y="23800"/>
                  </a:lnTo>
                  <a:lnTo>
                    <a:pt x="161" y="27366"/>
                  </a:lnTo>
                  <a:lnTo>
                    <a:pt x="595" y="30910"/>
                  </a:lnTo>
                  <a:lnTo>
                    <a:pt x="1327" y="34408"/>
                  </a:lnTo>
                  <a:lnTo>
                    <a:pt x="2401" y="37791"/>
                  </a:lnTo>
                  <a:lnTo>
                    <a:pt x="3453" y="40215"/>
                  </a:lnTo>
                  <a:lnTo>
                    <a:pt x="4253" y="41769"/>
                  </a:lnTo>
                  <a:lnTo>
                    <a:pt x="4710" y="42524"/>
                  </a:lnTo>
                </a:path>
              </a:pathLst>
            </a:custGeom>
            <a:noFill/>
            <a:ln w="25150" cap="flat" cmpd="sng">
              <a:solidFill>
                <a:schemeClr val="accent1"/>
              </a:solidFill>
              <a:prstDash val="solid"/>
              <a:miter lim="22861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568" name="Google Shape;1568;p71"/>
            <p:cNvGrpSpPr/>
            <p:nvPr/>
          </p:nvGrpSpPr>
          <p:grpSpPr>
            <a:xfrm>
              <a:off x="5584609" y="3046050"/>
              <a:ext cx="2097799" cy="2142756"/>
              <a:chOff x="278316" y="2729436"/>
              <a:chExt cx="2817351" cy="2877728"/>
            </a:xfrm>
          </p:grpSpPr>
          <p:sp>
            <p:nvSpPr>
              <p:cNvPr id="1569" name="Google Shape;1569;p71"/>
              <p:cNvSpPr/>
              <p:nvPr/>
            </p:nvSpPr>
            <p:spPr>
              <a:xfrm rot="-1443879">
                <a:off x="638945" y="3060512"/>
                <a:ext cx="2096092" cy="2215575"/>
              </a:xfrm>
              <a:custGeom>
                <a:avLst/>
                <a:gdLst/>
                <a:ahLst/>
                <a:cxnLst/>
                <a:rect l="l" t="t" r="r" b="b"/>
                <a:pathLst>
                  <a:path w="31665" h="33470" extrusionOk="0">
                    <a:moveTo>
                      <a:pt x="14769" y="0"/>
                    </a:moveTo>
                    <a:lnTo>
                      <a:pt x="14358" y="69"/>
                    </a:lnTo>
                    <a:lnTo>
                      <a:pt x="13946" y="183"/>
                    </a:lnTo>
                    <a:lnTo>
                      <a:pt x="13283" y="640"/>
                    </a:lnTo>
                    <a:lnTo>
                      <a:pt x="12803" y="1349"/>
                    </a:lnTo>
                    <a:lnTo>
                      <a:pt x="12483" y="2241"/>
                    </a:lnTo>
                    <a:lnTo>
                      <a:pt x="12300" y="3315"/>
                    </a:lnTo>
                    <a:lnTo>
                      <a:pt x="12232" y="4527"/>
                    </a:lnTo>
                    <a:lnTo>
                      <a:pt x="12323" y="6470"/>
                    </a:lnTo>
                    <a:lnTo>
                      <a:pt x="12689" y="9145"/>
                    </a:lnTo>
                    <a:lnTo>
                      <a:pt x="13215" y="11637"/>
                    </a:lnTo>
                    <a:lnTo>
                      <a:pt x="13923" y="14403"/>
                    </a:lnTo>
                    <a:lnTo>
                      <a:pt x="14061" y="14837"/>
                    </a:lnTo>
                    <a:lnTo>
                      <a:pt x="13786" y="14449"/>
                    </a:lnTo>
                    <a:lnTo>
                      <a:pt x="12003" y="12026"/>
                    </a:lnTo>
                    <a:lnTo>
                      <a:pt x="10334" y="10014"/>
                    </a:lnTo>
                    <a:lnTo>
                      <a:pt x="8459" y="8002"/>
                    </a:lnTo>
                    <a:lnTo>
                      <a:pt x="7019" y="6744"/>
                    </a:lnTo>
                    <a:lnTo>
                      <a:pt x="6082" y="6081"/>
                    </a:lnTo>
                    <a:lnTo>
                      <a:pt x="5213" y="5624"/>
                    </a:lnTo>
                    <a:lnTo>
                      <a:pt x="4367" y="5396"/>
                    </a:lnTo>
                    <a:lnTo>
                      <a:pt x="3636" y="5464"/>
                    </a:lnTo>
                    <a:lnTo>
                      <a:pt x="3018" y="5853"/>
                    </a:lnTo>
                    <a:lnTo>
                      <a:pt x="2744" y="6196"/>
                    </a:lnTo>
                    <a:lnTo>
                      <a:pt x="2538" y="6584"/>
                    </a:lnTo>
                    <a:lnTo>
                      <a:pt x="2378" y="7385"/>
                    </a:lnTo>
                    <a:lnTo>
                      <a:pt x="2538" y="8230"/>
                    </a:lnTo>
                    <a:lnTo>
                      <a:pt x="2973" y="9122"/>
                    </a:lnTo>
                    <a:lnTo>
                      <a:pt x="3636" y="9991"/>
                    </a:lnTo>
                    <a:lnTo>
                      <a:pt x="4481" y="10882"/>
                    </a:lnTo>
                    <a:lnTo>
                      <a:pt x="5990" y="12163"/>
                    </a:lnTo>
                    <a:lnTo>
                      <a:pt x="8254" y="13763"/>
                    </a:lnTo>
                    <a:lnTo>
                      <a:pt x="10471" y="15112"/>
                    </a:lnTo>
                    <a:lnTo>
                      <a:pt x="13055" y="16506"/>
                    </a:lnTo>
                    <a:lnTo>
                      <a:pt x="12963" y="16461"/>
                    </a:lnTo>
                    <a:lnTo>
                      <a:pt x="11271" y="15935"/>
                    </a:lnTo>
                    <a:lnTo>
                      <a:pt x="9008" y="15500"/>
                    </a:lnTo>
                    <a:lnTo>
                      <a:pt x="6516" y="15226"/>
                    </a:lnTo>
                    <a:lnTo>
                      <a:pt x="4047" y="15203"/>
                    </a:lnTo>
                    <a:lnTo>
                      <a:pt x="2424" y="15409"/>
                    </a:lnTo>
                    <a:lnTo>
                      <a:pt x="1509" y="15638"/>
                    </a:lnTo>
                    <a:lnTo>
                      <a:pt x="778" y="16003"/>
                    </a:lnTo>
                    <a:lnTo>
                      <a:pt x="252" y="16461"/>
                    </a:lnTo>
                    <a:lnTo>
                      <a:pt x="1" y="17032"/>
                    </a:lnTo>
                    <a:lnTo>
                      <a:pt x="23" y="17764"/>
                    </a:lnTo>
                    <a:lnTo>
                      <a:pt x="183" y="18175"/>
                    </a:lnTo>
                    <a:lnTo>
                      <a:pt x="389" y="18587"/>
                    </a:lnTo>
                    <a:lnTo>
                      <a:pt x="961" y="19250"/>
                    </a:lnTo>
                    <a:lnTo>
                      <a:pt x="1692" y="19753"/>
                    </a:lnTo>
                    <a:lnTo>
                      <a:pt x="2607" y="20096"/>
                    </a:lnTo>
                    <a:lnTo>
                      <a:pt x="3613" y="20279"/>
                    </a:lnTo>
                    <a:lnTo>
                      <a:pt x="4710" y="20370"/>
                    </a:lnTo>
                    <a:lnTo>
                      <a:pt x="6470" y="20301"/>
                    </a:lnTo>
                    <a:lnTo>
                      <a:pt x="8802" y="19959"/>
                    </a:lnTo>
                    <a:lnTo>
                      <a:pt x="10951" y="19501"/>
                    </a:lnTo>
                    <a:lnTo>
                      <a:pt x="12749" y="18978"/>
                    </a:lnTo>
                    <a:lnTo>
                      <a:pt x="12749" y="18978"/>
                    </a:lnTo>
                    <a:lnTo>
                      <a:pt x="11043" y="19798"/>
                    </a:lnTo>
                    <a:lnTo>
                      <a:pt x="9191" y="21033"/>
                    </a:lnTo>
                    <a:lnTo>
                      <a:pt x="7454" y="22473"/>
                    </a:lnTo>
                    <a:lnTo>
                      <a:pt x="5990" y="24051"/>
                    </a:lnTo>
                    <a:lnTo>
                      <a:pt x="5167" y="25194"/>
                    </a:lnTo>
                    <a:lnTo>
                      <a:pt x="4779" y="25948"/>
                    </a:lnTo>
                    <a:lnTo>
                      <a:pt x="4573" y="26657"/>
                    </a:lnTo>
                    <a:lnTo>
                      <a:pt x="4527" y="27297"/>
                    </a:lnTo>
                    <a:lnTo>
                      <a:pt x="4664" y="27869"/>
                    </a:lnTo>
                    <a:lnTo>
                      <a:pt x="5030" y="28349"/>
                    </a:lnTo>
                    <a:lnTo>
                      <a:pt x="5305" y="28555"/>
                    </a:lnTo>
                    <a:lnTo>
                      <a:pt x="5625" y="28715"/>
                    </a:lnTo>
                    <a:lnTo>
                      <a:pt x="6265" y="28829"/>
                    </a:lnTo>
                    <a:lnTo>
                      <a:pt x="6973" y="28737"/>
                    </a:lnTo>
                    <a:lnTo>
                      <a:pt x="7705" y="28417"/>
                    </a:lnTo>
                    <a:lnTo>
                      <a:pt x="8825" y="27663"/>
                    </a:lnTo>
                    <a:lnTo>
                      <a:pt x="10311" y="26223"/>
                    </a:lnTo>
                    <a:lnTo>
                      <a:pt x="12346" y="23731"/>
                    </a:lnTo>
                    <a:lnTo>
                      <a:pt x="14129" y="21056"/>
                    </a:lnTo>
                    <a:lnTo>
                      <a:pt x="14289" y="20736"/>
                    </a:lnTo>
                    <a:lnTo>
                      <a:pt x="14243" y="21147"/>
                    </a:lnTo>
                    <a:lnTo>
                      <a:pt x="14083" y="23662"/>
                    </a:lnTo>
                    <a:lnTo>
                      <a:pt x="14083" y="25880"/>
                    </a:lnTo>
                    <a:lnTo>
                      <a:pt x="14221" y="28257"/>
                    </a:lnTo>
                    <a:lnTo>
                      <a:pt x="14518" y="29949"/>
                    </a:lnTo>
                    <a:lnTo>
                      <a:pt x="14792" y="30978"/>
                    </a:lnTo>
                    <a:lnTo>
                      <a:pt x="15181" y="31869"/>
                    </a:lnTo>
                    <a:lnTo>
                      <a:pt x="15661" y="32601"/>
                    </a:lnTo>
                    <a:lnTo>
                      <a:pt x="16278" y="33127"/>
                    </a:lnTo>
                    <a:lnTo>
                      <a:pt x="16987" y="33424"/>
                    </a:lnTo>
                    <a:lnTo>
                      <a:pt x="17421" y="33470"/>
                    </a:lnTo>
                    <a:lnTo>
                      <a:pt x="17833" y="33447"/>
                    </a:lnTo>
                    <a:lnTo>
                      <a:pt x="18473" y="33173"/>
                    </a:lnTo>
                    <a:lnTo>
                      <a:pt x="18907" y="32624"/>
                    </a:lnTo>
                    <a:lnTo>
                      <a:pt x="19182" y="31847"/>
                    </a:lnTo>
                    <a:lnTo>
                      <a:pt x="19296" y="30909"/>
                    </a:lnTo>
                    <a:lnTo>
                      <a:pt x="19273" y="29812"/>
                    </a:lnTo>
                    <a:lnTo>
                      <a:pt x="19067" y="28006"/>
                    </a:lnTo>
                    <a:lnTo>
                      <a:pt x="18519" y="25445"/>
                    </a:lnTo>
                    <a:lnTo>
                      <a:pt x="17833" y="23045"/>
                    </a:lnTo>
                    <a:lnTo>
                      <a:pt x="16918" y="20324"/>
                    </a:lnTo>
                    <a:lnTo>
                      <a:pt x="16758" y="19890"/>
                    </a:lnTo>
                    <a:lnTo>
                      <a:pt x="16987" y="20210"/>
                    </a:lnTo>
                    <a:lnTo>
                      <a:pt x="18542" y="22222"/>
                    </a:lnTo>
                    <a:lnTo>
                      <a:pt x="19982" y="23891"/>
                    </a:lnTo>
                    <a:lnTo>
                      <a:pt x="21628" y="25491"/>
                    </a:lnTo>
                    <a:lnTo>
                      <a:pt x="22931" y="26474"/>
                    </a:lnTo>
                    <a:lnTo>
                      <a:pt x="23777" y="26977"/>
                    </a:lnTo>
                    <a:lnTo>
                      <a:pt x="24600" y="27297"/>
                    </a:lnTo>
                    <a:lnTo>
                      <a:pt x="25400" y="27411"/>
                    </a:lnTo>
                    <a:lnTo>
                      <a:pt x="26132" y="27251"/>
                    </a:lnTo>
                    <a:lnTo>
                      <a:pt x="26772" y="26817"/>
                    </a:lnTo>
                    <a:lnTo>
                      <a:pt x="27069" y="26474"/>
                    </a:lnTo>
                    <a:lnTo>
                      <a:pt x="27320" y="26085"/>
                    </a:lnTo>
                    <a:lnTo>
                      <a:pt x="27549" y="25331"/>
                    </a:lnTo>
                    <a:lnTo>
                      <a:pt x="27503" y="24599"/>
                    </a:lnTo>
                    <a:lnTo>
                      <a:pt x="27206" y="23868"/>
                    </a:lnTo>
                    <a:lnTo>
                      <a:pt x="26680" y="23159"/>
                    </a:lnTo>
                    <a:lnTo>
                      <a:pt x="25994" y="22473"/>
                    </a:lnTo>
                    <a:lnTo>
                      <a:pt x="24737" y="21536"/>
                    </a:lnTo>
                    <a:lnTo>
                      <a:pt x="22817" y="20416"/>
                    </a:lnTo>
                    <a:lnTo>
                      <a:pt x="20896" y="19524"/>
                    </a:lnTo>
                    <a:lnTo>
                      <a:pt x="18633" y="18610"/>
                    </a:lnTo>
                    <a:lnTo>
                      <a:pt x="18267" y="18495"/>
                    </a:lnTo>
                    <a:lnTo>
                      <a:pt x="19044" y="18724"/>
                    </a:lnTo>
                    <a:lnTo>
                      <a:pt x="21011" y="19090"/>
                    </a:lnTo>
                    <a:lnTo>
                      <a:pt x="23274" y="19318"/>
                    </a:lnTo>
                    <a:lnTo>
                      <a:pt x="25606" y="19364"/>
                    </a:lnTo>
                    <a:lnTo>
                      <a:pt x="27823" y="19181"/>
                    </a:lnTo>
                    <a:lnTo>
                      <a:pt x="29264" y="18884"/>
                    </a:lnTo>
                    <a:lnTo>
                      <a:pt x="30087" y="18587"/>
                    </a:lnTo>
                    <a:lnTo>
                      <a:pt x="30750" y="18244"/>
                    </a:lnTo>
                    <a:lnTo>
                      <a:pt x="31276" y="17787"/>
                    </a:lnTo>
                    <a:lnTo>
                      <a:pt x="31573" y="17284"/>
                    </a:lnTo>
                    <a:lnTo>
                      <a:pt x="31664" y="16666"/>
                    </a:lnTo>
                    <a:lnTo>
                      <a:pt x="31596" y="16324"/>
                    </a:lnTo>
                    <a:lnTo>
                      <a:pt x="31504" y="15981"/>
                    </a:lnTo>
                    <a:lnTo>
                      <a:pt x="31093" y="15432"/>
                    </a:lnTo>
                    <a:lnTo>
                      <a:pt x="30453" y="15043"/>
                    </a:lnTo>
                    <a:lnTo>
                      <a:pt x="29652" y="14792"/>
                    </a:lnTo>
                    <a:lnTo>
                      <a:pt x="28189" y="14586"/>
                    </a:lnTo>
                    <a:lnTo>
                      <a:pt x="25903" y="14632"/>
                    </a:lnTo>
                    <a:lnTo>
                      <a:pt x="22337" y="15135"/>
                    </a:lnTo>
                    <a:lnTo>
                      <a:pt x="19127" y="15874"/>
                    </a:lnTo>
                    <a:lnTo>
                      <a:pt x="20325" y="15363"/>
                    </a:lnTo>
                    <a:lnTo>
                      <a:pt x="22085" y="14380"/>
                    </a:lnTo>
                    <a:lnTo>
                      <a:pt x="23983" y="13100"/>
                    </a:lnTo>
                    <a:lnTo>
                      <a:pt x="25789" y="11637"/>
                    </a:lnTo>
                    <a:lnTo>
                      <a:pt x="27320" y="10128"/>
                    </a:lnTo>
                    <a:lnTo>
                      <a:pt x="28121" y="9008"/>
                    </a:lnTo>
                    <a:lnTo>
                      <a:pt x="28441" y="8276"/>
                    </a:lnTo>
                    <a:lnTo>
                      <a:pt x="28555" y="7613"/>
                    </a:lnTo>
                    <a:lnTo>
                      <a:pt x="28464" y="6996"/>
                    </a:lnTo>
                    <a:lnTo>
                      <a:pt x="28304" y="6722"/>
                    </a:lnTo>
                    <a:lnTo>
                      <a:pt x="27983" y="6287"/>
                    </a:lnTo>
                    <a:lnTo>
                      <a:pt x="27229" y="5716"/>
                    </a:lnTo>
                    <a:lnTo>
                      <a:pt x="26406" y="5510"/>
                    </a:lnTo>
                    <a:lnTo>
                      <a:pt x="25514" y="5647"/>
                    </a:lnTo>
                    <a:lnTo>
                      <a:pt x="24577" y="6036"/>
                    </a:lnTo>
                    <a:lnTo>
                      <a:pt x="23617" y="6630"/>
                    </a:lnTo>
                    <a:lnTo>
                      <a:pt x="22154" y="7865"/>
                    </a:lnTo>
                    <a:lnTo>
                      <a:pt x="20279" y="9877"/>
                    </a:lnTo>
                    <a:lnTo>
                      <a:pt x="18656" y="11934"/>
                    </a:lnTo>
                    <a:lnTo>
                      <a:pt x="16918" y="14449"/>
                    </a:lnTo>
                    <a:lnTo>
                      <a:pt x="16644" y="14860"/>
                    </a:lnTo>
                    <a:lnTo>
                      <a:pt x="16781" y="14037"/>
                    </a:lnTo>
                    <a:lnTo>
                      <a:pt x="17147" y="10768"/>
                    </a:lnTo>
                    <a:lnTo>
                      <a:pt x="17307" y="8093"/>
                    </a:lnTo>
                    <a:lnTo>
                      <a:pt x="17284" y="5327"/>
                    </a:lnTo>
                    <a:lnTo>
                      <a:pt x="17078" y="3429"/>
                    </a:lnTo>
                    <a:lnTo>
                      <a:pt x="16850" y="2309"/>
                    </a:lnTo>
                    <a:lnTo>
                      <a:pt x="16507" y="1349"/>
                    </a:lnTo>
                    <a:lnTo>
                      <a:pt x="16072" y="640"/>
                    </a:lnTo>
                    <a:lnTo>
                      <a:pt x="15478" y="160"/>
                    </a:lnTo>
                    <a:lnTo>
                      <a:pt x="147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71"/>
              <p:cNvSpPr/>
              <p:nvPr/>
            </p:nvSpPr>
            <p:spPr>
              <a:xfrm>
                <a:off x="1442573" y="4026038"/>
                <a:ext cx="422258" cy="366257"/>
              </a:xfrm>
              <a:custGeom>
                <a:avLst/>
                <a:gdLst/>
                <a:ahLst/>
                <a:cxnLst/>
                <a:rect l="l" t="t" r="r" b="b"/>
                <a:pathLst>
                  <a:path w="6379" h="5533" extrusionOk="0">
                    <a:moveTo>
                      <a:pt x="3269" y="0"/>
                    </a:moveTo>
                    <a:lnTo>
                      <a:pt x="2584" y="114"/>
                    </a:lnTo>
                    <a:lnTo>
                      <a:pt x="1966" y="343"/>
                    </a:lnTo>
                    <a:lnTo>
                      <a:pt x="1441" y="640"/>
                    </a:lnTo>
                    <a:lnTo>
                      <a:pt x="755" y="1235"/>
                    </a:lnTo>
                    <a:lnTo>
                      <a:pt x="183" y="2218"/>
                    </a:lnTo>
                    <a:lnTo>
                      <a:pt x="0" y="3246"/>
                    </a:lnTo>
                    <a:lnTo>
                      <a:pt x="137" y="4001"/>
                    </a:lnTo>
                    <a:lnTo>
                      <a:pt x="343" y="4458"/>
                    </a:lnTo>
                    <a:lnTo>
                      <a:pt x="663" y="4847"/>
                    </a:lnTo>
                    <a:lnTo>
                      <a:pt x="1120" y="5167"/>
                    </a:lnTo>
                    <a:lnTo>
                      <a:pt x="1669" y="5395"/>
                    </a:lnTo>
                    <a:lnTo>
                      <a:pt x="2355" y="5510"/>
                    </a:lnTo>
                    <a:lnTo>
                      <a:pt x="2766" y="5533"/>
                    </a:lnTo>
                    <a:lnTo>
                      <a:pt x="3155" y="5510"/>
                    </a:lnTo>
                    <a:lnTo>
                      <a:pt x="3887" y="5395"/>
                    </a:lnTo>
                    <a:lnTo>
                      <a:pt x="4527" y="5167"/>
                    </a:lnTo>
                    <a:lnTo>
                      <a:pt x="5053" y="4870"/>
                    </a:lnTo>
                    <a:lnTo>
                      <a:pt x="5716" y="4275"/>
                    </a:lnTo>
                    <a:lnTo>
                      <a:pt x="6241" y="3315"/>
                    </a:lnTo>
                    <a:lnTo>
                      <a:pt x="6379" y="2286"/>
                    </a:lnTo>
                    <a:lnTo>
                      <a:pt x="6219" y="1555"/>
                    </a:lnTo>
                    <a:lnTo>
                      <a:pt x="5990" y="1120"/>
                    </a:lnTo>
                    <a:lnTo>
                      <a:pt x="5647" y="732"/>
                    </a:lnTo>
                    <a:lnTo>
                      <a:pt x="5213" y="412"/>
                    </a:lnTo>
                    <a:lnTo>
                      <a:pt x="4664" y="160"/>
                    </a:lnTo>
                    <a:lnTo>
                      <a:pt x="4024" y="23"/>
                    </a:lnTo>
                    <a:lnTo>
                      <a:pt x="36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71"/>
              <p:cNvSpPr/>
              <p:nvPr/>
            </p:nvSpPr>
            <p:spPr>
              <a:xfrm>
                <a:off x="1562123" y="4062314"/>
                <a:ext cx="86318" cy="93931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419" extrusionOk="0">
                    <a:moveTo>
                      <a:pt x="823" y="1"/>
                    </a:moveTo>
                    <a:lnTo>
                      <a:pt x="663" y="24"/>
                    </a:lnTo>
                    <a:lnTo>
                      <a:pt x="458" y="92"/>
                    </a:lnTo>
                    <a:lnTo>
                      <a:pt x="160" y="275"/>
                    </a:lnTo>
                    <a:lnTo>
                      <a:pt x="23" y="504"/>
                    </a:lnTo>
                    <a:lnTo>
                      <a:pt x="0" y="778"/>
                    </a:lnTo>
                    <a:lnTo>
                      <a:pt x="160" y="1167"/>
                    </a:lnTo>
                    <a:lnTo>
                      <a:pt x="458" y="1395"/>
                    </a:lnTo>
                    <a:lnTo>
                      <a:pt x="686" y="1418"/>
                    </a:lnTo>
                    <a:lnTo>
                      <a:pt x="823" y="1350"/>
                    </a:lnTo>
                    <a:lnTo>
                      <a:pt x="1052" y="1212"/>
                    </a:lnTo>
                    <a:lnTo>
                      <a:pt x="1303" y="732"/>
                    </a:lnTo>
                    <a:lnTo>
                      <a:pt x="1281" y="275"/>
                    </a:lnTo>
                    <a:lnTo>
                      <a:pt x="1075" y="46"/>
                    </a:lnTo>
                    <a:lnTo>
                      <a:pt x="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71"/>
              <p:cNvSpPr/>
              <p:nvPr/>
            </p:nvSpPr>
            <p:spPr>
              <a:xfrm>
                <a:off x="1702857" y="4086542"/>
                <a:ext cx="78772" cy="66658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007" extrusionOk="0">
                    <a:moveTo>
                      <a:pt x="435" y="0"/>
                    </a:moveTo>
                    <a:lnTo>
                      <a:pt x="298" y="23"/>
                    </a:lnTo>
                    <a:lnTo>
                      <a:pt x="115" y="138"/>
                    </a:lnTo>
                    <a:lnTo>
                      <a:pt x="0" y="412"/>
                    </a:lnTo>
                    <a:lnTo>
                      <a:pt x="138" y="824"/>
                    </a:lnTo>
                    <a:lnTo>
                      <a:pt x="412" y="1006"/>
                    </a:lnTo>
                    <a:lnTo>
                      <a:pt x="641" y="1006"/>
                    </a:lnTo>
                    <a:lnTo>
                      <a:pt x="755" y="961"/>
                    </a:lnTo>
                    <a:lnTo>
                      <a:pt x="983" y="824"/>
                    </a:lnTo>
                    <a:lnTo>
                      <a:pt x="1189" y="481"/>
                    </a:lnTo>
                    <a:lnTo>
                      <a:pt x="1075" y="18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71"/>
              <p:cNvSpPr/>
              <p:nvPr/>
            </p:nvSpPr>
            <p:spPr>
              <a:xfrm>
                <a:off x="1498575" y="4195501"/>
                <a:ext cx="87841" cy="84796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281" extrusionOk="0">
                    <a:moveTo>
                      <a:pt x="709" y="1"/>
                    </a:moveTo>
                    <a:lnTo>
                      <a:pt x="457" y="23"/>
                    </a:lnTo>
                    <a:lnTo>
                      <a:pt x="206" y="138"/>
                    </a:lnTo>
                    <a:lnTo>
                      <a:pt x="0" y="572"/>
                    </a:lnTo>
                    <a:lnTo>
                      <a:pt x="114" y="1029"/>
                    </a:lnTo>
                    <a:lnTo>
                      <a:pt x="389" y="1258"/>
                    </a:lnTo>
                    <a:lnTo>
                      <a:pt x="663" y="1281"/>
                    </a:lnTo>
                    <a:lnTo>
                      <a:pt x="846" y="1258"/>
                    </a:lnTo>
                    <a:lnTo>
                      <a:pt x="1006" y="1212"/>
                    </a:lnTo>
                    <a:lnTo>
                      <a:pt x="1212" y="1029"/>
                    </a:lnTo>
                    <a:lnTo>
                      <a:pt x="1326" y="709"/>
                    </a:lnTo>
                    <a:lnTo>
                      <a:pt x="1143" y="252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71"/>
              <p:cNvSpPr/>
              <p:nvPr/>
            </p:nvSpPr>
            <p:spPr>
              <a:xfrm>
                <a:off x="1616603" y="4278709"/>
                <a:ext cx="63613" cy="5759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70" extrusionOk="0">
                    <a:moveTo>
                      <a:pt x="595" y="1"/>
                    </a:moveTo>
                    <a:lnTo>
                      <a:pt x="366" y="70"/>
                    </a:lnTo>
                    <a:lnTo>
                      <a:pt x="160" y="161"/>
                    </a:lnTo>
                    <a:lnTo>
                      <a:pt x="0" y="458"/>
                    </a:lnTo>
                    <a:lnTo>
                      <a:pt x="92" y="733"/>
                    </a:lnTo>
                    <a:lnTo>
                      <a:pt x="389" y="870"/>
                    </a:lnTo>
                    <a:lnTo>
                      <a:pt x="618" y="847"/>
                    </a:lnTo>
                    <a:lnTo>
                      <a:pt x="800" y="778"/>
                    </a:lnTo>
                    <a:lnTo>
                      <a:pt x="961" y="481"/>
                    </a:lnTo>
                    <a:lnTo>
                      <a:pt x="892" y="161"/>
                    </a:lnTo>
                    <a:lnTo>
                      <a:pt x="5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71"/>
              <p:cNvSpPr/>
              <p:nvPr/>
            </p:nvSpPr>
            <p:spPr>
              <a:xfrm>
                <a:off x="1745223" y="4227275"/>
                <a:ext cx="56067" cy="50043"/>
              </a:xfrm>
              <a:custGeom>
                <a:avLst/>
                <a:gdLst/>
                <a:ahLst/>
                <a:cxnLst/>
                <a:rect l="l" t="t" r="r" b="b"/>
                <a:pathLst>
                  <a:path w="847" h="756" extrusionOk="0">
                    <a:moveTo>
                      <a:pt x="572" y="1"/>
                    </a:moveTo>
                    <a:lnTo>
                      <a:pt x="366" y="23"/>
                    </a:lnTo>
                    <a:lnTo>
                      <a:pt x="161" y="92"/>
                    </a:lnTo>
                    <a:lnTo>
                      <a:pt x="1" y="366"/>
                    </a:lnTo>
                    <a:lnTo>
                      <a:pt x="92" y="618"/>
                    </a:lnTo>
                    <a:lnTo>
                      <a:pt x="321" y="755"/>
                    </a:lnTo>
                    <a:lnTo>
                      <a:pt x="504" y="732"/>
                    </a:lnTo>
                    <a:lnTo>
                      <a:pt x="686" y="641"/>
                    </a:lnTo>
                    <a:lnTo>
                      <a:pt x="846" y="389"/>
                    </a:lnTo>
                    <a:lnTo>
                      <a:pt x="801" y="138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71"/>
              <p:cNvSpPr/>
              <p:nvPr/>
            </p:nvSpPr>
            <p:spPr>
              <a:xfrm>
                <a:off x="1631696" y="4181864"/>
                <a:ext cx="60635" cy="51566"/>
              </a:xfrm>
              <a:custGeom>
                <a:avLst/>
                <a:gdLst/>
                <a:ahLst/>
                <a:cxnLst/>
                <a:rect l="l" t="t" r="r" b="b"/>
                <a:pathLst>
                  <a:path w="916" h="779" extrusionOk="0">
                    <a:moveTo>
                      <a:pt x="435" y="1"/>
                    </a:moveTo>
                    <a:lnTo>
                      <a:pt x="230" y="24"/>
                    </a:lnTo>
                    <a:lnTo>
                      <a:pt x="1" y="275"/>
                    </a:lnTo>
                    <a:lnTo>
                      <a:pt x="1" y="572"/>
                    </a:lnTo>
                    <a:lnTo>
                      <a:pt x="230" y="778"/>
                    </a:lnTo>
                    <a:lnTo>
                      <a:pt x="412" y="778"/>
                    </a:lnTo>
                    <a:lnTo>
                      <a:pt x="664" y="732"/>
                    </a:lnTo>
                    <a:lnTo>
                      <a:pt x="915" y="504"/>
                    </a:lnTo>
                    <a:lnTo>
                      <a:pt x="915" y="229"/>
                    </a:lnTo>
                    <a:lnTo>
                      <a:pt x="664" y="24"/>
                    </a:lnTo>
                    <a:lnTo>
                      <a:pt x="4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77" name="Google Shape;1577;p71"/>
          <p:cNvGrpSpPr/>
          <p:nvPr/>
        </p:nvGrpSpPr>
        <p:grpSpPr>
          <a:xfrm rot="1567613">
            <a:off x="6013527" y="3860701"/>
            <a:ext cx="918244" cy="1482054"/>
            <a:chOff x="5853136" y="3292561"/>
            <a:chExt cx="1560730" cy="2475685"/>
          </a:xfrm>
        </p:grpSpPr>
        <p:sp>
          <p:nvSpPr>
            <p:cNvPr id="1578" name="Google Shape;1578;p71"/>
            <p:cNvSpPr/>
            <p:nvPr/>
          </p:nvSpPr>
          <p:spPr>
            <a:xfrm>
              <a:off x="6517008" y="4224412"/>
              <a:ext cx="77037" cy="1543834"/>
            </a:xfrm>
            <a:custGeom>
              <a:avLst/>
              <a:gdLst/>
              <a:ahLst/>
              <a:cxnLst/>
              <a:rect l="l" t="t" r="r" b="b"/>
              <a:pathLst>
                <a:path w="4711" h="42524" fill="none" extrusionOk="0">
                  <a:moveTo>
                    <a:pt x="3498" y="1"/>
                  </a:moveTo>
                  <a:lnTo>
                    <a:pt x="3224" y="824"/>
                  </a:lnTo>
                  <a:lnTo>
                    <a:pt x="1784" y="6585"/>
                  </a:lnTo>
                  <a:lnTo>
                    <a:pt x="1029" y="10631"/>
                  </a:lnTo>
                  <a:lnTo>
                    <a:pt x="595" y="13672"/>
                  </a:lnTo>
                  <a:lnTo>
                    <a:pt x="252" y="16896"/>
                  </a:lnTo>
                  <a:lnTo>
                    <a:pt x="23" y="20302"/>
                  </a:lnTo>
                  <a:lnTo>
                    <a:pt x="1" y="23800"/>
                  </a:lnTo>
                  <a:lnTo>
                    <a:pt x="161" y="27366"/>
                  </a:lnTo>
                  <a:lnTo>
                    <a:pt x="595" y="30910"/>
                  </a:lnTo>
                  <a:lnTo>
                    <a:pt x="1327" y="34408"/>
                  </a:lnTo>
                  <a:lnTo>
                    <a:pt x="2401" y="37791"/>
                  </a:lnTo>
                  <a:lnTo>
                    <a:pt x="3453" y="40215"/>
                  </a:lnTo>
                  <a:lnTo>
                    <a:pt x="4253" y="41769"/>
                  </a:lnTo>
                  <a:lnTo>
                    <a:pt x="4710" y="42524"/>
                  </a:lnTo>
                </a:path>
              </a:pathLst>
            </a:custGeom>
            <a:noFill/>
            <a:ln w="25150" cap="flat" cmpd="sng">
              <a:solidFill>
                <a:schemeClr val="accent1"/>
              </a:solidFill>
              <a:prstDash val="solid"/>
              <a:miter lim="22861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579" name="Google Shape;1579;p71"/>
            <p:cNvGrpSpPr/>
            <p:nvPr/>
          </p:nvGrpSpPr>
          <p:grpSpPr>
            <a:xfrm>
              <a:off x="5853136" y="3292561"/>
              <a:ext cx="1560730" cy="1649696"/>
              <a:chOff x="638949" y="3060500"/>
              <a:chExt cx="2096065" cy="2215547"/>
            </a:xfrm>
          </p:grpSpPr>
          <p:sp>
            <p:nvSpPr>
              <p:cNvPr id="1580" name="Google Shape;1580;p71"/>
              <p:cNvSpPr/>
              <p:nvPr/>
            </p:nvSpPr>
            <p:spPr>
              <a:xfrm>
                <a:off x="638949" y="3060500"/>
                <a:ext cx="2096065" cy="2215547"/>
              </a:xfrm>
              <a:custGeom>
                <a:avLst/>
                <a:gdLst/>
                <a:ahLst/>
                <a:cxnLst/>
                <a:rect l="l" t="t" r="r" b="b"/>
                <a:pathLst>
                  <a:path w="31665" h="33470" extrusionOk="0">
                    <a:moveTo>
                      <a:pt x="14769" y="0"/>
                    </a:moveTo>
                    <a:lnTo>
                      <a:pt x="14358" y="69"/>
                    </a:lnTo>
                    <a:lnTo>
                      <a:pt x="13946" y="183"/>
                    </a:lnTo>
                    <a:lnTo>
                      <a:pt x="13283" y="640"/>
                    </a:lnTo>
                    <a:lnTo>
                      <a:pt x="12803" y="1349"/>
                    </a:lnTo>
                    <a:lnTo>
                      <a:pt x="12483" y="2241"/>
                    </a:lnTo>
                    <a:lnTo>
                      <a:pt x="12300" y="3315"/>
                    </a:lnTo>
                    <a:lnTo>
                      <a:pt x="12232" y="4527"/>
                    </a:lnTo>
                    <a:lnTo>
                      <a:pt x="12323" y="6470"/>
                    </a:lnTo>
                    <a:lnTo>
                      <a:pt x="12689" y="9145"/>
                    </a:lnTo>
                    <a:lnTo>
                      <a:pt x="13215" y="11637"/>
                    </a:lnTo>
                    <a:lnTo>
                      <a:pt x="13923" y="14403"/>
                    </a:lnTo>
                    <a:lnTo>
                      <a:pt x="14061" y="14837"/>
                    </a:lnTo>
                    <a:lnTo>
                      <a:pt x="13786" y="14449"/>
                    </a:lnTo>
                    <a:lnTo>
                      <a:pt x="12003" y="12026"/>
                    </a:lnTo>
                    <a:lnTo>
                      <a:pt x="10334" y="10014"/>
                    </a:lnTo>
                    <a:lnTo>
                      <a:pt x="8459" y="8002"/>
                    </a:lnTo>
                    <a:lnTo>
                      <a:pt x="7019" y="6744"/>
                    </a:lnTo>
                    <a:lnTo>
                      <a:pt x="6082" y="6081"/>
                    </a:lnTo>
                    <a:lnTo>
                      <a:pt x="5213" y="5624"/>
                    </a:lnTo>
                    <a:lnTo>
                      <a:pt x="4367" y="5396"/>
                    </a:lnTo>
                    <a:lnTo>
                      <a:pt x="3636" y="5464"/>
                    </a:lnTo>
                    <a:lnTo>
                      <a:pt x="3018" y="5853"/>
                    </a:lnTo>
                    <a:lnTo>
                      <a:pt x="2744" y="6196"/>
                    </a:lnTo>
                    <a:lnTo>
                      <a:pt x="2538" y="6584"/>
                    </a:lnTo>
                    <a:lnTo>
                      <a:pt x="2378" y="7385"/>
                    </a:lnTo>
                    <a:lnTo>
                      <a:pt x="2538" y="8230"/>
                    </a:lnTo>
                    <a:lnTo>
                      <a:pt x="2973" y="9122"/>
                    </a:lnTo>
                    <a:lnTo>
                      <a:pt x="3636" y="9991"/>
                    </a:lnTo>
                    <a:lnTo>
                      <a:pt x="4481" y="10882"/>
                    </a:lnTo>
                    <a:lnTo>
                      <a:pt x="5990" y="12163"/>
                    </a:lnTo>
                    <a:lnTo>
                      <a:pt x="8254" y="13763"/>
                    </a:lnTo>
                    <a:lnTo>
                      <a:pt x="10471" y="15112"/>
                    </a:lnTo>
                    <a:lnTo>
                      <a:pt x="13055" y="16506"/>
                    </a:lnTo>
                    <a:lnTo>
                      <a:pt x="12963" y="16461"/>
                    </a:lnTo>
                    <a:lnTo>
                      <a:pt x="11271" y="15935"/>
                    </a:lnTo>
                    <a:lnTo>
                      <a:pt x="9008" y="15500"/>
                    </a:lnTo>
                    <a:lnTo>
                      <a:pt x="6516" y="15226"/>
                    </a:lnTo>
                    <a:lnTo>
                      <a:pt x="4047" y="15203"/>
                    </a:lnTo>
                    <a:lnTo>
                      <a:pt x="2424" y="15409"/>
                    </a:lnTo>
                    <a:lnTo>
                      <a:pt x="1509" y="15638"/>
                    </a:lnTo>
                    <a:lnTo>
                      <a:pt x="778" y="16003"/>
                    </a:lnTo>
                    <a:lnTo>
                      <a:pt x="252" y="16461"/>
                    </a:lnTo>
                    <a:lnTo>
                      <a:pt x="1" y="17032"/>
                    </a:lnTo>
                    <a:lnTo>
                      <a:pt x="23" y="17764"/>
                    </a:lnTo>
                    <a:lnTo>
                      <a:pt x="183" y="18175"/>
                    </a:lnTo>
                    <a:lnTo>
                      <a:pt x="389" y="18587"/>
                    </a:lnTo>
                    <a:lnTo>
                      <a:pt x="961" y="19250"/>
                    </a:lnTo>
                    <a:lnTo>
                      <a:pt x="1692" y="19753"/>
                    </a:lnTo>
                    <a:lnTo>
                      <a:pt x="2607" y="20096"/>
                    </a:lnTo>
                    <a:lnTo>
                      <a:pt x="3613" y="20279"/>
                    </a:lnTo>
                    <a:lnTo>
                      <a:pt x="4710" y="20370"/>
                    </a:lnTo>
                    <a:lnTo>
                      <a:pt x="6470" y="20301"/>
                    </a:lnTo>
                    <a:lnTo>
                      <a:pt x="8802" y="19959"/>
                    </a:lnTo>
                    <a:lnTo>
                      <a:pt x="10951" y="19501"/>
                    </a:lnTo>
                    <a:lnTo>
                      <a:pt x="12749" y="18978"/>
                    </a:lnTo>
                    <a:lnTo>
                      <a:pt x="12749" y="18978"/>
                    </a:lnTo>
                    <a:lnTo>
                      <a:pt x="11043" y="19798"/>
                    </a:lnTo>
                    <a:lnTo>
                      <a:pt x="9191" y="21033"/>
                    </a:lnTo>
                    <a:lnTo>
                      <a:pt x="7454" y="22473"/>
                    </a:lnTo>
                    <a:lnTo>
                      <a:pt x="5990" y="24051"/>
                    </a:lnTo>
                    <a:lnTo>
                      <a:pt x="5167" y="25194"/>
                    </a:lnTo>
                    <a:lnTo>
                      <a:pt x="4779" y="25948"/>
                    </a:lnTo>
                    <a:lnTo>
                      <a:pt x="4573" y="26657"/>
                    </a:lnTo>
                    <a:lnTo>
                      <a:pt x="4527" y="27297"/>
                    </a:lnTo>
                    <a:lnTo>
                      <a:pt x="4664" y="27869"/>
                    </a:lnTo>
                    <a:lnTo>
                      <a:pt x="5030" y="28349"/>
                    </a:lnTo>
                    <a:lnTo>
                      <a:pt x="5305" y="28555"/>
                    </a:lnTo>
                    <a:lnTo>
                      <a:pt x="5625" y="28715"/>
                    </a:lnTo>
                    <a:lnTo>
                      <a:pt x="6265" y="28829"/>
                    </a:lnTo>
                    <a:lnTo>
                      <a:pt x="6973" y="28737"/>
                    </a:lnTo>
                    <a:lnTo>
                      <a:pt x="7705" y="28417"/>
                    </a:lnTo>
                    <a:lnTo>
                      <a:pt x="8825" y="27663"/>
                    </a:lnTo>
                    <a:lnTo>
                      <a:pt x="10311" y="26223"/>
                    </a:lnTo>
                    <a:lnTo>
                      <a:pt x="12346" y="23731"/>
                    </a:lnTo>
                    <a:lnTo>
                      <a:pt x="14129" y="21056"/>
                    </a:lnTo>
                    <a:lnTo>
                      <a:pt x="14289" y="20736"/>
                    </a:lnTo>
                    <a:lnTo>
                      <a:pt x="14243" y="21147"/>
                    </a:lnTo>
                    <a:lnTo>
                      <a:pt x="14083" y="23662"/>
                    </a:lnTo>
                    <a:lnTo>
                      <a:pt x="14083" y="25880"/>
                    </a:lnTo>
                    <a:lnTo>
                      <a:pt x="14221" y="28257"/>
                    </a:lnTo>
                    <a:lnTo>
                      <a:pt x="14518" y="29949"/>
                    </a:lnTo>
                    <a:lnTo>
                      <a:pt x="14792" y="30978"/>
                    </a:lnTo>
                    <a:lnTo>
                      <a:pt x="15181" y="31869"/>
                    </a:lnTo>
                    <a:lnTo>
                      <a:pt x="15661" y="32601"/>
                    </a:lnTo>
                    <a:lnTo>
                      <a:pt x="16278" y="33127"/>
                    </a:lnTo>
                    <a:lnTo>
                      <a:pt x="16987" y="33424"/>
                    </a:lnTo>
                    <a:lnTo>
                      <a:pt x="17421" y="33470"/>
                    </a:lnTo>
                    <a:lnTo>
                      <a:pt x="17833" y="33447"/>
                    </a:lnTo>
                    <a:lnTo>
                      <a:pt x="18473" y="33173"/>
                    </a:lnTo>
                    <a:lnTo>
                      <a:pt x="18907" y="32624"/>
                    </a:lnTo>
                    <a:lnTo>
                      <a:pt x="19182" y="31847"/>
                    </a:lnTo>
                    <a:lnTo>
                      <a:pt x="19296" y="30909"/>
                    </a:lnTo>
                    <a:lnTo>
                      <a:pt x="19273" y="29812"/>
                    </a:lnTo>
                    <a:lnTo>
                      <a:pt x="19067" y="28006"/>
                    </a:lnTo>
                    <a:lnTo>
                      <a:pt x="18519" y="25445"/>
                    </a:lnTo>
                    <a:lnTo>
                      <a:pt x="17833" y="23045"/>
                    </a:lnTo>
                    <a:lnTo>
                      <a:pt x="16918" y="20324"/>
                    </a:lnTo>
                    <a:lnTo>
                      <a:pt x="16758" y="19890"/>
                    </a:lnTo>
                    <a:lnTo>
                      <a:pt x="16987" y="20210"/>
                    </a:lnTo>
                    <a:lnTo>
                      <a:pt x="18542" y="22222"/>
                    </a:lnTo>
                    <a:lnTo>
                      <a:pt x="19982" y="23891"/>
                    </a:lnTo>
                    <a:lnTo>
                      <a:pt x="21628" y="25491"/>
                    </a:lnTo>
                    <a:lnTo>
                      <a:pt x="22931" y="26474"/>
                    </a:lnTo>
                    <a:lnTo>
                      <a:pt x="23777" y="26977"/>
                    </a:lnTo>
                    <a:lnTo>
                      <a:pt x="24600" y="27297"/>
                    </a:lnTo>
                    <a:lnTo>
                      <a:pt x="25400" y="27411"/>
                    </a:lnTo>
                    <a:lnTo>
                      <a:pt x="26132" y="27251"/>
                    </a:lnTo>
                    <a:lnTo>
                      <a:pt x="26772" y="26817"/>
                    </a:lnTo>
                    <a:lnTo>
                      <a:pt x="27069" y="26474"/>
                    </a:lnTo>
                    <a:lnTo>
                      <a:pt x="27320" y="26085"/>
                    </a:lnTo>
                    <a:lnTo>
                      <a:pt x="27549" y="25331"/>
                    </a:lnTo>
                    <a:lnTo>
                      <a:pt x="27503" y="24599"/>
                    </a:lnTo>
                    <a:lnTo>
                      <a:pt x="27206" y="23868"/>
                    </a:lnTo>
                    <a:lnTo>
                      <a:pt x="26680" y="23159"/>
                    </a:lnTo>
                    <a:lnTo>
                      <a:pt x="25994" y="22473"/>
                    </a:lnTo>
                    <a:lnTo>
                      <a:pt x="24737" y="21536"/>
                    </a:lnTo>
                    <a:lnTo>
                      <a:pt x="22817" y="20416"/>
                    </a:lnTo>
                    <a:lnTo>
                      <a:pt x="20896" y="19524"/>
                    </a:lnTo>
                    <a:lnTo>
                      <a:pt x="18633" y="18610"/>
                    </a:lnTo>
                    <a:lnTo>
                      <a:pt x="18267" y="18495"/>
                    </a:lnTo>
                    <a:lnTo>
                      <a:pt x="19044" y="18724"/>
                    </a:lnTo>
                    <a:lnTo>
                      <a:pt x="21011" y="19090"/>
                    </a:lnTo>
                    <a:lnTo>
                      <a:pt x="23274" y="19318"/>
                    </a:lnTo>
                    <a:lnTo>
                      <a:pt x="25606" y="19364"/>
                    </a:lnTo>
                    <a:lnTo>
                      <a:pt x="27823" y="19181"/>
                    </a:lnTo>
                    <a:lnTo>
                      <a:pt x="29264" y="18884"/>
                    </a:lnTo>
                    <a:lnTo>
                      <a:pt x="30087" y="18587"/>
                    </a:lnTo>
                    <a:lnTo>
                      <a:pt x="30750" y="18244"/>
                    </a:lnTo>
                    <a:lnTo>
                      <a:pt x="31276" y="17787"/>
                    </a:lnTo>
                    <a:lnTo>
                      <a:pt x="31573" y="17284"/>
                    </a:lnTo>
                    <a:lnTo>
                      <a:pt x="31664" y="16666"/>
                    </a:lnTo>
                    <a:lnTo>
                      <a:pt x="31596" y="16324"/>
                    </a:lnTo>
                    <a:lnTo>
                      <a:pt x="31504" y="15981"/>
                    </a:lnTo>
                    <a:lnTo>
                      <a:pt x="31093" y="15432"/>
                    </a:lnTo>
                    <a:lnTo>
                      <a:pt x="30453" y="15043"/>
                    </a:lnTo>
                    <a:lnTo>
                      <a:pt x="29652" y="14792"/>
                    </a:lnTo>
                    <a:lnTo>
                      <a:pt x="28189" y="14586"/>
                    </a:lnTo>
                    <a:lnTo>
                      <a:pt x="25903" y="14632"/>
                    </a:lnTo>
                    <a:lnTo>
                      <a:pt x="22337" y="15135"/>
                    </a:lnTo>
                    <a:lnTo>
                      <a:pt x="19127" y="15874"/>
                    </a:lnTo>
                    <a:lnTo>
                      <a:pt x="20325" y="15363"/>
                    </a:lnTo>
                    <a:lnTo>
                      <a:pt x="22085" y="14380"/>
                    </a:lnTo>
                    <a:lnTo>
                      <a:pt x="23983" y="13100"/>
                    </a:lnTo>
                    <a:lnTo>
                      <a:pt x="25789" y="11637"/>
                    </a:lnTo>
                    <a:lnTo>
                      <a:pt x="27320" y="10128"/>
                    </a:lnTo>
                    <a:lnTo>
                      <a:pt x="28121" y="9008"/>
                    </a:lnTo>
                    <a:lnTo>
                      <a:pt x="28441" y="8276"/>
                    </a:lnTo>
                    <a:lnTo>
                      <a:pt x="28555" y="7613"/>
                    </a:lnTo>
                    <a:lnTo>
                      <a:pt x="28464" y="6996"/>
                    </a:lnTo>
                    <a:lnTo>
                      <a:pt x="28304" y="6722"/>
                    </a:lnTo>
                    <a:lnTo>
                      <a:pt x="27983" y="6287"/>
                    </a:lnTo>
                    <a:lnTo>
                      <a:pt x="27229" y="5716"/>
                    </a:lnTo>
                    <a:lnTo>
                      <a:pt x="26406" y="5510"/>
                    </a:lnTo>
                    <a:lnTo>
                      <a:pt x="25514" y="5647"/>
                    </a:lnTo>
                    <a:lnTo>
                      <a:pt x="24577" y="6036"/>
                    </a:lnTo>
                    <a:lnTo>
                      <a:pt x="23617" y="6630"/>
                    </a:lnTo>
                    <a:lnTo>
                      <a:pt x="22154" y="7865"/>
                    </a:lnTo>
                    <a:lnTo>
                      <a:pt x="20279" y="9877"/>
                    </a:lnTo>
                    <a:lnTo>
                      <a:pt x="18656" y="11934"/>
                    </a:lnTo>
                    <a:lnTo>
                      <a:pt x="16918" y="14449"/>
                    </a:lnTo>
                    <a:lnTo>
                      <a:pt x="16644" y="14860"/>
                    </a:lnTo>
                    <a:lnTo>
                      <a:pt x="16781" y="14037"/>
                    </a:lnTo>
                    <a:lnTo>
                      <a:pt x="17147" y="10768"/>
                    </a:lnTo>
                    <a:lnTo>
                      <a:pt x="17307" y="8093"/>
                    </a:lnTo>
                    <a:lnTo>
                      <a:pt x="17284" y="5327"/>
                    </a:lnTo>
                    <a:lnTo>
                      <a:pt x="17078" y="3429"/>
                    </a:lnTo>
                    <a:lnTo>
                      <a:pt x="16850" y="2309"/>
                    </a:lnTo>
                    <a:lnTo>
                      <a:pt x="16507" y="1349"/>
                    </a:lnTo>
                    <a:lnTo>
                      <a:pt x="16072" y="640"/>
                    </a:lnTo>
                    <a:lnTo>
                      <a:pt x="15478" y="160"/>
                    </a:lnTo>
                    <a:lnTo>
                      <a:pt x="147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71"/>
              <p:cNvSpPr/>
              <p:nvPr/>
            </p:nvSpPr>
            <p:spPr>
              <a:xfrm>
                <a:off x="1442573" y="4026038"/>
                <a:ext cx="422258" cy="366257"/>
              </a:xfrm>
              <a:custGeom>
                <a:avLst/>
                <a:gdLst/>
                <a:ahLst/>
                <a:cxnLst/>
                <a:rect l="l" t="t" r="r" b="b"/>
                <a:pathLst>
                  <a:path w="6379" h="5533" extrusionOk="0">
                    <a:moveTo>
                      <a:pt x="3269" y="0"/>
                    </a:moveTo>
                    <a:lnTo>
                      <a:pt x="2584" y="114"/>
                    </a:lnTo>
                    <a:lnTo>
                      <a:pt x="1966" y="343"/>
                    </a:lnTo>
                    <a:lnTo>
                      <a:pt x="1441" y="640"/>
                    </a:lnTo>
                    <a:lnTo>
                      <a:pt x="755" y="1235"/>
                    </a:lnTo>
                    <a:lnTo>
                      <a:pt x="183" y="2218"/>
                    </a:lnTo>
                    <a:lnTo>
                      <a:pt x="0" y="3246"/>
                    </a:lnTo>
                    <a:lnTo>
                      <a:pt x="137" y="4001"/>
                    </a:lnTo>
                    <a:lnTo>
                      <a:pt x="343" y="4458"/>
                    </a:lnTo>
                    <a:lnTo>
                      <a:pt x="663" y="4847"/>
                    </a:lnTo>
                    <a:lnTo>
                      <a:pt x="1120" y="5167"/>
                    </a:lnTo>
                    <a:lnTo>
                      <a:pt x="1669" y="5395"/>
                    </a:lnTo>
                    <a:lnTo>
                      <a:pt x="2355" y="5510"/>
                    </a:lnTo>
                    <a:lnTo>
                      <a:pt x="2766" y="5533"/>
                    </a:lnTo>
                    <a:lnTo>
                      <a:pt x="3155" y="5510"/>
                    </a:lnTo>
                    <a:lnTo>
                      <a:pt x="3887" y="5395"/>
                    </a:lnTo>
                    <a:lnTo>
                      <a:pt x="4527" y="5167"/>
                    </a:lnTo>
                    <a:lnTo>
                      <a:pt x="5053" y="4870"/>
                    </a:lnTo>
                    <a:lnTo>
                      <a:pt x="5716" y="4275"/>
                    </a:lnTo>
                    <a:lnTo>
                      <a:pt x="6241" y="3315"/>
                    </a:lnTo>
                    <a:lnTo>
                      <a:pt x="6379" y="2286"/>
                    </a:lnTo>
                    <a:lnTo>
                      <a:pt x="6219" y="1555"/>
                    </a:lnTo>
                    <a:lnTo>
                      <a:pt x="5990" y="1120"/>
                    </a:lnTo>
                    <a:lnTo>
                      <a:pt x="5647" y="732"/>
                    </a:lnTo>
                    <a:lnTo>
                      <a:pt x="5213" y="412"/>
                    </a:lnTo>
                    <a:lnTo>
                      <a:pt x="4664" y="160"/>
                    </a:lnTo>
                    <a:lnTo>
                      <a:pt x="4024" y="23"/>
                    </a:lnTo>
                    <a:lnTo>
                      <a:pt x="36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71"/>
              <p:cNvSpPr/>
              <p:nvPr/>
            </p:nvSpPr>
            <p:spPr>
              <a:xfrm>
                <a:off x="1562123" y="4062314"/>
                <a:ext cx="86318" cy="93931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419" extrusionOk="0">
                    <a:moveTo>
                      <a:pt x="823" y="1"/>
                    </a:moveTo>
                    <a:lnTo>
                      <a:pt x="663" y="24"/>
                    </a:lnTo>
                    <a:lnTo>
                      <a:pt x="458" y="92"/>
                    </a:lnTo>
                    <a:lnTo>
                      <a:pt x="160" y="275"/>
                    </a:lnTo>
                    <a:lnTo>
                      <a:pt x="23" y="504"/>
                    </a:lnTo>
                    <a:lnTo>
                      <a:pt x="0" y="778"/>
                    </a:lnTo>
                    <a:lnTo>
                      <a:pt x="160" y="1167"/>
                    </a:lnTo>
                    <a:lnTo>
                      <a:pt x="458" y="1395"/>
                    </a:lnTo>
                    <a:lnTo>
                      <a:pt x="686" y="1418"/>
                    </a:lnTo>
                    <a:lnTo>
                      <a:pt x="823" y="1350"/>
                    </a:lnTo>
                    <a:lnTo>
                      <a:pt x="1052" y="1212"/>
                    </a:lnTo>
                    <a:lnTo>
                      <a:pt x="1303" y="732"/>
                    </a:lnTo>
                    <a:lnTo>
                      <a:pt x="1281" y="275"/>
                    </a:lnTo>
                    <a:lnTo>
                      <a:pt x="1075" y="46"/>
                    </a:lnTo>
                    <a:lnTo>
                      <a:pt x="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71"/>
              <p:cNvSpPr/>
              <p:nvPr/>
            </p:nvSpPr>
            <p:spPr>
              <a:xfrm>
                <a:off x="1702857" y="4086542"/>
                <a:ext cx="78772" cy="66658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007" extrusionOk="0">
                    <a:moveTo>
                      <a:pt x="435" y="0"/>
                    </a:moveTo>
                    <a:lnTo>
                      <a:pt x="298" y="23"/>
                    </a:lnTo>
                    <a:lnTo>
                      <a:pt x="115" y="138"/>
                    </a:lnTo>
                    <a:lnTo>
                      <a:pt x="0" y="412"/>
                    </a:lnTo>
                    <a:lnTo>
                      <a:pt x="138" y="824"/>
                    </a:lnTo>
                    <a:lnTo>
                      <a:pt x="412" y="1006"/>
                    </a:lnTo>
                    <a:lnTo>
                      <a:pt x="641" y="1006"/>
                    </a:lnTo>
                    <a:lnTo>
                      <a:pt x="755" y="961"/>
                    </a:lnTo>
                    <a:lnTo>
                      <a:pt x="983" y="824"/>
                    </a:lnTo>
                    <a:lnTo>
                      <a:pt x="1189" y="481"/>
                    </a:lnTo>
                    <a:lnTo>
                      <a:pt x="1075" y="18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71"/>
              <p:cNvSpPr/>
              <p:nvPr/>
            </p:nvSpPr>
            <p:spPr>
              <a:xfrm>
                <a:off x="1498575" y="4195501"/>
                <a:ext cx="87841" cy="84796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281" extrusionOk="0">
                    <a:moveTo>
                      <a:pt x="709" y="1"/>
                    </a:moveTo>
                    <a:lnTo>
                      <a:pt x="457" y="23"/>
                    </a:lnTo>
                    <a:lnTo>
                      <a:pt x="206" y="138"/>
                    </a:lnTo>
                    <a:lnTo>
                      <a:pt x="0" y="572"/>
                    </a:lnTo>
                    <a:lnTo>
                      <a:pt x="114" y="1029"/>
                    </a:lnTo>
                    <a:lnTo>
                      <a:pt x="389" y="1258"/>
                    </a:lnTo>
                    <a:lnTo>
                      <a:pt x="663" y="1281"/>
                    </a:lnTo>
                    <a:lnTo>
                      <a:pt x="846" y="1258"/>
                    </a:lnTo>
                    <a:lnTo>
                      <a:pt x="1006" y="1212"/>
                    </a:lnTo>
                    <a:lnTo>
                      <a:pt x="1212" y="1029"/>
                    </a:lnTo>
                    <a:lnTo>
                      <a:pt x="1326" y="709"/>
                    </a:lnTo>
                    <a:lnTo>
                      <a:pt x="1143" y="252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71"/>
              <p:cNvSpPr/>
              <p:nvPr/>
            </p:nvSpPr>
            <p:spPr>
              <a:xfrm>
                <a:off x="1616603" y="4278709"/>
                <a:ext cx="63613" cy="5759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70" extrusionOk="0">
                    <a:moveTo>
                      <a:pt x="595" y="1"/>
                    </a:moveTo>
                    <a:lnTo>
                      <a:pt x="366" y="70"/>
                    </a:lnTo>
                    <a:lnTo>
                      <a:pt x="160" y="161"/>
                    </a:lnTo>
                    <a:lnTo>
                      <a:pt x="0" y="458"/>
                    </a:lnTo>
                    <a:lnTo>
                      <a:pt x="92" y="733"/>
                    </a:lnTo>
                    <a:lnTo>
                      <a:pt x="389" y="870"/>
                    </a:lnTo>
                    <a:lnTo>
                      <a:pt x="618" y="847"/>
                    </a:lnTo>
                    <a:lnTo>
                      <a:pt x="800" y="778"/>
                    </a:lnTo>
                    <a:lnTo>
                      <a:pt x="961" y="481"/>
                    </a:lnTo>
                    <a:lnTo>
                      <a:pt x="892" y="161"/>
                    </a:lnTo>
                    <a:lnTo>
                      <a:pt x="5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71"/>
              <p:cNvSpPr/>
              <p:nvPr/>
            </p:nvSpPr>
            <p:spPr>
              <a:xfrm>
                <a:off x="1745223" y="4227275"/>
                <a:ext cx="56067" cy="50043"/>
              </a:xfrm>
              <a:custGeom>
                <a:avLst/>
                <a:gdLst/>
                <a:ahLst/>
                <a:cxnLst/>
                <a:rect l="l" t="t" r="r" b="b"/>
                <a:pathLst>
                  <a:path w="847" h="756" extrusionOk="0">
                    <a:moveTo>
                      <a:pt x="572" y="1"/>
                    </a:moveTo>
                    <a:lnTo>
                      <a:pt x="366" y="23"/>
                    </a:lnTo>
                    <a:lnTo>
                      <a:pt x="161" y="92"/>
                    </a:lnTo>
                    <a:lnTo>
                      <a:pt x="1" y="366"/>
                    </a:lnTo>
                    <a:lnTo>
                      <a:pt x="92" y="618"/>
                    </a:lnTo>
                    <a:lnTo>
                      <a:pt x="321" y="755"/>
                    </a:lnTo>
                    <a:lnTo>
                      <a:pt x="504" y="732"/>
                    </a:lnTo>
                    <a:lnTo>
                      <a:pt x="686" y="641"/>
                    </a:lnTo>
                    <a:lnTo>
                      <a:pt x="846" y="389"/>
                    </a:lnTo>
                    <a:lnTo>
                      <a:pt x="801" y="138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71"/>
              <p:cNvSpPr/>
              <p:nvPr/>
            </p:nvSpPr>
            <p:spPr>
              <a:xfrm>
                <a:off x="1631696" y="4181864"/>
                <a:ext cx="60635" cy="51566"/>
              </a:xfrm>
              <a:custGeom>
                <a:avLst/>
                <a:gdLst/>
                <a:ahLst/>
                <a:cxnLst/>
                <a:rect l="l" t="t" r="r" b="b"/>
                <a:pathLst>
                  <a:path w="916" h="779" extrusionOk="0">
                    <a:moveTo>
                      <a:pt x="435" y="1"/>
                    </a:moveTo>
                    <a:lnTo>
                      <a:pt x="230" y="24"/>
                    </a:lnTo>
                    <a:lnTo>
                      <a:pt x="1" y="275"/>
                    </a:lnTo>
                    <a:lnTo>
                      <a:pt x="1" y="572"/>
                    </a:lnTo>
                    <a:lnTo>
                      <a:pt x="230" y="778"/>
                    </a:lnTo>
                    <a:lnTo>
                      <a:pt x="412" y="778"/>
                    </a:lnTo>
                    <a:lnTo>
                      <a:pt x="664" y="732"/>
                    </a:lnTo>
                    <a:lnTo>
                      <a:pt x="915" y="504"/>
                    </a:lnTo>
                    <a:lnTo>
                      <a:pt x="915" y="229"/>
                    </a:lnTo>
                    <a:lnTo>
                      <a:pt x="664" y="24"/>
                    </a:lnTo>
                    <a:lnTo>
                      <a:pt x="4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88" name="Google Shape;1588;p71"/>
          <p:cNvSpPr/>
          <p:nvPr/>
        </p:nvSpPr>
        <p:spPr>
          <a:xfrm>
            <a:off x="8385641" y="1098747"/>
            <a:ext cx="1534715" cy="799224"/>
          </a:xfrm>
          <a:custGeom>
            <a:avLst/>
            <a:gdLst/>
            <a:ahLst/>
            <a:cxnLst/>
            <a:rect l="l" t="t" r="r" b="b"/>
            <a:pathLst>
              <a:path w="41217" h="21460" extrusionOk="0">
                <a:moveTo>
                  <a:pt x="27463" y="1"/>
                </a:moveTo>
                <a:lnTo>
                  <a:pt x="26721" y="66"/>
                </a:lnTo>
                <a:lnTo>
                  <a:pt x="25673" y="350"/>
                </a:lnTo>
                <a:lnTo>
                  <a:pt x="24429" y="1048"/>
                </a:lnTo>
                <a:lnTo>
                  <a:pt x="23337" y="2031"/>
                </a:lnTo>
                <a:lnTo>
                  <a:pt x="22421" y="3253"/>
                </a:lnTo>
                <a:lnTo>
                  <a:pt x="21700" y="4585"/>
                </a:lnTo>
                <a:lnTo>
                  <a:pt x="21198" y="6004"/>
                </a:lnTo>
                <a:lnTo>
                  <a:pt x="21023" y="6724"/>
                </a:lnTo>
                <a:lnTo>
                  <a:pt x="19910" y="5480"/>
                </a:lnTo>
                <a:lnTo>
                  <a:pt x="18338" y="3755"/>
                </a:lnTo>
                <a:lnTo>
                  <a:pt x="17290" y="2795"/>
                </a:lnTo>
                <a:lnTo>
                  <a:pt x="16177" y="2053"/>
                </a:lnTo>
                <a:lnTo>
                  <a:pt x="14955" y="1594"/>
                </a:lnTo>
                <a:lnTo>
                  <a:pt x="13929" y="1507"/>
                </a:lnTo>
                <a:lnTo>
                  <a:pt x="13186" y="1572"/>
                </a:lnTo>
                <a:lnTo>
                  <a:pt x="11986" y="1856"/>
                </a:lnTo>
                <a:lnTo>
                  <a:pt x="11091" y="2249"/>
                </a:lnTo>
                <a:lnTo>
                  <a:pt x="10305" y="2620"/>
                </a:lnTo>
                <a:lnTo>
                  <a:pt x="9017" y="3515"/>
                </a:lnTo>
                <a:lnTo>
                  <a:pt x="8056" y="4563"/>
                </a:lnTo>
                <a:lnTo>
                  <a:pt x="7379" y="5764"/>
                </a:lnTo>
                <a:lnTo>
                  <a:pt x="6986" y="7074"/>
                </a:lnTo>
                <a:lnTo>
                  <a:pt x="6855" y="8471"/>
                </a:lnTo>
                <a:lnTo>
                  <a:pt x="6965" y="9955"/>
                </a:lnTo>
                <a:lnTo>
                  <a:pt x="7270" y="11461"/>
                </a:lnTo>
                <a:lnTo>
                  <a:pt x="7510" y="12226"/>
                </a:lnTo>
                <a:lnTo>
                  <a:pt x="6899" y="12029"/>
                </a:lnTo>
                <a:lnTo>
                  <a:pt x="5611" y="11745"/>
                </a:lnTo>
                <a:lnTo>
                  <a:pt x="4323" y="11658"/>
                </a:lnTo>
                <a:lnTo>
                  <a:pt x="3079" y="11745"/>
                </a:lnTo>
                <a:lnTo>
                  <a:pt x="1965" y="12073"/>
                </a:lnTo>
                <a:lnTo>
                  <a:pt x="1049" y="12640"/>
                </a:lnTo>
                <a:lnTo>
                  <a:pt x="525" y="13273"/>
                </a:lnTo>
                <a:lnTo>
                  <a:pt x="263" y="13776"/>
                </a:lnTo>
                <a:lnTo>
                  <a:pt x="88" y="14365"/>
                </a:lnTo>
                <a:lnTo>
                  <a:pt x="1" y="15020"/>
                </a:lnTo>
                <a:lnTo>
                  <a:pt x="23" y="15391"/>
                </a:lnTo>
                <a:lnTo>
                  <a:pt x="23" y="15806"/>
                </a:lnTo>
                <a:lnTo>
                  <a:pt x="154" y="16592"/>
                </a:lnTo>
                <a:lnTo>
                  <a:pt x="372" y="17290"/>
                </a:lnTo>
                <a:lnTo>
                  <a:pt x="699" y="17901"/>
                </a:lnTo>
                <a:lnTo>
                  <a:pt x="1311" y="18731"/>
                </a:lnTo>
                <a:lnTo>
                  <a:pt x="2402" y="19582"/>
                </a:lnTo>
                <a:lnTo>
                  <a:pt x="3690" y="20237"/>
                </a:lnTo>
                <a:lnTo>
                  <a:pt x="5109" y="20696"/>
                </a:lnTo>
                <a:lnTo>
                  <a:pt x="7336" y="21111"/>
                </a:lnTo>
                <a:lnTo>
                  <a:pt x="8755" y="21242"/>
                </a:lnTo>
                <a:lnTo>
                  <a:pt x="10916" y="21394"/>
                </a:lnTo>
                <a:lnTo>
                  <a:pt x="15653" y="21460"/>
                </a:lnTo>
                <a:lnTo>
                  <a:pt x="22988" y="21176"/>
                </a:lnTo>
                <a:lnTo>
                  <a:pt x="27354" y="20980"/>
                </a:lnTo>
                <a:lnTo>
                  <a:pt x="28991" y="21001"/>
                </a:lnTo>
                <a:lnTo>
                  <a:pt x="31960" y="21067"/>
                </a:lnTo>
                <a:lnTo>
                  <a:pt x="34012" y="21001"/>
                </a:lnTo>
                <a:lnTo>
                  <a:pt x="36043" y="20761"/>
                </a:lnTo>
                <a:lnTo>
                  <a:pt x="37440" y="20390"/>
                </a:lnTo>
                <a:lnTo>
                  <a:pt x="38291" y="20041"/>
                </a:lnTo>
                <a:lnTo>
                  <a:pt x="39077" y="19582"/>
                </a:lnTo>
                <a:lnTo>
                  <a:pt x="39754" y="19037"/>
                </a:lnTo>
                <a:lnTo>
                  <a:pt x="40321" y="18360"/>
                </a:lnTo>
                <a:lnTo>
                  <a:pt x="40780" y="17574"/>
                </a:lnTo>
                <a:lnTo>
                  <a:pt x="40933" y="17116"/>
                </a:lnTo>
                <a:lnTo>
                  <a:pt x="41086" y="16592"/>
                </a:lnTo>
                <a:lnTo>
                  <a:pt x="41216" y="15631"/>
                </a:lnTo>
                <a:lnTo>
                  <a:pt x="41129" y="14780"/>
                </a:lnTo>
                <a:lnTo>
                  <a:pt x="40867" y="14037"/>
                </a:lnTo>
                <a:lnTo>
                  <a:pt x="40452" y="13404"/>
                </a:lnTo>
                <a:lnTo>
                  <a:pt x="39885" y="12859"/>
                </a:lnTo>
                <a:lnTo>
                  <a:pt x="39208" y="12400"/>
                </a:lnTo>
                <a:lnTo>
                  <a:pt x="38444" y="12051"/>
                </a:lnTo>
                <a:lnTo>
                  <a:pt x="37156" y="11636"/>
                </a:lnTo>
                <a:lnTo>
                  <a:pt x="35300" y="11352"/>
                </a:lnTo>
                <a:lnTo>
                  <a:pt x="33467" y="11352"/>
                </a:lnTo>
                <a:lnTo>
                  <a:pt x="31786" y="11549"/>
                </a:lnTo>
                <a:lnTo>
                  <a:pt x="31087" y="11745"/>
                </a:lnTo>
                <a:lnTo>
                  <a:pt x="31415" y="10370"/>
                </a:lnTo>
                <a:lnTo>
                  <a:pt x="31982" y="7903"/>
                </a:lnTo>
                <a:lnTo>
                  <a:pt x="32244" y="6179"/>
                </a:lnTo>
                <a:lnTo>
                  <a:pt x="32310" y="4519"/>
                </a:lnTo>
                <a:lnTo>
                  <a:pt x="32135" y="3362"/>
                </a:lnTo>
                <a:lnTo>
                  <a:pt x="31939" y="2642"/>
                </a:lnTo>
                <a:lnTo>
                  <a:pt x="31611" y="1965"/>
                </a:lnTo>
                <a:lnTo>
                  <a:pt x="31153" y="1398"/>
                </a:lnTo>
                <a:lnTo>
                  <a:pt x="30585" y="896"/>
                </a:lnTo>
                <a:lnTo>
                  <a:pt x="29887" y="481"/>
                </a:lnTo>
                <a:lnTo>
                  <a:pt x="29450" y="328"/>
                </a:lnTo>
                <a:lnTo>
                  <a:pt x="29035" y="197"/>
                </a:lnTo>
                <a:lnTo>
                  <a:pt x="28227" y="22"/>
                </a:lnTo>
                <a:lnTo>
                  <a:pt x="27463" y="1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90" name="Google Shape;1590;p71"/>
          <p:cNvSpPr/>
          <p:nvPr/>
        </p:nvSpPr>
        <p:spPr>
          <a:xfrm>
            <a:off x="1978590" y="61602"/>
            <a:ext cx="726553" cy="378340"/>
          </a:xfrm>
          <a:custGeom>
            <a:avLst/>
            <a:gdLst/>
            <a:ahLst/>
            <a:cxnLst/>
            <a:rect l="l" t="t" r="r" b="b"/>
            <a:pathLst>
              <a:path w="41217" h="21460" extrusionOk="0">
                <a:moveTo>
                  <a:pt x="27463" y="1"/>
                </a:moveTo>
                <a:lnTo>
                  <a:pt x="26721" y="66"/>
                </a:lnTo>
                <a:lnTo>
                  <a:pt x="25673" y="350"/>
                </a:lnTo>
                <a:lnTo>
                  <a:pt x="24429" y="1048"/>
                </a:lnTo>
                <a:lnTo>
                  <a:pt x="23337" y="2031"/>
                </a:lnTo>
                <a:lnTo>
                  <a:pt x="22421" y="3253"/>
                </a:lnTo>
                <a:lnTo>
                  <a:pt x="21700" y="4585"/>
                </a:lnTo>
                <a:lnTo>
                  <a:pt x="21198" y="6004"/>
                </a:lnTo>
                <a:lnTo>
                  <a:pt x="21023" y="6724"/>
                </a:lnTo>
                <a:lnTo>
                  <a:pt x="19910" y="5480"/>
                </a:lnTo>
                <a:lnTo>
                  <a:pt x="18338" y="3755"/>
                </a:lnTo>
                <a:lnTo>
                  <a:pt x="17290" y="2795"/>
                </a:lnTo>
                <a:lnTo>
                  <a:pt x="16177" y="2053"/>
                </a:lnTo>
                <a:lnTo>
                  <a:pt x="14955" y="1594"/>
                </a:lnTo>
                <a:lnTo>
                  <a:pt x="13929" y="1507"/>
                </a:lnTo>
                <a:lnTo>
                  <a:pt x="13186" y="1572"/>
                </a:lnTo>
                <a:lnTo>
                  <a:pt x="11986" y="1856"/>
                </a:lnTo>
                <a:lnTo>
                  <a:pt x="11091" y="2249"/>
                </a:lnTo>
                <a:lnTo>
                  <a:pt x="10305" y="2620"/>
                </a:lnTo>
                <a:lnTo>
                  <a:pt x="9017" y="3515"/>
                </a:lnTo>
                <a:lnTo>
                  <a:pt x="8056" y="4563"/>
                </a:lnTo>
                <a:lnTo>
                  <a:pt x="7379" y="5764"/>
                </a:lnTo>
                <a:lnTo>
                  <a:pt x="6986" y="7074"/>
                </a:lnTo>
                <a:lnTo>
                  <a:pt x="6855" y="8471"/>
                </a:lnTo>
                <a:lnTo>
                  <a:pt x="6965" y="9955"/>
                </a:lnTo>
                <a:lnTo>
                  <a:pt x="7270" y="11461"/>
                </a:lnTo>
                <a:lnTo>
                  <a:pt x="7510" y="12226"/>
                </a:lnTo>
                <a:lnTo>
                  <a:pt x="6899" y="12029"/>
                </a:lnTo>
                <a:lnTo>
                  <a:pt x="5611" y="11745"/>
                </a:lnTo>
                <a:lnTo>
                  <a:pt x="4323" y="11658"/>
                </a:lnTo>
                <a:lnTo>
                  <a:pt x="3079" y="11745"/>
                </a:lnTo>
                <a:lnTo>
                  <a:pt x="1965" y="12073"/>
                </a:lnTo>
                <a:lnTo>
                  <a:pt x="1049" y="12640"/>
                </a:lnTo>
                <a:lnTo>
                  <a:pt x="525" y="13273"/>
                </a:lnTo>
                <a:lnTo>
                  <a:pt x="263" y="13776"/>
                </a:lnTo>
                <a:lnTo>
                  <a:pt x="88" y="14365"/>
                </a:lnTo>
                <a:lnTo>
                  <a:pt x="1" y="15020"/>
                </a:lnTo>
                <a:lnTo>
                  <a:pt x="23" y="15391"/>
                </a:lnTo>
                <a:lnTo>
                  <a:pt x="23" y="15806"/>
                </a:lnTo>
                <a:lnTo>
                  <a:pt x="154" y="16592"/>
                </a:lnTo>
                <a:lnTo>
                  <a:pt x="372" y="17290"/>
                </a:lnTo>
                <a:lnTo>
                  <a:pt x="699" y="17901"/>
                </a:lnTo>
                <a:lnTo>
                  <a:pt x="1311" y="18731"/>
                </a:lnTo>
                <a:lnTo>
                  <a:pt x="2402" y="19582"/>
                </a:lnTo>
                <a:lnTo>
                  <a:pt x="3690" y="20237"/>
                </a:lnTo>
                <a:lnTo>
                  <a:pt x="5109" y="20696"/>
                </a:lnTo>
                <a:lnTo>
                  <a:pt x="7336" y="21111"/>
                </a:lnTo>
                <a:lnTo>
                  <a:pt x="8755" y="21242"/>
                </a:lnTo>
                <a:lnTo>
                  <a:pt x="10916" y="21394"/>
                </a:lnTo>
                <a:lnTo>
                  <a:pt x="15653" y="21460"/>
                </a:lnTo>
                <a:lnTo>
                  <a:pt x="22988" y="21176"/>
                </a:lnTo>
                <a:lnTo>
                  <a:pt x="27354" y="20980"/>
                </a:lnTo>
                <a:lnTo>
                  <a:pt x="28991" y="21001"/>
                </a:lnTo>
                <a:lnTo>
                  <a:pt x="31960" y="21067"/>
                </a:lnTo>
                <a:lnTo>
                  <a:pt x="34012" y="21001"/>
                </a:lnTo>
                <a:lnTo>
                  <a:pt x="36043" y="20761"/>
                </a:lnTo>
                <a:lnTo>
                  <a:pt x="37440" y="20390"/>
                </a:lnTo>
                <a:lnTo>
                  <a:pt x="38291" y="20041"/>
                </a:lnTo>
                <a:lnTo>
                  <a:pt x="39077" y="19582"/>
                </a:lnTo>
                <a:lnTo>
                  <a:pt x="39754" y="19037"/>
                </a:lnTo>
                <a:lnTo>
                  <a:pt x="40321" y="18360"/>
                </a:lnTo>
                <a:lnTo>
                  <a:pt x="40780" y="17574"/>
                </a:lnTo>
                <a:lnTo>
                  <a:pt x="40933" y="17116"/>
                </a:lnTo>
                <a:lnTo>
                  <a:pt x="41086" y="16592"/>
                </a:lnTo>
                <a:lnTo>
                  <a:pt x="41216" y="15631"/>
                </a:lnTo>
                <a:lnTo>
                  <a:pt x="41129" y="14780"/>
                </a:lnTo>
                <a:lnTo>
                  <a:pt x="40867" y="14037"/>
                </a:lnTo>
                <a:lnTo>
                  <a:pt x="40452" y="13404"/>
                </a:lnTo>
                <a:lnTo>
                  <a:pt x="39885" y="12859"/>
                </a:lnTo>
                <a:lnTo>
                  <a:pt x="39208" y="12400"/>
                </a:lnTo>
                <a:lnTo>
                  <a:pt x="38444" y="12051"/>
                </a:lnTo>
                <a:lnTo>
                  <a:pt x="37156" y="11636"/>
                </a:lnTo>
                <a:lnTo>
                  <a:pt x="35300" y="11352"/>
                </a:lnTo>
                <a:lnTo>
                  <a:pt x="33467" y="11352"/>
                </a:lnTo>
                <a:lnTo>
                  <a:pt x="31786" y="11549"/>
                </a:lnTo>
                <a:lnTo>
                  <a:pt x="31087" y="11745"/>
                </a:lnTo>
                <a:lnTo>
                  <a:pt x="31415" y="10370"/>
                </a:lnTo>
                <a:lnTo>
                  <a:pt x="31982" y="7903"/>
                </a:lnTo>
                <a:lnTo>
                  <a:pt x="32244" y="6179"/>
                </a:lnTo>
                <a:lnTo>
                  <a:pt x="32310" y="4519"/>
                </a:lnTo>
                <a:lnTo>
                  <a:pt x="32135" y="3362"/>
                </a:lnTo>
                <a:lnTo>
                  <a:pt x="31939" y="2642"/>
                </a:lnTo>
                <a:lnTo>
                  <a:pt x="31611" y="1965"/>
                </a:lnTo>
                <a:lnTo>
                  <a:pt x="31153" y="1398"/>
                </a:lnTo>
                <a:lnTo>
                  <a:pt x="30585" y="896"/>
                </a:lnTo>
                <a:lnTo>
                  <a:pt x="29887" y="481"/>
                </a:lnTo>
                <a:lnTo>
                  <a:pt x="29450" y="328"/>
                </a:lnTo>
                <a:lnTo>
                  <a:pt x="29035" y="197"/>
                </a:lnTo>
                <a:lnTo>
                  <a:pt x="28227" y="22"/>
                </a:lnTo>
                <a:lnTo>
                  <a:pt x="274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91" name="Google Shape;1591;p71"/>
          <p:cNvSpPr/>
          <p:nvPr/>
        </p:nvSpPr>
        <p:spPr>
          <a:xfrm flipH="1">
            <a:off x="-51890" y="1525949"/>
            <a:ext cx="726553" cy="378340"/>
          </a:xfrm>
          <a:custGeom>
            <a:avLst/>
            <a:gdLst/>
            <a:ahLst/>
            <a:cxnLst/>
            <a:rect l="l" t="t" r="r" b="b"/>
            <a:pathLst>
              <a:path w="41217" h="21460" extrusionOk="0">
                <a:moveTo>
                  <a:pt x="27463" y="1"/>
                </a:moveTo>
                <a:lnTo>
                  <a:pt x="26721" y="66"/>
                </a:lnTo>
                <a:lnTo>
                  <a:pt x="25673" y="350"/>
                </a:lnTo>
                <a:lnTo>
                  <a:pt x="24429" y="1048"/>
                </a:lnTo>
                <a:lnTo>
                  <a:pt x="23337" y="2031"/>
                </a:lnTo>
                <a:lnTo>
                  <a:pt x="22421" y="3253"/>
                </a:lnTo>
                <a:lnTo>
                  <a:pt x="21700" y="4585"/>
                </a:lnTo>
                <a:lnTo>
                  <a:pt x="21198" y="6004"/>
                </a:lnTo>
                <a:lnTo>
                  <a:pt x="21023" y="6724"/>
                </a:lnTo>
                <a:lnTo>
                  <a:pt x="19910" y="5480"/>
                </a:lnTo>
                <a:lnTo>
                  <a:pt x="18338" y="3755"/>
                </a:lnTo>
                <a:lnTo>
                  <a:pt x="17290" y="2795"/>
                </a:lnTo>
                <a:lnTo>
                  <a:pt x="16177" y="2053"/>
                </a:lnTo>
                <a:lnTo>
                  <a:pt x="14955" y="1594"/>
                </a:lnTo>
                <a:lnTo>
                  <a:pt x="13929" y="1507"/>
                </a:lnTo>
                <a:lnTo>
                  <a:pt x="13186" y="1572"/>
                </a:lnTo>
                <a:lnTo>
                  <a:pt x="11986" y="1856"/>
                </a:lnTo>
                <a:lnTo>
                  <a:pt x="11091" y="2249"/>
                </a:lnTo>
                <a:lnTo>
                  <a:pt x="10305" y="2620"/>
                </a:lnTo>
                <a:lnTo>
                  <a:pt x="9017" y="3515"/>
                </a:lnTo>
                <a:lnTo>
                  <a:pt x="8056" y="4563"/>
                </a:lnTo>
                <a:lnTo>
                  <a:pt x="7379" y="5764"/>
                </a:lnTo>
                <a:lnTo>
                  <a:pt x="6986" y="7074"/>
                </a:lnTo>
                <a:lnTo>
                  <a:pt x="6855" y="8471"/>
                </a:lnTo>
                <a:lnTo>
                  <a:pt x="6965" y="9955"/>
                </a:lnTo>
                <a:lnTo>
                  <a:pt x="7270" y="11461"/>
                </a:lnTo>
                <a:lnTo>
                  <a:pt x="7510" y="12226"/>
                </a:lnTo>
                <a:lnTo>
                  <a:pt x="6899" y="12029"/>
                </a:lnTo>
                <a:lnTo>
                  <a:pt x="5611" y="11745"/>
                </a:lnTo>
                <a:lnTo>
                  <a:pt x="4323" y="11658"/>
                </a:lnTo>
                <a:lnTo>
                  <a:pt x="3079" y="11745"/>
                </a:lnTo>
                <a:lnTo>
                  <a:pt x="1965" y="12073"/>
                </a:lnTo>
                <a:lnTo>
                  <a:pt x="1049" y="12640"/>
                </a:lnTo>
                <a:lnTo>
                  <a:pt x="525" y="13273"/>
                </a:lnTo>
                <a:lnTo>
                  <a:pt x="263" y="13776"/>
                </a:lnTo>
                <a:lnTo>
                  <a:pt x="88" y="14365"/>
                </a:lnTo>
                <a:lnTo>
                  <a:pt x="1" y="15020"/>
                </a:lnTo>
                <a:lnTo>
                  <a:pt x="23" y="15391"/>
                </a:lnTo>
                <a:lnTo>
                  <a:pt x="23" y="15806"/>
                </a:lnTo>
                <a:lnTo>
                  <a:pt x="154" y="16592"/>
                </a:lnTo>
                <a:lnTo>
                  <a:pt x="372" y="17290"/>
                </a:lnTo>
                <a:lnTo>
                  <a:pt x="699" y="17901"/>
                </a:lnTo>
                <a:lnTo>
                  <a:pt x="1311" y="18731"/>
                </a:lnTo>
                <a:lnTo>
                  <a:pt x="2402" y="19582"/>
                </a:lnTo>
                <a:lnTo>
                  <a:pt x="3690" y="20237"/>
                </a:lnTo>
                <a:lnTo>
                  <a:pt x="5109" y="20696"/>
                </a:lnTo>
                <a:lnTo>
                  <a:pt x="7336" y="21111"/>
                </a:lnTo>
                <a:lnTo>
                  <a:pt x="8755" y="21242"/>
                </a:lnTo>
                <a:lnTo>
                  <a:pt x="10916" y="21394"/>
                </a:lnTo>
                <a:lnTo>
                  <a:pt x="15653" y="21460"/>
                </a:lnTo>
                <a:lnTo>
                  <a:pt x="22988" y="21176"/>
                </a:lnTo>
                <a:lnTo>
                  <a:pt x="27354" y="20980"/>
                </a:lnTo>
                <a:lnTo>
                  <a:pt x="28991" y="21001"/>
                </a:lnTo>
                <a:lnTo>
                  <a:pt x="31960" y="21067"/>
                </a:lnTo>
                <a:lnTo>
                  <a:pt x="34012" y="21001"/>
                </a:lnTo>
                <a:lnTo>
                  <a:pt x="36043" y="20761"/>
                </a:lnTo>
                <a:lnTo>
                  <a:pt x="37440" y="20390"/>
                </a:lnTo>
                <a:lnTo>
                  <a:pt x="38291" y="20041"/>
                </a:lnTo>
                <a:lnTo>
                  <a:pt x="39077" y="19582"/>
                </a:lnTo>
                <a:lnTo>
                  <a:pt x="39754" y="19037"/>
                </a:lnTo>
                <a:lnTo>
                  <a:pt x="40321" y="18360"/>
                </a:lnTo>
                <a:lnTo>
                  <a:pt x="40780" y="17574"/>
                </a:lnTo>
                <a:lnTo>
                  <a:pt x="40933" y="17116"/>
                </a:lnTo>
                <a:lnTo>
                  <a:pt x="41086" y="16592"/>
                </a:lnTo>
                <a:lnTo>
                  <a:pt x="41216" y="15631"/>
                </a:lnTo>
                <a:lnTo>
                  <a:pt x="41129" y="14780"/>
                </a:lnTo>
                <a:lnTo>
                  <a:pt x="40867" y="14037"/>
                </a:lnTo>
                <a:lnTo>
                  <a:pt x="40452" y="13404"/>
                </a:lnTo>
                <a:lnTo>
                  <a:pt x="39885" y="12859"/>
                </a:lnTo>
                <a:lnTo>
                  <a:pt x="39208" y="12400"/>
                </a:lnTo>
                <a:lnTo>
                  <a:pt x="38444" y="12051"/>
                </a:lnTo>
                <a:lnTo>
                  <a:pt x="37156" y="11636"/>
                </a:lnTo>
                <a:lnTo>
                  <a:pt x="35300" y="11352"/>
                </a:lnTo>
                <a:lnTo>
                  <a:pt x="33467" y="11352"/>
                </a:lnTo>
                <a:lnTo>
                  <a:pt x="31786" y="11549"/>
                </a:lnTo>
                <a:lnTo>
                  <a:pt x="31087" y="11745"/>
                </a:lnTo>
                <a:lnTo>
                  <a:pt x="31415" y="10370"/>
                </a:lnTo>
                <a:lnTo>
                  <a:pt x="31982" y="7903"/>
                </a:lnTo>
                <a:lnTo>
                  <a:pt x="32244" y="6179"/>
                </a:lnTo>
                <a:lnTo>
                  <a:pt x="32310" y="4519"/>
                </a:lnTo>
                <a:lnTo>
                  <a:pt x="32135" y="3362"/>
                </a:lnTo>
                <a:lnTo>
                  <a:pt x="31939" y="2642"/>
                </a:lnTo>
                <a:lnTo>
                  <a:pt x="31611" y="1965"/>
                </a:lnTo>
                <a:lnTo>
                  <a:pt x="31153" y="1398"/>
                </a:lnTo>
                <a:lnTo>
                  <a:pt x="30585" y="896"/>
                </a:lnTo>
                <a:lnTo>
                  <a:pt x="29887" y="481"/>
                </a:lnTo>
                <a:lnTo>
                  <a:pt x="29450" y="328"/>
                </a:lnTo>
                <a:lnTo>
                  <a:pt x="29035" y="197"/>
                </a:lnTo>
                <a:lnTo>
                  <a:pt x="28227" y="22"/>
                </a:lnTo>
                <a:lnTo>
                  <a:pt x="27463" y="1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67AB24-460E-48FC-8715-CBC28A2478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7" t="28889" r="51667" b="59985"/>
          <a:stretch/>
        </p:blipFill>
        <p:spPr>
          <a:xfrm>
            <a:off x="30327" y="3642805"/>
            <a:ext cx="4152900" cy="5722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F59DD8-8C7B-4FCE-8AFB-712A9656E0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4806" y="1853596"/>
            <a:ext cx="2292295" cy="2298391"/>
          </a:xfrm>
          <a:prstGeom prst="rect">
            <a:avLst/>
          </a:prstGeom>
        </p:spPr>
      </p:pic>
      <p:sp>
        <p:nvSpPr>
          <p:cNvPr id="101" name="Google Shape;400;p38">
            <a:extLst>
              <a:ext uri="{FF2B5EF4-FFF2-40B4-BE49-F238E27FC236}">
                <a16:creationId xmlns:a16="http://schemas.microsoft.com/office/drawing/2014/main" id="{016FB018-A5F5-46F7-802F-DBFE3761EA64}"/>
              </a:ext>
            </a:extLst>
          </p:cNvPr>
          <p:cNvSpPr txBox="1">
            <a:spLocks/>
          </p:cNvSpPr>
          <p:nvPr/>
        </p:nvSpPr>
        <p:spPr>
          <a:xfrm rot="-360">
            <a:off x="2616744" y="692726"/>
            <a:ext cx="3868657" cy="50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ts val="1100"/>
              <a:buNone/>
              <a:defRPr sz="40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r>
              <a:rPr lang="vi-VN" dirty="0">
                <a:solidFill>
                  <a:srgbClr val="FF0000"/>
                </a:solidFill>
              </a:rPr>
              <a:t>TẠM BIỆT</a:t>
            </a:r>
          </a:p>
          <a:p>
            <a:r>
              <a:rPr lang="vi-VN" dirty="0">
                <a:solidFill>
                  <a:srgbClr val="FF0000"/>
                </a:solidFill>
              </a:rPr>
              <a:t>HẸN GẶP LẠI CÁC EM</a:t>
            </a:r>
          </a:p>
        </p:txBody>
      </p:sp>
    </p:spTree>
    <p:extLst>
      <p:ext uri="{BB962C8B-B14F-4D97-AF65-F5344CB8AC3E}">
        <p14:creationId xmlns:p14="http://schemas.microsoft.com/office/powerpoint/2010/main" val="31683852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362;p30">
            <a:extLst>
              <a:ext uri="{FF2B5EF4-FFF2-40B4-BE49-F238E27FC236}">
                <a16:creationId xmlns:a16="http://schemas.microsoft.com/office/drawing/2014/main" id="{0E8E5E0A-8C48-BBEB-A1CE-193945DECE8D}"/>
              </a:ext>
            </a:extLst>
          </p:cNvPr>
          <p:cNvSpPr txBox="1">
            <a:spLocks/>
          </p:cNvSpPr>
          <p:nvPr/>
        </p:nvSpPr>
        <p:spPr>
          <a:xfrm>
            <a:off x="1847321" y="1381830"/>
            <a:ext cx="5525397" cy="18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atrick Hand"/>
              <a:buNone/>
              <a:defRPr sz="3500" b="1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  <a:buSzPts val="3600"/>
            </a:pPr>
            <a:br>
              <a:rPr lang="vi-VN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</a:b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Tiết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12</a:t>
            </a:r>
          </a:p>
          <a:p>
            <a:pPr>
              <a:spcAft>
                <a:spcPts val="600"/>
              </a:spcAft>
              <a:buSzPts val="3600"/>
            </a:pP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Th</a:t>
            </a:r>
            <a:r>
              <a:rPr lang="vi-VN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ư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ờng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thức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âm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nhạc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: </a:t>
            </a:r>
          </a:p>
          <a:p>
            <a:pPr>
              <a:spcAft>
                <a:spcPts val="600"/>
              </a:spcAft>
              <a:buSzPts val="3600"/>
            </a:pP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Gi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ới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thiệu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một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số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thể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loại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ca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khúc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>
              <a:spcAft>
                <a:spcPts val="600"/>
              </a:spcAft>
              <a:buSzPts val="3600"/>
            </a:pP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Ôn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tập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: 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bài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đọc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nhạc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số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2</a:t>
            </a:r>
          </a:p>
          <a:p>
            <a:pPr>
              <a:spcAft>
                <a:spcPts val="600"/>
              </a:spcAft>
              <a:buSzPts val="3600"/>
            </a:pP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Ôn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bài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hát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: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  <a:t>h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ớ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ơn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thầy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cô</a:t>
            </a:r>
            <a:br>
              <a:rPr lang="vi-VN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</a:br>
            <a:br>
              <a:rPr lang="vi-VN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sym typeface="Patrick Hand"/>
              </a:rPr>
            </a:br>
            <a:endParaRPr lang="vi-VN" b="1" i="0" u="none" strike="noStrike" cap="none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sym typeface="Patrick Hand"/>
            </a:endParaRPr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8C42190A-BD07-42C7-9AEF-49FC60EBDFAB}"/>
              </a:ext>
            </a:extLst>
          </p:cNvPr>
          <p:cNvGrpSpPr/>
          <p:nvPr/>
        </p:nvGrpSpPr>
        <p:grpSpPr>
          <a:xfrm>
            <a:off x="-216131" y="4114800"/>
            <a:ext cx="9360131" cy="1190460"/>
            <a:chOff x="895739" y="3408298"/>
            <a:chExt cx="7835440" cy="2514451"/>
          </a:xfrm>
        </p:grpSpPr>
        <p:grpSp>
          <p:nvGrpSpPr>
            <p:cNvPr id="199" name="Google Shape;407;p38">
              <a:extLst>
                <a:ext uri="{FF2B5EF4-FFF2-40B4-BE49-F238E27FC236}">
                  <a16:creationId xmlns:a16="http://schemas.microsoft.com/office/drawing/2014/main" id="{FC291B88-3B21-4120-81A9-4ED177FEA45D}"/>
                </a:ext>
              </a:extLst>
            </p:cNvPr>
            <p:cNvGrpSpPr/>
            <p:nvPr/>
          </p:nvGrpSpPr>
          <p:grpSpPr>
            <a:xfrm>
              <a:off x="895739" y="3408298"/>
              <a:ext cx="1294176" cy="1933791"/>
              <a:chOff x="638949" y="3060500"/>
              <a:chExt cx="2096065" cy="3097873"/>
            </a:xfrm>
          </p:grpSpPr>
          <p:sp>
            <p:nvSpPr>
              <p:cNvPr id="249" name="Google Shape;408;p38">
                <a:extLst>
                  <a:ext uri="{FF2B5EF4-FFF2-40B4-BE49-F238E27FC236}">
                    <a16:creationId xmlns:a16="http://schemas.microsoft.com/office/drawing/2014/main" id="{F0DD401D-3953-450A-8DE5-6BA198B1402B}"/>
                  </a:ext>
                </a:extLst>
              </p:cNvPr>
              <p:cNvSpPr/>
              <p:nvPr/>
            </p:nvSpPr>
            <p:spPr>
              <a:xfrm>
                <a:off x="1530499" y="4311875"/>
                <a:ext cx="103454" cy="1846498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409;p38">
                <a:extLst>
                  <a:ext uri="{FF2B5EF4-FFF2-40B4-BE49-F238E27FC236}">
                    <a16:creationId xmlns:a16="http://schemas.microsoft.com/office/drawing/2014/main" id="{BEBE2059-3DC7-4764-B1B1-A3905EE8E9AF}"/>
                  </a:ext>
                </a:extLst>
              </p:cNvPr>
              <p:cNvSpPr/>
              <p:nvPr/>
            </p:nvSpPr>
            <p:spPr>
              <a:xfrm>
                <a:off x="638949" y="3060500"/>
                <a:ext cx="2096065" cy="2215547"/>
              </a:xfrm>
              <a:custGeom>
                <a:avLst/>
                <a:gdLst/>
                <a:ahLst/>
                <a:cxnLst/>
                <a:rect l="l" t="t" r="r" b="b"/>
                <a:pathLst>
                  <a:path w="31665" h="33470" extrusionOk="0">
                    <a:moveTo>
                      <a:pt x="14769" y="0"/>
                    </a:moveTo>
                    <a:lnTo>
                      <a:pt x="14358" y="69"/>
                    </a:lnTo>
                    <a:lnTo>
                      <a:pt x="13946" y="183"/>
                    </a:lnTo>
                    <a:lnTo>
                      <a:pt x="13283" y="640"/>
                    </a:lnTo>
                    <a:lnTo>
                      <a:pt x="12803" y="1349"/>
                    </a:lnTo>
                    <a:lnTo>
                      <a:pt x="12483" y="2241"/>
                    </a:lnTo>
                    <a:lnTo>
                      <a:pt x="12300" y="3315"/>
                    </a:lnTo>
                    <a:lnTo>
                      <a:pt x="12232" y="4527"/>
                    </a:lnTo>
                    <a:lnTo>
                      <a:pt x="12323" y="6470"/>
                    </a:lnTo>
                    <a:lnTo>
                      <a:pt x="12689" y="9145"/>
                    </a:lnTo>
                    <a:lnTo>
                      <a:pt x="13215" y="11637"/>
                    </a:lnTo>
                    <a:lnTo>
                      <a:pt x="13923" y="14403"/>
                    </a:lnTo>
                    <a:lnTo>
                      <a:pt x="14061" y="14837"/>
                    </a:lnTo>
                    <a:lnTo>
                      <a:pt x="13786" y="14449"/>
                    </a:lnTo>
                    <a:lnTo>
                      <a:pt x="12003" y="12026"/>
                    </a:lnTo>
                    <a:lnTo>
                      <a:pt x="10334" y="10014"/>
                    </a:lnTo>
                    <a:lnTo>
                      <a:pt x="8459" y="8002"/>
                    </a:lnTo>
                    <a:lnTo>
                      <a:pt x="7019" y="6744"/>
                    </a:lnTo>
                    <a:lnTo>
                      <a:pt x="6082" y="6081"/>
                    </a:lnTo>
                    <a:lnTo>
                      <a:pt x="5213" y="5624"/>
                    </a:lnTo>
                    <a:lnTo>
                      <a:pt x="4367" y="5396"/>
                    </a:lnTo>
                    <a:lnTo>
                      <a:pt x="3636" y="5464"/>
                    </a:lnTo>
                    <a:lnTo>
                      <a:pt x="3018" y="5853"/>
                    </a:lnTo>
                    <a:lnTo>
                      <a:pt x="2744" y="6196"/>
                    </a:lnTo>
                    <a:lnTo>
                      <a:pt x="2538" y="6584"/>
                    </a:lnTo>
                    <a:lnTo>
                      <a:pt x="2378" y="7385"/>
                    </a:lnTo>
                    <a:lnTo>
                      <a:pt x="2538" y="8230"/>
                    </a:lnTo>
                    <a:lnTo>
                      <a:pt x="2973" y="9122"/>
                    </a:lnTo>
                    <a:lnTo>
                      <a:pt x="3636" y="9991"/>
                    </a:lnTo>
                    <a:lnTo>
                      <a:pt x="4481" y="10882"/>
                    </a:lnTo>
                    <a:lnTo>
                      <a:pt x="5990" y="12163"/>
                    </a:lnTo>
                    <a:lnTo>
                      <a:pt x="8254" y="13763"/>
                    </a:lnTo>
                    <a:lnTo>
                      <a:pt x="10471" y="15112"/>
                    </a:lnTo>
                    <a:lnTo>
                      <a:pt x="13055" y="16506"/>
                    </a:lnTo>
                    <a:lnTo>
                      <a:pt x="12963" y="16461"/>
                    </a:lnTo>
                    <a:lnTo>
                      <a:pt x="11271" y="15935"/>
                    </a:lnTo>
                    <a:lnTo>
                      <a:pt x="9008" y="15500"/>
                    </a:lnTo>
                    <a:lnTo>
                      <a:pt x="6516" y="15226"/>
                    </a:lnTo>
                    <a:lnTo>
                      <a:pt x="4047" y="15203"/>
                    </a:lnTo>
                    <a:lnTo>
                      <a:pt x="2424" y="15409"/>
                    </a:lnTo>
                    <a:lnTo>
                      <a:pt x="1509" y="15638"/>
                    </a:lnTo>
                    <a:lnTo>
                      <a:pt x="778" y="16003"/>
                    </a:lnTo>
                    <a:lnTo>
                      <a:pt x="252" y="16461"/>
                    </a:lnTo>
                    <a:lnTo>
                      <a:pt x="1" y="17032"/>
                    </a:lnTo>
                    <a:lnTo>
                      <a:pt x="23" y="17764"/>
                    </a:lnTo>
                    <a:lnTo>
                      <a:pt x="183" y="18175"/>
                    </a:lnTo>
                    <a:lnTo>
                      <a:pt x="389" y="18587"/>
                    </a:lnTo>
                    <a:lnTo>
                      <a:pt x="961" y="19250"/>
                    </a:lnTo>
                    <a:lnTo>
                      <a:pt x="1692" y="19753"/>
                    </a:lnTo>
                    <a:lnTo>
                      <a:pt x="2607" y="20096"/>
                    </a:lnTo>
                    <a:lnTo>
                      <a:pt x="3613" y="20279"/>
                    </a:lnTo>
                    <a:lnTo>
                      <a:pt x="4710" y="20370"/>
                    </a:lnTo>
                    <a:lnTo>
                      <a:pt x="6470" y="20301"/>
                    </a:lnTo>
                    <a:lnTo>
                      <a:pt x="8802" y="19959"/>
                    </a:lnTo>
                    <a:lnTo>
                      <a:pt x="10951" y="19501"/>
                    </a:lnTo>
                    <a:lnTo>
                      <a:pt x="12749" y="18978"/>
                    </a:lnTo>
                    <a:lnTo>
                      <a:pt x="12749" y="18978"/>
                    </a:lnTo>
                    <a:lnTo>
                      <a:pt x="11043" y="19798"/>
                    </a:lnTo>
                    <a:lnTo>
                      <a:pt x="9191" y="21033"/>
                    </a:lnTo>
                    <a:lnTo>
                      <a:pt x="7454" y="22473"/>
                    </a:lnTo>
                    <a:lnTo>
                      <a:pt x="5990" y="24051"/>
                    </a:lnTo>
                    <a:lnTo>
                      <a:pt x="5167" y="25194"/>
                    </a:lnTo>
                    <a:lnTo>
                      <a:pt x="4779" y="25948"/>
                    </a:lnTo>
                    <a:lnTo>
                      <a:pt x="4573" y="26657"/>
                    </a:lnTo>
                    <a:lnTo>
                      <a:pt x="4527" y="27297"/>
                    </a:lnTo>
                    <a:lnTo>
                      <a:pt x="4664" y="27869"/>
                    </a:lnTo>
                    <a:lnTo>
                      <a:pt x="5030" y="28349"/>
                    </a:lnTo>
                    <a:lnTo>
                      <a:pt x="5305" y="28555"/>
                    </a:lnTo>
                    <a:lnTo>
                      <a:pt x="5625" y="28715"/>
                    </a:lnTo>
                    <a:lnTo>
                      <a:pt x="6265" y="28829"/>
                    </a:lnTo>
                    <a:lnTo>
                      <a:pt x="6973" y="28737"/>
                    </a:lnTo>
                    <a:lnTo>
                      <a:pt x="7705" y="28417"/>
                    </a:lnTo>
                    <a:lnTo>
                      <a:pt x="8825" y="27663"/>
                    </a:lnTo>
                    <a:lnTo>
                      <a:pt x="10311" y="26223"/>
                    </a:lnTo>
                    <a:lnTo>
                      <a:pt x="12346" y="23731"/>
                    </a:lnTo>
                    <a:lnTo>
                      <a:pt x="14129" y="21056"/>
                    </a:lnTo>
                    <a:lnTo>
                      <a:pt x="14289" y="20736"/>
                    </a:lnTo>
                    <a:lnTo>
                      <a:pt x="14243" y="21147"/>
                    </a:lnTo>
                    <a:lnTo>
                      <a:pt x="14083" y="23662"/>
                    </a:lnTo>
                    <a:lnTo>
                      <a:pt x="14083" y="25880"/>
                    </a:lnTo>
                    <a:lnTo>
                      <a:pt x="14221" y="28257"/>
                    </a:lnTo>
                    <a:lnTo>
                      <a:pt x="14518" y="29949"/>
                    </a:lnTo>
                    <a:lnTo>
                      <a:pt x="14792" y="30978"/>
                    </a:lnTo>
                    <a:lnTo>
                      <a:pt x="15181" y="31869"/>
                    </a:lnTo>
                    <a:lnTo>
                      <a:pt x="15661" y="32601"/>
                    </a:lnTo>
                    <a:lnTo>
                      <a:pt x="16278" y="33127"/>
                    </a:lnTo>
                    <a:lnTo>
                      <a:pt x="16987" y="33424"/>
                    </a:lnTo>
                    <a:lnTo>
                      <a:pt x="17421" y="33470"/>
                    </a:lnTo>
                    <a:lnTo>
                      <a:pt x="17833" y="33447"/>
                    </a:lnTo>
                    <a:lnTo>
                      <a:pt x="18473" y="33173"/>
                    </a:lnTo>
                    <a:lnTo>
                      <a:pt x="18907" y="32624"/>
                    </a:lnTo>
                    <a:lnTo>
                      <a:pt x="19182" y="31847"/>
                    </a:lnTo>
                    <a:lnTo>
                      <a:pt x="19296" y="30909"/>
                    </a:lnTo>
                    <a:lnTo>
                      <a:pt x="19273" y="29812"/>
                    </a:lnTo>
                    <a:lnTo>
                      <a:pt x="19067" y="28006"/>
                    </a:lnTo>
                    <a:lnTo>
                      <a:pt x="18519" y="25445"/>
                    </a:lnTo>
                    <a:lnTo>
                      <a:pt x="17833" y="23045"/>
                    </a:lnTo>
                    <a:lnTo>
                      <a:pt x="16918" y="20324"/>
                    </a:lnTo>
                    <a:lnTo>
                      <a:pt x="16758" y="19890"/>
                    </a:lnTo>
                    <a:lnTo>
                      <a:pt x="16987" y="20210"/>
                    </a:lnTo>
                    <a:lnTo>
                      <a:pt x="18542" y="22222"/>
                    </a:lnTo>
                    <a:lnTo>
                      <a:pt x="19982" y="23891"/>
                    </a:lnTo>
                    <a:lnTo>
                      <a:pt x="21628" y="25491"/>
                    </a:lnTo>
                    <a:lnTo>
                      <a:pt x="22931" y="26474"/>
                    </a:lnTo>
                    <a:lnTo>
                      <a:pt x="23777" y="26977"/>
                    </a:lnTo>
                    <a:lnTo>
                      <a:pt x="24600" y="27297"/>
                    </a:lnTo>
                    <a:lnTo>
                      <a:pt x="25400" y="27411"/>
                    </a:lnTo>
                    <a:lnTo>
                      <a:pt x="26132" y="27251"/>
                    </a:lnTo>
                    <a:lnTo>
                      <a:pt x="26772" y="26817"/>
                    </a:lnTo>
                    <a:lnTo>
                      <a:pt x="27069" y="26474"/>
                    </a:lnTo>
                    <a:lnTo>
                      <a:pt x="27320" y="26085"/>
                    </a:lnTo>
                    <a:lnTo>
                      <a:pt x="27549" y="25331"/>
                    </a:lnTo>
                    <a:lnTo>
                      <a:pt x="27503" y="24599"/>
                    </a:lnTo>
                    <a:lnTo>
                      <a:pt x="27206" y="23868"/>
                    </a:lnTo>
                    <a:lnTo>
                      <a:pt x="26680" y="23159"/>
                    </a:lnTo>
                    <a:lnTo>
                      <a:pt x="25994" y="22473"/>
                    </a:lnTo>
                    <a:lnTo>
                      <a:pt x="24737" y="21536"/>
                    </a:lnTo>
                    <a:lnTo>
                      <a:pt x="22817" y="20416"/>
                    </a:lnTo>
                    <a:lnTo>
                      <a:pt x="20896" y="19524"/>
                    </a:lnTo>
                    <a:lnTo>
                      <a:pt x="18633" y="18610"/>
                    </a:lnTo>
                    <a:lnTo>
                      <a:pt x="18267" y="18495"/>
                    </a:lnTo>
                    <a:lnTo>
                      <a:pt x="19044" y="18724"/>
                    </a:lnTo>
                    <a:lnTo>
                      <a:pt x="21011" y="19090"/>
                    </a:lnTo>
                    <a:lnTo>
                      <a:pt x="23274" y="19318"/>
                    </a:lnTo>
                    <a:lnTo>
                      <a:pt x="25606" y="19364"/>
                    </a:lnTo>
                    <a:lnTo>
                      <a:pt x="27823" y="19181"/>
                    </a:lnTo>
                    <a:lnTo>
                      <a:pt x="29264" y="18884"/>
                    </a:lnTo>
                    <a:lnTo>
                      <a:pt x="30087" y="18587"/>
                    </a:lnTo>
                    <a:lnTo>
                      <a:pt x="30750" y="18244"/>
                    </a:lnTo>
                    <a:lnTo>
                      <a:pt x="31276" y="17787"/>
                    </a:lnTo>
                    <a:lnTo>
                      <a:pt x="31573" y="17284"/>
                    </a:lnTo>
                    <a:lnTo>
                      <a:pt x="31664" y="16666"/>
                    </a:lnTo>
                    <a:lnTo>
                      <a:pt x="31596" y="16324"/>
                    </a:lnTo>
                    <a:lnTo>
                      <a:pt x="31504" y="15981"/>
                    </a:lnTo>
                    <a:lnTo>
                      <a:pt x="31093" y="15432"/>
                    </a:lnTo>
                    <a:lnTo>
                      <a:pt x="30453" y="15043"/>
                    </a:lnTo>
                    <a:lnTo>
                      <a:pt x="29652" y="14792"/>
                    </a:lnTo>
                    <a:lnTo>
                      <a:pt x="28189" y="14586"/>
                    </a:lnTo>
                    <a:lnTo>
                      <a:pt x="25903" y="14632"/>
                    </a:lnTo>
                    <a:lnTo>
                      <a:pt x="22337" y="15135"/>
                    </a:lnTo>
                    <a:lnTo>
                      <a:pt x="19127" y="15874"/>
                    </a:lnTo>
                    <a:lnTo>
                      <a:pt x="20325" y="15363"/>
                    </a:lnTo>
                    <a:lnTo>
                      <a:pt x="22085" y="14380"/>
                    </a:lnTo>
                    <a:lnTo>
                      <a:pt x="23983" y="13100"/>
                    </a:lnTo>
                    <a:lnTo>
                      <a:pt x="25789" y="11637"/>
                    </a:lnTo>
                    <a:lnTo>
                      <a:pt x="27320" y="10128"/>
                    </a:lnTo>
                    <a:lnTo>
                      <a:pt x="28121" y="9008"/>
                    </a:lnTo>
                    <a:lnTo>
                      <a:pt x="28441" y="8276"/>
                    </a:lnTo>
                    <a:lnTo>
                      <a:pt x="28555" y="7613"/>
                    </a:lnTo>
                    <a:lnTo>
                      <a:pt x="28464" y="6996"/>
                    </a:lnTo>
                    <a:lnTo>
                      <a:pt x="28304" y="6722"/>
                    </a:lnTo>
                    <a:lnTo>
                      <a:pt x="27983" y="6287"/>
                    </a:lnTo>
                    <a:lnTo>
                      <a:pt x="27229" y="5716"/>
                    </a:lnTo>
                    <a:lnTo>
                      <a:pt x="26406" y="5510"/>
                    </a:lnTo>
                    <a:lnTo>
                      <a:pt x="25514" y="5647"/>
                    </a:lnTo>
                    <a:lnTo>
                      <a:pt x="24577" y="6036"/>
                    </a:lnTo>
                    <a:lnTo>
                      <a:pt x="23617" y="6630"/>
                    </a:lnTo>
                    <a:lnTo>
                      <a:pt x="22154" y="7865"/>
                    </a:lnTo>
                    <a:lnTo>
                      <a:pt x="20279" y="9877"/>
                    </a:lnTo>
                    <a:lnTo>
                      <a:pt x="18656" y="11934"/>
                    </a:lnTo>
                    <a:lnTo>
                      <a:pt x="16918" y="14449"/>
                    </a:lnTo>
                    <a:lnTo>
                      <a:pt x="16644" y="14860"/>
                    </a:lnTo>
                    <a:lnTo>
                      <a:pt x="16781" y="14037"/>
                    </a:lnTo>
                    <a:lnTo>
                      <a:pt x="17147" y="10768"/>
                    </a:lnTo>
                    <a:lnTo>
                      <a:pt x="17307" y="8093"/>
                    </a:lnTo>
                    <a:lnTo>
                      <a:pt x="17284" y="5327"/>
                    </a:lnTo>
                    <a:lnTo>
                      <a:pt x="17078" y="3429"/>
                    </a:lnTo>
                    <a:lnTo>
                      <a:pt x="16850" y="2309"/>
                    </a:lnTo>
                    <a:lnTo>
                      <a:pt x="16507" y="1349"/>
                    </a:lnTo>
                    <a:lnTo>
                      <a:pt x="16072" y="640"/>
                    </a:lnTo>
                    <a:lnTo>
                      <a:pt x="15478" y="160"/>
                    </a:lnTo>
                    <a:lnTo>
                      <a:pt x="147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410;p38">
                <a:extLst>
                  <a:ext uri="{FF2B5EF4-FFF2-40B4-BE49-F238E27FC236}">
                    <a16:creationId xmlns:a16="http://schemas.microsoft.com/office/drawing/2014/main" id="{5CC785F4-1C8D-4BCE-924B-BFCED7E639D8}"/>
                  </a:ext>
                </a:extLst>
              </p:cNvPr>
              <p:cNvSpPr/>
              <p:nvPr/>
            </p:nvSpPr>
            <p:spPr>
              <a:xfrm>
                <a:off x="1442573" y="4026038"/>
                <a:ext cx="422258" cy="366257"/>
              </a:xfrm>
              <a:custGeom>
                <a:avLst/>
                <a:gdLst/>
                <a:ahLst/>
                <a:cxnLst/>
                <a:rect l="l" t="t" r="r" b="b"/>
                <a:pathLst>
                  <a:path w="6379" h="5533" extrusionOk="0">
                    <a:moveTo>
                      <a:pt x="3269" y="0"/>
                    </a:moveTo>
                    <a:lnTo>
                      <a:pt x="2584" y="114"/>
                    </a:lnTo>
                    <a:lnTo>
                      <a:pt x="1966" y="343"/>
                    </a:lnTo>
                    <a:lnTo>
                      <a:pt x="1441" y="640"/>
                    </a:lnTo>
                    <a:lnTo>
                      <a:pt x="755" y="1235"/>
                    </a:lnTo>
                    <a:lnTo>
                      <a:pt x="183" y="2218"/>
                    </a:lnTo>
                    <a:lnTo>
                      <a:pt x="0" y="3246"/>
                    </a:lnTo>
                    <a:lnTo>
                      <a:pt x="137" y="4001"/>
                    </a:lnTo>
                    <a:lnTo>
                      <a:pt x="343" y="4458"/>
                    </a:lnTo>
                    <a:lnTo>
                      <a:pt x="663" y="4847"/>
                    </a:lnTo>
                    <a:lnTo>
                      <a:pt x="1120" y="5167"/>
                    </a:lnTo>
                    <a:lnTo>
                      <a:pt x="1669" y="5395"/>
                    </a:lnTo>
                    <a:lnTo>
                      <a:pt x="2355" y="5510"/>
                    </a:lnTo>
                    <a:lnTo>
                      <a:pt x="2766" y="5533"/>
                    </a:lnTo>
                    <a:lnTo>
                      <a:pt x="3155" y="5510"/>
                    </a:lnTo>
                    <a:lnTo>
                      <a:pt x="3887" y="5395"/>
                    </a:lnTo>
                    <a:lnTo>
                      <a:pt x="4527" y="5167"/>
                    </a:lnTo>
                    <a:lnTo>
                      <a:pt x="5053" y="4870"/>
                    </a:lnTo>
                    <a:lnTo>
                      <a:pt x="5716" y="4275"/>
                    </a:lnTo>
                    <a:lnTo>
                      <a:pt x="6241" y="3315"/>
                    </a:lnTo>
                    <a:lnTo>
                      <a:pt x="6379" y="2286"/>
                    </a:lnTo>
                    <a:lnTo>
                      <a:pt x="6219" y="1555"/>
                    </a:lnTo>
                    <a:lnTo>
                      <a:pt x="5990" y="1120"/>
                    </a:lnTo>
                    <a:lnTo>
                      <a:pt x="5647" y="732"/>
                    </a:lnTo>
                    <a:lnTo>
                      <a:pt x="5213" y="412"/>
                    </a:lnTo>
                    <a:lnTo>
                      <a:pt x="4664" y="160"/>
                    </a:lnTo>
                    <a:lnTo>
                      <a:pt x="4024" y="23"/>
                    </a:lnTo>
                    <a:lnTo>
                      <a:pt x="36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411;p38">
                <a:extLst>
                  <a:ext uri="{FF2B5EF4-FFF2-40B4-BE49-F238E27FC236}">
                    <a16:creationId xmlns:a16="http://schemas.microsoft.com/office/drawing/2014/main" id="{F961095E-CBA7-4431-ACA6-78B10448AA98}"/>
                  </a:ext>
                </a:extLst>
              </p:cNvPr>
              <p:cNvSpPr/>
              <p:nvPr/>
            </p:nvSpPr>
            <p:spPr>
              <a:xfrm>
                <a:off x="1562123" y="4062314"/>
                <a:ext cx="86318" cy="93931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419" extrusionOk="0">
                    <a:moveTo>
                      <a:pt x="823" y="1"/>
                    </a:moveTo>
                    <a:lnTo>
                      <a:pt x="663" y="24"/>
                    </a:lnTo>
                    <a:lnTo>
                      <a:pt x="458" y="92"/>
                    </a:lnTo>
                    <a:lnTo>
                      <a:pt x="160" y="275"/>
                    </a:lnTo>
                    <a:lnTo>
                      <a:pt x="23" y="504"/>
                    </a:lnTo>
                    <a:lnTo>
                      <a:pt x="0" y="778"/>
                    </a:lnTo>
                    <a:lnTo>
                      <a:pt x="160" y="1167"/>
                    </a:lnTo>
                    <a:lnTo>
                      <a:pt x="458" y="1395"/>
                    </a:lnTo>
                    <a:lnTo>
                      <a:pt x="686" y="1418"/>
                    </a:lnTo>
                    <a:lnTo>
                      <a:pt x="823" y="1350"/>
                    </a:lnTo>
                    <a:lnTo>
                      <a:pt x="1052" y="1212"/>
                    </a:lnTo>
                    <a:lnTo>
                      <a:pt x="1303" y="732"/>
                    </a:lnTo>
                    <a:lnTo>
                      <a:pt x="1281" y="275"/>
                    </a:lnTo>
                    <a:lnTo>
                      <a:pt x="1075" y="46"/>
                    </a:lnTo>
                    <a:lnTo>
                      <a:pt x="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412;p38">
                <a:extLst>
                  <a:ext uri="{FF2B5EF4-FFF2-40B4-BE49-F238E27FC236}">
                    <a16:creationId xmlns:a16="http://schemas.microsoft.com/office/drawing/2014/main" id="{BEE866B9-5952-4043-9836-6FDC74785CE2}"/>
                  </a:ext>
                </a:extLst>
              </p:cNvPr>
              <p:cNvSpPr/>
              <p:nvPr/>
            </p:nvSpPr>
            <p:spPr>
              <a:xfrm>
                <a:off x="1702857" y="4086542"/>
                <a:ext cx="78772" cy="66658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007" extrusionOk="0">
                    <a:moveTo>
                      <a:pt x="435" y="0"/>
                    </a:moveTo>
                    <a:lnTo>
                      <a:pt x="298" y="23"/>
                    </a:lnTo>
                    <a:lnTo>
                      <a:pt x="115" y="138"/>
                    </a:lnTo>
                    <a:lnTo>
                      <a:pt x="0" y="412"/>
                    </a:lnTo>
                    <a:lnTo>
                      <a:pt x="138" y="824"/>
                    </a:lnTo>
                    <a:lnTo>
                      <a:pt x="412" y="1006"/>
                    </a:lnTo>
                    <a:lnTo>
                      <a:pt x="641" y="1006"/>
                    </a:lnTo>
                    <a:lnTo>
                      <a:pt x="755" y="961"/>
                    </a:lnTo>
                    <a:lnTo>
                      <a:pt x="983" y="824"/>
                    </a:lnTo>
                    <a:lnTo>
                      <a:pt x="1189" y="481"/>
                    </a:lnTo>
                    <a:lnTo>
                      <a:pt x="1075" y="18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413;p38">
                <a:extLst>
                  <a:ext uri="{FF2B5EF4-FFF2-40B4-BE49-F238E27FC236}">
                    <a16:creationId xmlns:a16="http://schemas.microsoft.com/office/drawing/2014/main" id="{B3B0C300-2672-4575-A488-6384070656AE}"/>
                  </a:ext>
                </a:extLst>
              </p:cNvPr>
              <p:cNvSpPr/>
              <p:nvPr/>
            </p:nvSpPr>
            <p:spPr>
              <a:xfrm>
                <a:off x="1498575" y="4195501"/>
                <a:ext cx="87841" cy="84796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281" extrusionOk="0">
                    <a:moveTo>
                      <a:pt x="709" y="1"/>
                    </a:moveTo>
                    <a:lnTo>
                      <a:pt x="457" y="23"/>
                    </a:lnTo>
                    <a:lnTo>
                      <a:pt x="206" y="138"/>
                    </a:lnTo>
                    <a:lnTo>
                      <a:pt x="0" y="572"/>
                    </a:lnTo>
                    <a:lnTo>
                      <a:pt x="114" y="1029"/>
                    </a:lnTo>
                    <a:lnTo>
                      <a:pt x="389" y="1258"/>
                    </a:lnTo>
                    <a:lnTo>
                      <a:pt x="663" y="1281"/>
                    </a:lnTo>
                    <a:lnTo>
                      <a:pt x="846" y="1258"/>
                    </a:lnTo>
                    <a:lnTo>
                      <a:pt x="1006" y="1212"/>
                    </a:lnTo>
                    <a:lnTo>
                      <a:pt x="1212" y="1029"/>
                    </a:lnTo>
                    <a:lnTo>
                      <a:pt x="1326" y="709"/>
                    </a:lnTo>
                    <a:lnTo>
                      <a:pt x="1143" y="252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414;p38">
                <a:extLst>
                  <a:ext uri="{FF2B5EF4-FFF2-40B4-BE49-F238E27FC236}">
                    <a16:creationId xmlns:a16="http://schemas.microsoft.com/office/drawing/2014/main" id="{1A64D1B2-CF61-40CC-B1D4-1C10F8DB19E9}"/>
                  </a:ext>
                </a:extLst>
              </p:cNvPr>
              <p:cNvSpPr/>
              <p:nvPr/>
            </p:nvSpPr>
            <p:spPr>
              <a:xfrm>
                <a:off x="1616603" y="4278709"/>
                <a:ext cx="63613" cy="5759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70" extrusionOk="0">
                    <a:moveTo>
                      <a:pt x="595" y="1"/>
                    </a:moveTo>
                    <a:lnTo>
                      <a:pt x="366" y="70"/>
                    </a:lnTo>
                    <a:lnTo>
                      <a:pt x="160" y="161"/>
                    </a:lnTo>
                    <a:lnTo>
                      <a:pt x="0" y="458"/>
                    </a:lnTo>
                    <a:lnTo>
                      <a:pt x="92" y="733"/>
                    </a:lnTo>
                    <a:lnTo>
                      <a:pt x="389" y="870"/>
                    </a:lnTo>
                    <a:lnTo>
                      <a:pt x="618" y="847"/>
                    </a:lnTo>
                    <a:lnTo>
                      <a:pt x="800" y="778"/>
                    </a:lnTo>
                    <a:lnTo>
                      <a:pt x="961" y="481"/>
                    </a:lnTo>
                    <a:lnTo>
                      <a:pt x="892" y="161"/>
                    </a:lnTo>
                    <a:lnTo>
                      <a:pt x="5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415;p38">
                <a:extLst>
                  <a:ext uri="{FF2B5EF4-FFF2-40B4-BE49-F238E27FC236}">
                    <a16:creationId xmlns:a16="http://schemas.microsoft.com/office/drawing/2014/main" id="{FA6F0149-8236-4403-BBA5-937CB48B65D1}"/>
                  </a:ext>
                </a:extLst>
              </p:cNvPr>
              <p:cNvSpPr/>
              <p:nvPr/>
            </p:nvSpPr>
            <p:spPr>
              <a:xfrm>
                <a:off x="1745223" y="4227275"/>
                <a:ext cx="56067" cy="50043"/>
              </a:xfrm>
              <a:custGeom>
                <a:avLst/>
                <a:gdLst/>
                <a:ahLst/>
                <a:cxnLst/>
                <a:rect l="l" t="t" r="r" b="b"/>
                <a:pathLst>
                  <a:path w="847" h="756" extrusionOk="0">
                    <a:moveTo>
                      <a:pt x="572" y="1"/>
                    </a:moveTo>
                    <a:lnTo>
                      <a:pt x="366" y="23"/>
                    </a:lnTo>
                    <a:lnTo>
                      <a:pt x="161" y="92"/>
                    </a:lnTo>
                    <a:lnTo>
                      <a:pt x="1" y="366"/>
                    </a:lnTo>
                    <a:lnTo>
                      <a:pt x="92" y="618"/>
                    </a:lnTo>
                    <a:lnTo>
                      <a:pt x="321" y="755"/>
                    </a:lnTo>
                    <a:lnTo>
                      <a:pt x="504" y="732"/>
                    </a:lnTo>
                    <a:lnTo>
                      <a:pt x="686" y="641"/>
                    </a:lnTo>
                    <a:lnTo>
                      <a:pt x="846" y="389"/>
                    </a:lnTo>
                    <a:lnTo>
                      <a:pt x="801" y="138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416;p38">
                <a:extLst>
                  <a:ext uri="{FF2B5EF4-FFF2-40B4-BE49-F238E27FC236}">
                    <a16:creationId xmlns:a16="http://schemas.microsoft.com/office/drawing/2014/main" id="{932CC8E5-C5C5-4B07-A0EF-23DBF832F69A}"/>
                  </a:ext>
                </a:extLst>
              </p:cNvPr>
              <p:cNvSpPr/>
              <p:nvPr/>
            </p:nvSpPr>
            <p:spPr>
              <a:xfrm>
                <a:off x="1631696" y="4181864"/>
                <a:ext cx="60635" cy="51566"/>
              </a:xfrm>
              <a:custGeom>
                <a:avLst/>
                <a:gdLst/>
                <a:ahLst/>
                <a:cxnLst/>
                <a:rect l="l" t="t" r="r" b="b"/>
                <a:pathLst>
                  <a:path w="916" h="779" extrusionOk="0">
                    <a:moveTo>
                      <a:pt x="435" y="1"/>
                    </a:moveTo>
                    <a:lnTo>
                      <a:pt x="230" y="24"/>
                    </a:lnTo>
                    <a:lnTo>
                      <a:pt x="1" y="275"/>
                    </a:lnTo>
                    <a:lnTo>
                      <a:pt x="1" y="572"/>
                    </a:lnTo>
                    <a:lnTo>
                      <a:pt x="230" y="778"/>
                    </a:lnTo>
                    <a:lnTo>
                      <a:pt x="412" y="778"/>
                    </a:lnTo>
                    <a:lnTo>
                      <a:pt x="664" y="732"/>
                    </a:lnTo>
                    <a:lnTo>
                      <a:pt x="915" y="504"/>
                    </a:lnTo>
                    <a:lnTo>
                      <a:pt x="915" y="229"/>
                    </a:lnTo>
                    <a:lnTo>
                      <a:pt x="664" y="24"/>
                    </a:lnTo>
                    <a:lnTo>
                      <a:pt x="4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0" name="Google Shape;417;p38">
              <a:extLst>
                <a:ext uri="{FF2B5EF4-FFF2-40B4-BE49-F238E27FC236}">
                  <a16:creationId xmlns:a16="http://schemas.microsoft.com/office/drawing/2014/main" id="{9EB60D72-E055-416B-8017-F17DD9B1F32C}"/>
                </a:ext>
              </a:extLst>
            </p:cNvPr>
            <p:cNvGrpSpPr/>
            <p:nvPr/>
          </p:nvGrpSpPr>
          <p:grpSpPr>
            <a:xfrm>
              <a:off x="5185352" y="3895529"/>
              <a:ext cx="1173927" cy="2027220"/>
              <a:chOff x="5650132" y="3291897"/>
              <a:chExt cx="1323317" cy="2501100"/>
            </a:xfrm>
          </p:grpSpPr>
          <p:sp>
            <p:nvSpPr>
              <p:cNvPr id="243" name="Google Shape;418;p38">
                <a:extLst>
                  <a:ext uri="{FF2B5EF4-FFF2-40B4-BE49-F238E27FC236}">
                    <a16:creationId xmlns:a16="http://schemas.microsoft.com/office/drawing/2014/main" id="{4ABAE237-E8E1-4F19-B1BB-D70AE99A16A3}"/>
                  </a:ext>
                </a:extLst>
              </p:cNvPr>
              <p:cNvSpPr/>
              <p:nvPr/>
            </p:nvSpPr>
            <p:spPr>
              <a:xfrm rot="-818940" flipH="1">
                <a:off x="6547792" y="3954716"/>
                <a:ext cx="151727" cy="1846457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419;p38">
                <a:extLst>
                  <a:ext uri="{FF2B5EF4-FFF2-40B4-BE49-F238E27FC236}">
                    <a16:creationId xmlns:a16="http://schemas.microsoft.com/office/drawing/2014/main" id="{E8ECC04C-B78F-4E53-9E55-71F7B1E4BF34}"/>
                  </a:ext>
                </a:extLst>
              </p:cNvPr>
              <p:cNvSpPr/>
              <p:nvPr/>
            </p:nvSpPr>
            <p:spPr>
              <a:xfrm rot="7410453">
                <a:off x="5819520" y="3492889"/>
                <a:ext cx="984540" cy="935228"/>
              </a:xfrm>
              <a:custGeom>
                <a:avLst/>
                <a:gdLst/>
                <a:ahLst/>
                <a:cxnLst/>
                <a:rect l="l" t="t" r="r" b="b"/>
                <a:pathLst>
                  <a:path w="17330" h="16462" extrusionOk="0">
                    <a:moveTo>
                      <a:pt x="7545" y="1"/>
                    </a:moveTo>
                    <a:lnTo>
                      <a:pt x="6676" y="92"/>
                    </a:lnTo>
                    <a:lnTo>
                      <a:pt x="6493" y="115"/>
                    </a:lnTo>
                    <a:lnTo>
                      <a:pt x="6082" y="344"/>
                    </a:lnTo>
                    <a:lnTo>
                      <a:pt x="5487" y="915"/>
                    </a:lnTo>
                    <a:lnTo>
                      <a:pt x="4847" y="2058"/>
                    </a:lnTo>
                    <a:lnTo>
                      <a:pt x="4459" y="3339"/>
                    </a:lnTo>
                    <a:lnTo>
                      <a:pt x="4413" y="3956"/>
                    </a:lnTo>
                    <a:lnTo>
                      <a:pt x="4436" y="4253"/>
                    </a:lnTo>
                    <a:lnTo>
                      <a:pt x="4619" y="4779"/>
                    </a:lnTo>
                    <a:lnTo>
                      <a:pt x="5122" y="5442"/>
                    </a:lnTo>
                    <a:lnTo>
                      <a:pt x="6356" y="6311"/>
                    </a:lnTo>
                    <a:lnTo>
                      <a:pt x="6630" y="6402"/>
                    </a:lnTo>
                    <a:lnTo>
                      <a:pt x="5464" y="6105"/>
                    </a:lnTo>
                    <a:lnTo>
                      <a:pt x="2561" y="5556"/>
                    </a:lnTo>
                    <a:lnTo>
                      <a:pt x="2241" y="5533"/>
                    </a:lnTo>
                    <a:lnTo>
                      <a:pt x="1715" y="5671"/>
                    </a:lnTo>
                    <a:lnTo>
                      <a:pt x="1281" y="6014"/>
                    </a:lnTo>
                    <a:lnTo>
                      <a:pt x="915" y="6516"/>
                    </a:lnTo>
                    <a:lnTo>
                      <a:pt x="321" y="8003"/>
                    </a:lnTo>
                    <a:lnTo>
                      <a:pt x="69" y="8917"/>
                    </a:lnTo>
                    <a:lnTo>
                      <a:pt x="1" y="9100"/>
                    </a:lnTo>
                    <a:lnTo>
                      <a:pt x="46" y="9534"/>
                    </a:lnTo>
                    <a:lnTo>
                      <a:pt x="389" y="10266"/>
                    </a:lnTo>
                    <a:lnTo>
                      <a:pt x="1258" y="11272"/>
                    </a:lnTo>
                    <a:lnTo>
                      <a:pt x="2104" y="11820"/>
                    </a:lnTo>
                    <a:lnTo>
                      <a:pt x="2721" y="12072"/>
                    </a:lnTo>
                    <a:lnTo>
                      <a:pt x="3041" y="12118"/>
                    </a:lnTo>
                    <a:lnTo>
                      <a:pt x="3361" y="12140"/>
                    </a:lnTo>
                    <a:lnTo>
                      <a:pt x="4047" y="12003"/>
                    </a:lnTo>
                    <a:lnTo>
                      <a:pt x="5122" y="11500"/>
                    </a:lnTo>
                    <a:lnTo>
                      <a:pt x="6951" y="10106"/>
                    </a:lnTo>
                    <a:lnTo>
                      <a:pt x="7271" y="9786"/>
                    </a:lnTo>
                    <a:lnTo>
                      <a:pt x="7271" y="9786"/>
                    </a:lnTo>
                    <a:lnTo>
                      <a:pt x="7042" y="10106"/>
                    </a:lnTo>
                    <a:lnTo>
                      <a:pt x="6196" y="11912"/>
                    </a:lnTo>
                    <a:lnTo>
                      <a:pt x="5990" y="12986"/>
                    </a:lnTo>
                    <a:lnTo>
                      <a:pt x="6036" y="13695"/>
                    </a:lnTo>
                    <a:lnTo>
                      <a:pt x="6127" y="14015"/>
                    </a:lnTo>
                    <a:lnTo>
                      <a:pt x="6265" y="14335"/>
                    </a:lnTo>
                    <a:lnTo>
                      <a:pt x="6630" y="14861"/>
                    </a:lnTo>
                    <a:lnTo>
                      <a:pt x="7339" y="15524"/>
                    </a:lnTo>
                    <a:lnTo>
                      <a:pt x="8459" y="16118"/>
                    </a:lnTo>
                    <a:lnTo>
                      <a:pt x="9648" y="16416"/>
                    </a:lnTo>
                    <a:lnTo>
                      <a:pt x="10220" y="16461"/>
                    </a:lnTo>
                    <a:lnTo>
                      <a:pt x="10494" y="16461"/>
                    </a:lnTo>
                    <a:lnTo>
                      <a:pt x="11066" y="16233"/>
                    </a:lnTo>
                    <a:lnTo>
                      <a:pt x="11637" y="15798"/>
                    </a:lnTo>
                    <a:lnTo>
                      <a:pt x="12163" y="15181"/>
                    </a:lnTo>
                    <a:lnTo>
                      <a:pt x="12666" y="14450"/>
                    </a:lnTo>
                    <a:lnTo>
                      <a:pt x="13055" y="13626"/>
                    </a:lnTo>
                    <a:lnTo>
                      <a:pt x="13329" y="12803"/>
                    </a:lnTo>
                    <a:lnTo>
                      <a:pt x="13466" y="11958"/>
                    </a:lnTo>
                    <a:lnTo>
                      <a:pt x="13466" y="11569"/>
                    </a:lnTo>
                    <a:lnTo>
                      <a:pt x="13420" y="11203"/>
                    </a:lnTo>
                    <a:lnTo>
                      <a:pt x="13215" y="10586"/>
                    </a:lnTo>
                    <a:lnTo>
                      <a:pt x="12872" y="10106"/>
                    </a:lnTo>
                    <a:lnTo>
                      <a:pt x="12460" y="9740"/>
                    </a:lnTo>
                    <a:lnTo>
                      <a:pt x="11432" y="9226"/>
                    </a:lnTo>
                    <a:lnTo>
                      <a:pt x="11432" y="9226"/>
                    </a:lnTo>
                    <a:lnTo>
                      <a:pt x="12895" y="9351"/>
                    </a:lnTo>
                    <a:lnTo>
                      <a:pt x="14266" y="9283"/>
                    </a:lnTo>
                    <a:lnTo>
                      <a:pt x="14632" y="9237"/>
                    </a:lnTo>
                    <a:lnTo>
                      <a:pt x="15272" y="8940"/>
                    </a:lnTo>
                    <a:lnTo>
                      <a:pt x="15844" y="8483"/>
                    </a:lnTo>
                    <a:lnTo>
                      <a:pt x="16324" y="7888"/>
                    </a:lnTo>
                    <a:lnTo>
                      <a:pt x="16873" y="6974"/>
                    </a:lnTo>
                    <a:lnTo>
                      <a:pt x="17284" y="5991"/>
                    </a:lnTo>
                    <a:lnTo>
                      <a:pt x="17330" y="5808"/>
                    </a:lnTo>
                    <a:lnTo>
                      <a:pt x="17238" y="5625"/>
                    </a:lnTo>
                    <a:lnTo>
                      <a:pt x="16255" y="4848"/>
                    </a:lnTo>
                    <a:lnTo>
                      <a:pt x="14724" y="3979"/>
                    </a:lnTo>
                    <a:lnTo>
                      <a:pt x="13443" y="3567"/>
                    </a:lnTo>
                    <a:lnTo>
                      <a:pt x="12620" y="3499"/>
                    </a:lnTo>
                    <a:lnTo>
                      <a:pt x="12254" y="3567"/>
                    </a:lnTo>
                    <a:lnTo>
                      <a:pt x="11912" y="3659"/>
                    </a:lnTo>
                    <a:lnTo>
                      <a:pt x="11317" y="3933"/>
                    </a:lnTo>
                    <a:lnTo>
                      <a:pt x="10631" y="4436"/>
                    </a:lnTo>
                    <a:lnTo>
                      <a:pt x="9900" y="5465"/>
                    </a:lnTo>
                    <a:lnTo>
                      <a:pt x="9854" y="5671"/>
                    </a:lnTo>
                    <a:lnTo>
                      <a:pt x="9923" y="5236"/>
                    </a:lnTo>
                    <a:lnTo>
                      <a:pt x="10105" y="2927"/>
                    </a:lnTo>
                    <a:lnTo>
                      <a:pt x="10083" y="1441"/>
                    </a:lnTo>
                    <a:lnTo>
                      <a:pt x="9923" y="961"/>
                    </a:lnTo>
                    <a:lnTo>
                      <a:pt x="9831" y="755"/>
                    </a:lnTo>
                    <a:lnTo>
                      <a:pt x="9557" y="458"/>
                    </a:lnTo>
                    <a:lnTo>
                      <a:pt x="8985" y="161"/>
                    </a:lnTo>
                    <a:lnTo>
                      <a:pt x="754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420;p38">
                <a:extLst>
                  <a:ext uri="{FF2B5EF4-FFF2-40B4-BE49-F238E27FC236}">
                    <a16:creationId xmlns:a16="http://schemas.microsoft.com/office/drawing/2014/main" id="{757C8A93-C9B6-4BA7-9C28-2E24F9EE7178}"/>
                  </a:ext>
                </a:extLst>
              </p:cNvPr>
              <p:cNvSpPr/>
              <p:nvPr/>
            </p:nvSpPr>
            <p:spPr>
              <a:xfrm rot="7410453">
                <a:off x="6346874" y="3951249"/>
                <a:ext cx="79252" cy="122144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2150" extrusionOk="0">
                    <a:moveTo>
                      <a:pt x="435" y="0"/>
                    </a:moveTo>
                    <a:lnTo>
                      <a:pt x="160" y="183"/>
                    </a:lnTo>
                    <a:lnTo>
                      <a:pt x="0" y="663"/>
                    </a:lnTo>
                    <a:lnTo>
                      <a:pt x="114" y="1486"/>
                    </a:lnTo>
                    <a:lnTo>
                      <a:pt x="412" y="1966"/>
                    </a:lnTo>
                    <a:lnTo>
                      <a:pt x="663" y="2149"/>
                    </a:lnTo>
                    <a:lnTo>
                      <a:pt x="800" y="2149"/>
                    </a:lnTo>
                    <a:lnTo>
                      <a:pt x="1006" y="2104"/>
                    </a:lnTo>
                    <a:lnTo>
                      <a:pt x="1303" y="1738"/>
                    </a:lnTo>
                    <a:lnTo>
                      <a:pt x="1372" y="1463"/>
                    </a:lnTo>
                    <a:lnTo>
                      <a:pt x="1395" y="1212"/>
                    </a:lnTo>
                    <a:lnTo>
                      <a:pt x="1372" y="709"/>
                    </a:lnTo>
                    <a:lnTo>
                      <a:pt x="1189" y="298"/>
                    </a:lnTo>
                    <a:lnTo>
                      <a:pt x="846" y="23"/>
                    </a:lnTo>
                    <a:lnTo>
                      <a:pt x="61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421;p38">
                <a:extLst>
                  <a:ext uri="{FF2B5EF4-FFF2-40B4-BE49-F238E27FC236}">
                    <a16:creationId xmlns:a16="http://schemas.microsoft.com/office/drawing/2014/main" id="{E25F5D5E-8231-4813-B882-859172D76F75}"/>
                  </a:ext>
                </a:extLst>
              </p:cNvPr>
              <p:cNvSpPr/>
              <p:nvPr/>
            </p:nvSpPr>
            <p:spPr>
              <a:xfrm rot="7410453">
                <a:off x="6265336" y="4015533"/>
                <a:ext cx="74139" cy="106521"/>
              </a:xfrm>
              <a:custGeom>
                <a:avLst/>
                <a:gdLst/>
                <a:ahLst/>
                <a:cxnLst/>
                <a:rect l="l" t="t" r="r" b="b"/>
                <a:pathLst>
                  <a:path w="1305" h="1875" extrusionOk="0">
                    <a:moveTo>
                      <a:pt x="618" y="0"/>
                    </a:moveTo>
                    <a:lnTo>
                      <a:pt x="367" y="92"/>
                    </a:lnTo>
                    <a:lnTo>
                      <a:pt x="92" y="526"/>
                    </a:lnTo>
                    <a:lnTo>
                      <a:pt x="1" y="1281"/>
                    </a:lnTo>
                    <a:lnTo>
                      <a:pt x="161" y="1715"/>
                    </a:lnTo>
                    <a:lnTo>
                      <a:pt x="390" y="1875"/>
                    </a:lnTo>
                    <a:lnTo>
                      <a:pt x="550" y="1875"/>
                    </a:lnTo>
                    <a:lnTo>
                      <a:pt x="710" y="1829"/>
                    </a:lnTo>
                    <a:lnTo>
                      <a:pt x="984" y="1692"/>
                    </a:lnTo>
                    <a:lnTo>
                      <a:pt x="1235" y="1303"/>
                    </a:lnTo>
                    <a:lnTo>
                      <a:pt x="1304" y="686"/>
                    </a:lnTo>
                    <a:lnTo>
                      <a:pt x="1121" y="275"/>
                    </a:lnTo>
                    <a:lnTo>
                      <a:pt x="915" y="69"/>
                    </a:lnTo>
                    <a:lnTo>
                      <a:pt x="778" y="23"/>
                    </a:lnTo>
                    <a:lnTo>
                      <a:pt x="6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422;p38">
                <a:extLst>
                  <a:ext uri="{FF2B5EF4-FFF2-40B4-BE49-F238E27FC236}">
                    <a16:creationId xmlns:a16="http://schemas.microsoft.com/office/drawing/2014/main" id="{32DA2BC3-B87F-4FC7-AB34-F6AE7C85875D}"/>
                  </a:ext>
                </a:extLst>
              </p:cNvPr>
              <p:cNvSpPr/>
              <p:nvPr/>
            </p:nvSpPr>
            <p:spPr>
              <a:xfrm rot="7410453">
                <a:off x="6310618" y="3892981"/>
                <a:ext cx="79252" cy="75389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327" extrusionOk="0">
                    <a:moveTo>
                      <a:pt x="640" y="1"/>
                    </a:moveTo>
                    <a:lnTo>
                      <a:pt x="366" y="24"/>
                    </a:lnTo>
                    <a:lnTo>
                      <a:pt x="229" y="69"/>
                    </a:lnTo>
                    <a:lnTo>
                      <a:pt x="92" y="161"/>
                    </a:lnTo>
                    <a:lnTo>
                      <a:pt x="0" y="367"/>
                    </a:lnTo>
                    <a:lnTo>
                      <a:pt x="69" y="710"/>
                    </a:lnTo>
                    <a:lnTo>
                      <a:pt x="480" y="1167"/>
                    </a:lnTo>
                    <a:lnTo>
                      <a:pt x="869" y="1327"/>
                    </a:lnTo>
                    <a:lnTo>
                      <a:pt x="1120" y="1327"/>
                    </a:lnTo>
                    <a:lnTo>
                      <a:pt x="1212" y="1258"/>
                    </a:lnTo>
                    <a:lnTo>
                      <a:pt x="1303" y="1190"/>
                    </a:lnTo>
                    <a:lnTo>
                      <a:pt x="1395" y="984"/>
                    </a:lnTo>
                    <a:lnTo>
                      <a:pt x="1349" y="618"/>
                    </a:lnTo>
                    <a:lnTo>
                      <a:pt x="1006" y="184"/>
                    </a:lnTo>
                    <a:lnTo>
                      <a:pt x="64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423;p38">
                <a:extLst>
                  <a:ext uri="{FF2B5EF4-FFF2-40B4-BE49-F238E27FC236}">
                    <a16:creationId xmlns:a16="http://schemas.microsoft.com/office/drawing/2014/main" id="{0C3F2144-F03E-4B6D-83D6-B6FC64C612F7}"/>
                  </a:ext>
                </a:extLst>
              </p:cNvPr>
              <p:cNvSpPr/>
              <p:nvPr/>
            </p:nvSpPr>
            <p:spPr>
              <a:xfrm rot="7410453">
                <a:off x="6236231" y="3939398"/>
                <a:ext cx="57209" cy="92262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1624" extrusionOk="0">
                    <a:moveTo>
                      <a:pt x="412" y="0"/>
                    </a:moveTo>
                    <a:lnTo>
                      <a:pt x="297" y="23"/>
                    </a:lnTo>
                    <a:lnTo>
                      <a:pt x="115" y="206"/>
                    </a:lnTo>
                    <a:lnTo>
                      <a:pt x="0" y="595"/>
                    </a:lnTo>
                    <a:lnTo>
                      <a:pt x="92" y="1212"/>
                    </a:lnTo>
                    <a:lnTo>
                      <a:pt x="297" y="1532"/>
                    </a:lnTo>
                    <a:lnTo>
                      <a:pt x="503" y="1624"/>
                    </a:lnTo>
                    <a:lnTo>
                      <a:pt x="617" y="1578"/>
                    </a:lnTo>
                    <a:lnTo>
                      <a:pt x="823" y="1463"/>
                    </a:lnTo>
                    <a:lnTo>
                      <a:pt x="1006" y="961"/>
                    </a:lnTo>
                    <a:lnTo>
                      <a:pt x="938" y="389"/>
                    </a:lnTo>
                    <a:lnTo>
                      <a:pt x="732" y="92"/>
                    </a:lnTo>
                    <a:lnTo>
                      <a:pt x="5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" name="Google Shape;424;p38">
              <a:extLst>
                <a:ext uri="{FF2B5EF4-FFF2-40B4-BE49-F238E27FC236}">
                  <a16:creationId xmlns:a16="http://schemas.microsoft.com/office/drawing/2014/main" id="{47EEC8C6-B2B4-4FF8-BD29-24D4BE425036}"/>
                </a:ext>
              </a:extLst>
            </p:cNvPr>
            <p:cNvGrpSpPr/>
            <p:nvPr/>
          </p:nvGrpSpPr>
          <p:grpSpPr>
            <a:xfrm>
              <a:off x="6199240" y="3439657"/>
              <a:ext cx="1132151" cy="2376234"/>
              <a:chOff x="6538713" y="2264777"/>
              <a:chExt cx="1699704" cy="3282511"/>
            </a:xfrm>
          </p:grpSpPr>
          <p:sp>
            <p:nvSpPr>
              <p:cNvPr id="237" name="Google Shape;425;p38">
                <a:extLst>
                  <a:ext uri="{FF2B5EF4-FFF2-40B4-BE49-F238E27FC236}">
                    <a16:creationId xmlns:a16="http://schemas.microsoft.com/office/drawing/2014/main" id="{721C4107-2894-4E5A-823D-81756427F6E7}"/>
                  </a:ext>
                </a:extLst>
              </p:cNvPr>
              <p:cNvSpPr/>
              <p:nvPr/>
            </p:nvSpPr>
            <p:spPr>
              <a:xfrm>
                <a:off x="7147881" y="3154675"/>
                <a:ext cx="151730" cy="2392613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426;p38">
                <a:extLst>
                  <a:ext uri="{FF2B5EF4-FFF2-40B4-BE49-F238E27FC236}">
                    <a16:creationId xmlns:a16="http://schemas.microsoft.com/office/drawing/2014/main" id="{5539A448-AC9D-49B1-90B8-B7C675E35452}"/>
                  </a:ext>
                </a:extLst>
              </p:cNvPr>
              <p:cNvSpPr/>
              <p:nvPr/>
            </p:nvSpPr>
            <p:spPr>
              <a:xfrm rot="8229467">
                <a:off x="6795635" y="2505107"/>
                <a:ext cx="1185859" cy="1220911"/>
              </a:xfrm>
              <a:custGeom>
                <a:avLst/>
                <a:gdLst/>
                <a:ahLst/>
                <a:cxnLst/>
                <a:rect l="l" t="t" r="r" b="b"/>
                <a:pathLst>
                  <a:path w="20874" h="21491" extrusionOk="0">
                    <a:moveTo>
                      <a:pt x="15935" y="1"/>
                    </a:moveTo>
                    <a:lnTo>
                      <a:pt x="14952" y="161"/>
                    </a:lnTo>
                    <a:lnTo>
                      <a:pt x="13375" y="549"/>
                    </a:lnTo>
                    <a:lnTo>
                      <a:pt x="11477" y="1304"/>
                    </a:lnTo>
                    <a:lnTo>
                      <a:pt x="10837" y="1693"/>
                    </a:lnTo>
                    <a:lnTo>
                      <a:pt x="10586" y="1898"/>
                    </a:lnTo>
                    <a:lnTo>
                      <a:pt x="10174" y="2538"/>
                    </a:lnTo>
                    <a:lnTo>
                      <a:pt x="9763" y="3819"/>
                    </a:lnTo>
                    <a:lnTo>
                      <a:pt x="9465" y="6494"/>
                    </a:lnTo>
                    <a:lnTo>
                      <a:pt x="9465" y="7019"/>
                    </a:lnTo>
                    <a:lnTo>
                      <a:pt x="9443" y="6562"/>
                    </a:lnTo>
                    <a:lnTo>
                      <a:pt x="8871" y="4162"/>
                    </a:lnTo>
                    <a:lnTo>
                      <a:pt x="8277" y="2973"/>
                    </a:lnTo>
                    <a:lnTo>
                      <a:pt x="7751" y="2310"/>
                    </a:lnTo>
                    <a:lnTo>
                      <a:pt x="7431" y="2058"/>
                    </a:lnTo>
                    <a:lnTo>
                      <a:pt x="7065" y="1830"/>
                    </a:lnTo>
                    <a:lnTo>
                      <a:pt x="6242" y="1487"/>
                    </a:lnTo>
                    <a:lnTo>
                      <a:pt x="4847" y="1121"/>
                    </a:lnTo>
                    <a:lnTo>
                      <a:pt x="2881" y="984"/>
                    </a:lnTo>
                    <a:lnTo>
                      <a:pt x="1647" y="1098"/>
                    </a:lnTo>
                    <a:lnTo>
                      <a:pt x="1007" y="1258"/>
                    </a:lnTo>
                    <a:lnTo>
                      <a:pt x="778" y="1372"/>
                    </a:lnTo>
                    <a:lnTo>
                      <a:pt x="572" y="1510"/>
                    </a:lnTo>
                    <a:lnTo>
                      <a:pt x="252" y="2058"/>
                    </a:lnTo>
                    <a:lnTo>
                      <a:pt x="69" y="2881"/>
                    </a:lnTo>
                    <a:lnTo>
                      <a:pt x="1" y="3887"/>
                    </a:lnTo>
                    <a:lnTo>
                      <a:pt x="69" y="5579"/>
                    </a:lnTo>
                    <a:lnTo>
                      <a:pt x="389" y="7294"/>
                    </a:lnTo>
                    <a:lnTo>
                      <a:pt x="687" y="8300"/>
                    </a:lnTo>
                    <a:lnTo>
                      <a:pt x="869" y="8757"/>
                    </a:lnTo>
                    <a:lnTo>
                      <a:pt x="1098" y="9168"/>
                    </a:lnTo>
                    <a:lnTo>
                      <a:pt x="1807" y="9831"/>
                    </a:lnTo>
                    <a:lnTo>
                      <a:pt x="2698" y="10334"/>
                    </a:lnTo>
                    <a:lnTo>
                      <a:pt x="3704" y="10677"/>
                    </a:lnTo>
                    <a:lnTo>
                      <a:pt x="6128" y="11157"/>
                    </a:lnTo>
                    <a:lnTo>
                      <a:pt x="6745" y="11180"/>
                    </a:lnTo>
                    <a:lnTo>
                      <a:pt x="6219" y="11317"/>
                    </a:lnTo>
                    <a:lnTo>
                      <a:pt x="3636" y="12392"/>
                    </a:lnTo>
                    <a:lnTo>
                      <a:pt x="2470" y="13215"/>
                    </a:lnTo>
                    <a:lnTo>
                      <a:pt x="1875" y="13878"/>
                    </a:lnTo>
                    <a:lnTo>
                      <a:pt x="1715" y="14244"/>
                    </a:lnTo>
                    <a:lnTo>
                      <a:pt x="1555" y="14609"/>
                    </a:lnTo>
                    <a:lnTo>
                      <a:pt x="1395" y="15432"/>
                    </a:lnTo>
                    <a:lnTo>
                      <a:pt x="1350" y="16736"/>
                    </a:lnTo>
                    <a:lnTo>
                      <a:pt x="1578" y="18519"/>
                    </a:lnTo>
                    <a:lnTo>
                      <a:pt x="1990" y="20096"/>
                    </a:lnTo>
                    <a:lnTo>
                      <a:pt x="2218" y="20714"/>
                    </a:lnTo>
                    <a:lnTo>
                      <a:pt x="2287" y="20851"/>
                    </a:lnTo>
                    <a:lnTo>
                      <a:pt x="2515" y="21102"/>
                    </a:lnTo>
                    <a:lnTo>
                      <a:pt x="3041" y="21354"/>
                    </a:lnTo>
                    <a:lnTo>
                      <a:pt x="4070" y="21491"/>
                    </a:lnTo>
                    <a:lnTo>
                      <a:pt x="5305" y="21445"/>
                    </a:lnTo>
                    <a:lnTo>
                      <a:pt x="6653" y="21216"/>
                    </a:lnTo>
                    <a:lnTo>
                      <a:pt x="7979" y="20874"/>
                    </a:lnTo>
                    <a:lnTo>
                      <a:pt x="9145" y="20393"/>
                    </a:lnTo>
                    <a:lnTo>
                      <a:pt x="10060" y="19799"/>
                    </a:lnTo>
                    <a:lnTo>
                      <a:pt x="10357" y="19479"/>
                    </a:lnTo>
                    <a:lnTo>
                      <a:pt x="10586" y="19136"/>
                    </a:lnTo>
                    <a:lnTo>
                      <a:pt x="10929" y="18382"/>
                    </a:lnTo>
                    <a:lnTo>
                      <a:pt x="11134" y="17239"/>
                    </a:lnTo>
                    <a:lnTo>
                      <a:pt x="10929" y="15272"/>
                    </a:lnTo>
                    <a:lnTo>
                      <a:pt x="10814" y="14929"/>
                    </a:lnTo>
                    <a:lnTo>
                      <a:pt x="11134" y="15318"/>
                    </a:lnTo>
                    <a:lnTo>
                      <a:pt x="12872" y="17216"/>
                    </a:lnTo>
                    <a:lnTo>
                      <a:pt x="13924" y="18039"/>
                    </a:lnTo>
                    <a:lnTo>
                      <a:pt x="14587" y="18404"/>
                    </a:lnTo>
                    <a:lnTo>
                      <a:pt x="14907" y="18496"/>
                    </a:lnTo>
                    <a:lnTo>
                      <a:pt x="15227" y="18565"/>
                    </a:lnTo>
                    <a:lnTo>
                      <a:pt x="15958" y="18565"/>
                    </a:lnTo>
                    <a:lnTo>
                      <a:pt x="17147" y="18382"/>
                    </a:lnTo>
                    <a:lnTo>
                      <a:pt x="18725" y="17856"/>
                    </a:lnTo>
                    <a:lnTo>
                      <a:pt x="20028" y="17124"/>
                    </a:lnTo>
                    <a:lnTo>
                      <a:pt x="20462" y="16736"/>
                    </a:lnTo>
                    <a:lnTo>
                      <a:pt x="20622" y="16530"/>
                    </a:lnTo>
                    <a:lnTo>
                      <a:pt x="20828" y="15890"/>
                    </a:lnTo>
                    <a:lnTo>
                      <a:pt x="20874" y="15090"/>
                    </a:lnTo>
                    <a:lnTo>
                      <a:pt x="20736" y="14152"/>
                    </a:lnTo>
                    <a:lnTo>
                      <a:pt x="20439" y="13192"/>
                    </a:lnTo>
                    <a:lnTo>
                      <a:pt x="19982" y="12232"/>
                    </a:lnTo>
                    <a:lnTo>
                      <a:pt x="19388" y="11340"/>
                    </a:lnTo>
                    <a:lnTo>
                      <a:pt x="18610" y="10609"/>
                    </a:lnTo>
                    <a:lnTo>
                      <a:pt x="18176" y="10311"/>
                    </a:lnTo>
                    <a:lnTo>
                      <a:pt x="17719" y="10060"/>
                    </a:lnTo>
                    <a:lnTo>
                      <a:pt x="16850" y="9717"/>
                    </a:lnTo>
                    <a:lnTo>
                      <a:pt x="15707" y="9466"/>
                    </a:lnTo>
                    <a:lnTo>
                      <a:pt x="14564" y="9511"/>
                    </a:lnTo>
                    <a:lnTo>
                      <a:pt x="14414" y="9555"/>
                    </a:lnTo>
                    <a:lnTo>
                      <a:pt x="14414" y="9555"/>
                    </a:lnTo>
                    <a:lnTo>
                      <a:pt x="15410" y="9008"/>
                    </a:lnTo>
                    <a:lnTo>
                      <a:pt x="17010" y="7865"/>
                    </a:lnTo>
                    <a:lnTo>
                      <a:pt x="18107" y="6791"/>
                    </a:lnTo>
                    <a:lnTo>
                      <a:pt x="18702" y="6013"/>
                    </a:lnTo>
                    <a:lnTo>
                      <a:pt x="18907" y="5602"/>
                    </a:lnTo>
                    <a:lnTo>
                      <a:pt x="19067" y="5213"/>
                    </a:lnTo>
                    <a:lnTo>
                      <a:pt x="19227" y="4413"/>
                    </a:lnTo>
                    <a:lnTo>
                      <a:pt x="19182" y="3636"/>
                    </a:lnTo>
                    <a:lnTo>
                      <a:pt x="19022" y="2904"/>
                    </a:lnTo>
                    <a:lnTo>
                      <a:pt x="18587" y="1875"/>
                    </a:lnTo>
                    <a:lnTo>
                      <a:pt x="17856" y="755"/>
                    </a:lnTo>
                    <a:lnTo>
                      <a:pt x="17559" y="344"/>
                    </a:lnTo>
                    <a:lnTo>
                      <a:pt x="17376" y="184"/>
                    </a:lnTo>
                    <a:lnTo>
                      <a:pt x="1678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427;p38">
                <a:extLst>
                  <a:ext uri="{FF2B5EF4-FFF2-40B4-BE49-F238E27FC236}">
                    <a16:creationId xmlns:a16="http://schemas.microsoft.com/office/drawing/2014/main" id="{7147C175-BA85-4F32-B78C-7C0D45D7124D}"/>
                  </a:ext>
                </a:extLst>
              </p:cNvPr>
              <p:cNvSpPr/>
              <p:nvPr/>
            </p:nvSpPr>
            <p:spPr>
              <a:xfrm rot="8229467">
                <a:off x="7395228" y="3132640"/>
                <a:ext cx="106576" cy="146798"/>
              </a:xfrm>
              <a:custGeom>
                <a:avLst/>
                <a:gdLst/>
                <a:ahLst/>
                <a:cxnLst/>
                <a:rect l="l" t="t" r="r" b="b"/>
                <a:pathLst>
                  <a:path w="1876" h="2584" extrusionOk="0">
                    <a:moveTo>
                      <a:pt x="961" y="0"/>
                    </a:moveTo>
                    <a:lnTo>
                      <a:pt x="755" y="23"/>
                    </a:lnTo>
                    <a:lnTo>
                      <a:pt x="412" y="297"/>
                    </a:lnTo>
                    <a:lnTo>
                      <a:pt x="160" y="709"/>
                    </a:lnTo>
                    <a:lnTo>
                      <a:pt x="23" y="1189"/>
                    </a:lnTo>
                    <a:lnTo>
                      <a:pt x="0" y="1692"/>
                    </a:lnTo>
                    <a:lnTo>
                      <a:pt x="92" y="2149"/>
                    </a:lnTo>
                    <a:lnTo>
                      <a:pt x="320" y="2469"/>
                    </a:lnTo>
                    <a:lnTo>
                      <a:pt x="686" y="2583"/>
                    </a:lnTo>
                    <a:lnTo>
                      <a:pt x="915" y="2561"/>
                    </a:lnTo>
                    <a:lnTo>
                      <a:pt x="1166" y="2469"/>
                    </a:lnTo>
                    <a:lnTo>
                      <a:pt x="1532" y="2172"/>
                    </a:lnTo>
                    <a:lnTo>
                      <a:pt x="1761" y="1783"/>
                    </a:lnTo>
                    <a:lnTo>
                      <a:pt x="1875" y="1326"/>
                    </a:lnTo>
                    <a:lnTo>
                      <a:pt x="1852" y="869"/>
                    </a:lnTo>
                    <a:lnTo>
                      <a:pt x="1738" y="457"/>
                    </a:lnTo>
                    <a:lnTo>
                      <a:pt x="1509" y="160"/>
                    </a:lnTo>
                    <a:lnTo>
                      <a:pt x="11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428;p38">
                <a:extLst>
                  <a:ext uri="{FF2B5EF4-FFF2-40B4-BE49-F238E27FC236}">
                    <a16:creationId xmlns:a16="http://schemas.microsoft.com/office/drawing/2014/main" id="{B9BF93AD-B17B-4FDA-B324-6B5B7133B317}"/>
                  </a:ext>
                </a:extLst>
              </p:cNvPr>
              <p:cNvSpPr/>
              <p:nvPr/>
            </p:nvSpPr>
            <p:spPr>
              <a:xfrm rot="8229467">
                <a:off x="7487138" y="3043160"/>
                <a:ext cx="70161" cy="98793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739" extrusionOk="0">
                    <a:moveTo>
                      <a:pt x="572" y="1"/>
                    </a:moveTo>
                    <a:lnTo>
                      <a:pt x="435" y="24"/>
                    </a:lnTo>
                    <a:lnTo>
                      <a:pt x="321" y="70"/>
                    </a:lnTo>
                    <a:lnTo>
                      <a:pt x="115" y="252"/>
                    </a:lnTo>
                    <a:lnTo>
                      <a:pt x="0" y="664"/>
                    </a:lnTo>
                    <a:lnTo>
                      <a:pt x="92" y="1304"/>
                    </a:lnTo>
                    <a:lnTo>
                      <a:pt x="366" y="1647"/>
                    </a:lnTo>
                    <a:lnTo>
                      <a:pt x="618" y="1738"/>
                    </a:lnTo>
                    <a:lnTo>
                      <a:pt x="755" y="1738"/>
                    </a:lnTo>
                    <a:lnTo>
                      <a:pt x="915" y="1693"/>
                    </a:lnTo>
                    <a:lnTo>
                      <a:pt x="1121" y="1510"/>
                    </a:lnTo>
                    <a:lnTo>
                      <a:pt x="1235" y="1098"/>
                    </a:lnTo>
                    <a:lnTo>
                      <a:pt x="1098" y="458"/>
                    </a:lnTo>
                    <a:lnTo>
                      <a:pt x="823" y="115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429;p38">
                <a:extLst>
                  <a:ext uri="{FF2B5EF4-FFF2-40B4-BE49-F238E27FC236}">
                    <a16:creationId xmlns:a16="http://schemas.microsoft.com/office/drawing/2014/main" id="{18259F10-2C27-4377-B51A-1542AC85AB99}"/>
                  </a:ext>
                </a:extLst>
              </p:cNvPr>
              <p:cNvSpPr/>
              <p:nvPr/>
            </p:nvSpPr>
            <p:spPr>
              <a:xfrm rot="8229467">
                <a:off x="7284760" y="3105097"/>
                <a:ext cx="89704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1579" h="1762" extrusionOk="0">
                    <a:moveTo>
                      <a:pt x="1144" y="1"/>
                    </a:moveTo>
                    <a:lnTo>
                      <a:pt x="824" y="24"/>
                    </a:lnTo>
                    <a:lnTo>
                      <a:pt x="390" y="321"/>
                    </a:lnTo>
                    <a:lnTo>
                      <a:pt x="1" y="961"/>
                    </a:lnTo>
                    <a:lnTo>
                      <a:pt x="1" y="1441"/>
                    </a:lnTo>
                    <a:lnTo>
                      <a:pt x="161" y="1670"/>
                    </a:lnTo>
                    <a:lnTo>
                      <a:pt x="321" y="1738"/>
                    </a:lnTo>
                    <a:lnTo>
                      <a:pt x="481" y="1761"/>
                    </a:lnTo>
                    <a:lnTo>
                      <a:pt x="801" y="1716"/>
                    </a:lnTo>
                    <a:lnTo>
                      <a:pt x="1235" y="1441"/>
                    </a:lnTo>
                    <a:lnTo>
                      <a:pt x="1578" y="824"/>
                    </a:lnTo>
                    <a:lnTo>
                      <a:pt x="1578" y="367"/>
                    </a:lnTo>
                    <a:lnTo>
                      <a:pt x="1441" y="138"/>
                    </a:lnTo>
                    <a:lnTo>
                      <a:pt x="1304" y="47"/>
                    </a:lnTo>
                    <a:lnTo>
                      <a:pt x="114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430;p38">
                <a:extLst>
                  <a:ext uri="{FF2B5EF4-FFF2-40B4-BE49-F238E27FC236}">
                    <a16:creationId xmlns:a16="http://schemas.microsoft.com/office/drawing/2014/main" id="{D704C25F-32CA-49AC-91CA-1E3AF56F8060}"/>
                  </a:ext>
                </a:extLst>
              </p:cNvPr>
              <p:cNvSpPr/>
              <p:nvPr/>
            </p:nvSpPr>
            <p:spPr>
              <a:xfrm rot="8229467">
                <a:off x="7375306" y="3014356"/>
                <a:ext cx="70161" cy="91010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602" extrusionOk="0">
                    <a:moveTo>
                      <a:pt x="800" y="1"/>
                    </a:moveTo>
                    <a:lnTo>
                      <a:pt x="572" y="47"/>
                    </a:lnTo>
                    <a:lnTo>
                      <a:pt x="252" y="344"/>
                    </a:lnTo>
                    <a:lnTo>
                      <a:pt x="0" y="961"/>
                    </a:lnTo>
                    <a:lnTo>
                      <a:pt x="46" y="1373"/>
                    </a:lnTo>
                    <a:lnTo>
                      <a:pt x="229" y="1555"/>
                    </a:lnTo>
                    <a:lnTo>
                      <a:pt x="366" y="1601"/>
                    </a:lnTo>
                    <a:lnTo>
                      <a:pt x="526" y="1601"/>
                    </a:lnTo>
                    <a:lnTo>
                      <a:pt x="755" y="1533"/>
                    </a:lnTo>
                    <a:lnTo>
                      <a:pt x="1052" y="1258"/>
                    </a:lnTo>
                    <a:lnTo>
                      <a:pt x="1235" y="687"/>
                    </a:lnTo>
                    <a:lnTo>
                      <a:pt x="1166" y="298"/>
                    </a:lnTo>
                    <a:lnTo>
                      <a:pt x="1029" y="92"/>
                    </a:lnTo>
                    <a:lnTo>
                      <a:pt x="915" y="47"/>
                    </a:lnTo>
                    <a:lnTo>
                      <a:pt x="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D1E8562E-D68C-4837-ADE3-6DC0B85C8C5A}"/>
                </a:ext>
              </a:extLst>
            </p:cNvPr>
            <p:cNvGrpSpPr/>
            <p:nvPr/>
          </p:nvGrpSpPr>
          <p:grpSpPr>
            <a:xfrm>
              <a:off x="3598518" y="3985368"/>
              <a:ext cx="1160182" cy="1640101"/>
              <a:chOff x="3661206" y="3747825"/>
              <a:chExt cx="1097494" cy="1756341"/>
            </a:xfrm>
          </p:grpSpPr>
          <p:sp>
            <p:nvSpPr>
              <p:cNvPr id="209" name="Google Shape;402;p38">
                <a:extLst>
                  <a:ext uri="{FF2B5EF4-FFF2-40B4-BE49-F238E27FC236}">
                    <a16:creationId xmlns:a16="http://schemas.microsoft.com/office/drawing/2014/main" id="{4631B7D9-6AAF-40A7-BC15-CBD985748BA7}"/>
                  </a:ext>
                </a:extLst>
              </p:cNvPr>
              <p:cNvSpPr/>
              <p:nvPr/>
            </p:nvSpPr>
            <p:spPr>
              <a:xfrm>
                <a:off x="4086411" y="4438940"/>
                <a:ext cx="138072" cy="1065226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210" name="Google Shape;431;p38">
                <a:extLst>
                  <a:ext uri="{FF2B5EF4-FFF2-40B4-BE49-F238E27FC236}">
                    <a16:creationId xmlns:a16="http://schemas.microsoft.com/office/drawing/2014/main" id="{81D28228-E01C-48D2-8089-FFCA421A3079}"/>
                  </a:ext>
                </a:extLst>
              </p:cNvPr>
              <p:cNvGrpSpPr/>
              <p:nvPr/>
            </p:nvGrpSpPr>
            <p:grpSpPr>
              <a:xfrm>
                <a:off x="3661206" y="3747825"/>
                <a:ext cx="1097494" cy="926116"/>
                <a:chOff x="-6676201" y="5237775"/>
                <a:chExt cx="992559" cy="979894"/>
              </a:xfrm>
            </p:grpSpPr>
            <p:sp>
              <p:nvSpPr>
                <p:cNvPr id="211" name="Google Shape;432;p38">
                  <a:extLst>
                    <a:ext uri="{FF2B5EF4-FFF2-40B4-BE49-F238E27FC236}">
                      <a16:creationId xmlns:a16="http://schemas.microsoft.com/office/drawing/2014/main" id="{93BA3C48-0BD0-439B-A4AF-AA7F3CFBA5B8}"/>
                    </a:ext>
                  </a:extLst>
                </p:cNvPr>
                <p:cNvSpPr/>
                <p:nvPr/>
              </p:nvSpPr>
              <p:spPr>
                <a:xfrm>
                  <a:off x="-6676201" y="5237775"/>
                  <a:ext cx="992559" cy="979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94" h="35436" extrusionOk="0">
                      <a:moveTo>
                        <a:pt x="19067" y="0"/>
                      </a:moveTo>
                      <a:lnTo>
                        <a:pt x="17330" y="229"/>
                      </a:lnTo>
                      <a:lnTo>
                        <a:pt x="16187" y="595"/>
                      </a:lnTo>
                      <a:lnTo>
                        <a:pt x="15547" y="915"/>
                      </a:lnTo>
                      <a:lnTo>
                        <a:pt x="15272" y="1121"/>
                      </a:lnTo>
                      <a:lnTo>
                        <a:pt x="14998" y="1349"/>
                      </a:lnTo>
                      <a:lnTo>
                        <a:pt x="14632" y="1944"/>
                      </a:lnTo>
                      <a:lnTo>
                        <a:pt x="14381" y="2698"/>
                      </a:lnTo>
                      <a:lnTo>
                        <a:pt x="14266" y="3567"/>
                      </a:lnTo>
                      <a:lnTo>
                        <a:pt x="14266" y="5076"/>
                      </a:lnTo>
                      <a:lnTo>
                        <a:pt x="14586" y="7270"/>
                      </a:lnTo>
                      <a:lnTo>
                        <a:pt x="15387" y="10562"/>
                      </a:lnTo>
                      <a:lnTo>
                        <a:pt x="16415" y="13694"/>
                      </a:lnTo>
                      <a:lnTo>
                        <a:pt x="16552" y="14015"/>
                      </a:lnTo>
                      <a:lnTo>
                        <a:pt x="15318" y="13054"/>
                      </a:lnTo>
                      <a:lnTo>
                        <a:pt x="10105" y="9465"/>
                      </a:lnTo>
                      <a:lnTo>
                        <a:pt x="7865" y="8162"/>
                      </a:lnTo>
                      <a:lnTo>
                        <a:pt x="5785" y="7133"/>
                      </a:lnTo>
                      <a:lnTo>
                        <a:pt x="4436" y="6699"/>
                      </a:lnTo>
                      <a:lnTo>
                        <a:pt x="3681" y="6584"/>
                      </a:lnTo>
                      <a:lnTo>
                        <a:pt x="3361" y="6607"/>
                      </a:lnTo>
                      <a:lnTo>
                        <a:pt x="3064" y="6653"/>
                      </a:lnTo>
                      <a:lnTo>
                        <a:pt x="2492" y="6882"/>
                      </a:lnTo>
                      <a:lnTo>
                        <a:pt x="1989" y="7247"/>
                      </a:lnTo>
                      <a:lnTo>
                        <a:pt x="1555" y="7750"/>
                      </a:lnTo>
                      <a:lnTo>
                        <a:pt x="984" y="8711"/>
                      </a:lnTo>
                      <a:lnTo>
                        <a:pt x="435" y="10288"/>
                      </a:lnTo>
                      <a:lnTo>
                        <a:pt x="115" y="12094"/>
                      </a:lnTo>
                      <a:lnTo>
                        <a:pt x="0" y="13946"/>
                      </a:lnTo>
                      <a:lnTo>
                        <a:pt x="92" y="15775"/>
                      </a:lnTo>
                      <a:lnTo>
                        <a:pt x="389" y="17375"/>
                      </a:lnTo>
                      <a:lnTo>
                        <a:pt x="618" y="18038"/>
                      </a:lnTo>
                      <a:lnTo>
                        <a:pt x="778" y="18358"/>
                      </a:lnTo>
                      <a:lnTo>
                        <a:pt x="1235" y="18861"/>
                      </a:lnTo>
                      <a:lnTo>
                        <a:pt x="1898" y="19250"/>
                      </a:lnTo>
                      <a:lnTo>
                        <a:pt x="2744" y="19547"/>
                      </a:lnTo>
                      <a:lnTo>
                        <a:pt x="4184" y="19821"/>
                      </a:lnTo>
                      <a:lnTo>
                        <a:pt x="6425" y="19890"/>
                      </a:lnTo>
                      <a:lnTo>
                        <a:pt x="9831" y="19684"/>
                      </a:lnTo>
                      <a:lnTo>
                        <a:pt x="13146" y="19181"/>
                      </a:lnTo>
                      <a:lnTo>
                        <a:pt x="13512" y="19113"/>
                      </a:lnTo>
                      <a:lnTo>
                        <a:pt x="12369" y="19639"/>
                      </a:lnTo>
                      <a:lnTo>
                        <a:pt x="7979" y="22130"/>
                      </a:lnTo>
                      <a:lnTo>
                        <a:pt x="6265" y="23274"/>
                      </a:lnTo>
                      <a:lnTo>
                        <a:pt x="4847" y="24462"/>
                      </a:lnTo>
                      <a:lnTo>
                        <a:pt x="4093" y="25331"/>
                      </a:lnTo>
                      <a:lnTo>
                        <a:pt x="3796" y="25880"/>
                      </a:lnTo>
                      <a:lnTo>
                        <a:pt x="3704" y="26131"/>
                      </a:lnTo>
                      <a:lnTo>
                        <a:pt x="3658" y="26406"/>
                      </a:lnTo>
                      <a:lnTo>
                        <a:pt x="3681" y="26954"/>
                      </a:lnTo>
                      <a:lnTo>
                        <a:pt x="3956" y="27800"/>
                      </a:lnTo>
                      <a:lnTo>
                        <a:pt x="4756" y="28989"/>
                      </a:lnTo>
                      <a:lnTo>
                        <a:pt x="5899" y="30132"/>
                      </a:lnTo>
                      <a:lnTo>
                        <a:pt x="7293" y="31184"/>
                      </a:lnTo>
                      <a:lnTo>
                        <a:pt x="8779" y="32052"/>
                      </a:lnTo>
                      <a:lnTo>
                        <a:pt x="10265" y="32670"/>
                      </a:lnTo>
                      <a:lnTo>
                        <a:pt x="11637" y="32967"/>
                      </a:lnTo>
                      <a:lnTo>
                        <a:pt x="12209" y="32967"/>
                      </a:lnTo>
                      <a:lnTo>
                        <a:pt x="12506" y="32921"/>
                      </a:lnTo>
                      <a:lnTo>
                        <a:pt x="13077" y="32647"/>
                      </a:lnTo>
                      <a:lnTo>
                        <a:pt x="13946" y="31938"/>
                      </a:lnTo>
                      <a:lnTo>
                        <a:pt x="15089" y="30452"/>
                      </a:lnTo>
                      <a:lnTo>
                        <a:pt x="16187" y="28669"/>
                      </a:lnTo>
                      <a:lnTo>
                        <a:pt x="17604" y="25811"/>
                      </a:lnTo>
                      <a:lnTo>
                        <a:pt x="18793" y="22976"/>
                      </a:lnTo>
                      <a:lnTo>
                        <a:pt x="18907" y="22656"/>
                      </a:lnTo>
                      <a:lnTo>
                        <a:pt x="18953" y="23891"/>
                      </a:lnTo>
                      <a:lnTo>
                        <a:pt x="19410" y="28829"/>
                      </a:lnTo>
                      <a:lnTo>
                        <a:pt x="19730" y="30818"/>
                      </a:lnTo>
                      <a:lnTo>
                        <a:pt x="20187" y="32601"/>
                      </a:lnTo>
                      <a:lnTo>
                        <a:pt x="20599" y="33607"/>
                      </a:lnTo>
                      <a:lnTo>
                        <a:pt x="20919" y="34133"/>
                      </a:lnTo>
                      <a:lnTo>
                        <a:pt x="21079" y="34316"/>
                      </a:lnTo>
                      <a:lnTo>
                        <a:pt x="21491" y="34636"/>
                      </a:lnTo>
                      <a:lnTo>
                        <a:pt x="22611" y="35116"/>
                      </a:lnTo>
                      <a:lnTo>
                        <a:pt x="24074" y="35413"/>
                      </a:lnTo>
                      <a:lnTo>
                        <a:pt x="25766" y="35436"/>
                      </a:lnTo>
                      <a:lnTo>
                        <a:pt x="27572" y="35207"/>
                      </a:lnTo>
                      <a:lnTo>
                        <a:pt x="29378" y="34682"/>
                      </a:lnTo>
                      <a:lnTo>
                        <a:pt x="31093" y="33813"/>
                      </a:lnTo>
                      <a:lnTo>
                        <a:pt x="32259" y="32921"/>
                      </a:lnTo>
                      <a:lnTo>
                        <a:pt x="32944" y="32212"/>
                      </a:lnTo>
                      <a:lnTo>
                        <a:pt x="33264" y="31824"/>
                      </a:lnTo>
                      <a:lnTo>
                        <a:pt x="33539" y="31412"/>
                      </a:lnTo>
                      <a:lnTo>
                        <a:pt x="33813" y="30544"/>
                      </a:lnTo>
                      <a:lnTo>
                        <a:pt x="33790" y="29583"/>
                      </a:lnTo>
                      <a:lnTo>
                        <a:pt x="33493" y="28600"/>
                      </a:lnTo>
                      <a:lnTo>
                        <a:pt x="32990" y="27594"/>
                      </a:lnTo>
                      <a:lnTo>
                        <a:pt x="32281" y="26588"/>
                      </a:lnTo>
                      <a:lnTo>
                        <a:pt x="31001" y="25080"/>
                      </a:lnTo>
                      <a:lnTo>
                        <a:pt x="29035" y="23205"/>
                      </a:lnTo>
                      <a:lnTo>
                        <a:pt x="27069" y="21582"/>
                      </a:lnTo>
                      <a:lnTo>
                        <a:pt x="24737" y="19890"/>
                      </a:lnTo>
                      <a:lnTo>
                        <a:pt x="24348" y="19639"/>
                      </a:lnTo>
                      <a:lnTo>
                        <a:pt x="25377" y="19890"/>
                      </a:lnTo>
                      <a:lnTo>
                        <a:pt x="29607" y="20576"/>
                      </a:lnTo>
                      <a:lnTo>
                        <a:pt x="31344" y="20690"/>
                      </a:lnTo>
                      <a:lnTo>
                        <a:pt x="32944" y="20622"/>
                      </a:lnTo>
                      <a:lnTo>
                        <a:pt x="33905" y="20416"/>
                      </a:lnTo>
                      <a:lnTo>
                        <a:pt x="34430" y="20187"/>
                      </a:lnTo>
                      <a:lnTo>
                        <a:pt x="34636" y="20027"/>
                      </a:lnTo>
                      <a:lnTo>
                        <a:pt x="34819" y="19867"/>
                      </a:lnTo>
                      <a:lnTo>
                        <a:pt x="35139" y="19387"/>
                      </a:lnTo>
                      <a:lnTo>
                        <a:pt x="35528" y="18450"/>
                      </a:lnTo>
                      <a:lnTo>
                        <a:pt x="35825" y="16804"/>
                      </a:lnTo>
                      <a:lnTo>
                        <a:pt x="35894" y="14906"/>
                      </a:lnTo>
                      <a:lnTo>
                        <a:pt x="35711" y="12940"/>
                      </a:lnTo>
                      <a:lnTo>
                        <a:pt x="35299" y="11043"/>
                      </a:lnTo>
                      <a:lnTo>
                        <a:pt x="34636" y="9396"/>
                      </a:lnTo>
                      <a:lnTo>
                        <a:pt x="33973" y="8459"/>
                      </a:lnTo>
                      <a:lnTo>
                        <a:pt x="33447" y="8002"/>
                      </a:lnTo>
                      <a:lnTo>
                        <a:pt x="33173" y="7819"/>
                      </a:lnTo>
                      <a:lnTo>
                        <a:pt x="32876" y="7682"/>
                      </a:lnTo>
                      <a:lnTo>
                        <a:pt x="32190" y="7590"/>
                      </a:lnTo>
                      <a:lnTo>
                        <a:pt x="31436" y="7659"/>
                      </a:lnTo>
                      <a:lnTo>
                        <a:pt x="30635" y="7910"/>
                      </a:lnTo>
                      <a:lnTo>
                        <a:pt x="29332" y="8482"/>
                      </a:lnTo>
                      <a:lnTo>
                        <a:pt x="27572" y="9602"/>
                      </a:lnTo>
                      <a:lnTo>
                        <a:pt x="25057" y="11568"/>
                      </a:lnTo>
                      <a:lnTo>
                        <a:pt x="22794" y="13672"/>
                      </a:lnTo>
                      <a:lnTo>
                        <a:pt x="22565" y="13923"/>
                      </a:lnTo>
                      <a:lnTo>
                        <a:pt x="23182" y="12940"/>
                      </a:lnTo>
                      <a:lnTo>
                        <a:pt x="25354" y="8756"/>
                      </a:lnTo>
                      <a:lnTo>
                        <a:pt x="26109" y="6950"/>
                      </a:lnTo>
                      <a:lnTo>
                        <a:pt x="26635" y="5213"/>
                      </a:lnTo>
                      <a:lnTo>
                        <a:pt x="26817" y="4093"/>
                      </a:lnTo>
                      <a:lnTo>
                        <a:pt x="26795" y="3430"/>
                      </a:lnTo>
                      <a:lnTo>
                        <a:pt x="26749" y="3132"/>
                      </a:lnTo>
                      <a:lnTo>
                        <a:pt x="26657" y="2858"/>
                      </a:lnTo>
                      <a:lnTo>
                        <a:pt x="26383" y="2355"/>
                      </a:lnTo>
                      <a:lnTo>
                        <a:pt x="25949" y="1875"/>
                      </a:lnTo>
                      <a:lnTo>
                        <a:pt x="25377" y="1463"/>
                      </a:lnTo>
                      <a:lnTo>
                        <a:pt x="24371" y="915"/>
                      </a:lnTo>
                      <a:lnTo>
                        <a:pt x="22725" y="366"/>
                      </a:lnTo>
                      <a:lnTo>
                        <a:pt x="20896" y="69"/>
                      </a:lnTo>
                      <a:lnTo>
                        <a:pt x="1906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" name="Google Shape;433;p38">
                  <a:extLst>
                    <a:ext uri="{FF2B5EF4-FFF2-40B4-BE49-F238E27FC236}">
                      <a16:creationId xmlns:a16="http://schemas.microsoft.com/office/drawing/2014/main" id="{59ABF99F-EFD7-4593-A820-185A077C94C0}"/>
                    </a:ext>
                  </a:extLst>
                </p:cNvPr>
                <p:cNvSpPr/>
                <p:nvPr/>
              </p:nvSpPr>
              <p:spPr>
                <a:xfrm>
                  <a:off x="-6290550" y="5610760"/>
                  <a:ext cx="275032" cy="251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6" h="9100" extrusionOk="0">
                      <a:moveTo>
                        <a:pt x="4504" y="1"/>
                      </a:moveTo>
                      <a:lnTo>
                        <a:pt x="3407" y="115"/>
                      </a:lnTo>
                      <a:lnTo>
                        <a:pt x="2721" y="321"/>
                      </a:lnTo>
                      <a:lnTo>
                        <a:pt x="2081" y="618"/>
                      </a:lnTo>
                      <a:lnTo>
                        <a:pt x="1509" y="1029"/>
                      </a:lnTo>
                      <a:lnTo>
                        <a:pt x="1006" y="1532"/>
                      </a:lnTo>
                      <a:lnTo>
                        <a:pt x="595" y="2150"/>
                      </a:lnTo>
                      <a:lnTo>
                        <a:pt x="275" y="2858"/>
                      </a:lnTo>
                      <a:lnTo>
                        <a:pt x="92" y="3681"/>
                      </a:lnTo>
                      <a:lnTo>
                        <a:pt x="46" y="4139"/>
                      </a:lnTo>
                      <a:lnTo>
                        <a:pt x="0" y="5030"/>
                      </a:lnTo>
                      <a:lnTo>
                        <a:pt x="252" y="6471"/>
                      </a:lnTo>
                      <a:lnTo>
                        <a:pt x="778" y="7499"/>
                      </a:lnTo>
                      <a:lnTo>
                        <a:pt x="1486" y="8208"/>
                      </a:lnTo>
                      <a:lnTo>
                        <a:pt x="2241" y="8665"/>
                      </a:lnTo>
                      <a:lnTo>
                        <a:pt x="2995" y="8917"/>
                      </a:lnTo>
                      <a:lnTo>
                        <a:pt x="3841" y="9031"/>
                      </a:lnTo>
                      <a:lnTo>
                        <a:pt x="3978" y="9031"/>
                      </a:lnTo>
                      <a:lnTo>
                        <a:pt x="4504" y="9100"/>
                      </a:lnTo>
                      <a:lnTo>
                        <a:pt x="5693" y="8963"/>
                      </a:lnTo>
                      <a:lnTo>
                        <a:pt x="6927" y="8528"/>
                      </a:lnTo>
                      <a:lnTo>
                        <a:pt x="8093" y="7842"/>
                      </a:lnTo>
                      <a:lnTo>
                        <a:pt x="9076" y="6928"/>
                      </a:lnTo>
                      <a:lnTo>
                        <a:pt x="9579" y="6128"/>
                      </a:lnTo>
                      <a:lnTo>
                        <a:pt x="9831" y="5533"/>
                      </a:lnTo>
                      <a:lnTo>
                        <a:pt x="9945" y="4916"/>
                      </a:lnTo>
                      <a:lnTo>
                        <a:pt x="9922" y="4276"/>
                      </a:lnTo>
                      <a:lnTo>
                        <a:pt x="9762" y="3613"/>
                      </a:lnTo>
                      <a:lnTo>
                        <a:pt x="9442" y="2904"/>
                      </a:lnTo>
                      <a:lnTo>
                        <a:pt x="9214" y="2561"/>
                      </a:lnTo>
                      <a:lnTo>
                        <a:pt x="8962" y="2218"/>
                      </a:lnTo>
                      <a:lnTo>
                        <a:pt x="8390" y="1601"/>
                      </a:lnTo>
                      <a:lnTo>
                        <a:pt x="7407" y="847"/>
                      </a:lnTo>
                      <a:lnTo>
                        <a:pt x="5990" y="229"/>
                      </a:lnTo>
                      <a:lnTo>
                        <a:pt x="450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3" name="Google Shape;434;p38">
                  <a:extLst>
                    <a:ext uri="{FF2B5EF4-FFF2-40B4-BE49-F238E27FC236}">
                      <a16:creationId xmlns:a16="http://schemas.microsoft.com/office/drawing/2014/main" id="{6672C1A7-768D-4E54-811B-6000351914C9}"/>
                    </a:ext>
                  </a:extLst>
                </p:cNvPr>
                <p:cNvGrpSpPr/>
                <p:nvPr/>
              </p:nvGrpSpPr>
              <p:grpSpPr>
                <a:xfrm>
                  <a:off x="-6423949" y="5419207"/>
                  <a:ext cx="569624" cy="582288"/>
                  <a:chOff x="6318763" y="-2192768"/>
                  <a:chExt cx="569624" cy="582288"/>
                </a:xfrm>
              </p:grpSpPr>
              <p:sp>
                <p:nvSpPr>
                  <p:cNvPr id="214" name="Google Shape;435;p38">
                    <a:extLst>
                      <a:ext uri="{FF2B5EF4-FFF2-40B4-BE49-F238E27FC236}">
                        <a16:creationId xmlns:a16="http://schemas.microsoft.com/office/drawing/2014/main" id="{9033E485-44F6-400D-8E65-DE03AD441125}"/>
                      </a:ext>
                    </a:extLst>
                  </p:cNvPr>
                  <p:cNvSpPr/>
                  <p:nvPr/>
                </p:nvSpPr>
                <p:spPr>
                  <a:xfrm>
                    <a:off x="6574168" y="-1985397"/>
                    <a:ext cx="19633" cy="581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0" h="2104" extrusionOk="0">
                        <a:moveTo>
                          <a:pt x="458" y="0"/>
                        </a:moveTo>
                        <a:lnTo>
                          <a:pt x="321" y="115"/>
                        </a:lnTo>
                        <a:lnTo>
                          <a:pt x="138" y="549"/>
                        </a:lnTo>
                        <a:lnTo>
                          <a:pt x="1" y="1349"/>
                        </a:lnTo>
                        <a:lnTo>
                          <a:pt x="23" y="1875"/>
                        </a:lnTo>
                        <a:lnTo>
                          <a:pt x="115" y="2058"/>
                        </a:lnTo>
                        <a:lnTo>
                          <a:pt x="183" y="2104"/>
                        </a:lnTo>
                        <a:lnTo>
                          <a:pt x="275" y="2081"/>
                        </a:lnTo>
                        <a:lnTo>
                          <a:pt x="412" y="1943"/>
                        </a:lnTo>
                        <a:lnTo>
                          <a:pt x="595" y="1532"/>
                        </a:lnTo>
                        <a:lnTo>
                          <a:pt x="709" y="800"/>
                        </a:lnTo>
                        <a:lnTo>
                          <a:pt x="641" y="183"/>
                        </a:lnTo>
                        <a:lnTo>
                          <a:pt x="526" y="23"/>
                        </a:lnTo>
                        <a:lnTo>
                          <a:pt x="458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5" name="Google Shape;436;p38">
                    <a:extLst>
                      <a:ext uri="{FF2B5EF4-FFF2-40B4-BE49-F238E27FC236}">
                        <a16:creationId xmlns:a16="http://schemas.microsoft.com/office/drawing/2014/main" id="{42A81050-4FDA-42A9-95D5-FE40ED9A5EE5}"/>
                      </a:ext>
                    </a:extLst>
                  </p:cNvPr>
                  <p:cNvSpPr/>
                  <p:nvPr/>
                </p:nvSpPr>
                <p:spPr>
                  <a:xfrm>
                    <a:off x="6610200" y="-1957578"/>
                    <a:ext cx="24058" cy="34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0" h="1235" extrusionOk="0">
                        <a:moveTo>
                          <a:pt x="755" y="0"/>
                        </a:moveTo>
                        <a:lnTo>
                          <a:pt x="618" y="23"/>
                        </a:lnTo>
                        <a:lnTo>
                          <a:pt x="412" y="252"/>
                        </a:lnTo>
                        <a:lnTo>
                          <a:pt x="69" y="983"/>
                        </a:lnTo>
                        <a:lnTo>
                          <a:pt x="1" y="1166"/>
                        </a:lnTo>
                        <a:lnTo>
                          <a:pt x="1" y="1235"/>
                        </a:lnTo>
                        <a:lnTo>
                          <a:pt x="92" y="1235"/>
                        </a:lnTo>
                        <a:lnTo>
                          <a:pt x="344" y="1075"/>
                        </a:lnTo>
                        <a:lnTo>
                          <a:pt x="687" y="663"/>
                        </a:lnTo>
                        <a:lnTo>
                          <a:pt x="869" y="229"/>
                        </a:lnTo>
                        <a:lnTo>
                          <a:pt x="801" y="69"/>
                        </a:lnTo>
                        <a:lnTo>
                          <a:pt x="75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6" name="Google Shape;437;p38">
                    <a:extLst>
                      <a:ext uri="{FF2B5EF4-FFF2-40B4-BE49-F238E27FC236}">
                        <a16:creationId xmlns:a16="http://schemas.microsoft.com/office/drawing/2014/main" id="{2308FE05-C9EA-42B7-A458-C0FC866E0945}"/>
                      </a:ext>
                    </a:extLst>
                  </p:cNvPr>
                  <p:cNvSpPr/>
                  <p:nvPr/>
                </p:nvSpPr>
                <p:spPr>
                  <a:xfrm>
                    <a:off x="6653200" y="-1905756"/>
                    <a:ext cx="39211" cy="189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8" h="687" extrusionOk="0">
                        <a:moveTo>
                          <a:pt x="1052" y="1"/>
                        </a:moveTo>
                        <a:lnTo>
                          <a:pt x="206" y="321"/>
                        </a:lnTo>
                        <a:lnTo>
                          <a:pt x="0" y="435"/>
                        </a:lnTo>
                        <a:lnTo>
                          <a:pt x="0" y="481"/>
                        </a:lnTo>
                        <a:lnTo>
                          <a:pt x="320" y="618"/>
                        </a:lnTo>
                        <a:lnTo>
                          <a:pt x="846" y="687"/>
                        </a:lnTo>
                        <a:lnTo>
                          <a:pt x="1189" y="595"/>
                        </a:lnTo>
                        <a:lnTo>
                          <a:pt x="1372" y="412"/>
                        </a:lnTo>
                        <a:lnTo>
                          <a:pt x="1418" y="298"/>
                        </a:lnTo>
                        <a:lnTo>
                          <a:pt x="1418" y="161"/>
                        </a:lnTo>
                        <a:lnTo>
                          <a:pt x="1349" y="24"/>
                        </a:lnTo>
                        <a:lnTo>
                          <a:pt x="1052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7" name="Google Shape;438;p38">
                    <a:extLst>
                      <a:ext uri="{FF2B5EF4-FFF2-40B4-BE49-F238E27FC236}">
                        <a16:creationId xmlns:a16="http://schemas.microsoft.com/office/drawing/2014/main" id="{486BF08F-F078-49DB-87FA-6EAA081CE2D3}"/>
                      </a:ext>
                    </a:extLst>
                  </p:cNvPr>
                  <p:cNvSpPr/>
                  <p:nvPr/>
                </p:nvSpPr>
                <p:spPr>
                  <a:xfrm>
                    <a:off x="6492619" y="-1941788"/>
                    <a:ext cx="46816" cy="39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3" h="1419" extrusionOk="0">
                        <a:moveTo>
                          <a:pt x="138" y="1"/>
                        </a:moveTo>
                        <a:lnTo>
                          <a:pt x="0" y="92"/>
                        </a:lnTo>
                        <a:lnTo>
                          <a:pt x="0" y="206"/>
                        </a:lnTo>
                        <a:lnTo>
                          <a:pt x="69" y="481"/>
                        </a:lnTo>
                        <a:lnTo>
                          <a:pt x="549" y="1007"/>
                        </a:lnTo>
                        <a:lnTo>
                          <a:pt x="1166" y="1350"/>
                        </a:lnTo>
                        <a:lnTo>
                          <a:pt x="1532" y="1418"/>
                        </a:lnTo>
                        <a:lnTo>
                          <a:pt x="1669" y="1327"/>
                        </a:lnTo>
                        <a:lnTo>
                          <a:pt x="1692" y="1235"/>
                        </a:lnTo>
                        <a:lnTo>
                          <a:pt x="1669" y="984"/>
                        </a:lnTo>
                        <a:lnTo>
                          <a:pt x="1166" y="458"/>
                        </a:lnTo>
                        <a:lnTo>
                          <a:pt x="526" y="69"/>
                        </a:lnTo>
                        <a:lnTo>
                          <a:pt x="13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8" name="Google Shape;439;p38">
                    <a:extLst>
                      <a:ext uri="{FF2B5EF4-FFF2-40B4-BE49-F238E27FC236}">
                        <a16:creationId xmlns:a16="http://schemas.microsoft.com/office/drawing/2014/main" id="{224DEA37-EE23-40FE-8637-9E9F20420C6A}"/>
                      </a:ext>
                    </a:extLst>
                  </p:cNvPr>
                  <p:cNvSpPr/>
                  <p:nvPr/>
                </p:nvSpPr>
                <p:spPr>
                  <a:xfrm>
                    <a:off x="6636138" y="-1867816"/>
                    <a:ext cx="44908" cy="322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4" h="1167" extrusionOk="0">
                        <a:moveTo>
                          <a:pt x="137" y="1"/>
                        </a:moveTo>
                        <a:lnTo>
                          <a:pt x="23" y="92"/>
                        </a:lnTo>
                        <a:lnTo>
                          <a:pt x="0" y="229"/>
                        </a:lnTo>
                        <a:lnTo>
                          <a:pt x="251" y="641"/>
                        </a:lnTo>
                        <a:lnTo>
                          <a:pt x="709" y="1006"/>
                        </a:lnTo>
                        <a:lnTo>
                          <a:pt x="1257" y="1166"/>
                        </a:lnTo>
                        <a:lnTo>
                          <a:pt x="1509" y="1075"/>
                        </a:lnTo>
                        <a:lnTo>
                          <a:pt x="1600" y="1006"/>
                        </a:lnTo>
                        <a:lnTo>
                          <a:pt x="1623" y="824"/>
                        </a:lnTo>
                        <a:lnTo>
                          <a:pt x="1372" y="526"/>
                        </a:lnTo>
                        <a:lnTo>
                          <a:pt x="709" y="161"/>
                        </a:lnTo>
                        <a:lnTo>
                          <a:pt x="137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9" name="Google Shape;440;p38">
                    <a:extLst>
                      <a:ext uri="{FF2B5EF4-FFF2-40B4-BE49-F238E27FC236}">
                        <a16:creationId xmlns:a16="http://schemas.microsoft.com/office/drawing/2014/main" id="{B178FCA7-2537-44C0-BFC8-604C6839D6A8}"/>
                      </a:ext>
                    </a:extLst>
                  </p:cNvPr>
                  <p:cNvSpPr/>
                  <p:nvPr/>
                </p:nvSpPr>
                <p:spPr>
                  <a:xfrm>
                    <a:off x="6538136" y="-1838089"/>
                    <a:ext cx="24694" cy="493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3" h="1784" extrusionOk="0">
                        <a:moveTo>
                          <a:pt x="755" y="0"/>
                        </a:moveTo>
                        <a:lnTo>
                          <a:pt x="618" y="23"/>
                        </a:lnTo>
                        <a:lnTo>
                          <a:pt x="366" y="366"/>
                        </a:lnTo>
                        <a:lnTo>
                          <a:pt x="69" y="1075"/>
                        </a:lnTo>
                        <a:lnTo>
                          <a:pt x="0" y="1555"/>
                        </a:lnTo>
                        <a:lnTo>
                          <a:pt x="69" y="1760"/>
                        </a:lnTo>
                        <a:lnTo>
                          <a:pt x="138" y="1783"/>
                        </a:lnTo>
                        <a:lnTo>
                          <a:pt x="320" y="1783"/>
                        </a:lnTo>
                        <a:lnTo>
                          <a:pt x="641" y="1417"/>
                        </a:lnTo>
                        <a:lnTo>
                          <a:pt x="846" y="846"/>
                        </a:lnTo>
                        <a:lnTo>
                          <a:pt x="892" y="252"/>
                        </a:lnTo>
                        <a:lnTo>
                          <a:pt x="823" y="69"/>
                        </a:lnTo>
                        <a:lnTo>
                          <a:pt x="75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" name="Google Shape;441;p38">
                    <a:extLst>
                      <a:ext uri="{FF2B5EF4-FFF2-40B4-BE49-F238E27FC236}">
                        <a16:creationId xmlns:a16="http://schemas.microsoft.com/office/drawing/2014/main" id="{B89218A8-1BF6-4486-AA20-E25BAB6DBC30}"/>
                      </a:ext>
                    </a:extLst>
                  </p:cNvPr>
                  <p:cNvSpPr/>
                  <p:nvPr/>
                </p:nvSpPr>
                <p:spPr>
                  <a:xfrm>
                    <a:off x="6601987" y="-1830512"/>
                    <a:ext cx="28482" cy="417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0" h="1510" extrusionOk="0">
                        <a:moveTo>
                          <a:pt x="115" y="0"/>
                        </a:moveTo>
                        <a:lnTo>
                          <a:pt x="0" y="115"/>
                        </a:lnTo>
                        <a:lnTo>
                          <a:pt x="23" y="480"/>
                        </a:lnTo>
                        <a:lnTo>
                          <a:pt x="343" y="1121"/>
                        </a:lnTo>
                        <a:lnTo>
                          <a:pt x="641" y="1441"/>
                        </a:lnTo>
                        <a:lnTo>
                          <a:pt x="823" y="1509"/>
                        </a:lnTo>
                        <a:lnTo>
                          <a:pt x="892" y="1464"/>
                        </a:lnTo>
                        <a:lnTo>
                          <a:pt x="984" y="1303"/>
                        </a:lnTo>
                        <a:lnTo>
                          <a:pt x="1029" y="892"/>
                        </a:lnTo>
                        <a:lnTo>
                          <a:pt x="892" y="458"/>
                        </a:lnTo>
                        <a:lnTo>
                          <a:pt x="526" y="115"/>
                        </a:lnTo>
                        <a:lnTo>
                          <a:pt x="252" y="23"/>
                        </a:lnTo>
                        <a:lnTo>
                          <a:pt x="11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1" name="Google Shape;442;p38">
                    <a:extLst>
                      <a:ext uri="{FF2B5EF4-FFF2-40B4-BE49-F238E27FC236}">
                        <a16:creationId xmlns:a16="http://schemas.microsoft.com/office/drawing/2014/main" id="{4ED0FC16-9248-4B31-B0AE-36BDA66F76E9}"/>
                      </a:ext>
                    </a:extLst>
                  </p:cNvPr>
                  <p:cNvSpPr/>
                  <p:nvPr/>
                </p:nvSpPr>
                <p:spPr>
                  <a:xfrm>
                    <a:off x="6485042" y="-1865300"/>
                    <a:ext cx="38575" cy="34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5" h="1236" extrusionOk="0">
                        <a:moveTo>
                          <a:pt x="1166" y="1"/>
                        </a:moveTo>
                        <a:lnTo>
                          <a:pt x="777" y="161"/>
                        </a:lnTo>
                        <a:lnTo>
                          <a:pt x="229" y="573"/>
                        </a:lnTo>
                        <a:lnTo>
                          <a:pt x="0" y="915"/>
                        </a:lnTo>
                        <a:lnTo>
                          <a:pt x="0" y="1075"/>
                        </a:lnTo>
                        <a:lnTo>
                          <a:pt x="69" y="1144"/>
                        </a:lnTo>
                        <a:lnTo>
                          <a:pt x="274" y="1236"/>
                        </a:lnTo>
                        <a:lnTo>
                          <a:pt x="732" y="1053"/>
                        </a:lnTo>
                        <a:lnTo>
                          <a:pt x="1166" y="664"/>
                        </a:lnTo>
                        <a:lnTo>
                          <a:pt x="1395" y="230"/>
                        </a:lnTo>
                        <a:lnTo>
                          <a:pt x="1372" y="70"/>
                        </a:lnTo>
                        <a:lnTo>
                          <a:pt x="1349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2" name="Google Shape;443;p38">
                    <a:extLst>
                      <a:ext uri="{FF2B5EF4-FFF2-40B4-BE49-F238E27FC236}">
                        <a16:creationId xmlns:a16="http://schemas.microsoft.com/office/drawing/2014/main" id="{F4D2F6C9-475A-4B24-9B22-4C8BAEC3BE99}"/>
                      </a:ext>
                    </a:extLst>
                  </p:cNvPr>
                  <p:cNvSpPr/>
                  <p:nvPr/>
                </p:nvSpPr>
                <p:spPr>
                  <a:xfrm>
                    <a:off x="6507800" y="-2192768"/>
                    <a:ext cx="51848" cy="1764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75" h="6380" extrusionOk="0">
                        <a:moveTo>
                          <a:pt x="252" y="1"/>
                        </a:moveTo>
                        <a:lnTo>
                          <a:pt x="114" y="115"/>
                        </a:lnTo>
                        <a:lnTo>
                          <a:pt x="0" y="526"/>
                        </a:lnTo>
                        <a:lnTo>
                          <a:pt x="46" y="1967"/>
                        </a:lnTo>
                        <a:lnTo>
                          <a:pt x="549" y="4482"/>
                        </a:lnTo>
                        <a:lnTo>
                          <a:pt x="1097" y="5899"/>
                        </a:lnTo>
                        <a:lnTo>
                          <a:pt x="1372" y="6288"/>
                        </a:lnTo>
                        <a:lnTo>
                          <a:pt x="1555" y="6379"/>
                        </a:lnTo>
                        <a:lnTo>
                          <a:pt x="1623" y="6356"/>
                        </a:lnTo>
                        <a:lnTo>
                          <a:pt x="1783" y="6265"/>
                        </a:lnTo>
                        <a:lnTo>
                          <a:pt x="1875" y="5670"/>
                        </a:lnTo>
                        <a:lnTo>
                          <a:pt x="1738" y="4230"/>
                        </a:lnTo>
                        <a:lnTo>
                          <a:pt x="1143" y="1944"/>
                        </a:lnTo>
                        <a:lnTo>
                          <a:pt x="526" y="229"/>
                        </a:lnTo>
                        <a:lnTo>
                          <a:pt x="343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3" name="Google Shape;444;p38">
                    <a:extLst>
                      <a:ext uri="{FF2B5EF4-FFF2-40B4-BE49-F238E27FC236}">
                        <a16:creationId xmlns:a16="http://schemas.microsoft.com/office/drawing/2014/main" id="{4CE87BCD-5FC2-46ED-B463-5C76A27A3CA0}"/>
                      </a:ext>
                    </a:extLst>
                  </p:cNvPr>
                  <p:cNvSpPr/>
                  <p:nvPr/>
                </p:nvSpPr>
                <p:spPr>
                  <a:xfrm>
                    <a:off x="6648776" y="-2143462"/>
                    <a:ext cx="55028" cy="1422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0" h="5145" extrusionOk="0">
                        <a:moveTo>
                          <a:pt x="1829" y="1"/>
                        </a:moveTo>
                        <a:lnTo>
                          <a:pt x="1623" y="229"/>
                        </a:lnTo>
                        <a:lnTo>
                          <a:pt x="1075" y="1281"/>
                        </a:lnTo>
                        <a:lnTo>
                          <a:pt x="297" y="3316"/>
                        </a:lnTo>
                        <a:lnTo>
                          <a:pt x="0" y="4596"/>
                        </a:lnTo>
                        <a:lnTo>
                          <a:pt x="0" y="5076"/>
                        </a:lnTo>
                        <a:lnTo>
                          <a:pt x="92" y="5145"/>
                        </a:lnTo>
                        <a:lnTo>
                          <a:pt x="206" y="5145"/>
                        </a:lnTo>
                        <a:lnTo>
                          <a:pt x="503" y="4802"/>
                        </a:lnTo>
                        <a:lnTo>
                          <a:pt x="1029" y="3819"/>
                        </a:lnTo>
                        <a:lnTo>
                          <a:pt x="1669" y="2013"/>
                        </a:lnTo>
                        <a:lnTo>
                          <a:pt x="1943" y="801"/>
                        </a:lnTo>
                        <a:lnTo>
                          <a:pt x="1989" y="229"/>
                        </a:lnTo>
                        <a:lnTo>
                          <a:pt x="1943" y="69"/>
                        </a:lnTo>
                        <a:lnTo>
                          <a:pt x="1921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4" name="Google Shape;445;p38">
                    <a:extLst>
                      <a:ext uri="{FF2B5EF4-FFF2-40B4-BE49-F238E27FC236}">
                        <a16:creationId xmlns:a16="http://schemas.microsoft.com/office/drawing/2014/main" id="{1F8ED135-BDF2-4028-AF5E-E89837FF0C04}"/>
                      </a:ext>
                    </a:extLst>
                  </p:cNvPr>
                  <p:cNvSpPr/>
                  <p:nvPr/>
                </p:nvSpPr>
                <p:spPr>
                  <a:xfrm>
                    <a:off x="6589349" y="-2106158"/>
                    <a:ext cx="30362" cy="98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8" h="3568" extrusionOk="0">
                        <a:moveTo>
                          <a:pt x="480" y="1"/>
                        </a:moveTo>
                        <a:lnTo>
                          <a:pt x="275" y="252"/>
                        </a:lnTo>
                        <a:lnTo>
                          <a:pt x="46" y="1029"/>
                        </a:lnTo>
                        <a:lnTo>
                          <a:pt x="0" y="2424"/>
                        </a:lnTo>
                        <a:lnTo>
                          <a:pt x="137" y="3247"/>
                        </a:lnTo>
                        <a:lnTo>
                          <a:pt x="320" y="3544"/>
                        </a:lnTo>
                        <a:lnTo>
                          <a:pt x="435" y="3567"/>
                        </a:lnTo>
                        <a:lnTo>
                          <a:pt x="549" y="3521"/>
                        </a:lnTo>
                        <a:lnTo>
                          <a:pt x="755" y="3247"/>
                        </a:lnTo>
                        <a:lnTo>
                          <a:pt x="983" y="2470"/>
                        </a:lnTo>
                        <a:lnTo>
                          <a:pt x="1098" y="1189"/>
                        </a:lnTo>
                        <a:lnTo>
                          <a:pt x="960" y="389"/>
                        </a:lnTo>
                        <a:lnTo>
                          <a:pt x="778" y="69"/>
                        </a:lnTo>
                        <a:lnTo>
                          <a:pt x="640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5" name="Google Shape;446;p38">
                    <a:extLst>
                      <a:ext uri="{FF2B5EF4-FFF2-40B4-BE49-F238E27FC236}">
                        <a16:creationId xmlns:a16="http://schemas.microsoft.com/office/drawing/2014/main" id="{9B524668-779C-4C4B-8B71-DD128AA72A42}"/>
                      </a:ext>
                    </a:extLst>
                  </p:cNvPr>
                  <p:cNvSpPr/>
                  <p:nvPr/>
                </p:nvSpPr>
                <p:spPr>
                  <a:xfrm>
                    <a:off x="6708838" y="-2080247"/>
                    <a:ext cx="134668" cy="1233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70" h="4460" extrusionOk="0">
                        <a:moveTo>
                          <a:pt x="4550" y="1"/>
                        </a:moveTo>
                        <a:lnTo>
                          <a:pt x="4115" y="138"/>
                        </a:lnTo>
                        <a:lnTo>
                          <a:pt x="2904" y="961"/>
                        </a:lnTo>
                        <a:lnTo>
                          <a:pt x="1120" y="2676"/>
                        </a:lnTo>
                        <a:lnTo>
                          <a:pt x="206" y="3819"/>
                        </a:lnTo>
                        <a:lnTo>
                          <a:pt x="0" y="4208"/>
                        </a:lnTo>
                        <a:lnTo>
                          <a:pt x="0" y="4390"/>
                        </a:lnTo>
                        <a:lnTo>
                          <a:pt x="46" y="4413"/>
                        </a:lnTo>
                        <a:lnTo>
                          <a:pt x="183" y="4459"/>
                        </a:lnTo>
                        <a:lnTo>
                          <a:pt x="755" y="4253"/>
                        </a:lnTo>
                        <a:lnTo>
                          <a:pt x="1966" y="3476"/>
                        </a:lnTo>
                        <a:lnTo>
                          <a:pt x="3749" y="1944"/>
                        </a:lnTo>
                        <a:lnTo>
                          <a:pt x="4664" y="847"/>
                        </a:lnTo>
                        <a:lnTo>
                          <a:pt x="4847" y="413"/>
                        </a:lnTo>
                        <a:lnTo>
                          <a:pt x="4870" y="184"/>
                        </a:lnTo>
                        <a:lnTo>
                          <a:pt x="4824" y="115"/>
                        </a:lnTo>
                        <a:lnTo>
                          <a:pt x="4755" y="47"/>
                        </a:lnTo>
                        <a:lnTo>
                          <a:pt x="4550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6" name="Google Shape;447;p38">
                    <a:extLst>
                      <a:ext uri="{FF2B5EF4-FFF2-40B4-BE49-F238E27FC236}">
                        <a16:creationId xmlns:a16="http://schemas.microsoft.com/office/drawing/2014/main" id="{CED40D30-1E76-4D1D-8C9C-6D48B6E8FF22}"/>
                      </a:ext>
                    </a:extLst>
                  </p:cNvPr>
                  <p:cNvSpPr/>
                  <p:nvPr/>
                </p:nvSpPr>
                <p:spPr>
                  <a:xfrm>
                    <a:off x="6738538" y="-1989186"/>
                    <a:ext cx="113182" cy="550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93" h="1990" extrusionOk="0">
                        <a:moveTo>
                          <a:pt x="3727" y="0"/>
                        </a:moveTo>
                        <a:lnTo>
                          <a:pt x="2721" y="229"/>
                        </a:lnTo>
                        <a:lnTo>
                          <a:pt x="1052" y="983"/>
                        </a:lnTo>
                        <a:lnTo>
                          <a:pt x="184" y="1555"/>
                        </a:lnTo>
                        <a:lnTo>
                          <a:pt x="1" y="1760"/>
                        </a:lnTo>
                        <a:lnTo>
                          <a:pt x="1" y="1875"/>
                        </a:lnTo>
                        <a:lnTo>
                          <a:pt x="46" y="1920"/>
                        </a:lnTo>
                        <a:lnTo>
                          <a:pt x="184" y="1966"/>
                        </a:lnTo>
                        <a:lnTo>
                          <a:pt x="641" y="1989"/>
                        </a:lnTo>
                        <a:lnTo>
                          <a:pt x="1555" y="1806"/>
                        </a:lnTo>
                        <a:lnTo>
                          <a:pt x="2927" y="1326"/>
                        </a:lnTo>
                        <a:lnTo>
                          <a:pt x="3727" y="800"/>
                        </a:lnTo>
                        <a:lnTo>
                          <a:pt x="4024" y="457"/>
                        </a:lnTo>
                        <a:lnTo>
                          <a:pt x="4093" y="252"/>
                        </a:lnTo>
                        <a:lnTo>
                          <a:pt x="4093" y="183"/>
                        </a:lnTo>
                        <a:lnTo>
                          <a:pt x="4001" y="69"/>
                        </a:lnTo>
                        <a:lnTo>
                          <a:pt x="372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7" name="Google Shape;448;p38">
                    <a:extLst>
                      <a:ext uri="{FF2B5EF4-FFF2-40B4-BE49-F238E27FC236}">
                        <a16:creationId xmlns:a16="http://schemas.microsoft.com/office/drawing/2014/main" id="{D632E856-7439-4251-A2DB-58F08E0C4563}"/>
                      </a:ext>
                    </a:extLst>
                  </p:cNvPr>
                  <p:cNvSpPr/>
                  <p:nvPr/>
                </p:nvSpPr>
                <p:spPr>
                  <a:xfrm>
                    <a:off x="6748023" y="-1908909"/>
                    <a:ext cx="140364" cy="284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76" h="1030" extrusionOk="0">
                        <a:moveTo>
                          <a:pt x="1647" y="1"/>
                        </a:moveTo>
                        <a:lnTo>
                          <a:pt x="458" y="69"/>
                        </a:lnTo>
                        <a:lnTo>
                          <a:pt x="46" y="206"/>
                        </a:lnTo>
                        <a:lnTo>
                          <a:pt x="1" y="298"/>
                        </a:lnTo>
                        <a:lnTo>
                          <a:pt x="46" y="389"/>
                        </a:lnTo>
                        <a:lnTo>
                          <a:pt x="458" y="572"/>
                        </a:lnTo>
                        <a:lnTo>
                          <a:pt x="1509" y="846"/>
                        </a:lnTo>
                        <a:lnTo>
                          <a:pt x="3338" y="1029"/>
                        </a:lnTo>
                        <a:lnTo>
                          <a:pt x="4481" y="984"/>
                        </a:lnTo>
                        <a:lnTo>
                          <a:pt x="4962" y="824"/>
                        </a:lnTo>
                        <a:lnTo>
                          <a:pt x="5053" y="686"/>
                        </a:lnTo>
                        <a:lnTo>
                          <a:pt x="5076" y="618"/>
                        </a:lnTo>
                        <a:lnTo>
                          <a:pt x="5030" y="503"/>
                        </a:lnTo>
                        <a:lnTo>
                          <a:pt x="4733" y="321"/>
                        </a:lnTo>
                        <a:lnTo>
                          <a:pt x="3636" y="92"/>
                        </a:lnTo>
                        <a:lnTo>
                          <a:pt x="1647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8" name="Google Shape;449;p38">
                    <a:extLst>
                      <a:ext uri="{FF2B5EF4-FFF2-40B4-BE49-F238E27FC236}">
                        <a16:creationId xmlns:a16="http://schemas.microsoft.com/office/drawing/2014/main" id="{AC51BE1B-CAD0-4867-9E18-B351C851F894}"/>
                      </a:ext>
                    </a:extLst>
                  </p:cNvPr>
                  <p:cNvSpPr/>
                  <p:nvPr/>
                </p:nvSpPr>
                <p:spPr>
                  <a:xfrm>
                    <a:off x="6337097" y="-1813450"/>
                    <a:ext cx="106849" cy="942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64" h="3408" extrusionOk="0">
                        <a:moveTo>
                          <a:pt x="3773" y="1"/>
                        </a:moveTo>
                        <a:lnTo>
                          <a:pt x="3361" y="92"/>
                        </a:lnTo>
                        <a:lnTo>
                          <a:pt x="2401" y="686"/>
                        </a:lnTo>
                        <a:lnTo>
                          <a:pt x="915" y="1921"/>
                        </a:lnTo>
                        <a:lnTo>
                          <a:pt x="183" y="2813"/>
                        </a:lnTo>
                        <a:lnTo>
                          <a:pt x="0" y="3224"/>
                        </a:lnTo>
                        <a:lnTo>
                          <a:pt x="69" y="3338"/>
                        </a:lnTo>
                        <a:lnTo>
                          <a:pt x="206" y="3407"/>
                        </a:lnTo>
                        <a:lnTo>
                          <a:pt x="640" y="3293"/>
                        </a:lnTo>
                        <a:lnTo>
                          <a:pt x="1578" y="2744"/>
                        </a:lnTo>
                        <a:lnTo>
                          <a:pt x="2950" y="1555"/>
                        </a:lnTo>
                        <a:lnTo>
                          <a:pt x="3658" y="686"/>
                        </a:lnTo>
                        <a:lnTo>
                          <a:pt x="3864" y="229"/>
                        </a:lnTo>
                        <a:lnTo>
                          <a:pt x="3841" y="92"/>
                        </a:lnTo>
                        <a:lnTo>
                          <a:pt x="3773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" name="Google Shape;450;p38">
                    <a:extLst>
                      <a:ext uri="{FF2B5EF4-FFF2-40B4-BE49-F238E27FC236}">
                        <a16:creationId xmlns:a16="http://schemas.microsoft.com/office/drawing/2014/main" id="{E5714CC1-E3C5-4AAD-914D-9720497F9C8E}"/>
                      </a:ext>
                    </a:extLst>
                  </p:cNvPr>
                  <p:cNvSpPr/>
                  <p:nvPr/>
                </p:nvSpPr>
                <p:spPr>
                  <a:xfrm>
                    <a:off x="6464800" y="-1731265"/>
                    <a:ext cx="48696" cy="1195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1" h="4322" extrusionOk="0">
                        <a:moveTo>
                          <a:pt x="1441" y="1"/>
                        </a:moveTo>
                        <a:lnTo>
                          <a:pt x="1121" y="206"/>
                        </a:lnTo>
                        <a:lnTo>
                          <a:pt x="641" y="1029"/>
                        </a:lnTo>
                        <a:lnTo>
                          <a:pt x="115" y="2630"/>
                        </a:lnTo>
                        <a:lnTo>
                          <a:pt x="0" y="3704"/>
                        </a:lnTo>
                        <a:lnTo>
                          <a:pt x="92" y="4162"/>
                        </a:lnTo>
                        <a:lnTo>
                          <a:pt x="206" y="4276"/>
                        </a:lnTo>
                        <a:lnTo>
                          <a:pt x="343" y="4322"/>
                        </a:lnTo>
                        <a:lnTo>
                          <a:pt x="663" y="4093"/>
                        </a:lnTo>
                        <a:lnTo>
                          <a:pt x="1144" y="3270"/>
                        </a:lnTo>
                        <a:lnTo>
                          <a:pt x="1646" y="1715"/>
                        </a:lnTo>
                        <a:lnTo>
                          <a:pt x="1761" y="664"/>
                        </a:lnTo>
                        <a:lnTo>
                          <a:pt x="1669" y="184"/>
                        </a:lnTo>
                        <a:lnTo>
                          <a:pt x="1555" y="46"/>
                        </a:lnTo>
                        <a:lnTo>
                          <a:pt x="1441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" name="Google Shape;451;p38">
                    <a:extLst>
                      <a:ext uri="{FF2B5EF4-FFF2-40B4-BE49-F238E27FC236}">
                        <a16:creationId xmlns:a16="http://schemas.microsoft.com/office/drawing/2014/main" id="{86CD27D6-3DA0-4EC4-A482-28E5F7067FCB}"/>
                      </a:ext>
                    </a:extLst>
                  </p:cNvPr>
                  <p:cNvSpPr/>
                  <p:nvPr/>
                </p:nvSpPr>
                <p:spPr>
                  <a:xfrm>
                    <a:off x="6393980" y="-1756540"/>
                    <a:ext cx="71482" cy="929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5" h="3361" extrusionOk="0">
                        <a:moveTo>
                          <a:pt x="2401" y="0"/>
                        </a:moveTo>
                        <a:lnTo>
                          <a:pt x="2058" y="69"/>
                        </a:lnTo>
                        <a:lnTo>
                          <a:pt x="1395" y="617"/>
                        </a:lnTo>
                        <a:lnTo>
                          <a:pt x="458" y="1829"/>
                        </a:lnTo>
                        <a:lnTo>
                          <a:pt x="47" y="2721"/>
                        </a:lnTo>
                        <a:lnTo>
                          <a:pt x="1" y="3132"/>
                        </a:lnTo>
                        <a:lnTo>
                          <a:pt x="70" y="3269"/>
                        </a:lnTo>
                        <a:lnTo>
                          <a:pt x="184" y="3361"/>
                        </a:lnTo>
                        <a:lnTo>
                          <a:pt x="550" y="3269"/>
                        </a:lnTo>
                        <a:lnTo>
                          <a:pt x="1213" y="2721"/>
                        </a:lnTo>
                        <a:lnTo>
                          <a:pt x="2127" y="1532"/>
                        </a:lnTo>
                        <a:lnTo>
                          <a:pt x="2539" y="663"/>
                        </a:lnTo>
                        <a:lnTo>
                          <a:pt x="2584" y="229"/>
                        </a:lnTo>
                        <a:lnTo>
                          <a:pt x="2516" y="92"/>
                        </a:lnTo>
                        <a:lnTo>
                          <a:pt x="240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" name="Google Shape;452;p38">
                    <a:extLst>
                      <a:ext uri="{FF2B5EF4-FFF2-40B4-BE49-F238E27FC236}">
                        <a16:creationId xmlns:a16="http://schemas.microsoft.com/office/drawing/2014/main" id="{ED272EE4-BC5C-498E-AAA0-76C48B32C829}"/>
                      </a:ext>
                    </a:extLst>
                  </p:cNvPr>
                  <p:cNvSpPr/>
                  <p:nvPr/>
                </p:nvSpPr>
                <p:spPr>
                  <a:xfrm>
                    <a:off x="6620321" y="-1738206"/>
                    <a:ext cx="26574" cy="109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1" h="3956" extrusionOk="0">
                        <a:moveTo>
                          <a:pt x="275" y="0"/>
                        </a:moveTo>
                        <a:lnTo>
                          <a:pt x="138" y="206"/>
                        </a:lnTo>
                        <a:lnTo>
                          <a:pt x="0" y="1006"/>
                        </a:lnTo>
                        <a:lnTo>
                          <a:pt x="23" y="2538"/>
                        </a:lnTo>
                        <a:lnTo>
                          <a:pt x="206" y="3521"/>
                        </a:lnTo>
                        <a:lnTo>
                          <a:pt x="412" y="3887"/>
                        </a:lnTo>
                        <a:lnTo>
                          <a:pt x="549" y="3955"/>
                        </a:lnTo>
                        <a:lnTo>
                          <a:pt x="663" y="3932"/>
                        </a:lnTo>
                        <a:lnTo>
                          <a:pt x="846" y="3681"/>
                        </a:lnTo>
                        <a:lnTo>
                          <a:pt x="961" y="2926"/>
                        </a:lnTo>
                        <a:lnTo>
                          <a:pt x="869" y="1555"/>
                        </a:lnTo>
                        <a:lnTo>
                          <a:pt x="595" y="366"/>
                        </a:lnTo>
                        <a:lnTo>
                          <a:pt x="389" y="69"/>
                        </a:lnTo>
                        <a:lnTo>
                          <a:pt x="27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2" name="Google Shape;453;p38">
                    <a:extLst>
                      <a:ext uri="{FF2B5EF4-FFF2-40B4-BE49-F238E27FC236}">
                        <a16:creationId xmlns:a16="http://schemas.microsoft.com/office/drawing/2014/main" id="{D47A9C70-2D0A-4871-965E-CC34D109DC62}"/>
                      </a:ext>
                    </a:extLst>
                  </p:cNvPr>
                  <p:cNvSpPr/>
                  <p:nvPr/>
                </p:nvSpPr>
                <p:spPr>
                  <a:xfrm>
                    <a:off x="6674051" y="-1759084"/>
                    <a:ext cx="69574" cy="1486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16" h="5374" extrusionOk="0">
                        <a:moveTo>
                          <a:pt x="115" y="1"/>
                        </a:moveTo>
                        <a:lnTo>
                          <a:pt x="24" y="92"/>
                        </a:lnTo>
                        <a:lnTo>
                          <a:pt x="1" y="412"/>
                        </a:lnTo>
                        <a:lnTo>
                          <a:pt x="229" y="1578"/>
                        </a:lnTo>
                        <a:lnTo>
                          <a:pt x="961" y="3613"/>
                        </a:lnTo>
                        <a:lnTo>
                          <a:pt x="1647" y="4847"/>
                        </a:lnTo>
                        <a:lnTo>
                          <a:pt x="2081" y="5305"/>
                        </a:lnTo>
                        <a:lnTo>
                          <a:pt x="2264" y="5373"/>
                        </a:lnTo>
                        <a:lnTo>
                          <a:pt x="2355" y="5373"/>
                        </a:lnTo>
                        <a:lnTo>
                          <a:pt x="2470" y="5259"/>
                        </a:lnTo>
                        <a:lnTo>
                          <a:pt x="2516" y="4939"/>
                        </a:lnTo>
                        <a:lnTo>
                          <a:pt x="2264" y="3796"/>
                        </a:lnTo>
                        <a:lnTo>
                          <a:pt x="1441" y="1807"/>
                        </a:lnTo>
                        <a:lnTo>
                          <a:pt x="732" y="595"/>
                        </a:lnTo>
                        <a:lnTo>
                          <a:pt x="344" y="92"/>
                        </a:lnTo>
                        <a:lnTo>
                          <a:pt x="184" y="24"/>
                        </a:lnTo>
                        <a:lnTo>
                          <a:pt x="115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3" name="Google Shape;454;p38">
                    <a:extLst>
                      <a:ext uri="{FF2B5EF4-FFF2-40B4-BE49-F238E27FC236}">
                        <a16:creationId xmlns:a16="http://schemas.microsoft.com/office/drawing/2014/main" id="{FA85DAB9-CD1F-477F-A6E6-6746C5350D7D}"/>
                      </a:ext>
                    </a:extLst>
                  </p:cNvPr>
                  <p:cNvSpPr/>
                  <p:nvPr/>
                </p:nvSpPr>
                <p:spPr>
                  <a:xfrm>
                    <a:off x="6711991" y="-1792572"/>
                    <a:ext cx="103697" cy="1005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50" h="3636" extrusionOk="0">
                        <a:moveTo>
                          <a:pt x="183" y="0"/>
                        </a:moveTo>
                        <a:lnTo>
                          <a:pt x="92" y="23"/>
                        </a:lnTo>
                        <a:lnTo>
                          <a:pt x="0" y="114"/>
                        </a:lnTo>
                        <a:lnTo>
                          <a:pt x="46" y="412"/>
                        </a:lnTo>
                        <a:lnTo>
                          <a:pt x="595" y="1303"/>
                        </a:lnTo>
                        <a:lnTo>
                          <a:pt x="1921" y="2698"/>
                        </a:lnTo>
                        <a:lnTo>
                          <a:pt x="2950" y="3429"/>
                        </a:lnTo>
                        <a:lnTo>
                          <a:pt x="3453" y="3635"/>
                        </a:lnTo>
                        <a:lnTo>
                          <a:pt x="3635" y="3567"/>
                        </a:lnTo>
                        <a:lnTo>
                          <a:pt x="3750" y="3475"/>
                        </a:lnTo>
                        <a:lnTo>
                          <a:pt x="3704" y="3064"/>
                        </a:lnTo>
                        <a:lnTo>
                          <a:pt x="3178" y="2218"/>
                        </a:lnTo>
                        <a:lnTo>
                          <a:pt x="1921" y="937"/>
                        </a:lnTo>
                        <a:lnTo>
                          <a:pt x="938" y="252"/>
                        </a:lnTo>
                        <a:lnTo>
                          <a:pt x="38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4" name="Google Shape;455;p38">
                    <a:extLst>
                      <a:ext uri="{FF2B5EF4-FFF2-40B4-BE49-F238E27FC236}">
                        <a16:creationId xmlns:a16="http://schemas.microsoft.com/office/drawing/2014/main" id="{CA2AAFA3-86B3-49C2-B704-6EFF5A8E5B21}"/>
                      </a:ext>
                    </a:extLst>
                  </p:cNvPr>
                  <p:cNvSpPr/>
                  <p:nvPr/>
                </p:nvSpPr>
                <p:spPr>
                  <a:xfrm>
                    <a:off x="6321280" y="-1894363"/>
                    <a:ext cx="123302" cy="303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9" h="1098" extrusionOk="0">
                        <a:moveTo>
                          <a:pt x="2904" y="0"/>
                        </a:moveTo>
                        <a:lnTo>
                          <a:pt x="1167" y="206"/>
                        </a:lnTo>
                        <a:lnTo>
                          <a:pt x="229" y="480"/>
                        </a:lnTo>
                        <a:lnTo>
                          <a:pt x="24" y="640"/>
                        </a:lnTo>
                        <a:lnTo>
                          <a:pt x="1" y="755"/>
                        </a:lnTo>
                        <a:lnTo>
                          <a:pt x="47" y="823"/>
                        </a:lnTo>
                        <a:lnTo>
                          <a:pt x="161" y="938"/>
                        </a:lnTo>
                        <a:lnTo>
                          <a:pt x="641" y="1075"/>
                        </a:lnTo>
                        <a:lnTo>
                          <a:pt x="1670" y="1098"/>
                        </a:lnTo>
                        <a:lnTo>
                          <a:pt x="3247" y="846"/>
                        </a:lnTo>
                        <a:lnTo>
                          <a:pt x="4139" y="572"/>
                        </a:lnTo>
                        <a:lnTo>
                          <a:pt x="4436" y="366"/>
                        </a:lnTo>
                        <a:lnTo>
                          <a:pt x="4459" y="252"/>
                        </a:lnTo>
                        <a:lnTo>
                          <a:pt x="4413" y="160"/>
                        </a:lnTo>
                        <a:lnTo>
                          <a:pt x="3979" y="46"/>
                        </a:lnTo>
                        <a:lnTo>
                          <a:pt x="2904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5" name="Google Shape;456;p38">
                    <a:extLst>
                      <a:ext uri="{FF2B5EF4-FFF2-40B4-BE49-F238E27FC236}">
                        <a16:creationId xmlns:a16="http://schemas.microsoft.com/office/drawing/2014/main" id="{A0DFCAD7-489B-4781-8033-F0765E15C193}"/>
                      </a:ext>
                    </a:extLst>
                  </p:cNvPr>
                  <p:cNvSpPr/>
                  <p:nvPr/>
                </p:nvSpPr>
                <p:spPr>
                  <a:xfrm>
                    <a:off x="6325068" y="-2034703"/>
                    <a:ext cx="135331" cy="859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94" h="3110" extrusionOk="0">
                        <a:moveTo>
                          <a:pt x="367" y="0"/>
                        </a:moveTo>
                        <a:lnTo>
                          <a:pt x="138" y="46"/>
                        </a:lnTo>
                        <a:lnTo>
                          <a:pt x="47" y="69"/>
                        </a:lnTo>
                        <a:lnTo>
                          <a:pt x="1" y="183"/>
                        </a:lnTo>
                        <a:lnTo>
                          <a:pt x="138" y="457"/>
                        </a:lnTo>
                        <a:lnTo>
                          <a:pt x="1007" y="1257"/>
                        </a:lnTo>
                        <a:lnTo>
                          <a:pt x="2836" y="2423"/>
                        </a:lnTo>
                        <a:lnTo>
                          <a:pt x="4093" y="2995"/>
                        </a:lnTo>
                        <a:lnTo>
                          <a:pt x="4688" y="3109"/>
                        </a:lnTo>
                        <a:lnTo>
                          <a:pt x="4825" y="3041"/>
                        </a:lnTo>
                        <a:lnTo>
                          <a:pt x="4893" y="2926"/>
                        </a:lnTo>
                        <a:lnTo>
                          <a:pt x="4711" y="2538"/>
                        </a:lnTo>
                        <a:lnTo>
                          <a:pt x="3910" y="1783"/>
                        </a:lnTo>
                        <a:lnTo>
                          <a:pt x="2264" y="686"/>
                        </a:lnTo>
                        <a:lnTo>
                          <a:pt x="1030" y="137"/>
                        </a:lnTo>
                        <a:lnTo>
                          <a:pt x="36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6" name="Google Shape;457;p38">
                    <a:extLst>
                      <a:ext uri="{FF2B5EF4-FFF2-40B4-BE49-F238E27FC236}">
                        <a16:creationId xmlns:a16="http://schemas.microsoft.com/office/drawing/2014/main" id="{FEE0EB86-E97F-4025-8522-362FA5270B7B}"/>
                      </a:ext>
                    </a:extLst>
                  </p:cNvPr>
                  <p:cNvSpPr/>
                  <p:nvPr/>
                </p:nvSpPr>
                <p:spPr>
                  <a:xfrm>
                    <a:off x="6318763" y="-1955698"/>
                    <a:ext cx="128999" cy="3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5" h="1373" extrusionOk="0">
                        <a:moveTo>
                          <a:pt x="435" y="1"/>
                        </a:moveTo>
                        <a:lnTo>
                          <a:pt x="46" y="138"/>
                        </a:lnTo>
                        <a:lnTo>
                          <a:pt x="0" y="275"/>
                        </a:lnTo>
                        <a:lnTo>
                          <a:pt x="23" y="412"/>
                        </a:lnTo>
                        <a:lnTo>
                          <a:pt x="389" y="687"/>
                        </a:lnTo>
                        <a:lnTo>
                          <a:pt x="1464" y="1052"/>
                        </a:lnTo>
                        <a:lnTo>
                          <a:pt x="3270" y="1350"/>
                        </a:lnTo>
                        <a:lnTo>
                          <a:pt x="4298" y="1372"/>
                        </a:lnTo>
                        <a:lnTo>
                          <a:pt x="4641" y="1281"/>
                        </a:lnTo>
                        <a:lnTo>
                          <a:pt x="4664" y="1190"/>
                        </a:lnTo>
                        <a:lnTo>
                          <a:pt x="4596" y="1075"/>
                        </a:lnTo>
                        <a:lnTo>
                          <a:pt x="4184" y="824"/>
                        </a:lnTo>
                        <a:lnTo>
                          <a:pt x="3132" y="435"/>
                        </a:lnTo>
                        <a:lnTo>
                          <a:pt x="1441" y="46"/>
                        </a:lnTo>
                        <a:lnTo>
                          <a:pt x="435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203" name="Google Shape;458;p38">
              <a:extLst>
                <a:ext uri="{FF2B5EF4-FFF2-40B4-BE49-F238E27FC236}">
                  <a16:creationId xmlns:a16="http://schemas.microsoft.com/office/drawing/2014/main" id="{4EA1D8C3-DAEC-4097-B806-C8DA495F4419}"/>
                </a:ext>
              </a:extLst>
            </p:cNvPr>
            <p:cNvGrpSpPr/>
            <p:nvPr/>
          </p:nvGrpSpPr>
          <p:grpSpPr>
            <a:xfrm>
              <a:off x="6988666" y="3780833"/>
              <a:ext cx="1742513" cy="1635719"/>
              <a:chOff x="6953367" y="3393788"/>
              <a:chExt cx="2245886" cy="2243811"/>
            </a:xfrm>
          </p:grpSpPr>
          <p:sp>
            <p:nvSpPr>
              <p:cNvPr id="204" name="Google Shape;459;p38">
                <a:extLst>
                  <a:ext uri="{FF2B5EF4-FFF2-40B4-BE49-F238E27FC236}">
                    <a16:creationId xmlns:a16="http://schemas.microsoft.com/office/drawing/2014/main" id="{DD5ABF82-3FC3-4EF7-B731-FA37D0336B1E}"/>
                  </a:ext>
                </a:extLst>
              </p:cNvPr>
              <p:cNvSpPr/>
              <p:nvPr/>
            </p:nvSpPr>
            <p:spPr>
              <a:xfrm rot="8229467">
                <a:off x="7272330" y="3731199"/>
                <a:ext cx="1607960" cy="1568988"/>
              </a:xfrm>
              <a:custGeom>
                <a:avLst/>
                <a:gdLst/>
                <a:ahLst/>
                <a:cxnLst/>
                <a:rect l="l" t="t" r="r" b="b"/>
                <a:pathLst>
                  <a:path w="28304" h="27618" extrusionOk="0">
                    <a:moveTo>
                      <a:pt x="6150" y="0"/>
                    </a:moveTo>
                    <a:lnTo>
                      <a:pt x="4664" y="69"/>
                    </a:lnTo>
                    <a:lnTo>
                      <a:pt x="3361" y="274"/>
                    </a:lnTo>
                    <a:lnTo>
                      <a:pt x="2332" y="617"/>
                    </a:lnTo>
                    <a:lnTo>
                      <a:pt x="1966" y="823"/>
                    </a:lnTo>
                    <a:lnTo>
                      <a:pt x="1669" y="1075"/>
                    </a:lnTo>
                    <a:lnTo>
                      <a:pt x="1166" y="1738"/>
                    </a:lnTo>
                    <a:lnTo>
                      <a:pt x="778" y="2606"/>
                    </a:lnTo>
                    <a:lnTo>
                      <a:pt x="526" y="3612"/>
                    </a:lnTo>
                    <a:lnTo>
                      <a:pt x="366" y="4755"/>
                    </a:lnTo>
                    <a:lnTo>
                      <a:pt x="343" y="5990"/>
                    </a:lnTo>
                    <a:lnTo>
                      <a:pt x="457" y="7887"/>
                    </a:lnTo>
                    <a:lnTo>
                      <a:pt x="686" y="9145"/>
                    </a:lnTo>
                    <a:lnTo>
                      <a:pt x="778" y="9465"/>
                    </a:lnTo>
                    <a:lnTo>
                      <a:pt x="1052" y="10036"/>
                    </a:lnTo>
                    <a:lnTo>
                      <a:pt x="1738" y="10814"/>
                    </a:lnTo>
                    <a:lnTo>
                      <a:pt x="3018" y="11705"/>
                    </a:lnTo>
                    <a:lnTo>
                      <a:pt x="4550" y="12414"/>
                    </a:lnTo>
                    <a:lnTo>
                      <a:pt x="6950" y="13191"/>
                    </a:lnTo>
                    <a:lnTo>
                      <a:pt x="9351" y="13717"/>
                    </a:lnTo>
                    <a:lnTo>
                      <a:pt x="9716" y="13786"/>
                    </a:lnTo>
                    <a:lnTo>
                      <a:pt x="9031" y="13900"/>
                    </a:lnTo>
                    <a:lnTo>
                      <a:pt x="5578" y="14632"/>
                    </a:lnTo>
                    <a:lnTo>
                      <a:pt x="4115" y="15066"/>
                    </a:lnTo>
                    <a:lnTo>
                      <a:pt x="2766" y="15638"/>
                    </a:lnTo>
                    <a:lnTo>
                      <a:pt x="1669" y="16323"/>
                    </a:lnTo>
                    <a:lnTo>
                      <a:pt x="1258" y="16735"/>
                    </a:lnTo>
                    <a:lnTo>
                      <a:pt x="938" y="17146"/>
                    </a:lnTo>
                    <a:lnTo>
                      <a:pt x="435" y="18084"/>
                    </a:lnTo>
                    <a:lnTo>
                      <a:pt x="137" y="19067"/>
                    </a:lnTo>
                    <a:lnTo>
                      <a:pt x="0" y="20118"/>
                    </a:lnTo>
                    <a:lnTo>
                      <a:pt x="23" y="21742"/>
                    </a:lnTo>
                    <a:lnTo>
                      <a:pt x="412" y="24005"/>
                    </a:lnTo>
                    <a:lnTo>
                      <a:pt x="663" y="25125"/>
                    </a:lnTo>
                    <a:lnTo>
                      <a:pt x="732" y="25377"/>
                    </a:lnTo>
                    <a:lnTo>
                      <a:pt x="1029" y="25834"/>
                    </a:lnTo>
                    <a:lnTo>
                      <a:pt x="1486" y="26177"/>
                    </a:lnTo>
                    <a:lnTo>
                      <a:pt x="2058" y="26451"/>
                    </a:lnTo>
                    <a:lnTo>
                      <a:pt x="3087" y="26680"/>
                    </a:lnTo>
                    <a:lnTo>
                      <a:pt x="4778" y="26726"/>
                    </a:lnTo>
                    <a:lnTo>
                      <a:pt x="6630" y="26474"/>
                    </a:lnTo>
                    <a:lnTo>
                      <a:pt x="8505" y="25971"/>
                    </a:lnTo>
                    <a:lnTo>
                      <a:pt x="10242" y="25308"/>
                    </a:lnTo>
                    <a:lnTo>
                      <a:pt x="11683" y="24462"/>
                    </a:lnTo>
                    <a:lnTo>
                      <a:pt x="12231" y="24005"/>
                    </a:lnTo>
                    <a:lnTo>
                      <a:pt x="12711" y="23525"/>
                    </a:lnTo>
                    <a:lnTo>
                      <a:pt x="13420" y="22496"/>
                    </a:lnTo>
                    <a:lnTo>
                      <a:pt x="13854" y="21467"/>
                    </a:lnTo>
                    <a:lnTo>
                      <a:pt x="14106" y="20484"/>
                    </a:lnTo>
                    <a:lnTo>
                      <a:pt x="14197" y="19181"/>
                    </a:lnTo>
                    <a:lnTo>
                      <a:pt x="14083" y="18084"/>
                    </a:lnTo>
                    <a:lnTo>
                      <a:pt x="14060" y="17992"/>
                    </a:lnTo>
                    <a:lnTo>
                      <a:pt x="14266" y="18564"/>
                    </a:lnTo>
                    <a:lnTo>
                      <a:pt x="15661" y="21902"/>
                    </a:lnTo>
                    <a:lnTo>
                      <a:pt x="16941" y="24599"/>
                    </a:lnTo>
                    <a:lnTo>
                      <a:pt x="17650" y="25880"/>
                    </a:lnTo>
                    <a:lnTo>
                      <a:pt x="18015" y="26451"/>
                    </a:lnTo>
                    <a:lnTo>
                      <a:pt x="18884" y="27228"/>
                    </a:lnTo>
                    <a:lnTo>
                      <a:pt x="19867" y="27571"/>
                    </a:lnTo>
                    <a:lnTo>
                      <a:pt x="20942" y="27617"/>
                    </a:lnTo>
                    <a:lnTo>
                      <a:pt x="22702" y="27297"/>
                    </a:lnTo>
                    <a:lnTo>
                      <a:pt x="25080" y="26474"/>
                    </a:lnTo>
                    <a:lnTo>
                      <a:pt x="26223" y="26131"/>
                    </a:lnTo>
                    <a:lnTo>
                      <a:pt x="26474" y="26040"/>
                    </a:lnTo>
                    <a:lnTo>
                      <a:pt x="26931" y="25788"/>
                    </a:lnTo>
                    <a:lnTo>
                      <a:pt x="27297" y="25400"/>
                    </a:lnTo>
                    <a:lnTo>
                      <a:pt x="27572" y="24919"/>
                    </a:lnTo>
                    <a:lnTo>
                      <a:pt x="27823" y="24074"/>
                    </a:lnTo>
                    <a:lnTo>
                      <a:pt x="27892" y="22679"/>
                    </a:lnTo>
                    <a:lnTo>
                      <a:pt x="27663" y="21147"/>
                    </a:lnTo>
                    <a:lnTo>
                      <a:pt x="27206" y="19570"/>
                    </a:lnTo>
                    <a:lnTo>
                      <a:pt x="26543" y="18038"/>
                    </a:lnTo>
                    <a:lnTo>
                      <a:pt x="25697" y="16666"/>
                    </a:lnTo>
                    <a:lnTo>
                      <a:pt x="25240" y="16072"/>
                    </a:lnTo>
                    <a:lnTo>
                      <a:pt x="25011" y="15866"/>
                    </a:lnTo>
                    <a:lnTo>
                      <a:pt x="24394" y="15500"/>
                    </a:lnTo>
                    <a:lnTo>
                      <a:pt x="23114" y="15089"/>
                    </a:lnTo>
                    <a:lnTo>
                      <a:pt x="20096" y="14609"/>
                    </a:lnTo>
                    <a:lnTo>
                      <a:pt x="18678" y="14426"/>
                    </a:lnTo>
                    <a:lnTo>
                      <a:pt x="19387" y="14312"/>
                    </a:lnTo>
                    <a:lnTo>
                      <a:pt x="21376" y="13923"/>
                    </a:lnTo>
                    <a:lnTo>
                      <a:pt x="23571" y="13329"/>
                    </a:lnTo>
                    <a:lnTo>
                      <a:pt x="24988" y="12757"/>
                    </a:lnTo>
                    <a:lnTo>
                      <a:pt x="25720" y="12323"/>
                    </a:lnTo>
                    <a:lnTo>
                      <a:pt x="25971" y="12094"/>
                    </a:lnTo>
                    <a:lnTo>
                      <a:pt x="26520" y="11522"/>
                    </a:lnTo>
                    <a:lnTo>
                      <a:pt x="27343" y="10265"/>
                    </a:lnTo>
                    <a:lnTo>
                      <a:pt x="27892" y="8939"/>
                    </a:lnTo>
                    <a:lnTo>
                      <a:pt x="28189" y="7590"/>
                    </a:lnTo>
                    <a:lnTo>
                      <a:pt x="28303" y="6241"/>
                    </a:lnTo>
                    <a:lnTo>
                      <a:pt x="28235" y="4984"/>
                    </a:lnTo>
                    <a:lnTo>
                      <a:pt x="28006" y="3818"/>
                    </a:lnTo>
                    <a:lnTo>
                      <a:pt x="27686" y="2835"/>
                    </a:lnTo>
                    <a:lnTo>
                      <a:pt x="27480" y="2423"/>
                    </a:lnTo>
                    <a:lnTo>
                      <a:pt x="27229" y="2058"/>
                    </a:lnTo>
                    <a:lnTo>
                      <a:pt x="26360" y="1372"/>
                    </a:lnTo>
                    <a:lnTo>
                      <a:pt x="25125" y="823"/>
                    </a:lnTo>
                    <a:lnTo>
                      <a:pt x="23616" y="435"/>
                    </a:lnTo>
                    <a:lnTo>
                      <a:pt x="21970" y="297"/>
                    </a:lnTo>
                    <a:lnTo>
                      <a:pt x="20279" y="412"/>
                    </a:lnTo>
                    <a:lnTo>
                      <a:pt x="18633" y="846"/>
                    </a:lnTo>
                    <a:lnTo>
                      <a:pt x="17512" y="1418"/>
                    </a:lnTo>
                    <a:lnTo>
                      <a:pt x="16827" y="1921"/>
                    </a:lnTo>
                    <a:lnTo>
                      <a:pt x="16529" y="2195"/>
                    </a:lnTo>
                    <a:lnTo>
                      <a:pt x="16049" y="2721"/>
                    </a:lnTo>
                    <a:lnTo>
                      <a:pt x="15272" y="3864"/>
                    </a:lnTo>
                    <a:lnTo>
                      <a:pt x="14700" y="5121"/>
                    </a:lnTo>
                    <a:lnTo>
                      <a:pt x="14312" y="6379"/>
                    </a:lnTo>
                    <a:lnTo>
                      <a:pt x="13992" y="8208"/>
                    </a:lnTo>
                    <a:lnTo>
                      <a:pt x="13969" y="10082"/>
                    </a:lnTo>
                    <a:lnTo>
                      <a:pt x="14060" y="10562"/>
                    </a:lnTo>
                    <a:lnTo>
                      <a:pt x="13763" y="9099"/>
                    </a:lnTo>
                    <a:lnTo>
                      <a:pt x="13054" y="5190"/>
                    </a:lnTo>
                    <a:lnTo>
                      <a:pt x="12528" y="3315"/>
                    </a:lnTo>
                    <a:lnTo>
                      <a:pt x="12094" y="2286"/>
                    </a:lnTo>
                    <a:lnTo>
                      <a:pt x="11843" y="1875"/>
                    </a:lnTo>
                    <a:lnTo>
                      <a:pt x="11683" y="1669"/>
                    </a:lnTo>
                    <a:lnTo>
                      <a:pt x="11271" y="1280"/>
                    </a:lnTo>
                    <a:lnTo>
                      <a:pt x="10494" y="800"/>
                    </a:lnTo>
                    <a:lnTo>
                      <a:pt x="9168" y="343"/>
                    </a:lnTo>
                    <a:lnTo>
                      <a:pt x="7705" y="69"/>
                    </a:lnTo>
                    <a:lnTo>
                      <a:pt x="615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460;p38">
                <a:extLst>
                  <a:ext uri="{FF2B5EF4-FFF2-40B4-BE49-F238E27FC236}">
                    <a16:creationId xmlns:a16="http://schemas.microsoft.com/office/drawing/2014/main" id="{2CA8CF96-AE9F-4F32-827E-F035F9E157BE}"/>
                  </a:ext>
                </a:extLst>
              </p:cNvPr>
              <p:cNvSpPr/>
              <p:nvPr/>
            </p:nvSpPr>
            <p:spPr>
              <a:xfrm rot="8229467">
                <a:off x="8060594" y="4527137"/>
                <a:ext cx="115666" cy="180600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3179" extrusionOk="0">
                    <a:moveTo>
                      <a:pt x="1258" y="0"/>
                    </a:moveTo>
                    <a:lnTo>
                      <a:pt x="847" y="160"/>
                    </a:lnTo>
                    <a:lnTo>
                      <a:pt x="504" y="503"/>
                    </a:lnTo>
                    <a:lnTo>
                      <a:pt x="229" y="1006"/>
                    </a:lnTo>
                    <a:lnTo>
                      <a:pt x="46" y="1578"/>
                    </a:lnTo>
                    <a:lnTo>
                      <a:pt x="1" y="2149"/>
                    </a:lnTo>
                    <a:lnTo>
                      <a:pt x="69" y="2652"/>
                    </a:lnTo>
                    <a:lnTo>
                      <a:pt x="298" y="3018"/>
                    </a:lnTo>
                    <a:lnTo>
                      <a:pt x="481" y="3132"/>
                    </a:lnTo>
                    <a:lnTo>
                      <a:pt x="664" y="3178"/>
                    </a:lnTo>
                    <a:lnTo>
                      <a:pt x="1052" y="3041"/>
                    </a:lnTo>
                    <a:lnTo>
                      <a:pt x="1418" y="2675"/>
                    </a:lnTo>
                    <a:lnTo>
                      <a:pt x="1738" y="2172"/>
                    </a:lnTo>
                    <a:lnTo>
                      <a:pt x="1944" y="1578"/>
                    </a:lnTo>
                    <a:lnTo>
                      <a:pt x="2035" y="1006"/>
                    </a:lnTo>
                    <a:lnTo>
                      <a:pt x="1967" y="480"/>
                    </a:lnTo>
                    <a:lnTo>
                      <a:pt x="1715" y="137"/>
                    </a:lnTo>
                    <a:lnTo>
                      <a:pt x="1510" y="46"/>
                    </a:lnTo>
                    <a:lnTo>
                      <a:pt x="125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461;p38">
                <a:extLst>
                  <a:ext uri="{FF2B5EF4-FFF2-40B4-BE49-F238E27FC236}">
                    <a16:creationId xmlns:a16="http://schemas.microsoft.com/office/drawing/2014/main" id="{1EBB6949-9708-40D9-914C-089B773589FC}"/>
                  </a:ext>
                </a:extLst>
              </p:cNvPr>
              <p:cNvSpPr/>
              <p:nvPr/>
            </p:nvSpPr>
            <p:spPr>
              <a:xfrm rot="8229467">
                <a:off x="7943582" y="4562460"/>
                <a:ext cx="113053" cy="122142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2150" extrusionOk="0">
                    <a:moveTo>
                      <a:pt x="1167" y="0"/>
                    </a:moveTo>
                    <a:lnTo>
                      <a:pt x="778" y="229"/>
                    </a:lnTo>
                    <a:lnTo>
                      <a:pt x="435" y="572"/>
                    </a:lnTo>
                    <a:lnTo>
                      <a:pt x="161" y="983"/>
                    </a:lnTo>
                    <a:lnTo>
                      <a:pt x="1" y="1417"/>
                    </a:lnTo>
                    <a:lnTo>
                      <a:pt x="1" y="1806"/>
                    </a:lnTo>
                    <a:lnTo>
                      <a:pt x="161" y="2058"/>
                    </a:lnTo>
                    <a:lnTo>
                      <a:pt x="344" y="2126"/>
                    </a:lnTo>
                    <a:lnTo>
                      <a:pt x="527" y="2149"/>
                    </a:lnTo>
                    <a:lnTo>
                      <a:pt x="915" y="2080"/>
                    </a:lnTo>
                    <a:lnTo>
                      <a:pt x="1464" y="1760"/>
                    </a:lnTo>
                    <a:lnTo>
                      <a:pt x="1853" y="1280"/>
                    </a:lnTo>
                    <a:lnTo>
                      <a:pt x="1990" y="937"/>
                    </a:lnTo>
                    <a:lnTo>
                      <a:pt x="1990" y="572"/>
                    </a:lnTo>
                    <a:lnTo>
                      <a:pt x="1853" y="252"/>
                    </a:lnTo>
                    <a:lnTo>
                      <a:pt x="1693" y="114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462;p38">
                <a:extLst>
                  <a:ext uri="{FF2B5EF4-FFF2-40B4-BE49-F238E27FC236}">
                    <a16:creationId xmlns:a16="http://schemas.microsoft.com/office/drawing/2014/main" id="{7BEF86F5-021F-4941-9283-8908569D0B34}"/>
                  </a:ext>
                </a:extLst>
              </p:cNvPr>
              <p:cNvSpPr/>
              <p:nvPr/>
            </p:nvSpPr>
            <p:spPr>
              <a:xfrm rot="8229467">
                <a:off x="8146313" y="4422210"/>
                <a:ext cx="84477" cy="155944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2745" extrusionOk="0">
                    <a:moveTo>
                      <a:pt x="412" y="1"/>
                    </a:moveTo>
                    <a:lnTo>
                      <a:pt x="137" y="184"/>
                    </a:lnTo>
                    <a:lnTo>
                      <a:pt x="23" y="550"/>
                    </a:lnTo>
                    <a:lnTo>
                      <a:pt x="0" y="1030"/>
                    </a:lnTo>
                    <a:lnTo>
                      <a:pt x="137" y="1853"/>
                    </a:lnTo>
                    <a:lnTo>
                      <a:pt x="457" y="2516"/>
                    </a:lnTo>
                    <a:lnTo>
                      <a:pt x="732" y="2721"/>
                    </a:lnTo>
                    <a:lnTo>
                      <a:pt x="892" y="2744"/>
                    </a:lnTo>
                    <a:lnTo>
                      <a:pt x="1052" y="2699"/>
                    </a:lnTo>
                    <a:lnTo>
                      <a:pt x="1280" y="2493"/>
                    </a:lnTo>
                    <a:lnTo>
                      <a:pt x="1486" y="1944"/>
                    </a:lnTo>
                    <a:lnTo>
                      <a:pt x="1395" y="1007"/>
                    </a:lnTo>
                    <a:lnTo>
                      <a:pt x="1097" y="390"/>
                    </a:lnTo>
                    <a:lnTo>
                      <a:pt x="800" y="115"/>
                    </a:lnTo>
                    <a:lnTo>
                      <a:pt x="594" y="47"/>
                    </a:lnTo>
                    <a:lnTo>
                      <a:pt x="4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463;p38">
                <a:extLst>
                  <a:ext uri="{FF2B5EF4-FFF2-40B4-BE49-F238E27FC236}">
                    <a16:creationId xmlns:a16="http://schemas.microsoft.com/office/drawing/2014/main" id="{DCAEF2F5-D68B-4A1E-8B2D-CF5E3278F9D9}"/>
                  </a:ext>
                </a:extLst>
              </p:cNvPr>
              <p:cNvSpPr/>
              <p:nvPr/>
            </p:nvSpPr>
            <p:spPr>
              <a:xfrm rot="8229467">
                <a:off x="8001499" y="4427351"/>
                <a:ext cx="70161" cy="90953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601" extrusionOk="0">
                    <a:moveTo>
                      <a:pt x="641" y="0"/>
                    </a:moveTo>
                    <a:lnTo>
                      <a:pt x="389" y="69"/>
                    </a:lnTo>
                    <a:lnTo>
                      <a:pt x="138" y="389"/>
                    </a:lnTo>
                    <a:lnTo>
                      <a:pt x="0" y="1029"/>
                    </a:lnTo>
                    <a:lnTo>
                      <a:pt x="138" y="1418"/>
                    </a:lnTo>
                    <a:lnTo>
                      <a:pt x="343" y="1578"/>
                    </a:lnTo>
                    <a:lnTo>
                      <a:pt x="481" y="1601"/>
                    </a:lnTo>
                    <a:lnTo>
                      <a:pt x="641" y="1601"/>
                    </a:lnTo>
                    <a:lnTo>
                      <a:pt x="892" y="1509"/>
                    </a:lnTo>
                    <a:lnTo>
                      <a:pt x="1143" y="1212"/>
                    </a:lnTo>
                    <a:lnTo>
                      <a:pt x="1235" y="663"/>
                    </a:lnTo>
                    <a:lnTo>
                      <a:pt x="1075" y="275"/>
                    </a:lnTo>
                    <a:lnTo>
                      <a:pt x="892" y="92"/>
                    </a:lnTo>
                    <a:lnTo>
                      <a:pt x="755" y="46"/>
                    </a:lnTo>
                    <a:lnTo>
                      <a:pt x="64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7713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445;p40">
            <a:extLst>
              <a:ext uri="{FF2B5EF4-FFF2-40B4-BE49-F238E27FC236}">
                <a16:creationId xmlns:a16="http://schemas.microsoft.com/office/drawing/2014/main" id="{6A29F739-C2B4-1FDA-F2B3-B46E4A7738D0}"/>
              </a:ext>
            </a:extLst>
          </p:cNvPr>
          <p:cNvSpPr/>
          <p:nvPr/>
        </p:nvSpPr>
        <p:spPr>
          <a:xfrm>
            <a:off x="1705041" y="345421"/>
            <a:ext cx="5477874" cy="2628789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33D8BE-8553-0BC2-C6DD-AC73B9171F44}"/>
              </a:ext>
            </a:extLst>
          </p:cNvPr>
          <p:cNvSpPr txBox="1"/>
          <p:nvPr/>
        </p:nvSpPr>
        <p:spPr>
          <a:xfrm>
            <a:off x="1569118" y="1176379"/>
            <a:ext cx="5611810" cy="1738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Nội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dung 1 - Th</a:t>
            </a:r>
            <a:r>
              <a:rPr lang="vi-VN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ư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ờng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thức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âm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nhạc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b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</a:b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Giới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thiệu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một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số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thể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loại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ca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khúc</a:t>
            </a:r>
            <a:b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</a:br>
            <a:endParaRPr lang="en-US" sz="3500" b="1" i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5C3FF72-09F6-44B1-C250-22D82545C181}"/>
              </a:ext>
            </a:extLst>
          </p:cNvPr>
          <p:cNvGrpSpPr/>
          <p:nvPr/>
        </p:nvGrpSpPr>
        <p:grpSpPr>
          <a:xfrm>
            <a:off x="4375023" y="3101789"/>
            <a:ext cx="851584" cy="1622119"/>
            <a:chOff x="5882128" y="2804936"/>
            <a:chExt cx="1241335" cy="2297703"/>
          </a:xfrm>
        </p:grpSpPr>
        <p:sp>
          <p:nvSpPr>
            <p:cNvPr id="63" name="Google Shape;6229;p63">
              <a:extLst>
                <a:ext uri="{FF2B5EF4-FFF2-40B4-BE49-F238E27FC236}">
                  <a16:creationId xmlns:a16="http://schemas.microsoft.com/office/drawing/2014/main" id="{FD038EDD-7415-5CE3-4956-F56A1CB0F10A}"/>
                </a:ext>
              </a:extLst>
            </p:cNvPr>
            <p:cNvSpPr/>
            <p:nvPr/>
          </p:nvSpPr>
          <p:spPr>
            <a:xfrm>
              <a:off x="5942275" y="4983536"/>
              <a:ext cx="1032622" cy="119103"/>
            </a:xfrm>
            <a:custGeom>
              <a:avLst/>
              <a:gdLst/>
              <a:ahLst/>
              <a:cxnLst/>
              <a:rect l="l" t="t" r="r" b="b"/>
              <a:pathLst>
                <a:path w="20860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60" y="1869"/>
                    <a:pt x="20860" y="1203"/>
                  </a:cubicBezTo>
                  <a:cubicBezTo>
                    <a:pt x="20860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230;p63">
              <a:extLst>
                <a:ext uri="{FF2B5EF4-FFF2-40B4-BE49-F238E27FC236}">
                  <a16:creationId xmlns:a16="http://schemas.microsoft.com/office/drawing/2014/main" id="{BA757C24-34EE-F744-5806-FDEF1642FF64}"/>
                </a:ext>
              </a:extLst>
            </p:cNvPr>
            <p:cNvSpPr/>
            <p:nvPr/>
          </p:nvSpPr>
          <p:spPr>
            <a:xfrm>
              <a:off x="6159150" y="4122423"/>
              <a:ext cx="585318" cy="831048"/>
            </a:xfrm>
            <a:custGeom>
              <a:avLst/>
              <a:gdLst/>
              <a:ahLst/>
              <a:cxnLst/>
              <a:rect l="l" t="t" r="r" b="b"/>
              <a:pathLst>
                <a:path w="11824" h="16788" extrusionOk="0">
                  <a:moveTo>
                    <a:pt x="1" y="0"/>
                  </a:moveTo>
                  <a:cubicBezTo>
                    <a:pt x="1" y="3108"/>
                    <a:pt x="156" y="6096"/>
                    <a:pt x="334" y="7394"/>
                  </a:cubicBezTo>
                  <a:cubicBezTo>
                    <a:pt x="751" y="10335"/>
                    <a:pt x="1418" y="16788"/>
                    <a:pt x="1418" y="16788"/>
                  </a:cubicBezTo>
                  <a:lnTo>
                    <a:pt x="4870" y="16788"/>
                  </a:lnTo>
                  <a:cubicBezTo>
                    <a:pt x="4859" y="14049"/>
                    <a:pt x="4382" y="3655"/>
                    <a:pt x="4608" y="3608"/>
                  </a:cubicBezTo>
                  <a:cubicBezTo>
                    <a:pt x="4661" y="3599"/>
                    <a:pt x="4718" y="3593"/>
                    <a:pt x="4782" y="3593"/>
                  </a:cubicBezTo>
                  <a:cubicBezTo>
                    <a:pt x="4975" y="3593"/>
                    <a:pt x="5226" y="3648"/>
                    <a:pt x="5585" y="3846"/>
                  </a:cubicBezTo>
                  <a:cubicBezTo>
                    <a:pt x="6228" y="4191"/>
                    <a:pt x="8395" y="16788"/>
                    <a:pt x="8395" y="16788"/>
                  </a:cubicBezTo>
                  <a:lnTo>
                    <a:pt x="11824" y="16788"/>
                  </a:lnTo>
                  <a:cubicBezTo>
                    <a:pt x="11466" y="13418"/>
                    <a:pt x="9823" y="2274"/>
                    <a:pt x="9692" y="798"/>
                  </a:cubicBezTo>
                  <a:cubicBezTo>
                    <a:pt x="9681" y="655"/>
                    <a:pt x="9669" y="417"/>
                    <a:pt x="9669" y="119"/>
                  </a:cubicBezTo>
                  <a:cubicBezTo>
                    <a:pt x="8112" y="295"/>
                    <a:pt x="6539" y="367"/>
                    <a:pt x="4976" y="367"/>
                  </a:cubicBezTo>
                  <a:cubicBezTo>
                    <a:pt x="4639" y="367"/>
                    <a:pt x="4302" y="364"/>
                    <a:pt x="3966" y="357"/>
                  </a:cubicBezTo>
                  <a:cubicBezTo>
                    <a:pt x="2977" y="322"/>
                    <a:pt x="2001" y="262"/>
                    <a:pt x="1037" y="131"/>
                  </a:cubicBezTo>
                  <a:cubicBezTo>
                    <a:pt x="691" y="83"/>
                    <a:pt x="346" y="60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231;p63">
              <a:extLst>
                <a:ext uri="{FF2B5EF4-FFF2-40B4-BE49-F238E27FC236}">
                  <a16:creationId xmlns:a16="http://schemas.microsoft.com/office/drawing/2014/main" id="{E116BA29-912A-3FB2-7965-40FED858AF96}"/>
                </a:ext>
              </a:extLst>
            </p:cNvPr>
            <p:cNvSpPr/>
            <p:nvPr/>
          </p:nvSpPr>
          <p:spPr>
            <a:xfrm>
              <a:off x="6160338" y="4122423"/>
              <a:ext cx="522845" cy="367705"/>
            </a:xfrm>
            <a:custGeom>
              <a:avLst/>
              <a:gdLst/>
              <a:ahLst/>
              <a:cxnLst/>
              <a:rect l="l" t="t" r="r" b="b"/>
              <a:pathLst>
                <a:path w="10562" h="7428" extrusionOk="0">
                  <a:moveTo>
                    <a:pt x="1" y="0"/>
                  </a:moveTo>
                  <a:cubicBezTo>
                    <a:pt x="1" y="2631"/>
                    <a:pt x="96" y="5179"/>
                    <a:pt x="239" y="6679"/>
                  </a:cubicBezTo>
                  <a:cubicBezTo>
                    <a:pt x="513" y="6751"/>
                    <a:pt x="810" y="6799"/>
                    <a:pt x="1108" y="6858"/>
                  </a:cubicBezTo>
                  <a:cubicBezTo>
                    <a:pt x="2263" y="7037"/>
                    <a:pt x="3418" y="7168"/>
                    <a:pt x="4561" y="7263"/>
                  </a:cubicBezTo>
                  <a:cubicBezTo>
                    <a:pt x="4501" y="5203"/>
                    <a:pt x="4489" y="3655"/>
                    <a:pt x="4584" y="3643"/>
                  </a:cubicBezTo>
                  <a:cubicBezTo>
                    <a:pt x="4643" y="3630"/>
                    <a:pt x="4707" y="3622"/>
                    <a:pt x="4779" y="3622"/>
                  </a:cubicBezTo>
                  <a:cubicBezTo>
                    <a:pt x="4969" y="3622"/>
                    <a:pt x="5215" y="3682"/>
                    <a:pt x="5561" y="3881"/>
                  </a:cubicBezTo>
                  <a:cubicBezTo>
                    <a:pt x="5775" y="4001"/>
                    <a:pt x="6156" y="5477"/>
                    <a:pt x="6573" y="7382"/>
                  </a:cubicBezTo>
                  <a:cubicBezTo>
                    <a:pt x="7268" y="7408"/>
                    <a:pt x="7975" y="7427"/>
                    <a:pt x="8677" y="7427"/>
                  </a:cubicBezTo>
                  <a:cubicBezTo>
                    <a:pt x="8949" y="7427"/>
                    <a:pt x="9221" y="7424"/>
                    <a:pt x="9490" y="7418"/>
                  </a:cubicBezTo>
                  <a:lnTo>
                    <a:pt x="10561" y="7418"/>
                  </a:lnTo>
                  <a:cubicBezTo>
                    <a:pt x="10133" y="4298"/>
                    <a:pt x="9740" y="1500"/>
                    <a:pt x="9668" y="798"/>
                  </a:cubicBezTo>
                  <a:cubicBezTo>
                    <a:pt x="9657" y="631"/>
                    <a:pt x="9657" y="417"/>
                    <a:pt x="9657" y="119"/>
                  </a:cubicBezTo>
                  <a:cubicBezTo>
                    <a:pt x="8100" y="295"/>
                    <a:pt x="6527" y="367"/>
                    <a:pt x="4964" y="367"/>
                  </a:cubicBezTo>
                  <a:cubicBezTo>
                    <a:pt x="4627" y="367"/>
                    <a:pt x="4290" y="364"/>
                    <a:pt x="3953" y="357"/>
                  </a:cubicBezTo>
                  <a:cubicBezTo>
                    <a:pt x="2977" y="322"/>
                    <a:pt x="1989" y="262"/>
                    <a:pt x="1025" y="131"/>
                  </a:cubicBezTo>
                  <a:cubicBezTo>
                    <a:pt x="679" y="83"/>
                    <a:pt x="334" y="60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232;p63">
              <a:extLst>
                <a:ext uri="{FF2B5EF4-FFF2-40B4-BE49-F238E27FC236}">
                  <a16:creationId xmlns:a16="http://schemas.microsoft.com/office/drawing/2014/main" id="{4422CCE0-C26D-B0B3-6D91-F9AB373E2B0C}"/>
                </a:ext>
              </a:extLst>
            </p:cNvPr>
            <p:cNvSpPr/>
            <p:nvPr/>
          </p:nvSpPr>
          <p:spPr>
            <a:xfrm>
              <a:off x="6190980" y="4609240"/>
              <a:ext cx="209891" cy="344834"/>
            </a:xfrm>
            <a:custGeom>
              <a:avLst/>
              <a:gdLst/>
              <a:ahLst/>
              <a:cxnLst/>
              <a:rect l="l" t="t" r="r" b="b"/>
              <a:pathLst>
                <a:path w="4240" h="6966" extrusionOk="0">
                  <a:moveTo>
                    <a:pt x="1" y="1"/>
                  </a:moveTo>
                  <a:lnTo>
                    <a:pt x="1" y="1"/>
                  </a:lnTo>
                  <a:cubicBezTo>
                    <a:pt x="36" y="191"/>
                    <a:pt x="48" y="382"/>
                    <a:pt x="72" y="584"/>
                  </a:cubicBezTo>
                  <a:cubicBezTo>
                    <a:pt x="72" y="620"/>
                    <a:pt x="96" y="655"/>
                    <a:pt x="96" y="703"/>
                  </a:cubicBezTo>
                  <a:cubicBezTo>
                    <a:pt x="108" y="858"/>
                    <a:pt x="132" y="1036"/>
                    <a:pt x="155" y="1215"/>
                  </a:cubicBezTo>
                  <a:cubicBezTo>
                    <a:pt x="167" y="1322"/>
                    <a:pt x="179" y="1441"/>
                    <a:pt x="191" y="1548"/>
                  </a:cubicBezTo>
                  <a:cubicBezTo>
                    <a:pt x="513" y="4251"/>
                    <a:pt x="787" y="6966"/>
                    <a:pt x="787" y="6966"/>
                  </a:cubicBezTo>
                  <a:lnTo>
                    <a:pt x="4239" y="6966"/>
                  </a:lnTo>
                  <a:cubicBezTo>
                    <a:pt x="4227" y="5978"/>
                    <a:pt x="4168" y="3989"/>
                    <a:pt x="4085" y="1858"/>
                  </a:cubicBezTo>
                  <a:cubicBezTo>
                    <a:pt x="4085" y="1739"/>
                    <a:pt x="4061" y="1632"/>
                    <a:pt x="4061" y="1513"/>
                  </a:cubicBezTo>
                  <a:cubicBezTo>
                    <a:pt x="4061" y="1334"/>
                    <a:pt x="4049" y="1144"/>
                    <a:pt x="4049" y="953"/>
                  </a:cubicBezTo>
                  <a:lnTo>
                    <a:pt x="4049" y="822"/>
                  </a:lnTo>
                  <a:cubicBezTo>
                    <a:pt x="4049" y="679"/>
                    <a:pt x="4037" y="548"/>
                    <a:pt x="4037" y="417"/>
                  </a:cubicBezTo>
                  <a:cubicBezTo>
                    <a:pt x="3156" y="382"/>
                    <a:pt x="2275" y="310"/>
                    <a:pt x="1406" y="203"/>
                  </a:cubicBezTo>
                  <a:cubicBezTo>
                    <a:pt x="941" y="143"/>
                    <a:pt x="465" y="72"/>
                    <a:pt x="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233;p63">
              <a:extLst>
                <a:ext uri="{FF2B5EF4-FFF2-40B4-BE49-F238E27FC236}">
                  <a16:creationId xmlns:a16="http://schemas.microsoft.com/office/drawing/2014/main" id="{26082B70-6632-E921-8CD6-9CB128B0251D}"/>
                </a:ext>
              </a:extLst>
            </p:cNvPr>
            <p:cNvSpPr/>
            <p:nvPr/>
          </p:nvSpPr>
          <p:spPr>
            <a:xfrm>
              <a:off x="6194545" y="4636962"/>
              <a:ext cx="197465" cy="20346"/>
            </a:xfrm>
            <a:custGeom>
              <a:avLst/>
              <a:gdLst/>
              <a:ahLst/>
              <a:cxnLst/>
              <a:rect l="l" t="t" r="r" b="b"/>
              <a:pathLst>
                <a:path w="3989" h="411" extrusionOk="0">
                  <a:moveTo>
                    <a:pt x="0" y="0"/>
                  </a:moveTo>
                  <a:cubicBezTo>
                    <a:pt x="0" y="48"/>
                    <a:pt x="24" y="84"/>
                    <a:pt x="24" y="119"/>
                  </a:cubicBezTo>
                  <a:cubicBezTo>
                    <a:pt x="1061" y="311"/>
                    <a:pt x="2128" y="410"/>
                    <a:pt x="3196" y="410"/>
                  </a:cubicBezTo>
                  <a:cubicBezTo>
                    <a:pt x="3452" y="410"/>
                    <a:pt x="3709" y="405"/>
                    <a:pt x="3965" y="393"/>
                  </a:cubicBezTo>
                  <a:lnTo>
                    <a:pt x="3989" y="393"/>
                  </a:lnTo>
                  <a:cubicBezTo>
                    <a:pt x="3989" y="345"/>
                    <a:pt x="3989" y="298"/>
                    <a:pt x="3977" y="238"/>
                  </a:cubicBezTo>
                  <a:cubicBezTo>
                    <a:pt x="3620" y="274"/>
                    <a:pt x="3251" y="274"/>
                    <a:pt x="2893" y="274"/>
                  </a:cubicBezTo>
                  <a:cubicBezTo>
                    <a:pt x="2072" y="274"/>
                    <a:pt x="1262" y="203"/>
                    <a:pt x="441" y="84"/>
                  </a:cubicBezTo>
                  <a:cubicBezTo>
                    <a:pt x="298" y="48"/>
                    <a:pt x="155" y="36"/>
                    <a:pt x="0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234;p63">
              <a:extLst>
                <a:ext uri="{FF2B5EF4-FFF2-40B4-BE49-F238E27FC236}">
                  <a16:creationId xmlns:a16="http://schemas.microsoft.com/office/drawing/2014/main" id="{14E0B9AD-BA57-097C-8411-3E1D27E954C8}"/>
                </a:ext>
              </a:extLst>
            </p:cNvPr>
            <p:cNvSpPr/>
            <p:nvPr/>
          </p:nvSpPr>
          <p:spPr>
            <a:xfrm>
              <a:off x="6198653" y="4669387"/>
              <a:ext cx="195139" cy="32622"/>
            </a:xfrm>
            <a:custGeom>
              <a:avLst/>
              <a:gdLst/>
              <a:ahLst/>
              <a:cxnLst/>
              <a:rect l="l" t="t" r="r" b="b"/>
              <a:pathLst>
                <a:path w="3942" h="659" extrusionOk="0">
                  <a:moveTo>
                    <a:pt x="0" y="0"/>
                  </a:moveTo>
                  <a:cubicBezTo>
                    <a:pt x="12" y="107"/>
                    <a:pt x="24" y="226"/>
                    <a:pt x="36" y="333"/>
                  </a:cubicBezTo>
                  <a:cubicBezTo>
                    <a:pt x="1081" y="548"/>
                    <a:pt x="2150" y="659"/>
                    <a:pt x="3210" y="659"/>
                  </a:cubicBezTo>
                  <a:cubicBezTo>
                    <a:pt x="3443" y="659"/>
                    <a:pt x="3675" y="654"/>
                    <a:pt x="3906" y="643"/>
                  </a:cubicBezTo>
                  <a:lnTo>
                    <a:pt x="3941" y="643"/>
                  </a:lnTo>
                  <a:cubicBezTo>
                    <a:pt x="3941" y="536"/>
                    <a:pt x="3930" y="417"/>
                    <a:pt x="3930" y="298"/>
                  </a:cubicBezTo>
                  <a:cubicBezTo>
                    <a:pt x="3633" y="315"/>
                    <a:pt x="3330" y="326"/>
                    <a:pt x="3031" y="326"/>
                  </a:cubicBezTo>
                  <a:cubicBezTo>
                    <a:pt x="2921" y="326"/>
                    <a:pt x="2812" y="325"/>
                    <a:pt x="2703" y="322"/>
                  </a:cubicBezTo>
                  <a:cubicBezTo>
                    <a:pt x="1810" y="286"/>
                    <a:pt x="905" y="179"/>
                    <a:pt x="24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235;p63">
              <a:extLst>
                <a:ext uri="{FF2B5EF4-FFF2-40B4-BE49-F238E27FC236}">
                  <a16:creationId xmlns:a16="http://schemas.microsoft.com/office/drawing/2014/main" id="{C20AF350-CEAA-46E0-B20A-DD0067D2D5F3}"/>
                </a:ext>
              </a:extLst>
            </p:cNvPr>
            <p:cNvSpPr/>
            <p:nvPr/>
          </p:nvSpPr>
          <p:spPr>
            <a:xfrm>
              <a:off x="6515773" y="4632804"/>
              <a:ext cx="228108" cy="321271"/>
            </a:xfrm>
            <a:custGeom>
              <a:avLst/>
              <a:gdLst/>
              <a:ahLst/>
              <a:cxnLst/>
              <a:rect l="l" t="t" r="r" b="b"/>
              <a:pathLst>
                <a:path w="4608" h="6490" extrusionOk="0">
                  <a:moveTo>
                    <a:pt x="0" y="1"/>
                  </a:moveTo>
                  <a:cubicBezTo>
                    <a:pt x="36" y="132"/>
                    <a:pt x="48" y="263"/>
                    <a:pt x="83" y="382"/>
                  </a:cubicBezTo>
                  <a:cubicBezTo>
                    <a:pt x="83" y="429"/>
                    <a:pt x="95" y="465"/>
                    <a:pt x="95" y="501"/>
                  </a:cubicBezTo>
                  <a:cubicBezTo>
                    <a:pt x="119" y="703"/>
                    <a:pt x="167" y="882"/>
                    <a:pt x="202" y="1061"/>
                  </a:cubicBezTo>
                  <a:cubicBezTo>
                    <a:pt x="214" y="1180"/>
                    <a:pt x="238" y="1275"/>
                    <a:pt x="262" y="1394"/>
                  </a:cubicBezTo>
                  <a:cubicBezTo>
                    <a:pt x="762" y="4109"/>
                    <a:pt x="1179" y="6490"/>
                    <a:pt x="1179" y="6490"/>
                  </a:cubicBezTo>
                  <a:lnTo>
                    <a:pt x="4608" y="6490"/>
                  </a:lnTo>
                  <a:cubicBezTo>
                    <a:pt x="4501" y="5430"/>
                    <a:pt x="4262" y="3597"/>
                    <a:pt x="4001" y="1549"/>
                  </a:cubicBezTo>
                  <a:cubicBezTo>
                    <a:pt x="3977" y="1430"/>
                    <a:pt x="3965" y="1322"/>
                    <a:pt x="3953" y="1203"/>
                  </a:cubicBezTo>
                  <a:cubicBezTo>
                    <a:pt x="3917" y="1013"/>
                    <a:pt x="3905" y="834"/>
                    <a:pt x="3870" y="644"/>
                  </a:cubicBezTo>
                  <a:cubicBezTo>
                    <a:pt x="3870" y="596"/>
                    <a:pt x="3858" y="549"/>
                    <a:pt x="3858" y="501"/>
                  </a:cubicBezTo>
                  <a:cubicBezTo>
                    <a:pt x="3834" y="370"/>
                    <a:pt x="3810" y="239"/>
                    <a:pt x="3798" y="108"/>
                  </a:cubicBezTo>
                  <a:cubicBezTo>
                    <a:pt x="3215" y="72"/>
                    <a:pt x="2655" y="48"/>
                    <a:pt x="2072" y="25"/>
                  </a:cubicBezTo>
                  <a:cubicBezTo>
                    <a:pt x="1393" y="1"/>
                    <a:pt x="691" y="1"/>
                    <a:pt x="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6236;p63">
              <a:extLst>
                <a:ext uri="{FF2B5EF4-FFF2-40B4-BE49-F238E27FC236}">
                  <a16:creationId xmlns:a16="http://schemas.microsoft.com/office/drawing/2014/main" id="{BAA752D8-49EA-0603-E4B6-67132A6DC4A5}"/>
                </a:ext>
              </a:extLst>
            </p:cNvPr>
            <p:cNvSpPr/>
            <p:nvPr/>
          </p:nvSpPr>
          <p:spPr>
            <a:xfrm>
              <a:off x="6519882" y="4651665"/>
              <a:ext cx="186872" cy="14752"/>
            </a:xfrm>
            <a:custGeom>
              <a:avLst/>
              <a:gdLst/>
              <a:ahLst/>
              <a:cxnLst/>
              <a:rect l="l" t="t" r="r" b="b"/>
              <a:pathLst>
                <a:path w="3775" h="298" extrusionOk="0">
                  <a:moveTo>
                    <a:pt x="0" y="1"/>
                  </a:moveTo>
                  <a:cubicBezTo>
                    <a:pt x="0" y="48"/>
                    <a:pt x="12" y="84"/>
                    <a:pt x="12" y="120"/>
                  </a:cubicBezTo>
                  <a:cubicBezTo>
                    <a:pt x="933" y="235"/>
                    <a:pt x="1860" y="297"/>
                    <a:pt x="2779" y="297"/>
                  </a:cubicBezTo>
                  <a:cubicBezTo>
                    <a:pt x="3096" y="297"/>
                    <a:pt x="3412" y="290"/>
                    <a:pt x="3727" y="275"/>
                  </a:cubicBezTo>
                  <a:lnTo>
                    <a:pt x="3775" y="275"/>
                  </a:lnTo>
                  <a:cubicBezTo>
                    <a:pt x="3775" y="227"/>
                    <a:pt x="3763" y="179"/>
                    <a:pt x="3775" y="120"/>
                  </a:cubicBezTo>
                  <a:lnTo>
                    <a:pt x="3775" y="120"/>
                  </a:lnTo>
                  <a:cubicBezTo>
                    <a:pt x="3346" y="156"/>
                    <a:pt x="2929" y="156"/>
                    <a:pt x="2513" y="156"/>
                  </a:cubicBezTo>
                  <a:cubicBezTo>
                    <a:pt x="1667" y="156"/>
                    <a:pt x="834" y="96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6237;p63">
              <a:extLst>
                <a:ext uri="{FF2B5EF4-FFF2-40B4-BE49-F238E27FC236}">
                  <a16:creationId xmlns:a16="http://schemas.microsoft.com/office/drawing/2014/main" id="{157CD096-D4FA-5856-FF0E-48FEE84B1D1E}"/>
                </a:ext>
              </a:extLst>
            </p:cNvPr>
            <p:cNvSpPr/>
            <p:nvPr/>
          </p:nvSpPr>
          <p:spPr>
            <a:xfrm>
              <a:off x="6526367" y="4684090"/>
              <a:ext cx="186872" cy="26781"/>
            </a:xfrm>
            <a:custGeom>
              <a:avLst/>
              <a:gdLst/>
              <a:ahLst/>
              <a:cxnLst/>
              <a:rect l="l" t="t" r="r" b="b"/>
              <a:pathLst>
                <a:path w="3775" h="541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120"/>
                    <a:pt x="48" y="227"/>
                    <a:pt x="60" y="346"/>
                  </a:cubicBezTo>
                  <a:cubicBezTo>
                    <a:pt x="977" y="476"/>
                    <a:pt x="1908" y="540"/>
                    <a:pt x="2837" y="540"/>
                  </a:cubicBezTo>
                  <a:cubicBezTo>
                    <a:pt x="3102" y="540"/>
                    <a:pt x="3367" y="535"/>
                    <a:pt x="3632" y="525"/>
                  </a:cubicBezTo>
                  <a:lnTo>
                    <a:pt x="3775" y="525"/>
                  </a:lnTo>
                  <a:cubicBezTo>
                    <a:pt x="3763" y="406"/>
                    <a:pt x="3739" y="286"/>
                    <a:pt x="3751" y="167"/>
                  </a:cubicBezTo>
                  <a:lnTo>
                    <a:pt x="3751" y="167"/>
                  </a:lnTo>
                  <a:cubicBezTo>
                    <a:pt x="3398" y="176"/>
                    <a:pt x="3056" y="189"/>
                    <a:pt x="2717" y="189"/>
                  </a:cubicBezTo>
                  <a:cubicBezTo>
                    <a:pt x="2565" y="189"/>
                    <a:pt x="2414" y="187"/>
                    <a:pt x="2263" y="179"/>
                  </a:cubicBezTo>
                  <a:cubicBezTo>
                    <a:pt x="1501" y="167"/>
                    <a:pt x="739" y="108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6238;p63">
              <a:extLst>
                <a:ext uri="{FF2B5EF4-FFF2-40B4-BE49-F238E27FC236}">
                  <a16:creationId xmlns:a16="http://schemas.microsoft.com/office/drawing/2014/main" id="{311F8881-0FF4-EB96-4525-105A9B7DCD6A}"/>
                </a:ext>
              </a:extLst>
            </p:cNvPr>
            <p:cNvSpPr/>
            <p:nvPr/>
          </p:nvSpPr>
          <p:spPr>
            <a:xfrm>
              <a:off x="6129101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27" y="73"/>
                  </a:cubicBezTo>
                  <a:cubicBezTo>
                    <a:pt x="5627" y="39"/>
                    <a:pt x="3995" y="0"/>
                    <a:pt x="29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6239;p63">
              <a:extLst>
                <a:ext uri="{FF2B5EF4-FFF2-40B4-BE49-F238E27FC236}">
                  <a16:creationId xmlns:a16="http://schemas.microsoft.com/office/drawing/2014/main" id="{D0A7EF85-1CF3-5933-27BB-EA6FB99B5C67}"/>
                </a:ext>
              </a:extLst>
            </p:cNvPr>
            <p:cNvSpPr/>
            <p:nvPr/>
          </p:nvSpPr>
          <p:spPr>
            <a:xfrm>
              <a:off x="6129101" y="4963487"/>
              <a:ext cx="117915" cy="76679"/>
            </a:xfrm>
            <a:custGeom>
              <a:avLst/>
              <a:gdLst/>
              <a:ahLst/>
              <a:cxnLst/>
              <a:rect l="l" t="t" r="r" b="b"/>
              <a:pathLst>
                <a:path w="2382" h="1549" extrusionOk="0">
                  <a:moveTo>
                    <a:pt x="1417" y="0"/>
                  </a:moveTo>
                  <a:cubicBezTo>
                    <a:pt x="1298" y="72"/>
                    <a:pt x="1167" y="155"/>
                    <a:pt x="1013" y="250"/>
                  </a:cubicBezTo>
                  <a:cubicBezTo>
                    <a:pt x="465" y="607"/>
                    <a:pt x="179" y="953"/>
                    <a:pt x="60" y="1191"/>
                  </a:cubicBezTo>
                  <a:cubicBezTo>
                    <a:pt x="1" y="1310"/>
                    <a:pt x="96" y="1441"/>
                    <a:pt x="227" y="1453"/>
                  </a:cubicBezTo>
                  <a:cubicBezTo>
                    <a:pt x="632" y="1477"/>
                    <a:pt x="1465" y="1512"/>
                    <a:pt x="2382" y="1548"/>
                  </a:cubicBezTo>
                  <a:cubicBezTo>
                    <a:pt x="2322" y="1405"/>
                    <a:pt x="2251" y="1286"/>
                    <a:pt x="2191" y="1143"/>
                  </a:cubicBezTo>
                  <a:cubicBezTo>
                    <a:pt x="1977" y="727"/>
                    <a:pt x="1715" y="357"/>
                    <a:pt x="14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6240;p63">
              <a:extLst>
                <a:ext uri="{FF2B5EF4-FFF2-40B4-BE49-F238E27FC236}">
                  <a16:creationId xmlns:a16="http://schemas.microsoft.com/office/drawing/2014/main" id="{A10C6D59-1AB0-CCD2-C7DA-FB1F96259C9B}"/>
                </a:ext>
              </a:extLst>
            </p:cNvPr>
            <p:cNvSpPr/>
            <p:nvPr/>
          </p:nvSpPr>
          <p:spPr>
            <a:xfrm>
              <a:off x="6474487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39" y="73"/>
                  </a:cubicBezTo>
                  <a:cubicBezTo>
                    <a:pt x="5631" y="39"/>
                    <a:pt x="3997" y="0"/>
                    <a:pt x="29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6241;p63">
              <a:extLst>
                <a:ext uri="{FF2B5EF4-FFF2-40B4-BE49-F238E27FC236}">
                  <a16:creationId xmlns:a16="http://schemas.microsoft.com/office/drawing/2014/main" id="{084E8468-5B7F-7804-1176-9E6522AD9110}"/>
                </a:ext>
              </a:extLst>
            </p:cNvPr>
            <p:cNvSpPr/>
            <p:nvPr/>
          </p:nvSpPr>
          <p:spPr>
            <a:xfrm>
              <a:off x="6474487" y="4962299"/>
              <a:ext cx="120885" cy="77867"/>
            </a:xfrm>
            <a:custGeom>
              <a:avLst/>
              <a:gdLst/>
              <a:ahLst/>
              <a:cxnLst/>
              <a:rect l="l" t="t" r="r" b="b"/>
              <a:pathLst>
                <a:path w="2442" h="1573" extrusionOk="0">
                  <a:moveTo>
                    <a:pt x="1477" y="0"/>
                  </a:moveTo>
                  <a:cubicBezTo>
                    <a:pt x="1346" y="72"/>
                    <a:pt x="1191" y="155"/>
                    <a:pt x="1013" y="274"/>
                  </a:cubicBezTo>
                  <a:cubicBezTo>
                    <a:pt x="465" y="631"/>
                    <a:pt x="179" y="977"/>
                    <a:pt x="60" y="1215"/>
                  </a:cubicBezTo>
                  <a:cubicBezTo>
                    <a:pt x="1" y="1334"/>
                    <a:pt x="96" y="1465"/>
                    <a:pt x="227" y="1477"/>
                  </a:cubicBezTo>
                  <a:cubicBezTo>
                    <a:pt x="644" y="1501"/>
                    <a:pt x="1513" y="1536"/>
                    <a:pt x="2441" y="1572"/>
                  </a:cubicBezTo>
                  <a:cubicBezTo>
                    <a:pt x="2406" y="1465"/>
                    <a:pt x="2358" y="1382"/>
                    <a:pt x="2310" y="1274"/>
                  </a:cubicBezTo>
                  <a:cubicBezTo>
                    <a:pt x="2084" y="810"/>
                    <a:pt x="1787" y="393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6242;p63">
              <a:extLst>
                <a:ext uri="{FF2B5EF4-FFF2-40B4-BE49-F238E27FC236}">
                  <a16:creationId xmlns:a16="http://schemas.microsoft.com/office/drawing/2014/main" id="{E6A6425B-BBAE-4415-A868-BDB303F8BC48}"/>
                </a:ext>
              </a:extLst>
            </p:cNvPr>
            <p:cNvSpPr/>
            <p:nvPr/>
          </p:nvSpPr>
          <p:spPr>
            <a:xfrm>
              <a:off x="5882128" y="3439769"/>
              <a:ext cx="201030" cy="285431"/>
            </a:xfrm>
            <a:custGeom>
              <a:avLst/>
              <a:gdLst/>
              <a:ahLst/>
              <a:cxnLst/>
              <a:rect l="l" t="t" r="r" b="b"/>
              <a:pathLst>
                <a:path w="4061" h="5766" extrusionOk="0">
                  <a:moveTo>
                    <a:pt x="1438" y="1"/>
                  </a:moveTo>
                  <a:cubicBezTo>
                    <a:pt x="1431" y="1"/>
                    <a:pt x="1424" y="1"/>
                    <a:pt x="1418" y="3"/>
                  </a:cubicBezTo>
                  <a:cubicBezTo>
                    <a:pt x="1084" y="74"/>
                    <a:pt x="1632" y="1955"/>
                    <a:pt x="1632" y="1955"/>
                  </a:cubicBezTo>
                  <a:cubicBezTo>
                    <a:pt x="1632" y="1955"/>
                    <a:pt x="834" y="592"/>
                    <a:pt x="564" y="592"/>
                  </a:cubicBezTo>
                  <a:cubicBezTo>
                    <a:pt x="554" y="592"/>
                    <a:pt x="545" y="594"/>
                    <a:pt x="537" y="598"/>
                  </a:cubicBezTo>
                  <a:cubicBezTo>
                    <a:pt x="298" y="717"/>
                    <a:pt x="989" y="2396"/>
                    <a:pt x="989" y="2396"/>
                  </a:cubicBezTo>
                  <a:cubicBezTo>
                    <a:pt x="989" y="2396"/>
                    <a:pt x="390" y="1557"/>
                    <a:pt x="192" y="1557"/>
                  </a:cubicBezTo>
                  <a:cubicBezTo>
                    <a:pt x="183" y="1557"/>
                    <a:pt x="175" y="1559"/>
                    <a:pt x="168" y="1562"/>
                  </a:cubicBezTo>
                  <a:cubicBezTo>
                    <a:pt x="1" y="1658"/>
                    <a:pt x="810" y="3134"/>
                    <a:pt x="1049" y="3729"/>
                  </a:cubicBezTo>
                  <a:cubicBezTo>
                    <a:pt x="1286" y="4324"/>
                    <a:pt x="1702" y="5762"/>
                    <a:pt x="1692" y="5765"/>
                  </a:cubicBezTo>
                  <a:lnTo>
                    <a:pt x="1692" y="5765"/>
                  </a:lnTo>
                  <a:lnTo>
                    <a:pt x="3858" y="5396"/>
                  </a:lnTo>
                  <a:cubicBezTo>
                    <a:pt x="3858" y="5396"/>
                    <a:pt x="3632" y="4396"/>
                    <a:pt x="3632" y="3944"/>
                  </a:cubicBezTo>
                  <a:cubicBezTo>
                    <a:pt x="3632" y="3503"/>
                    <a:pt x="4061" y="1312"/>
                    <a:pt x="3787" y="1253"/>
                  </a:cubicBezTo>
                  <a:cubicBezTo>
                    <a:pt x="3779" y="1251"/>
                    <a:pt x="3772" y="1250"/>
                    <a:pt x="3764" y="1250"/>
                  </a:cubicBezTo>
                  <a:cubicBezTo>
                    <a:pt x="3486" y="1250"/>
                    <a:pt x="3216" y="2265"/>
                    <a:pt x="3216" y="2265"/>
                  </a:cubicBezTo>
                  <a:cubicBezTo>
                    <a:pt x="3216" y="2265"/>
                    <a:pt x="2721" y="276"/>
                    <a:pt x="2411" y="276"/>
                  </a:cubicBezTo>
                  <a:cubicBezTo>
                    <a:pt x="2410" y="276"/>
                    <a:pt x="2408" y="276"/>
                    <a:pt x="2406" y="277"/>
                  </a:cubicBezTo>
                  <a:cubicBezTo>
                    <a:pt x="2084" y="277"/>
                    <a:pt x="2299" y="1777"/>
                    <a:pt x="2299" y="1777"/>
                  </a:cubicBezTo>
                  <a:cubicBezTo>
                    <a:pt x="2299" y="1777"/>
                    <a:pt x="1795" y="1"/>
                    <a:pt x="1438" y="1"/>
                  </a:cubicBezTo>
                  <a:close/>
                  <a:moveTo>
                    <a:pt x="1692" y="5765"/>
                  </a:moveTo>
                  <a:lnTo>
                    <a:pt x="1692" y="5765"/>
                  </a:lnTo>
                  <a:cubicBezTo>
                    <a:pt x="1692" y="5765"/>
                    <a:pt x="1692" y="5765"/>
                    <a:pt x="1692" y="5765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6243;p63">
              <a:extLst>
                <a:ext uri="{FF2B5EF4-FFF2-40B4-BE49-F238E27FC236}">
                  <a16:creationId xmlns:a16="http://schemas.microsoft.com/office/drawing/2014/main" id="{6AF3DBC4-1F01-35A6-854A-43BACACD5517}"/>
                </a:ext>
              </a:extLst>
            </p:cNvPr>
            <p:cNvSpPr/>
            <p:nvPr/>
          </p:nvSpPr>
          <p:spPr>
            <a:xfrm>
              <a:off x="6053064" y="3634516"/>
              <a:ext cx="235236" cy="370823"/>
            </a:xfrm>
            <a:custGeom>
              <a:avLst/>
              <a:gdLst/>
              <a:ahLst/>
              <a:cxnLst/>
              <a:rect l="l" t="t" r="r" b="b"/>
              <a:pathLst>
                <a:path w="4752" h="7491" extrusionOk="0">
                  <a:moveTo>
                    <a:pt x="3833" y="1"/>
                  </a:moveTo>
                  <a:cubicBezTo>
                    <a:pt x="3658" y="1"/>
                    <a:pt x="3471" y="42"/>
                    <a:pt x="3299" y="105"/>
                  </a:cubicBezTo>
                  <a:cubicBezTo>
                    <a:pt x="2310" y="462"/>
                    <a:pt x="1751" y="1260"/>
                    <a:pt x="1287" y="2117"/>
                  </a:cubicBezTo>
                  <a:cubicBezTo>
                    <a:pt x="1144" y="2391"/>
                    <a:pt x="989" y="2677"/>
                    <a:pt x="870" y="2962"/>
                  </a:cubicBezTo>
                  <a:cubicBezTo>
                    <a:pt x="382" y="4093"/>
                    <a:pt x="1" y="5344"/>
                    <a:pt x="72" y="6534"/>
                  </a:cubicBezTo>
                  <a:cubicBezTo>
                    <a:pt x="84" y="6880"/>
                    <a:pt x="155" y="7249"/>
                    <a:pt x="453" y="7415"/>
                  </a:cubicBezTo>
                  <a:cubicBezTo>
                    <a:pt x="550" y="7468"/>
                    <a:pt x="656" y="7490"/>
                    <a:pt x="766" y="7490"/>
                  </a:cubicBezTo>
                  <a:cubicBezTo>
                    <a:pt x="929" y="7490"/>
                    <a:pt x="1100" y="7443"/>
                    <a:pt x="1263" y="7380"/>
                  </a:cubicBezTo>
                  <a:cubicBezTo>
                    <a:pt x="1882" y="7106"/>
                    <a:pt x="2334" y="6558"/>
                    <a:pt x="2703" y="6022"/>
                  </a:cubicBezTo>
                  <a:cubicBezTo>
                    <a:pt x="3120" y="5427"/>
                    <a:pt x="3477" y="4784"/>
                    <a:pt x="3799" y="4129"/>
                  </a:cubicBezTo>
                  <a:cubicBezTo>
                    <a:pt x="4335" y="3081"/>
                    <a:pt x="4751" y="1915"/>
                    <a:pt x="4608" y="807"/>
                  </a:cubicBezTo>
                  <a:cubicBezTo>
                    <a:pt x="4573" y="569"/>
                    <a:pt x="4501" y="307"/>
                    <a:pt x="4323" y="164"/>
                  </a:cubicBezTo>
                  <a:cubicBezTo>
                    <a:pt x="4193" y="47"/>
                    <a:pt x="4020" y="1"/>
                    <a:pt x="3833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6244;p63">
              <a:extLst>
                <a:ext uri="{FF2B5EF4-FFF2-40B4-BE49-F238E27FC236}">
                  <a16:creationId xmlns:a16="http://schemas.microsoft.com/office/drawing/2014/main" id="{A47775A2-716D-2021-80F2-BD612A1D0196}"/>
                </a:ext>
              </a:extLst>
            </p:cNvPr>
            <p:cNvSpPr/>
            <p:nvPr/>
          </p:nvSpPr>
          <p:spPr>
            <a:xfrm>
              <a:off x="6076627" y="3634516"/>
              <a:ext cx="211079" cy="282808"/>
            </a:xfrm>
            <a:custGeom>
              <a:avLst/>
              <a:gdLst/>
              <a:ahLst/>
              <a:cxnLst/>
              <a:rect l="l" t="t" r="r" b="b"/>
              <a:pathLst>
                <a:path w="4264" h="5713" extrusionOk="0">
                  <a:moveTo>
                    <a:pt x="3357" y="1"/>
                  </a:moveTo>
                  <a:cubicBezTo>
                    <a:pt x="3182" y="1"/>
                    <a:pt x="2995" y="42"/>
                    <a:pt x="2823" y="105"/>
                  </a:cubicBezTo>
                  <a:cubicBezTo>
                    <a:pt x="1834" y="462"/>
                    <a:pt x="1275" y="1260"/>
                    <a:pt x="811" y="2117"/>
                  </a:cubicBezTo>
                  <a:cubicBezTo>
                    <a:pt x="656" y="2391"/>
                    <a:pt x="525" y="2677"/>
                    <a:pt x="394" y="2962"/>
                  </a:cubicBezTo>
                  <a:cubicBezTo>
                    <a:pt x="334" y="3105"/>
                    <a:pt x="275" y="3248"/>
                    <a:pt x="215" y="3391"/>
                  </a:cubicBezTo>
                  <a:cubicBezTo>
                    <a:pt x="203" y="3427"/>
                    <a:pt x="203" y="3439"/>
                    <a:pt x="179" y="3462"/>
                  </a:cubicBezTo>
                  <a:cubicBezTo>
                    <a:pt x="120" y="3641"/>
                    <a:pt x="60" y="3808"/>
                    <a:pt x="1" y="3986"/>
                  </a:cubicBezTo>
                  <a:cubicBezTo>
                    <a:pt x="465" y="4343"/>
                    <a:pt x="918" y="4713"/>
                    <a:pt x="1394" y="5058"/>
                  </a:cubicBezTo>
                  <a:cubicBezTo>
                    <a:pt x="1727" y="5296"/>
                    <a:pt x="2073" y="5510"/>
                    <a:pt x="2430" y="5713"/>
                  </a:cubicBezTo>
                  <a:cubicBezTo>
                    <a:pt x="2561" y="5522"/>
                    <a:pt x="2680" y="5308"/>
                    <a:pt x="2799" y="5105"/>
                  </a:cubicBezTo>
                  <a:cubicBezTo>
                    <a:pt x="2823" y="5070"/>
                    <a:pt x="2835" y="5058"/>
                    <a:pt x="2846" y="5034"/>
                  </a:cubicBezTo>
                  <a:cubicBezTo>
                    <a:pt x="3013" y="4736"/>
                    <a:pt x="3180" y="4439"/>
                    <a:pt x="3323" y="4141"/>
                  </a:cubicBezTo>
                  <a:cubicBezTo>
                    <a:pt x="3847" y="3070"/>
                    <a:pt x="4263" y="1903"/>
                    <a:pt x="4132" y="807"/>
                  </a:cubicBezTo>
                  <a:cubicBezTo>
                    <a:pt x="4097" y="569"/>
                    <a:pt x="4025" y="307"/>
                    <a:pt x="3847" y="164"/>
                  </a:cubicBezTo>
                  <a:cubicBezTo>
                    <a:pt x="3717" y="47"/>
                    <a:pt x="3544" y="1"/>
                    <a:pt x="335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6245;p63">
              <a:extLst>
                <a:ext uri="{FF2B5EF4-FFF2-40B4-BE49-F238E27FC236}">
                  <a16:creationId xmlns:a16="http://schemas.microsoft.com/office/drawing/2014/main" id="{66CAACC0-2CE8-336A-CF0E-CABC7A8C6D88}"/>
                </a:ext>
              </a:extLst>
            </p:cNvPr>
            <p:cNvSpPr/>
            <p:nvPr/>
          </p:nvSpPr>
          <p:spPr>
            <a:xfrm>
              <a:off x="6085488" y="3802333"/>
              <a:ext cx="132073" cy="84946"/>
            </a:xfrm>
            <a:custGeom>
              <a:avLst/>
              <a:gdLst/>
              <a:ahLst/>
              <a:cxnLst/>
              <a:rect l="l" t="t" r="r" b="b"/>
              <a:pathLst>
                <a:path w="2668" h="1716" extrusionOk="0">
                  <a:moveTo>
                    <a:pt x="36" y="1"/>
                  </a:moveTo>
                  <a:cubicBezTo>
                    <a:pt x="24" y="37"/>
                    <a:pt x="24" y="49"/>
                    <a:pt x="0" y="72"/>
                  </a:cubicBezTo>
                  <a:cubicBezTo>
                    <a:pt x="417" y="394"/>
                    <a:pt x="858" y="668"/>
                    <a:pt x="1298" y="953"/>
                  </a:cubicBezTo>
                  <a:cubicBezTo>
                    <a:pt x="1608" y="1144"/>
                    <a:pt x="1929" y="1323"/>
                    <a:pt x="2239" y="1501"/>
                  </a:cubicBezTo>
                  <a:cubicBezTo>
                    <a:pt x="2370" y="1585"/>
                    <a:pt x="2489" y="1644"/>
                    <a:pt x="2620" y="1715"/>
                  </a:cubicBezTo>
                  <a:cubicBezTo>
                    <a:pt x="2644" y="1680"/>
                    <a:pt x="2656" y="1668"/>
                    <a:pt x="2667" y="1644"/>
                  </a:cubicBezTo>
                  <a:cubicBezTo>
                    <a:pt x="2525" y="1561"/>
                    <a:pt x="2382" y="1489"/>
                    <a:pt x="2251" y="1430"/>
                  </a:cubicBezTo>
                  <a:cubicBezTo>
                    <a:pt x="1941" y="1251"/>
                    <a:pt x="1644" y="1073"/>
                    <a:pt x="1346" y="894"/>
                  </a:cubicBezTo>
                  <a:cubicBezTo>
                    <a:pt x="893" y="608"/>
                    <a:pt x="465" y="31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6246;p63">
              <a:extLst>
                <a:ext uri="{FF2B5EF4-FFF2-40B4-BE49-F238E27FC236}">
                  <a16:creationId xmlns:a16="http://schemas.microsoft.com/office/drawing/2014/main" id="{988FE383-DD89-0F0A-57EE-CDCF1381B7D7}"/>
                </a:ext>
              </a:extLst>
            </p:cNvPr>
            <p:cNvSpPr/>
            <p:nvPr/>
          </p:nvSpPr>
          <p:spPr>
            <a:xfrm>
              <a:off x="5946978" y="3639071"/>
              <a:ext cx="255235" cy="372209"/>
            </a:xfrm>
            <a:custGeom>
              <a:avLst/>
              <a:gdLst/>
              <a:ahLst/>
              <a:cxnLst/>
              <a:rect l="l" t="t" r="r" b="b"/>
              <a:pathLst>
                <a:path w="5156" h="7519" extrusionOk="0">
                  <a:moveTo>
                    <a:pt x="2298" y="1"/>
                  </a:moveTo>
                  <a:lnTo>
                    <a:pt x="1" y="441"/>
                  </a:lnTo>
                  <a:cubicBezTo>
                    <a:pt x="346" y="2401"/>
                    <a:pt x="1139" y="7519"/>
                    <a:pt x="3004" y="7519"/>
                  </a:cubicBezTo>
                  <a:cubicBezTo>
                    <a:pt x="3065" y="7519"/>
                    <a:pt x="3128" y="7513"/>
                    <a:pt x="3191" y="7502"/>
                  </a:cubicBezTo>
                  <a:cubicBezTo>
                    <a:pt x="5156" y="7121"/>
                    <a:pt x="2298" y="1"/>
                    <a:pt x="229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6247;p63">
              <a:extLst>
                <a:ext uri="{FF2B5EF4-FFF2-40B4-BE49-F238E27FC236}">
                  <a16:creationId xmlns:a16="http://schemas.microsoft.com/office/drawing/2014/main" id="{15C93D5E-CB79-2EB3-B21E-728B0FECACD1}"/>
                </a:ext>
              </a:extLst>
            </p:cNvPr>
            <p:cNvSpPr/>
            <p:nvPr/>
          </p:nvSpPr>
          <p:spPr>
            <a:xfrm>
              <a:off x="6393747" y="2812114"/>
              <a:ext cx="729716" cy="1046978"/>
            </a:xfrm>
            <a:custGeom>
              <a:avLst/>
              <a:gdLst/>
              <a:ahLst/>
              <a:cxnLst/>
              <a:rect l="l" t="t" r="r" b="b"/>
              <a:pathLst>
                <a:path w="14741" h="21150" extrusionOk="0">
                  <a:moveTo>
                    <a:pt x="7436" y="1"/>
                  </a:moveTo>
                  <a:cubicBezTo>
                    <a:pt x="7291" y="1"/>
                    <a:pt x="7138" y="12"/>
                    <a:pt x="6978" y="37"/>
                  </a:cubicBezTo>
                  <a:cubicBezTo>
                    <a:pt x="6132" y="144"/>
                    <a:pt x="5132" y="513"/>
                    <a:pt x="4811" y="1371"/>
                  </a:cubicBezTo>
                  <a:cubicBezTo>
                    <a:pt x="4632" y="1847"/>
                    <a:pt x="4608" y="2371"/>
                    <a:pt x="4608" y="2895"/>
                  </a:cubicBezTo>
                  <a:cubicBezTo>
                    <a:pt x="4632" y="4681"/>
                    <a:pt x="4787" y="6467"/>
                    <a:pt x="4906" y="8253"/>
                  </a:cubicBezTo>
                  <a:cubicBezTo>
                    <a:pt x="4965" y="9122"/>
                    <a:pt x="5013" y="10015"/>
                    <a:pt x="4822" y="10884"/>
                  </a:cubicBezTo>
                  <a:cubicBezTo>
                    <a:pt x="4465" y="12420"/>
                    <a:pt x="3406" y="12967"/>
                    <a:pt x="2132" y="13682"/>
                  </a:cubicBezTo>
                  <a:cubicBezTo>
                    <a:pt x="1774" y="13872"/>
                    <a:pt x="1358" y="14110"/>
                    <a:pt x="1143" y="14468"/>
                  </a:cubicBezTo>
                  <a:cubicBezTo>
                    <a:pt x="953" y="14813"/>
                    <a:pt x="1012" y="15182"/>
                    <a:pt x="1203" y="15492"/>
                  </a:cubicBezTo>
                  <a:cubicBezTo>
                    <a:pt x="1429" y="15873"/>
                    <a:pt x="1774" y="16170"/>
                    <a:pt x="2096" y="16432"/>
                  </a:cubicBezTo>
                  <a:cubicBezTo>
                    <a:pt x="2191" y="16504"/>
                    <a:pt x="2275" y="16575"/>
                    <a:pt x="2370" y="16635"/>
                  </a:cubicBezTo>
                  <a:cubicBezTo>
                    <a:pt x="2394" y="16635"/>
                    <a:pt x="2429" y="16658"/>
                    <a:pt x="2441" y="16682"/>
                  </a:cubicBezTo>
                  <a:cubicBezTo>
                    <a:pt x="2172" y="16646"/>
                    <a:pt x="1896" y="16610"/>
                    <a:pt x="1623" y="16610"/>
                  </a:cubicBezTo>
                  <a:cubicBezTo>
                    <a:pt x="1268" y="16610"/>
                    <a:pt x="919" y="16671"/>
                    <a:pt x="596" y="16873"/>
                  </a:cubicBezTo>
                  <a:cubicBezTo>
                    <a:pt x="298" y="17075"/>
                    <a:pt x="84" y="17397"/>
                    <a:pt x="48" y="17754"/>
                  </a:cubicBezTo>
                  <a:cubicBezTo>
                    <a:pt x="0" y="18206"/>
                    <a:pt x="215" y="18682"/>
                    <a:pt x="512" y="19004"/>
                  </a:cubicBezTo>
                  <a:cubicBezTo>
                    <a:pt x="905" y="19432"/>
                    <a:pt x="1489" y="19718"/>
                    <a:pt x="2025" y="19933"/>
                  </a:cubicBezTo>
                  <a:cubicBezTo>
                    <a:pt x="2691" y="20183"/>
                    <a:pt x="3382" y="20325"/>
                    <a:pt x="4096" y="20445"/>
                  </a:cubicBezTo>
                  <a:cubicBezTo>
                    <a:pt x="4477" y="20504"/>
                    <a:pt x="4870" y="20552"/>
                    <a:pt x="5251" y="20564"/>
                  </a:cubicBezTo>
                  <a:cubicBezTo>
                    <a:pt x="5364" y="20578"/>
                    <a:pt x="5477" y="20584"/>
                    <a:pt x="5590" y="20584"/>
                  </a:cubicBezTo>
                  <a:cubicBezTo>
                    <a:pt x="5764" y="20584"/>
                    <a:pt x="5940" y="20569"/>
                    <a:pt x="6120" y="20540"/>
                  </a:cubicBezTo>
                  <a:cubicBezTo>
                    <a:pt x="6287" y="20504"/>
                    <a:pt x="6442" y="20468"/>
                    <a:pt x="6597" y="20385"/>
                  </a:cubicBezTo>
                  <a:cubicBezTo>
                    <a:pt x="6668" y="20349"/>
                    <a:pt x="6739" y="20302"/>
                    <a:pt x="6823" y="20266"/>
                  </a:cubicBezTo>
                  <a:cubicBezTo>
                    <a:pt x="6835" y="20262"/>
                    <a:pt x="6846" y="20261"/>
                    <a:pt x="6855" y="20261"/>
                  </a:cubicBezTo>
                  <a:cubicBezTo>
                    <a:pt x="6904" y="20261"/>
                    <a:pt x="6903" y="20313"/>
                    <a:pt x="6954" y="20373"/>
                  </a:cubicBezTo>
                  <a:cubicBezTo>
                    <a:pt x="7013" y="20480"/>
                    <a:pt x="7085" y="20564"/>
                    <a:pt x="7180" y="20647"/>
                  </a:cubicBezTo>
                  <a:cubicBezTo>
                    <a:pt x="7335" y="20766"/>
                    <a:pt x="7537" y="20849"/>
                    <a:pt x="7728" y="20921"/>
                  </a:cubicBezTo>
                  <a:cubicBezTo>
                    <a:pt x="8173" y="21101"/>
                    <a:pt x="8684" y="21149"/>
                    <a:pt x="9169" y="21149"/>
                  </a:cubicBezTo>
                  <a:cubicBezTo>
                    <a:pt x="9229" y="21149"/>
                    <a:pt x="9288" y="21148"/>
                    <a:pt x="9347" y="21147"/>
                  </a:cubicBezTo>
                  <a:cubicBezTo>
                    <a:pt x="9930" y="21123"/>
                    <a:pt x="10561" y="20980"/>
                    <a:pt x="11109" y="20766"/>
                  </a:cubicBezTo>
                  <a:cubicBezTo>
                    <a:pt x="11657" y="20528"/>
                    <a:pt x="12204" y="20123"/>
                    <a:pt x="12514" y="19599"/>
                  </a:cubicBezTo>
                  <a:cubicBezTo>
                    <a:pt x="12728" y="19242"/>
                    <a:pt x="12847" y="18861"/>
                    <a:pt x="12657" y="18456"/>
                  </a:cubicBezTo>
                  <a:cubicBezTo>
                    <a:pt x="12454" y="18051"/>
                    <a:pt x="12002" y="17849"/>
                    <a:pt x="11597" y="17706"/>
                  </a:cubicBezTo>
                  <a:cubicBezTo>
                    <a:pt x="11347" y="17623"/>
                    <a:pt x="11073" y="17575"/>
                    <a:pt x="10835" y="17468"/>
                  </a:cubicBezTo>
                  <a:lnTo>
                    <a:pt x="10907" y="17468"/>
                  </a:lnTo>
                  <a:cubicBezTo>
                    <a:pt x="11109" y="17468"/>
                    <a:pt x="11299" y="17504"/>
                    <a:pt x="11490" y="17516"/>
                  </a:cubicBezTo>
                  <a:cubicBezTo>
                    <a:pt x="11889" y="17560"/>
                    <a:pt x="12289" y="17604"/>
                    <a:pt x="12688" y="17604"/>
                  </a:cubicBezTo>
                  <a:cubicBezTo>
                    <a:pt x="12824" y="17604"/>
                    <a:pt x="12961" y="17599"/>
                    <a:pt x="13097" y="17587"/>
                  </a:cubicBezTo>
                  <a:cubicBezTo>
                    <a:pt x="13609" y="17527"/>
                    <a:pt x="14121" y="17385"/>
                    <a:pt x="14419" y="16932"/>
                  </a:cubicBezTo>
                  <a:cubicBezTo>
                    <a:pt x="14693" y="16515"/>
                    <a:pt x="14740" y="16003"/>
                    <a:pt x="14502" y="15551"/>
                  </a:cubicBezTo>
                  <a:cubicBezTo>
                    <a:pt x="14288" y="15146"/>
                    <a:pt x="13966" y="14813"/>
                    <a:pt x="13621" y="14527"/>
                  </a:cubicBezTo>
                  <a:cubicBezTo>
                    <a:pt x="13276" y="14253"/>
                    <a:pt x="12812" y="14110"/>
                    <a:pt x="12383" y="14039"/>
                  </a:cubicBezTo>
                  <a:cubicBezTo>
                    <a:pt x="12132" y="13999"/>
                    <a:pt x="11854" y="13975"/>
                    <a:pt x="11582" y="13975"/>
                  </a:cubicBezTo>
                  <a:cubicBezTo>
                    <a:pt x="11453" y="13975"/>
                    <a:pt x="11326" y="13980"/>
                    <a:pt x="11204" y="13991"/>
                  </a:cubicBezTo>
                  <a:cubicBezTo>
                    <a:pt x="11150" y="13995"/>
                    <a:pt x="11094" y="14001"/>
                    <a:pt x="11039" y="14009"/>
                  </a:cubicBezTo>
                  <a:lnTo>
                    <a:pt x="11039" y="14009"/>
                  </a:lnTo>
                  <a:cubicBezTo>
                    <a:pt x="11173" y="13941"/>
                    <a:pt x="11299" y="13848"/>
                    <a:pt x="11407" y="13765"/>
                  </a:cubicBezTo>
                  <a:cubicBezTo>
                    <a:pt x="11788" y="13467"/>
                    <a:pt x="12061" y="13027"/>
                    <a:pt x="12073" y="12515"/>
                  </a:cubicBezTo>
                  <a:cubicBezTo>
                    <a:pt x="12085" y="11932"/>
                    <a:pt x="11776" y="11384"/>
                    <a:pt x="11383" y="10967"/>
                  </a:cubicBezTo>
                  <a:cubicBezTo>
                    <a:pt x="10990" y="10539"/>
                    <a:pt x="10466" y="10372"/>
                    <a:pt x="10014" y="10027"/>
                  </a:cubicBezTo>
                  <a:cubicBezTo>
                    <a:pt x="9740" y="9812"/>
                    <a:pt x="9621" y="9419"/>
                    <a:pt x="9561" y="9086"/>
                  </a:cubicBezTo>
                  <a:cubicBezTo>
                    <a:pt x="9394" y="8110"/>
                    <a:pt x="9525" y="7050"/>
                    <a:pt x="9537" y="6074"/>
                  </a:cubicBezTo>
                  <a:cubicBezTo>
                    <a:pt x="9561" y="4943"/>
                    <a:pt x="9573" y="3823"/>
                    <a:pt x="9585" y="2692"/>
                  </a:cubicBezTo>
                  <a:cubicBezTo>
                    <a:pt x="9549" y="1918"/>
                    <a:pt x="9371" y="1204"/>
                    <a:pt x="8978" y="704"/>
                  </a:cubicBezTo>
                  <a:cubicBezTo>
                    <a:pt x="8633" y="271"/>
                    <a:pt x="8126" y="1"/>
                    <a:pt x="7436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6248;p63">
              <a:extLst>
                <a:ext uri="{FF2B5EF4-FFF2-40B4-BE49-F238E27FC236}">
                  <a16:creationId xmlns:a16="http://schemas.microsoft.com/office/drawing/2014/main" id="{42E8C122-F601-2FB0-DCA5-C85A2E07557C}"/>
                </a:ext>
              </a:extLst>
            </p:cNvPr>
            <p:cNvSpPr/>
            <p:nvPr/>
          </p:nvSpPr>
          <p:spPr>
            <a:xfrm>
              <a:off x="6134992" y="3582983"/>
              <a:ext cx="545221" cy="669719"/>
            </a:xfrm>
            <a:custGeom>
              <a:avLst/>
              <a:gdLst/>
              <a:ahLst/>
              <a:cxnLst/>
              <a:rect l="l" t="t" r="r" b="b"/>
              <a:pathLst>
                <a:path w="11014" h="13529" extrusionOk="0">
                  <a:moveTo>
                    <a:pt x="6638" y="0"/>
                  </a:moveTo>
                  <a:cubicBezTo>
                    <a:pt x="4581" y="0"/>
                    <a:pt x="1790" y="874"/>
                    <a:pt x="1525" y="1313"/>
                  </a:cubicBezTo>
                  <a:cubicBezTo>
                    <a:pt x="834" y="2396"/>
                    <a:pt x="96" y="8040"/>
                    <a:pt x="1" y="12302"/>
                  </a:cubicBezTo>
                  <a:lnTo>
                    <a:pt x="1" y="12385"/>
                  </a:lnTo>
                  <a:lnTo>
                    <a:pt x="1" y="12897"/>
                  </a:lnTo>
                  <a:cubicBezTo>
                    <a:pt x="2078" y="13383"/>
                    <a:pt x="4259" y="13529"/>
                    <a:pt x="6133" y="13529"/>
                  </a:cubicBezTo>
                  <a:cubicBezTo>
                    <a:pt x="8620" y="13529"/>
                    <a:pt x="10566" y="13273"/>
                    <a:pt x="11014" y="13219"/>
                  </a:cubicBezTo>
                  <a:cubicBezTo>
                    <a:pt x="10990" y="13052"/>
                    <a:pt x="10966" y="12885"/>
                    <a:pt x="10931" y="12743"/>
                  </a:cubicBezTo>
                  <a:cubicBezTo>
                    <a:pt x="10931" y="12695"/>
                    <a:pt x="10907" y="12659"/>
                    <a:pt x="10907" y="12635"/>
                  </a:cubicBezTo>
                  <a:cubicBezTo>
                    <a:pt x="10252" y="8230"/>
                    <a:pt x="10609" y="1944"/>
                    <a:pt x="10478" y="1503"/>
                  </a:cubicBezTo>
                  <a:cubicBezTo>
                    <a:pt x="10300" y="955"/>
                    <a:pt x="8906" y="62"/>
                    <a:pt x="6835" y="3"/>
                  </a:cubicBezTo>
                  <a:cubicBezTo>
                    <a:pt x="6770" y="1"/>
                    <a:pt x="6705" y="0"/>
                    <a:pt x="66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6250;p63">
              <a:extLst>
                <a:ext uri="{FF2B5EF4-FFF2-40B4-BE49-F238E27FC236}">
                  <a16:creationId xmlns:a16="http://schemas.microsoft.com/office/drawing/2014/main" id="{821E5E3E-C2DC-4900-8274-34D2F3E68930}"/>
                </a:ext>
              </a:extLst>
            </p:cNvPr>
            <p:cNvSpPr/>
            <p:nvPr/>
          </p:nvSpPr>
          <p:spPr>
            <a:xfrm>
              <a:off x="6134992" y="4191975"/>
              <a:ext cx="541706" cy="33414"/>
            </a:xfrm>
            <a:custGeom>
              <a:avLst/>
              <a:gdLst/>
              <a:ahLst/>
              <a:cxnLst/>
              <a:rect l="l" t="t" r="r" b="b"/>
              <a:pathLst>
                <a:path w="10943" h="675" extrusionOk="0">
                  <a:moveTo>
                    <a:pt x="1" y="0"/>
                  </a:moveTo>
                  <a:lnTo>
                    <a:pt x="1" y="83"/>
                  </a:lnTo>
                  <a:cubicBezTo>
                    <a:pt x="1286" y="298"/>
                    <a:pt x="2560" y="464"/>
                    <a:pt x="3846" y="572"/>
                  </a:cubicBezTo>
                  <a:cubicBezTo>
                    <a:pt x="4774" y="639"/>
                    <a:pt x="5704" y="675"/>
                    <a:pt x="6634" y="675"/>
                  </a:cubicBezTo>
                  <a:cubicBezTo>
                    <a:pt x="7674" y="675"/>
                    <a:pt x="8715" y="630"/>
                    <a:pt x="9752" y="536"/>
                  </a:cubicBezTo>
                  <a:cubicBezTo>
                    <a:pt x="10133" y="512"/>
                    <a:pt x="10538" y="464"/>
                    <a:pt x="10942" y="417"/>
                  </a:cubicBezTo>
                  <a:cubicBezTo>
                    <a:pt x="10942" y="381"/>
                    <a:pt x="10931" y="345"/>
                    <a:pt x="10931" y="333"/>
                  </a:cubicBezTo>
                  <a:lnTo>
                    <a:pt x="10073" y="417"/>
                  </a:lnTo>
                  <a:cubicBezTo>
                    <a:pt x="9097" y="512"/>
                    <a:pt x="8133" y="572"/>
                    <a:pt x="7144" y="583"/>
                  </a:cubicBezTo>
                  <a:cubicBezTo>
                    <a:pt x="6919" y="588"/>
                    <a:pt x="6693" y="590"/>
                    <a:pt x="6468" y="590"/>
                  </a:cubicBezTo>
                  <a:cubicBezTo>
                    <a:pt x="4732" y="590"/>
                    <a:pt x="3006" y="467"/>
                    <a:pt x="1298" y="214"/>
                  </a:cubicBezTo>
                  <a:cubicBezTo>
                    <a:pt x="870" y="155"/>
                    <a:pt x="429" y="83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6251;p63">
              <a:extLst>
                <a:ext uri="{FF2B5EF4-FFF2-40B4-BE49-F238E27FC236}">
                  <a16:creationId xmlns:a16="http://schemas.microsoft.com/office/drawing/2014/main" id="{935873EA-8D3B-802E-A702-1CDC27E71373}"/>
                </a:ext>
              </a:extLst>
            </p:cNvPr>
            <p:cNvSpPr/>
            <p:nvPr/>
          </p:nvSpPr>
          <p:spPr>
            <a:xfrm>
              <a:off x="6283903" y="3519421"/>
              <a:ext cx="175333" cy="127320"/>
            </a:xfrm>
            <a:custGeom>
              <a:avLst/>
              <a:gdLst/>
              <a:ahLst/>
              <a:cxnLst/>
              <a:rect l="l" t="t" r="r" b="b"/>
              <a:pathLst>
                <a:path w="4121" h="2572" extrusionOk="0">
                  <a:moveTo>
                    <a:pt x="3751" y="1"/>
                  </a:moveTo>
                  <a:lnTo>
                    <a:pt x="1" y="489"/>
                  </a:lnTo>
                  <a:lnTo>
                    <a:pt x="322" y="2192"/>
                  </a:lnTo>
                  <a:cubicBezTo>
                    <a:pt x="322" y="2192"/>
                    <a:pt x="523" y="2571"/>
                    <a:pt x="1490" y="2571"/>
                  </a:cubicBezTo>
                  <a:cubicBezTo>
                    <a:pt x="1746" y="2571"/>
                    <a:pt x="2056" y="2545"/>
                    <a:pt x="2430" y="2477"/>
                  </a:cubicBezTo>
                  <a:cubicBezTo>
                    <a:pt x="4121" y="2156"/>
                    <a:pt x="4037" y="1346"/>
                    <a:pt x="4037" y="1346"/>
                  </a:cubicBezTo>
                  <a:lnTo>
                    <a:pt x="3751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6252;p63">
              <a:extLst>
                <a:ext uri="{FF2B5EF4-FFF2-40B4-BE49-F238E27FC236}">
                  <a16:creationId xmlns:a16="http://schemas.microsoft.com/office/drawing/2014/main" id="{FF37F986-645E-BBAF-8A74-E579EA741C5B}"/>
                </a:ext>
              </a:extLst>
            </p:cNvPr>
            <p:cNvSpPr/>
            <p:nvPr/>
          </p:nvSpPr>
          <p:spPr>
            <a:xfrm>
              <a:off x="6287707" y="3506755"/>
              <a:ext cx="203318" cy="103301"/>
            </a:xfrm>
            <a:custGeom>
              <a:avLst/>
              <a:gdLst/>
              <a:ahLst/>
              <a:cxnLst/>
              <a:rect l="l" t="t" r="r" b="b"/>
              <a:pathLst>
                <a:path w="4703" h="2087" extrusionOk="0">
                  <a:moveTo>
                    <a:pt x="3630" y="1"/>
                  </a:moveTo>
                  <a:cubicBezTo>
                    <a:pt x="3540" y="1"/>
                    <a:pt x="3450" y="3"/>
                    <a:pt x="3358" y="7"/>
                  </a:cubicBezTo>
                  <a:cubicBezTo>
                    <a:pt x="2488" y="55"/>
                    <a:pt x="1619" y="257"/>
                    <a:pt x="774" y="483"/>
                  </a:cubicBezTo>
                  <a:cubicBezTo>
                    <a:pt x="560" y="543"/>
                    <a:pt x="345" y="602"/>
                    <a:pt x="226" y="745"/>
                  </a:cubicBezTo>
                  <a:cubicBezTo>
                    <a:pt x="71" y="948"/>
                    <a:pt x="0" y="1364"/>
                    <a:pt x="119" y="1555"/>
                  </a:cubicBezTo>
                  <a:cubicBezTo>
                    <a:pt x="286" y="1817"/>
                    <a:pt x="726" y="1983"/>
                    <a:pt x="1072" y="2043"/>
                  </a:cubicBezTo>
                  <a:cubicBezTo>
                    <a:pt x="1247" y="2074"/>
                    <a:pt x="1425" y="2087"/>
                    <a:pt x="1602" y="2087"/>
                  </a:cubicBezTo>
                  <a:cubicBezTo>
                    <a:pt x="1833" y="2087"/>
                    <a:pt x="2064" y="2065"/>
                    <a:pt x="2286" y="2031"/>
                  </a:cubicBezTo>
                  <a:cubicBezTo>
                    <a:pt x="2786" y="1960"/>
                    <a:pt x="3274" y="1841"/>
                    <a:pt x="3703" y="1614"/>
                  </a:cubicBezTo>
                  <a:cubicBezTo>
                    <a:pt x="4131" y="1388"/>
                    <a:pt x="4489" y="1043"/>
                    <a:pt x="4632" y="650"/>
                  </a:cubicBezTo>
                  <a:cubicBezTo>
                    <a:pt x="4667" y="507"/>
                    <a:pt x="4703" y="364"/>
                    <a:pt x="4608" y="245"/>
                  </a:cubicBezTo>
                  <a:cubicBezTo>
                    <a:pt x="4536" y="138"/>
                    <a:pt x="4370" y="78"/>
                    <a:pt x="4227" y="55"/>
                  </a:cubicBezTo>
                  <a:cubicBezTo>
                    <a:pt x="4029" y="13"/>
                    <a:pt x="3832" y="1"/>
                    <a:pt x="363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6253;p63">
              <a:extLst>
                <a:ext uri="{FF2B5EF4-FFF2-40B4-BE49-F238E27FC236}">
                  <a16:creationId xmlns:a16="http://schemas.microsoft.com/office/drawing/2014/main" id="{7C9C6BD1-4464-6F67-7516-16E808973806}"/>
                </a:ext>
              </a:extLst>
            </p:cNvPr>
            <p:cNvSpPr/>
            <p:nvPr/>
          </p:nvSpPr>
          <p:spPr>
            <a:xfrm>
              <a:off x="6645423" y="3758176"/>
              <a:ext cx="226375" cy="523390"/>
            </a:xfrm>
            <a:custGeom>
              <a:avLst/>
              <a:gdLst/>
              <a:ahLst/>
              <a:cxnLst/>
              <a:rect l="l" t="t" r="r" b="b"/>
              <a:pathLst>
                <a:path w="4573" h="10573" extrusionOk="0">
                  <a:moveTo>
                    <a:pt x="2298" y="0"/>
                  </a:moveTo>
                  <a:cubicBezTo>
                    <a:pt x="2084" y="238"/>
                    <a:pt x="1846" y="464"/>
                    <a:pt x="1608" y="667"/>
                  </a:cubicBezTo>
                  <a:cubicBezTo>
                    <a:pt x="1108" y="1131"/>
                    <a:pt x="560" y="1536"/>
                    <a:pt x="0" y="1953"/>
                  </a:cubicBezTo>
                  <a:cubicBezTo>
                    <a:pt x="1167" y="4643"/>
                    <a:pt x="1298" y="8049"/>
                    <a:pt x="1179" y="10180"/>
                  </a:cubicBezTo>
                  <a:cubicBezTo>
                    <a:pt x="1334" y="10251"/>
                    <a:pt x="3025" y="10477"/>
                    <a:pt x="3453" y="10573"/>
                  </a:cubicBezTo>
                  <a:cubicBezTo>
                    <a:pt x="4572" y="7215"/>
                    <a:pt x="4322" y="4155"/>
                    <a:pt x="3251" y="1798"/>
                  </a:cubicBezTo>
                  <a:cubicBezTo>
                    <a:pt x="2953" y="1143"/>
                    <a:pt x="2620" y="536"/>
                    <a:pt x="2298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6254;p63">
              <a:extLst>
                <a:ext uri="{FF2B5EF4-FFF2-40B4-BE49-F238E27FC236}">
                  <a16:creationId xmlns:a16="http://schemas.microsoft.com/office/drawing/2014/main" id="{0FBEF869-02ED-5922-8817-6B425D37E78D}"/>
                </a:ext>
              </a:extLst>
            </p:cNvPr>
            <p:cNvSpPr/>
            <p:nvPr/>
          </p:nvSpPr>
          <p:spPr>
            <a:xfrm>
              <a:off x="6539931" y="3607834"/>
              <a:ext cx="255829" cy="290629"/>
            </a:xfrm>
            <a:custGeom>
              <a:avLst/>
              <a:gdLst/>
              <a:ahLst/>
              <a:cxnLst/>
              <a:rect l="l" t="t" r="r" b="b"/>
              <a:pathLst>
                <a:path w="5168" h="5871" extrusionOk="0">
                  <a:moveTo>
                    <a:pt x="1084" y="1"/>
                  </a:moveTo>
                  <a:cubicBezTo>
                    <a:pt x="0" y="108"/>
                    <a:pt x="36" y="2025"/>
                    <a:pt x="965" y="3382"/>
                  </a:cubicBezTo>
                  <a:cubicBezTo>
                    <a:pt x="1393" y="4001"/>
                    <a:pt x="1739" y="4621"/>
                    <a:pt x="1989" y="5216"/>
                  </a:cubicBezTo>
                  <a:cubicBezTo>
                    <a:pt x="1989" y="5240"/>
                    <a:pt x="2000" y="5252"/>
                    <a:pt x="2024" y="5287"/>
                  </a:cubicBezTo>
                  <a:cubicBezTo>
                    <a:pt x="2108" y="5478"/>
                    <a:pt x="2179" y="5668"/>
                    <a:pt x="2239" y="5871"/>
                  </a:cubicBezTo>
                  <a:cubicBezTo>
                    <a:pt x="2346" y="5787"/>
                    <a:pt x="2465" y="5716"/>
                    <a:pt x="2572" y="5644"/>
                  </a:cubicBezTo>
                  <a:cubicBezTo>
                    <a:pt x="2870" y="5454"/>
                    <a:pt x="3179" y="5252"/>
                    <a:pt x="3477" y="5061"/>
                  </a:cubicBezTo>
                  <a:cubicBezTo>
                    <a:pt x="3846" y="4811"/>
                    <a:pt x="4465" y="4347"/>
                    <a:pt x="4846" y="3930"/>
                  </a:cubicBezTo>
                  <a:cubicBezTo>
                    <a:pt x="4870" y="3906"/>
                    <a:pt x="4894" y="3870"/>
                    <a:pt x="4917" y="3847"/>
                  </a:cubicBezTo>
                  <a:cubicBezTo>
                    <a:pt x="5037" y="3728"/>
                    <a:pt x="5132" y="3609"/>
                    <a:pt x="5168" y="3501"/>
                  </a:cubicBezTo>
                  <a:cubicBezTo>
                    <a:pt x="5072" y="3323"/>
                    <a:pt x="4977" y="3144"/>
                    <a:pt x="4882" y="3013"/>
                  </a:cubicBezTo>
                  <a:cubicBezTo>
                    <a:pt x="4858" y="2977"/>
                    <a:pt x="4846" y="2966"/>
                    <a:pt x="4834" y="2930"/>
                  </a:cubicBezTo>
                  <a:cubicBezTo>
                    <a:pt x="3691" y="1168"/>
                    <a:pt x="2239" y="120"/>
                    <a:pt x="1334" y="13"/>
                  </a:cubicBezTo>
                  <a:cubicBezTo>
                    <a:pt x="1262" y="1"/>
                    <a:pt x="1203" y="1"/>
                    <a:pt x="1143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6255;p63">
              <a:extLst>
                <a:ext uri="{FF2B5EF4-FFF2-40B4-BE49-F238E27FC236}">
                  <a16:creationId xmlns:a16="http://schemas.microsoft.com/office/drawing/2014/main" id="{1C513AD7-ABAE-4697-78D2-48CE19AA121E}"/>
                </a:ext>
              </a:extLst>
            </p:cNvPr>
            <p:cNvSpPr/>
            <p:nvPr/>
          </p:nvSpPr>
          <p:spPr>
            <a:xfrm>
              <a:off x="6596513" y="3607289"/>
              <a:ext cx="186872" cy="262314"/>
            </a:xfrm>
            <a:custGeom>
              <a:avLst/>
              <a:gdLst/>
              <a:ahLst/>
              <a:cxnLst/>
              <a:rect l="l" t="t" r="r" b="b"/>
              <a:pathLst>
                <a:path w="3775" h="5299" extrusionOk="0">
                  <a:moveTo>
                    <a:pt x="0" y="0"/>
                  </a:moveTo>
                  <a:cubicBezTo>
                    <a:pt x="548" y="262"/>
                    <a:pt x="1072" y="619"/>
                    <a:pt x="1524" y="1036"/>
                  </a:cubicBezTo>
                  <a:cubicBezTo>
                    <a:pt x="2239" y="1691"/>
                    <a:pt x="2810" y="2465"/>
                    <a:pt x="3310" y="3286"/>
                  </a:cubicBezTo>
                  <a:cubicBezTo>
                    <a:pt x="3286" y="3298"/>
                    <a:pt x="3251" y="3334"/>
                    <a:pt x="3227" y="3358"/>
                  </a:cubicBezTo>
                  <a:cubicBezTo>
                    <a:pt x="3036" y="3548"/>
                    <a:pt x="2810" y="3750"/>
                    <a:pt x="2596" y="3929"/>
                  </a:cubicBezTo>
                  <a:cubicBezTo>
                    <a:pt x="2167" y="4298"/>
                    <a:pt x="1703" y="4655"/>
                    <a:pt x="1227" y="4965"/>
                  </a:cubicBezTo>
                  <a:cubicBezTo>
                    <a:pt x="1107" y="5060"/>
                    <a:pt x="977" y="5144"/>
                    <a:pt x="846" y="5227"/>
                  </a:cubicBezTo>
                  <a:cubicBezTo>
                    <a:pt x="846" y="5251"/>
                    <a:pt x="857" y="5263"/>
                    <a:pt x="869" y="5298"/>
                  </a:cubicBezTo>
                  <a:cubicBezTo>
                    <a:pt x="1727" y="4774"/>
                    <a:pt x="2524" y="4179"/>
                    <a:pt x="3239" y="3489"/>
                  </a:cubicBezTo>
                  <a:lnTo>
                    <a:pt x="3370" y="3358"/>
                  </a:lnTo>
                  <a:cubicBezTo>
                    <a:pt x="3370" y="3381"/>
                    <a:pt x="3370" y="3381"/>
                    <a:pt x="3393" y="3393"/>
                  </a:cubicBezTo>
                  <a:cubicBezTo>
                    <a:pt x="3489" y="3572"/>
                    <a:pt x="3596" y="3762"/>
                    <a:pt x="3703" y="3941"/>
                  </a:cubicBezTo>
                  <a:cubicBezTo>
                    <a:pt x="3727" y="3917"/>
                    <a:pt x="3751" y="3881"/>
                    <a:pt x="3774" y="3858"/>
                  </a:cubicBezTo>
                  <a:cubicBezTo>
                    <a:pt x="3703" y="3739"/>
                    <a:pt x="3644" y="3596"/>
                    <a:pt x="3572" y="3489"/>
                  </a:cubicBezTo>
                  <a:cubicBezTo>
                    <a:pt x="3536" y="3441"/>
                    <a:pt x="3489" y="3358"/>
                    <a:pt x="3453" y="3298"/>
                  </a:cubicBezTo>
                  <a:cubicBezTo>
                    <a:pt x="3560" y="3191"/>
                    <a:pt x="3644" y="3108"/>
                    <a:pt x="3727" y="3000"/>
                  </a:cubicBezTo>
                  <a:cubicBezTo>
                    <a:pt x="3715" y="2977"/>
                    <a:pt x="3703" y="2965"/>
                    <a:pt x="3691" y="2929"/>
                  </a:cubicBezTo>
                  <a:lnTo>
                    <a:pt x="3405" y="3215"/>
                  </a:lnTo>
                  <a:cubicBezTo>
                    <a:pt x="3179" y="2858"/>
                    <a:pt x="2941" y="2512"/>
                    <a:pt x="2691" y="2191"/>
                  </a:cubicBezTo>
                  <a:cubicBezTo>
                    <a:pt x="2096" y="1405"/>
                    <a:pt x="1393" y="726"/>
                    <a:pt x="560" y="214"/>
                  </a:cubicBezTo>
                  <a:cubicBezTo>
                    <a:pt x="441" y="143"/>
                    <a:pt x="322" y="71"/>
                    <a:pt x="191" y="12"/>
                  </a:cubicBezTo>
                  <a:cubicBezTo>
                    <a:pt x="119" y="0"/>
                    <a:pt x="6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6261;p63">
              <a:extLst>
                <a:ext uri="{FF2B5EF4-FFF2-40B4-BE49-F238E27FC236}">
                  <a16:creationId xmlns:a16="http://schemas.microsoft.com/office/drawing/2014/main" id="{4C6E3841-4C3E-4B4D-37E3-BAFA6A4B2F40}"/>
                </a:ext>
              </a:extLst>
            </p:cNvPr>
            <p:cNvSpPr/>
            <p:nvPr/>
          </p:nvSpPr>
          <p:spPr>
            <a:xfrm>
              <a:off x="6061925" y="2873053"/>
              <a:ext cx="229890" cy="308351"/>
            </a:xfrm>
            <a:custGeom>
              <a:avLst/>
              <a:gdLst/>
              <a:ahLst/>
              <a:cxnLst/>
              <a:rect l="l" t="t" r="r" b="b"/>
              <a:pathLst>
                <a:path w="4644" h="6229" extrusionOk="0">
                  <a:moveTo>
                    <a:pt x="3710" y="0"/>
                  </a:moveTo>
                  <a:cubicBezTo>
                    <a:pt x="3339" y="0"/>
                    <a:pt x="2912" y="156"/>
                    <a:pt x="2655" y="295"/>
                  </a:cubicBezTo>
                  <a:cubicBezTo>
                    <a:pt x="1036" y="1128"/>
                    <a:pt x="0" y="3021"/>
                    <a:pt x="215" y="4843"/>
                  </a:cubicBezTo>
                  <a:cubicBezTo>
                    <a:pt x="238" y="5152"/>
                    <a:pt x="322" y="5450"/>
                    <a:pt x="476" y="5724"/>
                  </a:cubicBezTo>
                  <a:cubicBezTo>
                    <a:pt x="643" y="5986"/>
                    <a:pt x="917" y="6200"/>
                    <a:pt x="1215" y="6224"/>
                  </a:cubicBezTo>
                  <a:cubicBezTo>
                    <a:pt x="1245" y="6227"/>
                    <a:pt x="1274" y="6229"/>
                    <a:pt x="1304" y="6229"/>
                  </a:cubicBezTo>
                  <a:cubicBezTo>
                    <a:pt x="1809" y="6229"/>
                    <a:pt x="2208" y="5758"/>
                    <a:pt x="2501" y="5319"/>
                  </a:cubicBezTo>
                  <a:cubicBezTo>
                    <a:pt x="3060" y="4545"/>
                    <a:pt x="3596" y="3759"/>
                    <a:pt x="3965" y="2878"/>
                  </a:cubicBezTo>
                  <a:cubicBezTo>
                    <a:pt x="4239" y="2235"/>
                    <a:pt x="4644" y="1128"/>
                    <a:pt x="4382" y="402"/>
                  </a:cubicBezTo>
                  <a:cubicBezTo>
                    <a:pt x="4275" y="103"/>
                    <a:pt x="4011" y="0"/>
                    <a:pt x="371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6262;p63">
              <a:extLst>
                <a:ext uri="{FF2B5EF4-FFF2-40B4-BE49-F238E27FC236}">
                  <a16:creationId xmlns:a16="http://schemas.microsoft.com/office/drawing/2014/main" id="{0D255BBE-959A-2F0C-F5BD-B8C1EDF623F4}"/>
                </a:ext>
              </a:extLst>
            </p:cNvPr>
            <p:cNvSpPr/>
            <p:nvPr/>
          </p:nvSpPr>
          <p:spPr>
            <a:xfrm>
              <a:off x="6070736" y="2876370"/>
              <a:ext cx="602396" cy="687293"/>
            </a:xfrm>
            <a:custGeom>
              <a:avLst/>
              <a:gdLst/>
              <a:ahLst/>
              <a:cxnLst/>
              <a:rect l="l" t="t" r="r" b="b"/>
              <a:pathLst>
                <a:path w="12169" h="13884" extrusionOk="0">
                  <a:moveTo>
                    <a:pt x="5859" y="1"/>
                  </a:moveTo>
                  <a:cubicBezTo>
                    <a:pt x="2509" y="1"/>
                    <a:pt x="47" y="2792"/>
                    <a:pt x="1" y="7228"/>
                  </a:cubicBezTo>
                  <a:cubicBezTo>
                    <a:pt x="1" y="7800"/>
                    <a:pt x="25" y="8336"/>
                    <a:pt x="84" y="8860"/>
                  </a:cubicBezTo>
                  <a:lnTo>
                    <a:pt x="84" y="8883"/>
                  </a:lnTo>
                  <a:cubicBezTo>
                    <a:pt x="96" y="9050"/>
                    <a:pt x="120" y="9193"/>
                    <a:pt x="144" y="9360"/>
                  </a:cubicBezTo>
                  <a:cubicBezTo>
                    <a:pt x="346" y="10681"/>
                    <a:pt x="810" y="11812"/>
                    <a:pt x="1692" y="12610"/>
                  </a:cubicBezTo>
                  <a:lnTo>
                    <a:pt x="1703" y="12622"/>
                  </a:lnTo>
                  <a:cubicBezTo>
                    <a:pt x="1846" y="12753"/>
                    <a:pt x="2025" y="12884"/>
                    <a:pt x="2203" y="13003"/>
                  </a:cubicBezTo>
                  <a:cubicBezTo>
                    <a:pt x="2965" y="13503"/>
                    <a:pt x="3978" y="13813"/>
                    <a:pt x="5311" y="13884"/>
                  </a:cubicBezTo>
                  <a:lnTo>
                    <a:pt x="5692" y="13884"/>
                  </a:lnTo>
                  <a:cubicBezTo>
                    <a:pt x="5847" y="13884"/>
                    <a:pt x="5990" y="13884"/>
                    <a:pt x="6156" y="13872"/>
                  </a:cubicBezTo>
                  <a:cubicBezTo>
                    <a:pt x="8038" y="13741"/>
                    <a:pt x="9728" y="12586"/>
                    <a:pt x="10752" y="10848"/>
                  </a:cubicBezTo>
                  <a:cubicBezTo>
                    <a:pt x="10764" y="10836"/>
                    <a:pt x="10764" y="10824"/>
                    <a:pt x="10776" y="10800"/>
                  </a:cubicBezTo>
                  <a:cubicBezTo>
                    <a:pt x="10871" y="10657"/>
                    <a:pt x="10943" y="10526"/>
                    <a:pt x="11014" y="10360"/>
                  </a:cubicBezTo>
                  <a:cubicBezTo>
                    <a:pt x="11395" y="9586"/>
                    <a:pt x="11645" y="8717"/>
                    <a:pt x="11752" y="7764"/>
                  </a:cubicBezTo>
                  <a:cubicBezTo>
                    <a:pt x="12169" y="3859"/>
                    <a:pt x="9752" y="239"/>
                    <a:pt x="6252" y="13"/>
                  </a:cubicBezTo>
                  <a:cubicBezTo>
                    <a:pt x="6119" y="5"/>
                    <a:pt x="5988" y="1"/>
                    <a:pt x="585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6263;p63">
              <a:extLst>
                <a:ext uri="{FF2B5EF4-FFF2-40B4-BE49-F238E27FC236}">
                  <a16:creationId xmlns:a16="http://schemas.microsoft.com/office/drawing/2014/main" id="{E1218729-C8C4-9B70-D6C7-14824FE2FC2A}"/>
                </a:ext>
              </a:extLst>
            </p:cNvPr>
            <p:cNvSpPr/>
            <p:nvPr/>
          </p:nvSpPr>
          <p:spPr>
            <a:xfrm>
              <a:off x="6190386" y="2804936"/>
              <a:ext cx="590614" cy="498688"/>
            </a:xfrm>
            <a:custGeom>
              <a:avLst/>
              <a:gdLst/>
              <a:ahLst/>
              <a:cxnLst/>
              <a:rect l="l" t="t" r="r" b="b"/>
              <a:pathLst>
                <a:path w="11931" h="10074" extrusionOk="0">
                  <a:moveTo>
                    <a:pt x="2549" y="4683"/>
                  </a:moveTo>
                  <a:cubicBezTo>
                    <a:pt x="2727" y="4778"/>
                    <a:pt x="2906" y="4849"/>
                    <a:pt x="3085" y="4921"/>
                  </a:cubicBezTo>
                  <a:cubicBezTo>
                    <a:pt x="3930" y="5254"/>
                    <a:pt x="4835" y="5421"/>
                    <a:pt x="5656" y="5790"/>
                  </a:cubicBezTo>
                  <a:cubicBezTo>
                    <a:pt x="5966" y="5933"/>
                    <a:pt x="6311" y="6135"/>
                    <a:pt x="6609" y="6385"/>
                  </a:cubicBezTo>
                  <a:cubicBezTo>
                    <a:pt x="6442" y="6314"/>
                    <a:pt x="6275" y="6266"/>
                    <a:pt x="6121" y="6231"/>
                  </a:cubicBezTo>
                  <a:cubicBezTo>
                    <a:pt x="5763" y="6159"/>
                    <a:pt x="5406" y="6088"/>
                    <a:pt x="5049" y="5992"/>
                  </a:cubicBezTo>
                  <a:cubicBezTo>
                    <a:pt x="4156" y="5754"/>
                    <a:pt x="3204" y="5361"/>
                    <a:pt x="2549" y="4683"/>
                  </a:cubicBezTo>
                  <a:close/>
                  <a:moveTo>
                    <a:pt x="4375" y="1"/>
                  </a:moveTo>
                  <a:cubicBezTo>
                    <a:pt x="4198" y="1"/>
                    <a:pt x="4025" y="10"/>
                    <a:pt x="3858" y="27"/>
                  </a:cubicBezTo>
                  <a:cubicBezTo>
                    <a:pt x="3108" y="75"/>
                    <a:pt x="2382" y="254"/>
                    <a:pt x="1703" y="563"/>
                  </a:cubicBezTo>
                  <a:cubicBezTo>
                    <a:pt x="1465" y="670"/>
                    <a:pt x="1251" y="789"/>
                    <a:pt x="1084" y="944"/>
                  </a:cubicBezTo>
                  <a:cubicBezTo>
                    <a:pt x="870" y="1039"/>
                    <a:pt x="656" y="1159"/>
                    <a:pt x="477" y="1325"/>
                  </a:cubicBezTo>
                  <a:cubicBezTo>
                    <a:pt x="72" y="1694"/>
                    <a:pt x="1" y="2242"/>
                    <a:pt x="156" y="2766"/>
                  </a:cubicBezTo>
                  <a:cubicBezTo>
                    <a:pt x="429" y="3766"/>
                    <a:pt x="1287" y="4457"/>
                    <a:pt x="2120" y="5028"/>
                  </a:cubicBezTo>
                  <a:cubicBezTo>
                    <a:pt x="3311" y="5862"/>
                    <a:pt x="5073" y="6195"/>
                    <a:pt x="5454" y="6278"/>
                  </a:cubicBezTo>
                  <a:cubicBezTo>
                    <a:pt x="5775" y="6350"/>
                    <a:pt x="6133" y="6397"/>
                    <a:pt x="6466" y="6504"/>
                  </a:cubicBezTo>
                  <a:cubicBezTo>
                    <a:pt x="6835" y="6624"/>
                    <a:pt x="7097" y="6862"/>
                    <a:pt x="7240" y="7231"/>
                  </a:cubicBezTo>
                  <a:cubicBezTo>
                    <a:pt x="7323" y="7469"/>
                    <a:pt x="7335" y="7719"/>
                    <a:pt x="7323" y="7981"/>
                  </a:cubicBezTo>
                  <a:cubicBezTo>
                    <a:pt x="7216" y="8481"/>
                    <a:pt x="6895" y="9148"/>
                    <a:pt x="7156" y="9541"/>
                  </a:cubicBezTo>
                  <a:cubicBezTo>
                    <a:pt x="7240" y="9779"/>
                    <a:pt x="7430" y="9957"/>
                    <a:pt x="7668" y="10041"/>
                  </a:cubicBezTo>
                  <a:cubicBezTo>
                    <a:pt x="7733" y="10063"/>
                    <a:pt x="7791" y="10073"/>
                    <a:pt x="7844" y="10073"/>
                  </a:cubicBezTo>
                  <a:cubicBezTo>
                    <a:pt x="8072" y="10073"/>
                    <a:pt x="8198" y="9882"/>
                    <a:pt x="8323" y="9660"/>
                  </a:cubicBezTo>
                  <a:cubicBezTo>
                    <a:pt x="8549" y="9207"/>
                    <a:pt x="8907" y="8850"/>
                    <a:pt x="9335" y="8588"/>
                  </a:cubicBezTo>
                  <a:cubicBezTo>
                    <a:pt x="9692" y="8362"/>
                    <a:pt x="10538" y="8564"/>
                    <a:pt x="10847" y="8302"/>
                  </a:cubicBezTo>
                  <a:cubicBezTo>
                    <a:pt x="11193" y="8005"/>
                    <a:pt x="11681" y="6552"/>
                    <a:pt x="11824" y="5754"/>
                  </a:cubicBezTo>
                  <a:cubicBezTo>
                    <a:pt x="11931" y="5028"/>
                    <a:pt x="11859" y="4266"/>
                    <a:pt x="11562" y="3599"/>
                  </a:cubicBezTo>
                  <a:cubicBezTo>
                    <a:pt x="10955" y="2230"/>
                    <a:pt x="9514" y="1385"/>
                    <a:pt x="8061" y="813"/>
                  </a:cubicBezTo>
                  <a:cubicBezTo>
                    <a:pt x="7514" y="587"/>
                    <a:pt x="6930" y="397"/>
                    <a:pt x="6359" y="266"/>
                  </a:cubicBezTo>
                  <a:cubicBezTo>
                    <a:pt x="5882" y="147"/>
                    <a:pt x="5406" y="75"/>
                    <a:pt x="4918" y="27"/>
                  </a:cubicBezTo>
                  <a:cubicBezTo>
                    <a:pt x="4734" y="10"/>
                    <a:pt x="4552" y="1"/>
                    <a:pt x="4375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6264;p63">
              <a:extLst>
                <a:ext uri="{FF2B5EF4-FFF2-40B4-BE49-F238E27FC236}">
                  <a16:creationId xmlns:a16="http://schemas.microsoft.com/office/drawing/2014/main" id="{3B7C3F1F-7DEB-4EE2-B9C3-2D6135DA265D}"/>
                </a:ext>
              </a:extLst>
            </p:cNvPr>
            <p:cNvSpPr/>
            <p:nvPr/>
          </p:nvSpPr>
          <p:spPr>
            <a:xfrm>
              <a:off x="6246969" y="2805976"/>
              <a:ext cx="258205" cy="164002"/>
            </a:xfrm>
            <a:custGeom>
              <a:avLst/>
              <a:gdLst/>
              <a:ahLst/>
              <a:cxnLst/>
              <a:rect l="l" t="t" r="r" b="b"/>
              <a:pathLst>
                <a:path w="5216" h="3313" extrusionOk="0">
                  <a:moveTo>
                    <a:pt x="3262" y="1"/>
                  </a:moveTo>
                  <a:cubicBezTo>
                    <a:pt x="3085" y="1"/>
                    <a:pt x="2906" y="6"/>
                    <a:pt x="2727" y="18"/>
                  </a:cubicBezTo>
                  <a:cubicBezTo>
                    <a:pt x="2311" y="197"/>
                    <a:pt x="1906" y="376"/>
                    <a:pt x="1525" y="614"/>
                  </a:cubicBezTo>
                  <a:cubicBezTo>
                    <a:pt x="1132" y="852"/>
                    <a:pt x="787" y="1138"/>
                    <a:pt x="465" y="1447"/>
                  </a:cubicBezTo>
                  <a:cubicBezTo>
                    <a:pt x="310" y="1602"/>
                    <a:pt x="167" y="1757"/>
                    <a:pt x="96" y="1971"/>
                  </a:cubicBezTo>
                  <a:cubicBezTo>
                    <a:pt x="1" y="2221"/>
                    <a:pt x="60" y="2507"/>
                    <a:pt x="167" y="2745"/>
                  </a:cubicBezTo>
                  <a:cubicBezTo>
                    <a:pt x="239" y="2935"/>
                    <a:pt x="358" y="3114"/>
                    <a:pt x="525" y="3221"/>
                  </a:cubicBezTo>
                  <a:cubicBezTo>
                    <a:pt x="615" y="3279"/>
                    <a:pt x="725" y="3312"/>
                    <a:pt x="834" y="3312"/>
                  </a:cubicBezTo>
                  <a:cubicBezTo>
                    <a:pt x="927" y="3312"/>
                    <a:pt x="1019" y="3288"/>
                    <a:pt x="1096" y="3233"/>
                  </a:cubicBezTo>
                  <a:cubicBezTo>
                    <a:pt x="1358" y="3043"/>
                    <a:pt x="1322" y="2614"/>
                    <a:pt x="1561" y="2388"/>
                  </a:cubicBezTo>
                  <a:cubicBezTo>
                    <a:pt x="1688" y="2268"/>
                    <a:pt x="1865" y="2228"/>
                    <a:pt x="2047" y="2228"/>
                  </a:cubicBezTo>
                  <a:cubicBezTo>
                    <a:pt x="2119" y="2228"/>
                    <a:pt x="2192" y="2235"/>
                    <a:pt x="2263" y="2245"/>
                  </a:cubicBezTo>
                  <a:cubicBezTo>
                    <a:pt x="2318" y="2249"/>
                    <a:pt x="2372" y="2253"/>
                    <a:pt x="2426" y="2253"/>
                  </a:cubicBezTo>
                  <a:cubicBezTo>
                    <a:pt x="2523" y="2253"/>
                    <a:pt x="2615" y="2239"/>
                    <a:pt x="2692" y="2185"/>
                  </a:cubicBezTo>
                  <a:cubicBezTo>
                    <a:pt x="2846" y="2078"/>
                    <a:pt x="2882" y="1864"/>
                    <a:pt x="2965" y="1721"/>
                  </a:cubicBezTo>
                  <a:cubicBezTo>
                    <a:pt x="3144" y="1423"/>
                    <a:pt x="3549" y="1376"/>
                    <a:pt x="3870" y="1292"/>
                  </a:cubicBezTo>
                  <a:cubicBezTo>
                    <a:pt x="4430" y="1138"/>
                    <a:pt x="4894" y="768"/>
                    <a:pt x="5192" y="280"/>
                  </a:cubicBezTo>
                  <a:cubicBezTo>
                    <a:pt x="5192" y="256"/>
                    <a:pt x="5216" y="256"/>
                    <a:pt x="5216" y="245"/>
                  </a:cubicBezTo>
                  <a:cubicBezTo>
                    <a:pt x="4751" y="126"/>
                    <a:pt x="4263" y="54"/>
                    <a:pt x="3787" y="18"/>
                  </a:cubicBezTo>
                  <a:cubicBezTo>
                    <a:pt x="3614" y="6"/>
                    <a:pt x="3439" y="1"/>
                    <a:pt x="3262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6265;p63">
              <a:extLst>
                <a:ext uri="{FF2B5EF4-FFF2-40B4-BE49-F238E27FC236}">
                  <a16:creationId xmlns:a16="http://schemas.microsoft.com/office/drawing/2014/main" id="{C7C4435B-B73B-7D1A-039C-ADD6537F3D09}"/>
                </a:ext>
              </a:extLst>
            </p:cNvPr>
            <p:cNvSpPr/>
            <p:nvPr/>
          </p:nvSpPr>
          <p:spPr>
            <a:xfrm>
              <a:off x="6595325" y="3191460"/>
              <a:ext cx="184545" cy="221672"/>
            </a:xfrm>
            <a:custGeom>
              <a:avLst/>
              <a:gdLst/>
              <a:ahLst/>
              <a:cxnLst/>
              <a:rect l="l" t="t" r="r" b="b"/>
              <a:pathLst>
                <a:path w="3728" h="4478" extrusionOk="0">
                  <a:moveTo>
                    <a:pt x="2329" y="1"/>
                  </a:moveTo>
                  <a:cubicBezTo>
                    <a:pt x="985" y="1"/>
                    <a:pt x="227" y="1549"/>
                    <a:pt x="84" y="2697"/>
                  </a:cubicBezTo>
                  <a:cubicBezTo>
                    <a:pt x="36" y="2983"/>
                    <a:pt x="0" y="3292"/>
                    <a:pt x="84" y="3578"/>
                  </a:cubicBezTo>
                  <a:cubicBezTo>
                    <a:pt x="206" y="4110"/>
                    <a:pt x="627" y="4477"/>
                    <a:pt x="1165" y="4477"/>
                  </a:cubicBezTo>
                  <a:cubicBezTo>
                    <a:pt x="1205" y="4477"/>
                    <a:pt x="1245" y="4475"/>
                    <a:pt x="1286" y="4471"/>
                  </a:cubicBezTo>
                  <a:cubicBezTo>
                    <a:pt x="1810" y="4423"/>
                    <a:pt x="2310" y="4114"/>
                    <a:pt x="2703" y="3769"/>
                  </a:cubicBezTo>
                  <a:cubicBezTo>
                    <a:pt x="3322" y="3221"/>
                    <a:pt x="3715" y="2423"/>
                    <a:pt x="3715" y="1613"/>
                  </a:cubicBezTo>
                  <a:cubicBezTo>
                    <a:pt x="3727" y="1232"/>
                    <a:pt x="3632" y="840"/>
                    <a:pt x="3417" y="530"/>
                  </a:cubicBezTo>
                  <a:cubicBezTo>
                    <a:pt x="3203" y="244"/>
                    <a:pt x="2941" y="89"/>
                    <a:pt x="2655" y="30"/>
                  </a:cubicBezTo>
                  <a:cubicBezTo>
                    <a:pt x="2543" y="10"/>
                    <a:pt x="2435" y="1"/>
                    <a:pt x="232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6266;p63">
              <a:extLst>
                <a:ext uri="{FF2B5EF4-FFF2-40B4-BE49-F238E27FC236}">
                  <a16:creationId xmlns:a16="http://schemas.microsoft.com/office/drawing/2014/main" id="{7BCC4132-4FE8-E499-CDB6-97C78F315A0D}"/>
                </a:ext>
              </a:extLst>
            </p:cNvPr>
            <p:cNvSpPr/>
            <p:nvPr/>
          </p:nvSpPr>
          <p:spPr>
            <a:xfrm>
              <a:off x="6653690" y="3250666"/>
              <a:ext cx="90788" cy="104995"/>
            </a:xfrm>
            <a:custGeom>
              <a:avLst/>
              <a:gdLst/>
              <a:ahLst/>
              <a:cxnLst/>
              <a:rect l="l" t="t" r="r" b="b"/>
              <a:pathLst>
                <a:path w="1834" h="2121" extrusionOk="0">
                  <a:moveTo>
                    <a:pt x="1286" y="1"/>
                  </a:moveTo>
                  <a:cubicBezTo>
                    <a:pt x="1000" y="1"/>
                    <a:pt x="762" y="179"/>
                    <a:pt x="584" y="370"/>
                  </a:cubicBezTo>
                  <a:cubicBezTo>
                    <a:pt x="179" y="834"/>
                    <a:pt x="0" y="1441"/>
                    <a:pt x="60" y="2049"/>
                  </a:cubicBezTo>
                  <a:cubicBezTo>
                    <a:pt x="66" y="2096"/>
                    <a:pt x="104" y="2120"/>
                    <a:pt x="141" y="2120"/>
                  </a:cubicBezTo>
                  <a:cubicBezTo>
                    <a:pt x="179" y="2120"/>
                    <a:pt x="214" y="2096"/>
                    <a:pt x="214" y="2049"/>
                  </a:cubicBezTo>
                  <a:cubicBezTo>
                    <a:pt x="179" y="1560"/>
                    <a:pt x="345" y="1060"/>
                    <a:pt x="643" y="668"/>
                  </a:cubicBezTo>
                  <a:cubicBezTo>
                    <a:pt x="703" y="584"/>
                    <a:pt x="774" y="489"/>
                    <a:pt x="869" y="417"/>
                  </a:cubicBezTo>
                  <a:cubicBezTo>
                    <a:pt x="953" y="525"/>
                    <a:pt x="1012" y="644"/>
                    <a:pt x="1048" y="763"/>
                  </a:cubicBezTo>
                  <a:cubicBezTo>
                    <a:pt x="1060" y="834"/>
                    <a:pt x="1060" y="894"/>
                    <a:pt x="1060" y="977"/>
                  </a:cubicBezTo>
                  <a:lnTo>
                    <a:pt x="1060" y="1037"/>
                  </a:lnTo>
                  <a:lnTo>
                    <a:pt x="1060" y="1060"/>
                  </a:lnTo>
                  <a:lnTo>
                    <a:pt x="1060" y="1084"/>
                  </a:lnTo>
                  <a:cubicBezTo>
                    <a:pt x="1048" y="1132"/>
                    <a:pt x="1024" y="1179"/>
                    <a:pt x="1048" y="1215"/>
                  </a:cubicBezTo>
                  <a:cubicBezTo>
                    <a:pt x="1048" y="1270"/>
                    <a:pt x="1084" y="1304"/>
                    <a:pt x="1126" y="1304"/>
                  </a:cubicBezTo>
                  <a:cubicBezTo>
                    <a:pt x="1147" y="1304"/>
                    <a:pt x="1170" y="1295"/>
                    <a:pt x="1191" y="1275"/>
                  </a:cubicBezTo>
                  <a:cubicBezTo>
                    <a:pt x="1262" y="1203"/>
                    <a:pt x="1286" y="1084"/>
                    <a:pt x="1298" y="977"/>
                  </a:cubicBezTo>
                  <a:cubicBezTo>
                    <a:pt x="1310" y="894"/>
                    <a:pt x="1298" y="787"/>
                    <a:pt x="1262" y="703"/>
                  </a:cubicBezTo>
                  <a:cubicBezTo>
                    <a:pt x="1226" y="548"/>
                    <a:pt x="1143" y="417"/>
                    <a:pt x="1048" y="298"/>
                  </a:cubicBezTo>
                  <a:cubicBezTo>
                    <a:pt x="1084" y="263"/>
                    <a:pt x="1131" y="251"/>
                    <a:pt x="1191" y="239"/>
                  </a:cubicBezTo>
                  <a:cubicBezTo>
                    <a:pt x="1226" y="226"/>
                    <a:pt x="1261" y="221"/>
                    <a:pt x="1296" y="221"/>
                  </a:cubicBezTo>
                  <a:cubicBezTo>
                    <a:pt x="1356" y="221"/>
                    <a:pt x="1416" y="236"/>
                    <a:pt x="1476" y="251"/>
                  </a:cubicBezTo>
                  <a:cubicBezTo>
                    <a:pt x="1560" y="298"/>
                    <a:pt x="1607" y="382"/>
                    <a:pt x="1703" y="429"/>
                  </a:cubicBezTo>
                  <a:cubicBezTo>
                    <a:pt x="1713" y="439"/>
                    <a:pt x="1726" y="444"/>
                    <a:pt x="1741" y="444"/>
                  </a:cubicBezTo>
                  <a:cubicBezTo>
                    <a:pt x="1779" y="444"/>
                    <a:pt x="1825" y="413"/>
                    <a:pt x="1834" y="370"/>
                  </a:cubicBezTo>
                  <a:cubicBezTo>
                    <a:pt x="1834" y="132"/>
                    <a:pt x="1488" y="1"/>
                    <a:pt x="12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6269;p63">
              <a:extLst>
                <a:ext uri="{FF2B5EF4-FFF2-40B4-BE49-F238E27FC236}">
                  <a16:creationId xmlns:a16="http://schemas.microsoft.com/office/drawing/2014/main" id="{8CFEDE07-5A31-CCA1-6B7F-E678C2C8CA8A}"/>
                </a:ext>
              </a:extLst>
            </p:cNvPr>
            <p:cNvSpPr/>
            <p:nvPr/>
          </p:nvSpPr>
          <p:spPr>
            <a:xfrm>
              <a:off x="6175090" y="3329476"/>
              <a:ext cx="176773" cy="72125"/>
            </a:xfrm>
            <a:custGeom>
              <a:avLst/>
              <a:gdLst/>
              <a:ahLst/>
              <a:cxnLst/>
              <a:rect l="l" t="t" r="r" b="b"/>
              <a:pathLst>
                <a:path w="3571" h="1457" extrusionOk="0">
                  <a:moveTo>
                    <a:pt x="2885" y="0"/>
                  </a:moveTo>
                  <a:cubicBezTo>
                    <a:pt x="2551" y="0"/>
                    <a:pt x="2206" y="194"/>
                    <a:pt x="1584" y="242"/>
                  </a:cubicBezTo>
                  <a:cubicBezTo>
                    <a:pt x="1466" y="251"/>
                    <a:pt x="1354" y="255"/>
                    <a:pt x="1250" y="255"/>
                  </a:cubicBezTo>
                  <a:cubicBezTo>
                    <a:pt x="874" y="255"/>
                    <a:pt x="586" y="209"/>
                    <a:pt x="407" y="209"/>
                  </a:cubicBezTo>
                  <a:cubicBezTo>
                    <a:pt x="309" y="209"/>
                    <a:pt x="243" y="223"/>
                    <a:pt x="215" y="266"/>
                  </a:cubicBezTo>
                  <a:cubicBezTo>
                    <a:pt x="0" y="623"/>
                    <a:pt x="750" y="1457"/>
                    <a:pt x="1846" y="1457"/>
                  </a:cubicBezTo>
                  <a:cubicBezTo>
                    <a:pt x="1851" y="1457"/>
                    <a:pt x="1856" y="1457"/>
                    <a:pt x="1861" y="1457"/>
                  </a:cubicBezTo>
                  <a:cubicBezTo>
                    <a:pt x="2947" y="1457"/>
                    <a:pt x="3570" y="206"/>
                    <a:pt x="3132" y="40"/>
                  </a:cubicBezTo>
                  <a:cubicBezTo>
                    <a:pt x="3048" y="12"/>
                    <a:pt x="2967" y="0"/>
                    <a:pt x="28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6270;p63">
              <a:extLst>
                <a:ext uri="{FF2B5EF4-FFF2-40B4-BE49-F238E27FC236}">
                  <a16:creationId xmlns:a16="http://schemas.microsoft.com/office/drawing/2014/main" id="{06D53E0B-46A2-99AD-D304-07D952CAA4C5}"/>
                </a:ext>
              </a:extLst>
            </p:cNvPr>
            <p:cNvSpPr/>
            <p:nvPr/>
          </p:nvSpPr>
          <p:spPr>
            <a:xfrm>
              <a:off x="6332461" y="3212350"/>
              <a:ext cx="41879" cy="63215"/>
            </a:xfrm>
            <a:custGeom>
              <a:avLst/>
              <a:gdLst/>
              <a:ahLst/>
              <a:cxnLst/>
              <a:rect l="l" t="t" r="r" b="b"/>
              <a:pathLst>
                <a:path w="846" h="1277" extrusionOk="0">
                  <a:moveTo>
                    <a:pt x="453" y="1"/>
                  </a:moveTo>
                  <a:cubicBezTo>
                    <a:pt x="226" y="1"/>
                    <a:pt x="12" y="263"/>
                    <a:pt x="12" y="620"/>
                  </a:cubicBezTo>
                  <a:cubicBezTo>
                    <a:pt x="0" y="977"/>
                    <a:pt x="179" y="1263"/>
                    <a:pt x="405" y="1275"/>
                  </a:cubicBezTo>
                  <a:cubicBezTo>
                    <a:pt x="414" y="1276"/>
                    <a:pt x="423" y="1276"/>
                    <a:pt x="431" y="1276"/>
                  </a:cubicBezTo>
                  <a:cubicBezTo>
                    <a:pt x="646" y="1276"/>
                    <a:pt x="822" y="999"/>
                    <a:pt x="834" y="656"/>
                  </a:cubicBezTo>
                  <a:cubicBezTo>
                    <a:pt x="846" y="299"/>
                    <a:pt x="667" y="13"/>
                    <a:pt x="453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6271;p63">
              <a:extLst>
                <a:ext uri="{FF2B5EF4-FFF2-40B4-BE49-F238E27FC236}">
                  <a16:creationId xmlns:a16="http://schemas.microsoft.com/office/drawing/2014/main" id="{65C16249-7742-1D07-90EB-2BA3CF557634}"/>
                </a:ext>
              </a:extLst>
            </p:cNvPr>
            <p:cNvSpPr/>
            <p:nvPr/>
          </p:nvSpPr>
          <p:spPr>
            <a:xfrm>
              <a:off x="6143259" y="3207648"/>
              <a:ext cx="33612" cy="52522"/>
            </a:xfrm>
            <a:custGeom>
              <a:avLst/>
              <a:gdLst/>
              <a:ahLst/>
              <a:cxnLst/>
              <a:rect l="l" t="t" r="r" b="b"/>
              <a:pathLst>
                <a:path w="679" h="1061" extrusionOk="0">
                  <a:moveTo>
                    <a:pt x="345" y="0"/>
                  </a:moveTo>
                  <a:cubicBezTo>
                    <a:pt x="172" y="0"/>
                    <a:pt x="24" y="234"/>
                    <a:pt x="12" y="524"/>
                  </a:cubicBezTo>
                  <a:cubicBezTo>
                    <a:pt x="0" y="822"/>
                    <a:pt x="143" y="1060"/>
                    <a:pt x="322" y="1060"/>
                  </a:cubicBezTo>
                  <a:cubicBezTo>
                    <a:pt x="500" y="1060"/>
                    <a:pt x="667" y="834"/>
                    <a:pt x="667" y="536"/>
                  </a:cubicBezTo>
                  <a:cubicBezTo>
                    <a:pt x="679" y="239"/>
                    <a:pt x="536" y="1"/>
                    <a:pt x="357" y="1"/>
                  </a:cubicBezTo>
                  <a:cubicBezTo>
                    <a:pt x="353" y="0"/>
                    <a:pt x="349" y="0"/>
                    <a:pt x="345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6272;p63">
              <a:extLst>
                <a:ext uri="{FF2B5EF4-FFF2-40B4-BE49-F238E27FC236}">
                  <a16:creationId xmlns:a16="http://schemas.microsoft.com/office/drawing/2014/main" id="{2495750D-7CFF-6BD4-458C-4B984011C861}"/>
                </a:ext>
              </a:extLst>
            </p:cNvPr>
            <p:cNvSpPr/>
            <p:nvPr/>
          </p:nvSpPr>
          <p:spPr>
            <a:xfrm>
              <a:off x="6293552" y="3103344"/>
              <a:ext cx="111975" cy="52572"/>
            </a:xfrm>
            <a:custGeom>
              <a:avLst/>
              <a:gdLst/>
              <a:ahLst/>
              <a:cxnLst/>
              <a:rect l="l" t="t" r="r" b="b"/>
              <a:pathLst>
                <a:path w="2262" h="1062" extrusionOk="0">
                  <a:moveTo>
                    <a:pt x="643" y="0"/>
                  </a:moveTo>
                  <a:cubicBezTo>
                    <a:pt x="536" y="0"/>
                    <a:pt x="417" y="0"/>
                    <a:pt x="310" y="12"/>
                  </a:cubicBezTo>
                  <a:cubicBezTo>
                    <a:pt x="227" y="24"/>
                    <a:pt x="84" y="48"/>
                    <a:pt x="24" y="119"/>
                  </a:cubicBezTo>
                  <a:cubicBezTo>
                    <a:pt x="0" y="167"/>
                    <a:pt x="12" y="226"/>
                    <a:pt x="60" y="250"/>
                  </a:cubicBezTo>
                  <a:cubicBezTo>
                    <a:pt x="88" y="269"/>
                    <a:pt x="125" y="275"/>
                    <a:pt x="162" y="275"/>
                  </a:cubicBezTo>
                  <a:cubicBezTo>
                    <a:pt x="219" y="275"/>
                    <a:pt x="279" y="262"/>
                    <a:pt x="322" y="262"/>
                  </a:cubicBezTo>
                  <a:cubicBezTo>
                    <a:pt x="417" y="262"/>
                    <a:pt x="524" y="262"/>
                    <a:pt x="608" y="286"/>
                  </a:cubicBezTo>
                  <a:cubicBezTo>
                    <a:pt x="810" y="298"/>
                    <a:pt x="977" y="345"/>
                    <a:pt x="1155" y="417"/>
                  </a:cubicBezTo>
                  <a:cubicBezTo>
                    <a:pt x="1334" y="476"/>
                    <a:pt x="1501" y="560"/>
                    <a:pt x="1655" y="679"/>
                  </a:cubicBezTo>
                  <a:lnTo>
                    <a:pt x="1870" y="857"/>
                  </a:lnTo>
                  <a:cubicBezTo>
                    <a:pt x="1953" y="917"/>
                    <a:pt x="2013" y="1012"/>
                    <a:pt x="2096" y="1060"/>
                  </a:cubicBezTo>
                  <a:cubicBezTo>
                    <a:pt x="2102" y="1061"/>
                    <a:pt x="2108" y="1061"/>
                    <a:pt x="2115" y="1061"/>
                  </a:cubicBezTo>
                  <a:cubicBezTo>
                    <a:pt x="2183" y="1061"/>
                    <a:pt x="2262" y="1006"/>
                    <a:pt x="2251" y="941"/>
                  </a:cubicBezTo>
                  <a:cubicBezTo>
                    <a:pt x="2215" y="834"/>
                    <a:pt x="2155" y="762"/>
                    <a:pt x="2084" y="667"/>
                  </a:cubicBezTo>
                  <a:cubicBezTo>
                    <a:pt x="2013" y="584"/>
                    <a:pt x="1929" y="500"/>
                    <a:pt x="1846" y="441"/>
                  </a:cubicBezTo>
                  <a:cubicBezTo>
                    <a:pt x="1667" y="310"/>
                    <a:pt x="1477" y="203"/>
                    <a:pt x="1262" y="131"/>
                  </a:cubicBezTo>
                  <a:cubicBezTo>
                    <a:pt x="1060" y="60"/>
                    <a:pt x="846" y="12"/>
                    <a:pt x="64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6273;p63">
              <a:extLst>
                <a:ext uri="{FF2B5EF4-FFF2-40B4-BE49-F238E27FC236}">
                  <a16:creationId xmlns:a16="http://schemas.microsoft.com/office/drawing/2014/main" id="{87BF3D21-3DA2-AFB0-F7B3-A7EA3141656D}"/>
                </a:ext>
              </a:extLst>
            </p:cNvPr>
            <p:cNvSpPr/>
            <p:nvPr/>
          </p:nvSpPr>
          <p:spPr>
            <a:xfrm>
              <a:off x="6116874" y="3107452"/>
              <a:ext cx="74749" cy="47968"/>
            </a:xfrm>
            <a:custGeom>
              <a:avLst/>
              <a:gdLst/>
              <a:ahLst/>
              <a:cxnLst/>
              <a:rect l="l" t="t" r="r" b="b"/>
              <a:pathLst>
                <a:path w="1510" h="969" extrusionOk="0">
                  <a:moveTo>
                    <a:pt x="1069" y="1"/>
                  </a:moveTo>
                  <a:cubicBezTo>
                    <a:pt x="914" y="1"/>
                    <a:pt x="771" y="48"/>
                    <a:pt x="640" y="108"/>
                  </a:cubicBezTo>
                  <a:cubicBezTo>
                    <a:pt x="486" y="167"/>
                    <a:pt x="367" y="274"/>
                    <a:pt x="248" y="393"/>
                  </a:cubicBezTo>
                  <a:cubicBezTo>
                    <a:pt x="188" y="453"/>
                    <a:pt x="140" y="513"/>
                    <a:pt x="105" y="596"/>
                  </a:cubicBezTo>
                  <a:cubicBezTo>
                    <a:pt x="69" y="679"/>
                    <a:pt x="21" y="751"/>
                    <a:pt x="9" y="858"/>
                  </a:cubicBezTo>
                  <a:cubicBezTo>
                    <a:pt x="0" y="913"/>
                    <a:pt x="41" y="968"/>
                    <a:pt x="82" y="968"/>
                  </a:cubicBezTo>
                  <a:cubicBezTo>
                    <a:pt x="94" y="968"/>
                    <a:pt x="106" y="964"/>
                    <a:pt x="117" y="953"/>
                  </a:cubicBezTo>
                  <a:cubicBezTo>
                    <a:pt x="176" y="917"/>
                    <a:pt x="224" y="834"/>
                    <a:pt x="259" y="774"/>
                  </a:cubicBezTo>
                  <a:cubicBezTo>
                    <a:pt x="319" y="739"/>
                    <a:pt x="367" y="679"/>
                    <a:pt x="414" y="620"/>
                  </a:cubicBezTo>
                  <a:cubicBezTo>
                    <a:pt x="498" y="513"/>
                    <a:pt x="605" y="441"/>
                    <a:pt x="724" y="382"/>
                  </a:cubicBezTo>
                  <a:cubicBezTo>
                    <a:pt x="843" y="310"/>
                    <a:pt x="962" y="286"/>
                    <a:pt x="1093" y="274"/>
                  </a:cubicBezTo>
                  <a:cubicBezTo>
                    <a:pt x="1113" y="266"/>
                    <a:pt x="1135" y="264"/>
                    <a:pt x="1159" y="264"/>
                  </a:cubicBezTo>
                  <a:cubicBezTo>
                    <a:pt x="1205" y="264"/>
                    <a:pt x="1256" y="274"/>
                    <a:pt x="1295" y="274"/>
                  </a:cubicBezTo>
                  <a:cubicBezTo>
                    <a:pt x="1335" y="274"/>
                    <a:pt x="1380" y="290"/>
                    <a:pt x="1420" y="290"/>
                  </a:cubicBezTo>
                  <a:cubicBezTo>
                    <a:pt x="1439" y="290"/>
                    <a:pt x="1458" y="286"/>
                    <a:pt x="1474" y="274"/>
                  </a:cubicBezTo>
                  <a:cubicBezTo>
                    <a:pt x="1498" y="262"/>
                    <a:pt x="1510" y="191"/>
                    <a:pt x="1486" y="155"/>
                  </a:cubicBezTo>
                  <a:cubicBezTo>
                    <a:pt x="1438" y="60"/>
                    <a:pt x="1355" y="48"/>
                    <a:pt x="1295" y="36"/>
                  </a:cubicBezTo>
                  <a:cubicBezTo>
                    <a:pt x="1212" y="1"/>
                    <a:pt x="1141" y="1"/>
                    <a:pt x="1069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6274;p63">
              <a:extLst>
                <a:ext uri="{FF2B5EF4-FFF2-40B4-BE49-F238E27FC236}">
                  <a16:creationId xmlns:a16="http://schemas.microsoft.com/office/drawing/2014/main" id="{164CD87C-3ABF-6E43-337C-B202DFA27F26}"/>
                </a:ext>
              </a:extLst>
            </p:cNvPr>
            <p:cNvSpPr/>
            <p:nvPr/>
          </p:nvSpPr>
          <p:spPr>
            <a:xfrm>
              <a:off x="6170337" y="3187203"/>
              <a:ext cx="55492" cy="124598"/>
            </a:xfrm>
            <a:custGeom>
              <a:avLst/>
              <a:gdLst/>
              <a:ahLst/>
              <a:cxnLst/>
              <a:rect l="l" t="t" r="r" b="b"/>
              <a:pathLst>
                <a:path w="1121" h="2517" extrusionOk="0">
                  <a:moveTo>
                    <a:pt x="791" y="1"/>
                  </a:moveTo>
                  <a:cubicBezTo>
                    <a:pt x="763" y="1"/>
                    <a:pt x="736" y="19"/>
                    <a:pt x="751" y="56"/>
                  </a:cubicBezTo>
                  <a:cubicBezTo>
                    <a:pt x="763" y="223"/>
                    <a:pt x="823" y="366"/>
                    <a:pt x="846" y="533"/>
                  </a:cubicBezTo>
                  <a:cubicBezTo>
                    <a:pt x="882" y="699"/>
                    <a:pt x="906" y="878"/>
                    <a:pt x="894" y="1045"/>
                  </a:cubicBezTo>
                  <a:cubicBezTo>
                    <a:pt x="894" y="1176"/>
                    <a:pt x="894" y="1354"/>
                    <a:pt x="823" y="1473"/>
                  </a:cubicBezTo>
                  <a:cubicBezTo>
                    <a:pt x="777" y="1536"/>
                    <a:pt x="709" y="1555"/>
                    <a:pt x="637" y="1555"/>
                  </a:cubicBezTo>
                  <a:cubicBezTo>
                    <a:pt x="560" y="1555"/>
                    <a:pt x="479" y="1533"/>
                    <a:pt x="418" y="1521"/>
                  </a:cubicBezTo>
                  <a:cubicBezTo>
                    <a:pt x="370" y="1503"/>
                    <a:pt x="308" y="1488"/>
                    <a:pt x="248" y="1488"/>
                  </a:cubicBezTo>
                  <a:cubicBezTo>
                    <a:pt x="189" y="1488"/>
                    <a:pt x="132" y="1503"/>
                    <a:pt x="96" y="1545"/>
                  </a:cubicBezTo>
                  <a:cubicBezTo>
                    <a:pt x="1" y="1652"/>
                    <a:pt x="84" y="1819"/>
                    <a:pt x="120" y="1914"/>
                  </a:cubicBezTo>
                  <a:cubicBezTo>
                    <a:pt x="239" y="2176"/>
                    <a:pt x="453" y="2378"/>
                    <a:pt x="692" y="2509"/>
                  </a:cubicBezTo>
                  <a:cubicBezTo>
                    <a:pt x="701" y="2515"/>
                    <a:pt x="710" y="2517"/>
                    <a:pt x="719" y="2517"/>
                  </a:cubicBezTo>
                  <a:cubicBezTo>
                    <a:pt x="767" y="2517"/>
                    <a:pt x="801" y="2444"/>
                    <a:pt x="751" y="2414"/>
                  </a:cubicBezTo>
                  <a:cubicBezTo>
                    <a:pt x="513" y="2247"/>
                    <a:pt x="322" y="2009"/>
                    <a:pt x="227" y="1735"/>
                  </a:cubicBezTo>
                  <a:cubicBezTo>
                    <a:pt x="227" y="1723"/>
                    <a:pt x="203" y="1676"/>
                    <a:pt x="227" y="1664"/>
                  </a:cubicBezTo>
                  <a:cubicBezTo>
                    <a:pt x="232" y="1654"/>
                    <a:pt x="248" y="1650"/>
                    <a:pt x="266" y="1650"/>
                  </a:cubicBezTo>
                  <a:cubicBezTo>
                    <a:pt x="291" y="1650"/>
                    <a:pt x="321" y="1657"/>
                    <a:pt x="334" y="1664"/>
                  </a:cubicBezTo>
                  <a:cubicBezTo>
                    <a:pt x="406" y="1688"/>
                    <a:pt x="465" y="1711"/>
                    <a:pt x="537" y="1723"/>
                  </a:cubicBezTo>
                  <a:cubicBezTo>
                    <a:pt x="580" y="1735"/>
                    <a:pt x="625" y="1742"/>
                    <a:pt x="669" y="1742"/>
                  </a:cubicBezTo>
                  <a:cubicBezTo>
                    <a:pt x="758" y="1742"/>
                    <a:pt x="842" y="1715"/>
                    <a:pt x="906" y="1652"/>
                  </a:cubicBezTo>
                  <a:cubicBezTo>
                    <a:pt x="1120" y="1485"/>
                    <a:pt x="1108" y="1128"/>
                    <a:pt x="1084" y="890"/>
                  </a:cubicBezTo>
                  <a:cubicBezTo>
                    <a:pt x="1073" y="616"/>
                    <a:pt x="1025" y="235"/>
                    <a:pt x="834" y="21"/>
                  </a:cubicBezTo>
                  <a:cubicBezTo>
                    <a:pt x="825" y="7"/>
                    <a:pt x="808" y="1"/>
                    <a:pt x="791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6275;p63">
              <a:extLst>
                <a:ext uri="{FF2B5EF4-FFF2-40B4-BE49-F238E27FC236}">
                  <a16:creationId xmlns:a16="http://schemas.microsoft.com/office/drawing/2014/main" id="{B14B5797-216B-86D9-98D9-6609FE46D5B1}"/>
                </a:ext>
              </a:extLst>
            </p:cNvPr>
            <p:cNvSpPr/>
            <p:nvPr/>
          </p:nvSpPr>
          <p:spPr>
            <a:xfrm>
              <a:off x="6641858" y="4217866"/>
              <a:ext cx="198109" cy="291223"/>
            </a:xfrm>
            <a:custGeom>
              <a:avLst/>
              <a:gdLst/>
              <a:ahLst/>
              <a:cxnLst/>
              <a:rect l="l" t="t" r="r" b="b"/>
              <a:pathLst>
                <a:path w="4002" h="5883" extrusionOk="0">
                  <a:moveTo>
                    <a:pt x="1323" y="1"/>
                  </a:moveTo>
                  <a:cubicBezTo>
                    <a:pt x="1323" y="1"/>
                    <a:pt x="1251" y="1049"/>
                    <a:pt x="1132" y="1465"/>
                  </a:cubicBezTo>
                  <a:cubicBezTo>
                    <a:pt x="1013" y="1894"/>
                    <a:pt x="1" y="3870"/>
                    <a:pt x="239" y="4001"/>
                  </a:cubicBezTo>
                  <a:cubicBezTo>
                    <a:pt x="257" y="4013"/>
                    <a:pt x="277" y="4018"/>
                    <a:pt x="298" y="4018"/>
                  </a:cubicBezTo>
                  <a:cubicBezTo>
                    <a:pt x="562" y="4018"/>
                    <a:pt x="1060" y="3204"/>
                    <a:pt x="1061" y="3204"/>
                  </a:cubicBezTo>
                  <a:lnTo>
                    <a:pt x="1061" y="3204"/>
                  </a:lnTo>
                  <a:cubicBezTo>
                    <a:pt x="1061" y="3204"/>
                    <a:pt x="989" y="5275"/>
                    <a:pt x="1287" y="5347"/>
                  </a:cubicBezTo>
                  <a:cubicBezTo>
                    <a:pt x="1295" y="5349"/>
                    <a:pt x="1303" y="5350"/>
                    <a:pt x="1311" y="5350"/>
                  </a:cubicBezTo>
                  <a:cubicBezTo>
                    <a:pt x="1596" y="5350"/>
                    <a:pt x="1799" y="3930"/>
                    <a:pt x="1799" y="3930"/>
                  </a:cubicBezTo>
                  <a:cubicBezTo>
                    <a:pt x="1799" y="3930"/>
                    <a:pt x="1799" y="5871"/>
                    <a:pt x="2156" y="5883"/>
                  </a:cubicBezTo>
                  <a:cubicBezTo>
                    <a:pt x="2157" y="5883"/>
                    <a:pt x="2158" y="5883"/>
                    <a:pt x="2159" y="5883"/>
                  </a:cubicBezTo>
                  <a:cubicBezTo>
                    <a:pt x="2537" y="5883"/>
                    <a:pt x="2513" y="3943"/>
                    <a:pt x="2513" y="3942"/>
                  </a:cubicBezTo>
                  <a:lnTo>
                    <a:pt x="2513" y="3942"/>
                  </a:lnTo>
                  <a:cubicBezTo>
                    <a:pt x="2513" y="3942"/>
                    <a:pt x="2909" y="5550"/>
                    <a:pt x="3183" y="5550"/>
                  </a:cubicBezTo>
                  <a:cubicBezTo>
                    <a:pt x="3186" y="5550"/>
                    <a:pt x="3189" y="5550"/>
                    <a:pt x="3192" y="5549"/>
                  </a:cubicBezTo>
                  <a:cubicBezTo>
                    <a:pt x="3454" y="5525"/>
                    <a:pt x="3263" y="3704"/>
                    <a:pt x="3263" y="3704"/>
                  </a:cubicBezTo>
                  <a:lnTo>
                    <a:pt x="3263" y="3704"/>
                  </a:lnTo>
                  <a:cubicBezTo>
                    <a:pt x="3263" y="3704"/>
                    <a:pt x="3609" y="4740"/>
                    <a:pt x="3801" y="4740"/>
                  </a:cubicBezTo>
                  <a:cubicBezTo>
                    <a:pt x="3805" y="4740"/>
                    <a:pt x="3808" y="4740"/>
                    <a:pt x="3811" y="4740"/>
                  </a:cubicBezTo>
                  <a:cubicBezTo>
                    <a:pt x="4001" y="4692"/>
                    <a:pt x="3632" y="3049"/>
                    <a:pt x="3573" y="2418"/>
                  </a:cubicBezTo>
                  <a:cubicBezTo>
                    <a:pt x="3513" y="1775"/>
                    <a:pt x="3513" y="275"/>
                    <a:pt x="3513" y="251"/>
                  </a:cubicBezTo>
                  <a:lnTo>
                    <a:pt x="1323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5812;p62">
              <a:extLst>
                <a:ext uri="{FF2B5EF4-FFF2-40B4-BE49-F238E27FC236}">
                  <a16:creationId xmlns:a16="http://schemas.microsoft.com/office/drawing/2014/main" id="{822AAE78-6831-9E1A-2096-13D211888BDC}"/>
                </a:ext>
              </a:extLst>
            </p:cNvPr>
            <p:cNvSpPr/>
            <p:nvPr/>
          </p:nvSpPr>
          <p:spPr>
            <a:xfrm>
              <a:off x="6267063" y="3552878"/>
              <a:ext cx="22806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06" name="Picture 205">
              <a:extLst>
                <a:ext uri="{FF2B5EF4-FFF2-40B4-BE49-F238E27FC236}">
                  <a16:creationId xmlns:a16="http://schemas.microsoft.com/office/drawing/2014/main" id="{A06A4E48-012F-CCE9-624C-56ACEE0073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2" t="23691" r="70027" b="25785"/>
            <a:stretch/>
          </p:blipFill>
          <p:spPr>
            <a:xfrm flipH="1">
              <a:off x="6192524" y="3621099"/>
              <a:ext cx="372088" cy="511314"/>
            </a:xfrm>
            <a:prstGeom prst="rect">
              <a:avLst/>
            </a:prstGeom>
          </p:spPr>
        </p:pic>
      </p:grpSp>
      <p:sp>
        <p:nvSpPr>
          <p:cNvPr id="376" name="Google Shape;5951;p62">
            <a:extLst>
              <a:ext uri="{FF2B5EF4-FFF2-40B4-BE49-F238E27FC236}">
                <a16:creationId xmlns:a16="http://schemas.microsoft.com/office/drawing/2014/main" id="{312159D6-1124-C3B3-4292-4E08603E8084}"/>
              </a:ext>
            </a:extLst>
          </p:cNvPr>
          <p:cNvSpPr/>
          <p:nvPr/>
        </p:nvSpPr>
        <p:spPr>
          <a:xfrm>
            <a:off x="2155833" y="4730617"/>
            <a:ext cx="776091" cy="84176"/>
          </a:xfrm>
          <a:custGeom>
            <a:avLst/>
            <a:gdLst/>
            <a:ahLst/>
            <a:cxnLst/>
            <a:rect l="l" t="t" r="r" b="b"/>
            <a:pathLst>
              <a:path w="20873" h="2406" extrusionOk="0">
                <a:moveTo>
                  <a:pt x="10443" y="0"/>
                </a:moveTo>
                <a:cubicBezTo>
                  <a:pt x="4680" y="0"/>
                  <a:pt x="1" y="536"/>
                  <a:pt x="1" y="1203"/>
                </a:cubicBezTo>
                <a:cubicBezTo>
                  <a:pt x="1" y="1869"/>
                  <a:pt x="4680" y="2405"/>
                  <a:pt x="10443" y="2405"/>
                </a:cubicBezTo>
                <a:cubicBezTo>
                  <a:pt x="16205" y="2405"/>
                  <a:pt x="20872" y="1869"/>
                  <a:pt x="20872" y="1203"/>
                </a:cubicBezTo>
                <a:cubicBezTo>
                  <a:pt x="20872" y="536"/>
                  <a:pt x="16205" y="0"/>
                  <a:pt x="10443" y="0"/>
                </a:cubicBezTo>
                <a:close/>
              </a:path>
            </a:pathLst>
          </a:custGeom>
          <a:solidFill>
            <a:srgbClr val="8EB3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7" name="Google Shape;5957;p62">
            <a:extLst>
              <a:ext uri="{FF2B5EF4-FFF2-40B4-BE49-F238E27FC236}">
                <a16:creationId xmlns:a16="http://schemas.microsoft.com/office/drawing/2014/main" id="{E8C7FCE1-B4F6-B251-02CB-FC357922D4F8}"/>
              </a:ext>
            </a:extLst>
          </p:cNvPr>
          <p:cNvSpPr/>
          <p:nvPr/>
        </p:nvSpPr>
        <p:spPr>
          <a:xfrm>
            <a:off x="2745223" y="4171981"/>
            <a:ext cx="135282" cy="165086"/>
          </a:xfrm>
          <a:custGeom>
            <a:avLst/>
            <a:gdLst/>
            <a:ahLst/>
            <a:cxnLst/>
            <a:rect l="l" t="t" r="r" b="b"/>
            <a:pathLst>
              <a:path w="3668" h="4757" extrusionOk="0">
                <a:moveTo>
                  <a:pt x="2584" y="0"/>
                </a:moveTo>
                <a:lnTo>
                  <a:pt x="453" y="786"/>
                </a:lnTo>
                <a:cubicBezTo>
                  <a:pt x="941" y="1941"/>
                  <a:pt x="0" y="2989"/>
                  <a:pt x="619" y="3548"/>
                </a:cubicBezTo>
                <a:cubicBezTo>
                  <a:pt x="876" y="3384"/>
                  <a:pt x="958" y="3310"/>
                  <a:pt x="987" y="3310"/>
                </a:cubicBezTo>
                <a:cubicBezTo>
                  <a:pt x="1006" y="3310"/>
                  <a:pt x="1003" y="3343"/>
                  <a:pt x="1012" y="3405"/>
                </a:cubicBezTo>
                <a:cubicBezTo>
                  <a:pt x="1045" y="3537"/>
                  <a:pt x="1289" y="4756"/>
                  <a:pt x="1866" y="4756"/>
                </a:cubicBezTo>
                <a:cubicBezTo>
                  <a:pt x="1916" y="4756"/>
                  <a:pt x="1969" y="4747"/>
                  <a:pt x="2024" y="4727"/>
                </a:cubicBezTo>
                <a:cubicBezTo>
                  <a:pt x="2108" y="4691"/>
                  <a:pt x="2191" y="4667"/>
                  <a:pt x="2286" y="4608"/>
                </a:cubicBezTo>
                <a:cubicBezTo>
                  <a:pt x="2369" y="4536"/>
                  <a:pt x="2441" y="4465"/>
                  <a:pt x="2524" y="4370"/>
                </a:cubicBezTo>
                <a:cubicBezTo>
                  <a:pt x="2619" y="4239"/>
                  <a:pt x="2703" y="4108"/>
                  <a:pt x="2834" y="4001"/>
                </a:cubicBezTo>
                <a:cubicBezTo>
                  <a:pt x="2953" y="3929"/>
                  <a:pt x="3072" y="3893"/>
                  <a:pt x="3120" y="3751"/>
                </a:cubicBezTo>
                <a:cubicBezTo>
                  <a:pt x="3155" y="3631"/>
                  <a:pt x="3191" y="3501"/>
                  <a:pt x="3274" y="3405"/>
                </a:cubicBezTo>
                <a:cubicBezTo>
                  <a:pt x="3393" y="3286"/>
                  <a:pt x="3536" y="3227"/>
                  <a:pt x="3620" y="3072"/>
                </a:cubicBezTo>
                <a:cubicBezTo>
                  <a:pt x="3632" y="3048"/>
                  <a:pt x="3655" y="3036"/>
                  <a:pt x="3667" y="3000"/>
                </a:cubicBezTo>
                <a:lnTo>
                  <a:pt x="3667" y="2989"/>
                </a:lnTo>
                <a:cubicBezTo>
                  <a:pt x="3655" y="2941"/>
                  <a:pt x="3655" y="2893"/>
                  <a:pt x="3632" y="2858"/>
                </a:cubicBezTo>
                <a:cubicBezTo>
                  <a:pt x="3548" y="2453"/>
                  <a:pt x="3298" y="2108"/>
                  <a:pt x="3131" y="1750"/>
                </a:cubicBezTo>
                <a:cubicBezTo>
                  <a:pt x="2881" y="1191"/>
                  <a:pt x="2715" y="595"/>
                  <a:pt x="2584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8" name="Google Shape;5958;p62">
            <a:extLst>
              <a:ext uri="{FF2B5EF4-FFF2-40B4-BE49-F238E27FC236}">
                <a16:creationId xmlns:a16="http://schemas.microsoft.com/office/drawing/2014/main" id="{70E465DA-3D51-B910-AFA1-B2A852D15D5B}"/>
              </a:ext>
            </a:extLst>
          </p:cNvPr>
          <p:cNvSpPr/>
          <p:nvPr/>
        </p:nvSpPr>
        <p:spPr>
          <a:xfrm>
            <a:off x="2651949" y="3774448"/>
            <a:ext cx="221438" cy="484326"/>
          </a:xfrm>
          <a:custGeom>
            <a:avLst/>
            <a:gdLst/>
            <a:ahLst/>
            <a:cxnLst/>
            <a:rect l="l" t="t" r="r" b="b"/>
            <a:pathLst>
              <a:path w="6004" h="13956" extrusionOk="0">
                <a:moveTo>
                  <a:pt x="1194" y="1"/>
                </a:moveTo>
                <a:cubicBezTo>
                  <a:pt x="501" y="1"/>
                  <a:pt x="1" y="1486"/>
                  <a:pt x="29" y="2644"/>
                </a:cubicBezTo>
                <a:cubicBezTo>
                  <a:pt x="76" y="4097"/>
                  <a:pt x="981" y="4966"/>
                  <a:pt x="1719" y="8133"/>
                </a:cubicBezTo>
                <a:cubicBezTo>
                  <a:pt x="2196" y="10205"/>
                  <a:pt x="2589" y="12062"/>
                  <a:pt x="2815" y="13086"/>
                </a:cubicBezTo>
                <a:cubicBezTo>
                  <a:pt x="2815" y="13122"/>
                  <a:pt x="2827" y="13134"/>
                  <a:pt x="2827" y="13158"/>
                </a:cubicBezTo>
                <a:cubicBezTo>
                  <a:pt x="2934" y="13670"/>
                  <a:pt x="2993" y="13955"/>
                  <a:pt x="2993" y="13955"/>
                </a:cubicBezTo>
                <a:cubicBezTo>
                  <a:pt x="3013" y="13956"/>
                  <a:pt x="3034" y="13956"/>
                  <a:pt x="3055" y="13956"/>
                </a:cubicBezTo>
                <a:cubicBezTo>
                  <a:pt x="3970" y="13956"/>
                  <a:pt x="6004" y="13706"/>
                  <a:pt x="5922" y="13217"/>
                </a:cubicBezTo>
                <a:lnTo>
                  <a:pt x="5839" y="12646"/>
                </a:lnTo>
                <a:cubicBezTo>
                  <a:pt x="5839" y="12610"/>
                  <a:pt x="5827" y="12562"/>
                  <a:pt x="5827" y="12539"/>
                </a:cubicBezTo>
                <a:cubicBezTo>
                  <a:pt x="4827" y="6645"/>
                  <a:pt x="2565" y="1299"/>
                  <a:pt x="1779" y="347"/>
                </a:cubicBezTo>
                <a:cubicBezTo>
                  <a:pt x="1575" y="105"/>
                  <a:pt x="1378" y="1"/>
                  <a:pt x="119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9" name="Google Shape;5959;p62">
            <a:extLst>
              <a:ext uri="{FF2B5EF4-FFF2-40B4-BE49-F238E27FC236}">
                <a16:creationId xmlns:a16="http://schemas.microsoft.com/office/drawing/2014/main" id="{8F5FD992-9013-7D18-2AA0-3076C641777A}"/>
              </a:ext>
            </a:extLst>
          </p:cNvPr>
          <p:cNvSpPr/>
          <p:nvPr/>
        </p:nvSpPr>
        <p:spPr>
          <a:xfrm>
            <a:off x="2755291" y="4209982"/>
            <a:ext cx="112047" cy="21100"/>
          </a:xfrm>
          <a:custGeom>
            <a:avLst/>
            <a:gdLst/>
            <a:ahLst/>
            <a:cxnLst/>
            <a:rect l="l" t="t" r="r" b="b"/>
            <a:pathLst>
              <a:path w="3038" h="608" extrusionOk="0">
                <a:moveTo>
                  <a:pt x="3001" y="0"/>
                </a:moveTo>
                <a:cubicBezTo>
                  <a:pt x="2787" y="72"/>
                  <a:pt x="2561" y="131"/>
                  <a:pt x="2335" y="191"/>
                </a:cubicBezTo>
                <a:cubicBezTo>
                  <a:pt x="1739" y="346"/>
                  <a:pt x="1132" y="453"/>
                  <a:pt x="525" y="512"/>
                </a:cubicBezTo>
                <a:cubicBezTo>
                  <a:pt x="358" y="524"/>
                  <a:pt x="180" y="524"/>
                  <a:pt x="1" y="536"/>
                </a:cubicBezTo>
                <a:cubicBezTo>
                  <a:pt x="1" y="572"/>
                  <a:pt x="13" y="584"/>
                  <a:pt x="13" y="608"/>
                </a:cubicBezTo>
                <a:cubicBezTo>
                  <a:pt x="1037" y="596"/>
                  <a:pt x="2073" y="405"/>
                  <a:pt x="3037" y="108"/>
                </a:cubicBezTo>
                <a:cubicBezTo>
                  <a:pt x="3037" y="60"/>
                  <a:pt x="3025" y="36"/>
                  <a:pt x="3001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0" name="Google Shape;5962;p62">
            <a:extLst>
              <a:ext uri="{FF2B5EF4-FFF2-40B4-BE49-F238E27FC236}">
                <a16:creationId xmlns:a16="http://schemas.microsoft.com/office/drawing/2014/main" id="{1D9AB1C6-0EA1-7FA6-9645-3161FDCEE47D}"/>
              </a:ext>
            </a:extLst>
          </p:cNvPr>
          <p:cNvSpPr/>
          <p:nvPr/>
        </p:nvSpPr>
        <p:spPr>
          <a:xfrm>
            <a:off x="2306514" y="4162055"/>
            <a:ext cx="435647" cy="537596"/>
          </a:xfrm>
          <a:custGeom>
            <a:avLst/>
            <a:gdLst/>
            <a:ahLst/>
            <a:cxnLst/>
            <a:rect l="l" t="t" r="r" b="b"/>
            <a:pathLst>
              <a:path w="11812" h="15491" extrusionOk="0">
                <a:moveTo>
                  <a:pt x="11812" y="0"/>
                </a:moveTo>
                <a:lnTo>
                  <a:pt x="11812" y="0"/>
                </a:lnTo>
                <a:cubicBezTo>
                  <a:pt x="10681" y="298"/>
                  <a:pt x="9490" y="417"/>
                  <a:pt x="8323" y="477"/>
                </a:cubicBezTo>
                <a:cubicBezTo>
                  <a:pt x="7619" y="515"/>
                  <a:pt x="6912" y="535"/>
                  <a:pt x="6204" y="535"/>
                </a:cubicBezTo>
                <a:cubicBezTo>
                  <a:pt x="4913" y="535"/>
                  <a:pt x="3619" y="468"/>
                  <a:pt x="2334" y="322"/>
                </a:cubicBezTo>
                <a:cubicBezTo>
                  <a:pt x="2267" y="313"/>
                  <a:pt x="2206" y="305"/>
                  <a:pt x="2129" y="305"/>
                </a:cubicBezTo>
                <a:cubicBezTo>
                  <a:pt x="2097" y="305"/>
                  <a:pt x="2063" y="306"/>
                  <a:pt x="2025" y="310"/>
                </a:cubicBezTo>
                <a:cubicBezTo>
                  <a:pt x="1644" y="3322"/>
                  <a:pt x="310" y="12502"/>
                  <a:pt x="1" y="15490"/>
                </a:cubicBezTo>
                <a:lnTo>
                  <a:pt x="3418" y="15490"/>
                </a:lnTo>
                <a:cubicBezTo>
                  <a:pt x="3418" y="15490"/>
                  <a:pt x="5597" y="2894"/>
                  <a:pt x="6228" y="2560"/>
                </a:cubicBezTo>
                <a:cubicBezTo>
                  <a:pt x="6574" y="2361"/>
                  <a:pt x="6819" y="2300"/>
                  <a:pt x="7015" y="2300"/>
                </a:cubicBezTo>
                <a:cubicBezTo>
                  <a:pt x="7088" y="2300"/>
                  <a:pt x="7154" y="2309"/>
                  <a:pt x="7216" y="2322"/>
                </a:cubicBezTo>
                <a:cubicBezTo>
                  <a:pt x="7442" y="2358"/>
                  <a:pt x="6966" y="12752"/>
                  <a:pt x="6942" y="15490"/>
                </a:cubicBezTo>
                <a:lnTo>
                  <a:pt x="10395" y="15490"/>
                </a:lnTo>
                <a:cubicBezTo>
                  <a:pt x="10395" y="15490"/>
                  <a:pt x="11062" y="9049"/>
                  <a:pt x="11490" y="6096"/>
                </a:cubicBezTo>
                <a:cubicBezTo>
                  <a:pt x="11645" y="4977"/>
                  <a:pt x="11788" y="2620"/>
                  <a:pt x="11812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1" name="Google Shape;5963;p62">
            <a:extLst>
              <a:ext uri="{FF2B5EF4-FFF2-40B4-BE49-F238E27FC236}">
                <a16:creationId xmlns:a16="http://schemas.microsoft.com/office/drawing/2014/main" id="{B964A249-559C-910D-0857-7D9966C49578}"/>
              </a:ext>
            </a:extLst>
          </p:cNvPr>
          <p:cNvSpPr/>
          <p:nvPr/>
        </p:nvSpPr>
        <p:spPr>
          <a:xfrm>
            <a:off x="2351325" y="4160806"/>
            <a:ext cx="391278" cy="237374"/>
          </a:xfrm>
          <a:custGeom>
            <a:avLst/>
            <a:gdLst/>
            <a:ahLst/>
            <a:cxnLst/>
            <a:rect l="l" t="t" r="r" b="b"/>
            <a:pathLst>
              <a:path w="10609" h="6840" extrusionOk="0">
                <a:moveTo>
                  <a:pt x="10609" y="1"/>
                </a:moveTo>
                <a:cubicBezTo>
                  <a:pt x="9478" y="298"/>
                  <a:pt x="8287" y="417"/>
                  <a:pt x="7132" y="477"/>
                </a:cubicBezTo>
                <a:cubicBezTo>
                  <a:pt x="6364" y="518"/>
                  <a:pt x="5593" y="542"/>
                  <a:pt x="4823" y="542"/>
                </a:cubicBezTo>
                <a:cubicBezTo>
                  <a:pt x="3585" y="542"/>
                  <a:pt x="2349" y="481"/>
                  <a:pt x="1131" y="334"/>
                </a:cubicBezTo>
                <a:cubicBezTo>
                  <a:pt x="1036" y="322"/>
                  <a:pt x="953" y="322"/>
                  <a:pt x="846" y="298"/>
                </a:cubicBezTo>
                <a:cubicBezTo>
                  <a:pt x="679" y="1572"/>
                  <a:pt x="357" y="3930"/>
                  <a:pt x="0" y="6466"/>
                </a:cubicBezTo>
                <a:lnTo>
                  <a:pt x="179" y="6513"/>
                </a:lnTo>
                <a:cubicBezTo>
                  <a:pt x="977" y="6692"/>
                  <a:pt x="1810" y="6811"/>
                  <a:pt x="2631" y="6835"/>
                </a:cubicBezTo>
                <a:cubicBezTo>
                  <a:pt x="2743" y="6838"/>
                  <a:pt x="2854" y="6839"/>
                  <a:pt x="2964" y="6839"/>
                </a:cubicBezTo>
                <a:cubicBezTo>
                  <a:pt x="3266" y="6839"/>
                  <a:pt x="3565" y="6828"/>
                  <a:pt x="3870" y="6811"/>
                </a:cubicBezTo>
                <a:cubicBezTo>
                  <a:pt x="4346" y="4549"/>
                  <a:pt x="4787" y="2703"/>
                  <a:pt x="5025" y="2560"/>
                </a:cubicBezTo>
                <a:cubicBezTo>
                  <a:pt x="5384" y="2381"/>
                  <a:pt x="5627" y="2324"/>
                  <a:pt x="5819" y="2324"/>
                </a:cubicBezTo>
                <a:cubicBezTo>
                  <a:pt x="5894" y="2324"/>
                  <a:pt x="5961" y="2333"/>
                  <a:pt x="6025" y="2346"/>
                </a:cubicBezTo>
                <a:cubicBezTo>
                  <a:pt x="6120" y="2358"/>
                  <a:pt x="6084" y="4287"/>
                  <a:pt x="6013" y="6692"/>
                </a:cubicBezTo>
                <a:cubicBezTo>
                  <a:pt x="6453" y="6692"/>
                  <a:pt x="6894" y="6668"/>
                  <a:pt x="7334" y="6668"/>
                </a:cubicBezTo>
                <a:cubicBezTo>
                  <a:pt x="8299" y="6656"/>
                  <a:pt x="9287" y="6609"/>
                  <a:pt x="10240" y="6478"/>
                </a:cubicBezTo>
                <a:cubicBezTo>
                  <a:pt x="10251" y="6347"/>
                  <a:pt x="10263" y="6228"/>
                  <a:pt x="10287" y="6109"/>
                </a:cubicBezTo>
                <a:cubicBezTo>
                  <a:pt x="10442" y="5001"/>
                  <a:pt x="10573" y="2644"/>
                  <a:pt x="10609" y="1"/>
                </a:cubicBezTo>
                <a:close/>
              </a:path>
            </a:pathLst>
          </a:custGeom>
          <a:solidFill>
            <a:srgbClr val="431F5E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2" name="Google Shape;5964;p62">
            <a:extLst>
              <a:ext uri="{FF2B5EF4-FFF2-40B4-BE49-F238E27FC236}">
                <a16:creationId xmlns:a16="http://schemas.microsoft.com/office/drawing/2014/main" id="{5FF46E01-8C70-ECDA-648E-FE2419C9C8C9}"/>
              </a:ext>
            </a:extLst>
          </p:cNvPr>
          <p:cNvSpPr/>
          <p:nvPr/>
        </p:nvSpPr>
        <p:spPr>
          <a:xfrm>
            <a:off x="2544512" y="4692539"/>
            <a:ext cx="229257" cy="68054"/>
          </a:xfrm>
          <a:custGeom>
            <a:avLst/>
            <a:gdLst/>
            <a:ahLst/>
            <a:cxnLst/>
            <a:rect l="l" t="t" r="r" b="b"/>
            <a:pathLst>
              <a:path w="6216" h="1961" extrusionOk="0">
                <a:moveTo>
                  <a:pt x="3232" y="1"/>
                </a:moveTo>
                <a:cubicBezTo>
                  <a:pt x="2226" y="1"/>
                  <a:pt x="598" y="40"/>
                  <a:pt x="489" y="73"/>
                </a:cubicBezTo>
                <a:cubicBezTo>
                  <a:pt x="322" y="109"/>
                  <a:pt x="1" y="1514"/>
                  <a:pt x="180" y="1824"/>
                </a:cubicBezTo>
                <a:cubicBezTo>
                  <a:pt x="234" y="1927"/>
                  <a:pt x="919" y="1961"/>
                  <a:pt x="1812" y="1961"/>
                </a:cubicBezTo>
                <a:cubicBezTo>
                  <a:pt x="3279" y="1961"/>
                  <a:pt x="5306" y="1870"/>
                  <a:pt x="6002" y="1847"/>
                </a:cubicBezTo>
                <a:cubicBezTo>
                  <a:pt x="6133" y="1847"/>
                  <a:pt x="6216" y="1693"/>
                  <a:pt x="6156" y="1574"/>
                </a:cubicBezTo>
                <a:cubicBezTo>
                  <a:pt x="6037" y="1335"/>
                  <a:pt x="5764" y="990"/>
                  <a:pt x="5204" y="633"/>
                </a:cubicBezTo>
                <a:cubicBezTo>
                  <a:pt x="4311" y="61"/>
                  <a:pt x="4013" y="26"/>
                  <a:pt x="4013" y="26"/>
                </a:cubicBezTo>
                <a:cubicBezTo>
                  <a:pt x="3978" y="8"/>
                  <a:pt x="3662" y="1"/>
                  <a:pt x="3232" y="1"/>
                </a:cubicBezTo>
                <a:close/>
              </a:path>
            </a:pathLst>
          </a:custGeom>
          <a:solidFill>
            <a:srgbClr val="C8D9A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3" name="Google Shape;5965;p62">
            <a:extLst>
              <a:ext uri="{FF2B5EF4-FFF2-40B4-BE49-F238E27FC236}">
                <a16:creationId xmlns:a16="http://schemas.microsoft.com/office/drawing/2014/main" id="{52F0F0F4-DCBF-5EA2-8F53-9BBA1D956A3F}"/>
              </a:ext>
            </a:extLst>
          </p:cNvPr>
          <p:cNvSpPr/>
          <p:nvPr/>
        </p:nvSpPr>
        <p:spPr>
          <a:xfrm>
            <a:off x="2287188" y="4692539"/>
            <a:ext cx="229257" cy="68054"/>
          </a:xfrm>
          <a:custGeom>
            <a:avLst/>
            <a:gdLst/>
            <a:ahLst/>
            <a:cxnLst/>
            <a:rect l="l" t="t" r="r" b="b"/>
            <a:pathLst>
              <a:path w="6216" h="1961" extrusionOk="0">
                <a:moveTo>
                  <a:pt x="3232" y="1"/>
                </a:moveTo>
                <a:cubicBezTo>
                  <a:pt x="2226" y="1"/>
                  <a:pt x="598" y="40"/>
                  <a:pt x="489" y="73"/>
                </a:cubicBezTo>
                <a:cubicBezTo>
                  <a:pt x="322" y="109"/>
                  <a:pt x="1" y="1514"/>
                  <a:pt x="179" y="1824"/>
                </a:cubicBezTo>
                <a:cubicBezTo>
                  <a:pt x="234" y="1927"/>
                  <a:pt x="919" y="1961"/>
                  <a:pt x="1812" y="1961"/>
                </a:cubicBezTo>
                <a:cubicBezTo>
                  <a:pt x="3279" y="1961"/>
                  <a:pt x="5306" y="1870"/>
                  <a:pt x="6002" y="1847"/>
                </a:cubicBezTo>
                <a:cubicBezTo>
                  <a:pt x="6133" y="1847"/>
                  <a:pt x="6216" y="1693"/>
                  <a:pt x="6156" y="1574"/>
                </a:cubicBezTo>
                <a:cubicBezTo>
                  <a:pt x="6037" y="1335"/>
                  <a:pt x="5764" y="990"/>
                  <a:pt x="5204" y="633"/>
                </a:cubicBezTo>
                <a:cubicBezTo>
                  <a:pt x="4299" y="61"/>
                  <a:pt x="4013" y="26"/>
                  <a:pt x="4013" y="26"/>
                </a:cubicBezTo>
                <a:cubicBezTo>
                  <a:pt x="3978" y="8"/>
                  <a:pt x="3662" y="1"/>
                  <a:pt x="3232" y="1"/>
                </a:cubicBezTo>
                <a:close/>
              </a:path>
            </a:pathLst>
          </a:custGeom>
          <a:solidFill>
            <a:srgbClr val="C8D9A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4" name="Google Shape;5966;p62">
            <a:extLst>
              <a:ext uri="{FF2B5EF4-FFF2-40B4-BE49-F238E27FC236}">
                <a16:creationId xmlns:a16="http://schemas.microsoft.com/office/drawing/2014/main" id="{E60B695B-C3DF-7707-701E-07AE64EB858F}"/>
              </a:ext>
            </a:extLst>
          </p:cNvPr>
          <p:cNvSpPr/>
          <p:nvPr/>
        </p:nvSpPr>
        <p:spPr>
          <a:xfrm>
            <a:off x="2320123" y="4104204"/>
            <a:ext cx="458919" cy="279435"/>
          </a:xfrm>
          <a:custGeom>
            <a:avLst/>
            <a:gdLst/>
            <a:ahLst/>
            <a:cxnLst/>
            <a:rect l="l" t="t" r="r" b="b"/>
            <a:pathLst>
              <a:path w="12443" h="8052" extrusionOk="0">
                <a:moveTo>
                  <a:pt x="12050" y="0"/>
                </a:moveTo>
                <a:cubicBezTo>
                  <a:pt x="12026" y="0"/>
                  <a:pt x="11752" y="0"/>
                  <a:pt x="11336" y="12"/>
                </a:cubicBezTo>
                <a:lnTo>
                  <a:pt x="11240" y="12"/>
                </a:lnTo>
                <a:cubicBezTo>
                  <a:pt x="10490" y="24"/>
                  <a:pt x="9335" y="60"/>
                  <a:pt x="8049" y="108"/>
                </a:cubicBezTo>
                <a:lnTo>
                  <a:pt x="7978" y="108"/>
                </a:lnTo>
                <a:cubicBezTo>
                  <a:pt x="7859" y="108"/>
                  <a:pt x="7740" y="108"/>
                  <a:pt x="7621" y="120"/>
                </a:cubicBezTo>
                <a:lnTo>
                  <a:pt x="7526" y="120"/>
                </a:lnTo>
                <a:cubicBezTo>
                  <a:pt x="6478" y="143"/>
                  <a:pt x="5371" y="179"/>
                  <a:pt x="4406" y="203"/>
                </a:cubicBezTo>
                <a:lnTo>
                  <a:pt x="4299" y="203"/>
                </a:lnTo>
                <a:cubicBezTo>
                  <a:pt x="3323" y="239"/>
                  <a:pt x="2489" y="251"/>
                  <a:pt x="1989" y="262"/>
                </a:cubicBezTo>
                <a:lnTo>
                  <a:pt x="1858" y="262"/>
                </a:lnTo>
                <a:cubicBezTo>
                  <a:pt x="1632" y="262"/>
                  <a:pt x="1501" y="286"/>
                  <a:pt x="1501" y="286"/>
                </a:cubicBezTo>
                <a:cubicBezTo>
                  <a:pt x="1227" y="1060"/>
                  <a:pt x="1" y="7204"/>
                  <a:pt x="1" y="7204"/>
                </a:cubicBezTo>
                <a:cubicBezTo>
                  <a:pt x="1" y="7204"/>
                  <a:pt x="191" y="7501"/>
                  <a:pt x="787" y="7740"/>
                </a:cubicBezTo>
                <a:cubicBezTo>
                  <a:pt x="810" y="7751"/>
                  <a:pt x="846" y="7763"/>
                  <a:pt x="870" y="7763"/>
                </a:cubicBezTo>
                <a:cubicBezTo>
                  <a:pt x="1275" y="7918"/>
                  <a:pt x="1834" y="8037"/>
                  <a:pt x="2620" y="8049"/>
                </a:cubicBezTo>
                <a:cubicBezTo>
                  <a:pt x="2723" y="8051"/>
                  <a:pt x="2824" y="8052"/>
                  <a:pt x="2923" y="8052"/>
                </a:cubicBezTo>
                <a:cubicBezTo>
                  <a:pt x="4829" y="8052"/>
                  <a:pt x="5894" y="7740"/>
                  <a:pt x="5894" y="7740"/>
                </a:cubicBezTo>
                <a:cubicBezTo>
                  <a:pt x="5894" y="7740"/>
                  <a:pt x="6323" y="5680"/>
                  <a:pt x="6609" y="5311"/>
                </a:cubicBezTo>
                <a:cubicBezTo>
                  <a:pt x="6633" y="5287"/>
                  <a:pt x="6668" y="5251"/>
                  <a:pt x="6680" y="5251"/>
                </a:cubicBezTo>
                <a:cubicBezTo>
                  <a:pt x="6692" y="5251"/>
                  <a:pt x="6692" y="5251"/>
                  <a:pt x="6704" y="5263"/>
                </a:cubicBezTo>
                <a:cubicBezTo>
                  <a:pt x="6906" y="5477"/>
                  <a:pt x="6311" y="7787"/>
                  <a:pt x="6311" y="7787"/>
                </a:cubicBezTo>
                <a:cubicBezTo>
                  <a:pt x="6311" y="7787"/>
                  <a:pt x="6982" y="7898"/>
                  <a:pt x="7970" y="7898"/>
                </a:cubicBezTo>
                <a:cubicBezTo>
                  <a:pt x="8278" y="7898"/>
                  <a:pt x="8618" y="7887"/>
                  <a:pt x="8978" y="7859"/>
                </a:cubicBezTo>
                <a:cubicBezTo>
                  <a:pt x="10478" y="7740"/>
                  <a:pt x="12217" y="7442"/>
                  <a:pt x="12217" y="7442"/>
                </a:cubicBezTo>
                <a:cubicBezTo>
                  <a:pt x="12217" y="7442"/>
                  <a:pt x="12312" y="6989"/>
                  <a:pt x="12395" y="5311"/>
                </a:cubicBezTo>
                <a:cubicBezTo>
                  <a:pt x="12443" y="4453"/>
                  <a:pt x="12395" y="3084"/>
                  <a:pt x="12336" y="1929"/>
                </a:cubicBezTo>
                <a:lnTo>
                  <a:pt x="12336" y="1810"/>
                </a:lnTo>
                <a:cubicBezTo>
                  <a:pt x="12288" y="798"/>
                  <a:pt x="12229" y="0"/>
                  <a:pt x="12229" y="0"/>
                </a:cubicBezTo>
                <a:close/>
              </a:path>
            </a:pathLst>
          </a:custGeom>
          <a:solidFill>
            <a:srgbClr val="FFE6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5" name="Google Shape;5967;p62">
            <a:extLst>
              <a:ext uri="{FF2B5EF4-FFF2-40B4-BE49-F238E27FC236}">
                <a16:creationId xmlns:a16="http://schemas.microsoft.com/office/drawing/2014/main" id="{E1FF07B2-2D5D-2CE6-1799-BE794BDC12AB}"/>
              </a:ext>
            </a:extLst>
          </p:cNvPr>
          <p:cNvSpPr/>
          <p:nvPr/>
        </p:nvSpPr>
        <p:spPr>
          <a:xfrm>
            <a:off x="2349112" y="4111214"/>
            <a:ext cx="133549" cy="262430"/>
          </a:xfrm>
          <a:custGeom>
            <a:avLst/>
            <a:gdLst/>
            <a:ahLst/>
            <a:cxnLst/>
            <a:rect l="l" t="t" r="r" b="b"/>
            <a:pathLst>
              <a:path w="3621" h="7562" extrusionOk="0">
                <a:moveTo>
                  <a:pt x="3513" y="1"/>
                </a:moveTo>
                <a:cubicBezTo>
                  <a:pt x="3382" y="691"/>
                  <a:pt x="3061" y="1346"/>
                  <a:pt x="2584" y="1882"/>
                </a:cubicBezTo>
                <a:cubicBezTo>
                  <a:pt x="2108" y="2418"/>
                  <a:pt x="1489" y="2823"/>
                  <a:pt x="798" y="3097"/>
                </a:cubicBezTo>
                <a:cubicBezTo>
                  <a:pt x="822" y="2966"/>
                  <a:pt x="846" y="2835"/>
                  <a:pt x="858" y="2680"/>
                </a:cubicBezTo>
                <a:cubicBezTo>
                  <a:pt x="941" y="2108"/>
                  <a:pt x="1025" y="1525"/>
                  <a:pt x="1096" y="941"/>
                </a:cubicBezTo>
                <a:cubicBezTo>
                  <a:pt x="1144" y="644"/>
                  <a:pt x="1179" y="358"/>
                  <a:pt x="1203" y="60"/>
                </a:cubicBezTo>
                <a:lnTo>
                  <a:pt x="1203" y="49"/>
                </a:lnTo>
                <a:lnTo>
                  <a:pt x="1072" y="49"/>
                </a:lnTo>
                <a:cubicBezTo>
                  <a:pt x="1072" y="84"/>
                  <a:pt x="1060" y="120"/>
                  <a:pt x="1060" y="156"/>
                </a:cubicBezTo>
                <a:cubicBezTo>
                  <a:pt x="1013" y="477"/>
                  <a:pt x="977" y="799"/>
                  <a:pt x="941" y="1120"/>
                </a:cubicBezTo>
                <a:cubicBezTo>
                  <a:pt x="786" y="2287"/>
                  <a:pt x="620" y="3454"/>
                  <a:pt x="441" y="4621"/>
                </a:cubicBezTo>
                <a:lnTo>
                  <a:pt x="179" y="6359"/>
                </a:lnTo>
                <a:cubicBezTo>
                  <a:pt x="132" y="6645"/>
                  <a:pt x="84" y="6942"/>
                  <a:pt x="48" y="7228"/>
                </a:cubicBezTo>
                <a:cubicBezTo>
                  <a:pt x="24" y="7347"/>
                  <a:pt x="13" y="7442"/>
                  <a:pt x="1" y="7538"/>
                </a:cubicBezTo>
                <a:cubicBezTo>
                  <a:pt x="24" y="7549"/>
                  <a:pt x="60" y="7561"/>
                  <a:pt x="84" y="7561"/>
                </a:cubicBezTo>
                <a:cubicBezTo>
                  <a:pt x="120" y="7418"/>
                  <a:pt x="132" y="7264"/>
                  <a:pt x="167" y="7121"/>
                </a:cubicBezTo>
                <a:cubicBezTo>
                  <a:pt x="227" y="6787"/>
                  <a:pt x="286" y="6478"/>
                  <a:pt x="322" y="6156"/>
                </a:cubicBezTo>
                <a:cubicBezTo>
                  <a:pt x="489" y="5156"/>
                  <a:pt x="656" y="4156"/>
                  <a:pt x="786" y="3156"/>
                </a:cubicBezTo>
                <a:cubicBezTo>
                  <a:pt x="1203" y="3025"/>
                  <a:pt x="1596" y="2835"/>
                  <a:pt x="1929" y="2596"/>
                </a:cubicBezTo>
                <a:cubicBezTo>
                  <a:pt x="2822" y="1965"/>
                  <a:pt x="3442" y="1013"/>
                  <a:pt x="3620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6" name="Google Shape;5968;p62">
            <a:extLst>
              <a:ext uri="{FF2B5EF4-FFF2-40B4-BE49-F238E27FC236}">
                <a16:creationId xmlns:a16="http://schemas.microsoft.com/office/drawing/2014/main" id="{58BB1A38-18A7-920B-2612-4E0F310FDAA4}"/>
              </a:ext>
            </a:extLst>
          </p:cNvPr>
          <p:cNvSpPr/>
          <p:nvPr/>
        </p:nvSpPr>
        <p:spPr>
          <a:xfrm>
            <a:off x="2597659" y="4107917"/>
            <a:ext cx="25080" cy="111607"/>
          </a:xfrm>
          <a:custGeom>
            <a:avLst/>
            <a:gdLst/>
            <a:ahLst/>
            <a:cxnLst/>
            <a:rect l="l" t="t" r="r" b="b"/>
            <a:pathLst>
              <a:path w="680" h="3216" extrusionOk="0">
                <a:moveTo>
                  <a:pt x="1" y="1"/>
                </a:moveTo>
                <a:cubicBezTo>
                  <a:pt x="179" y="1048"/>
                  <a:pt x="191" y="2096"/>
                  <a:pt x="60" y="3120"/>
                </a:cubicBezTo>
                <a:cubicBezTo>
                  <a:pt x="60" y="3156"/>
                  <a:pt x="96" y="3168"/>
                  <a:pt x="108" y="3168"/>
                </a:cubicBezTo>
                <a:cubicBezTo>
                  <a:pt x="239" y="3180"/>
                  <a:pt x="394" y="3192"/>
                  <a:pt x="524" y="3215"/>
                </a:cubicBezTo>
                <a:cubicBezTo>
                  <a:pt x="560" y="3215"/>
                  <a:pt x="572" y="3192"/>
                  <a:pt x="572" y="3168"/>
                </a:cubicBezTo>
                <a:cubicBezTo>
                  <a:pt x="644" y="2560"/>
                  <a:pt x="679" y="1929"/>
                  <a:pt x="655" y="1310"/>
                </a:cubicBezTo>
                <a:cubicBezTo>
                  <a:pt x="644" y="870"/>
                  <a:pt x="620" y="429"/>
                  <a:pt x="536" y="1"/>
                </a:cubicBezTo>
                <a:lnTo>
                  <a:pt x="465" y="1"/>
                </a:lnTo>
                <a:cubicBezTo>
                  <a:pt x="524" y="441"/>
                  <a:pt x="572" y="894"/>
                  <a:pt x="584" y="1334"/>
                </a:cubicBezTo>
                <a:cubicBezTo>
                  <a:pt x="596" y="1929"/>
                  <a:pt x="572" y="2525"/>
                  <a:pt x="501" y="3120"/>
                </a:cubicBezTo>
                <a:cubicBezTo>
                  <a:pt x="394" y="3108"/>
                  <a:pt x="274" y="3096"/>
                  <a:pt x="167" y="3072"/>
                </a:cubicBezTo>
                <a:cubicBezTo>
                  <a:pt x="215" y="2763"/>
                  <a:pt x="227" y="2441"/>
                  <a:pt x="239" y="2108"/>
                </a:cubicBezTo>
                <a:cubicBezTo>
                  <a:pt x="263" y="1525"/>
                  <a:pt x="227" y="929"/>
                  <a:pt x="155" y="358"/>
                </a:cubicBezTo>
                <a:cubicBezTo>
                  <a:pt x="143" y="239"/>
                  <a:pt x="120" y="120"/>
                  <a:pt x="96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7" name="Google Shape;5969;p62">
            <a:extLst>
              <a:ext uri="{FF2B5EF4-FFF2-40B4-BE49-F238E27FC236}">
                <a16:creationId xmlns:a16="http://schemas.microsoft.com/office/drawing/2014/main" id="{EF2CFED8-78FA-91E7-3899-12D55C6FDDDF}"/>
              </a:ext>
            </a:extLst>
          </p:cNvPr>
          <p:cNvSpPr/>
          <p:nvPr/>
        </p:nvSpPr>
        <p:spPr>
          <a:xfrm>
            <a:off x="2735117" y="4105037"/>
            <a:ext cx="40422" cy="66978"/>
          </a:xfrm>
          <a:custGeom>
            <a:avLst/>
            <a:gdLst/>
            <a:ahLst/>
            <a:cxnLst/>
            <a:rect l="l" t="t" r="r" b="b"/>
            <a:pathLst>
              <a:path w="1096" h="1930" extrusionOk="0">
                <a:moveTo>
                  <a:pt x="0" y="0"/>
                </a:moveTo>
                <a:cubicBezTo>
                  <a:pt x="191" y="715"/>
                  <a:pt x="560" y="1393"/>
                  <a:pt x="1096" y="1929"/>
                </a:cubicBezTo>
                <a:lnTo>
                  <a:pt x="1096" y="1810"/>
                </a:lnTo>
                <a:cubicBezTo>
                  <a:pt x="1048" y="1751"/>
                  <a:pt x="1000" y="1703"/>
                  <a:pt x="953" y="1643"/>
                </a:cubicBezTo>
                <a:cubicBezTo>
                  <a:pt x="560" y="1179"/>
                  <a:pt x="274" y="643"/>
                  <a:pt x="119" y="84"/>
                </a:cubicBezTo>
                <a:cubicBezTo>
                  <a:pt x="119" y="60"/>
                  <a:pt x="107" y="36"/>
                  <a:pt x="107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8" name="Google Shape;5970;p62">
            <a:extLst>
              <a:ext uri="{FF2B5EF4-FFF2-40B4-BE49-F238E27FC236}">
                <a16:creationId xmlns:a16="http://schemas.microsoft.com/office/drawing/2014/main" id="{152B7B60-2D6A-80DD-8655-1A09A37C8668}"/>
              </a:ext>
            </a:extLst>
          </p:cNvPr>
          <p:cNvSpPr/>
          <p:nvPr/>
        </p:nvSpPr>
        <p:spPr>
          <a:xfrm>
            <a:off x="2558269" y="4269082"/>
            <a:ext cx="74981" cy="21169"/>
          </a:xfrm>
          <a:custGeom>
            <a:avLst/>
            <a:gdLst/>
            <a:ahLst/>
            <a:cxnLst/>
            <a:rect l="l" t="t" r="r" b="b"/>
            <a:pathLst>
              <a:path w="2033" h="610" extrusionOk="0">
                <a:moveTo>
                  <a:pt x="1997" y="0"/>
                </a:moveTo>
                <a:cubicBezTo>
                  <a:pt x="1307" y="83"/>
                  <a:pt x="640" y="274"/>
                  <a:pt x="33" y="560"/>
                </a:cubicBezTo>
                <a:cubicBezTo>
                  <a:pt x="1" y="570"/>
                  <a:pt x="7" y="609"/>
                  <a:pt x="42" y="609"/>
                </a:cubicBezTo>
                <a:cubicBezTo>
                  <a:pt x="47" y="609"/>
                  <a:pt x="51" y="609"/>
                  <a:pt x="57" y="607"/>
                </a:cubicBezTo>
                <a:cubicBezTo>
                  <a:pt x="688" y="369"/>
                  <a:pt x="1342" y="179"/>
                  <a:pt x="2009" y="36"/>
                </a:cubicBezTo>
                <a:cubicBezTo>
                  <a:pt x="2033" y="24"/>
                  <a:pt x="2021" y="0"/>
                  <a:pt x="1997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9" name="Google Shape;5971;p62">
            <a:extLst>
              <a:ext uri="{FF2B5EF4-FFF2-40B4-BE49-F238E27FC236}">
                <a16:creationId xmlns:a16="http://schemas.microsoft.com/office/drawing/2014/main" id="{92D12746-4B27-893C-54C8-A1682EFCAFB6}"/>
              </a:ext>
            </a:extLst>
          </p:cNvPr>
          <p:cNvSpPr/>
          <p:nvPr/>
        </p:nvSpPr>
        <p:spPr>
          <a:xfrm>
            <a:off x="2335945" y="3741375"/>
            <a:ext cx="457150" cy="404993"/>
          </a:xfrm>
          <a:custGeom>
            <a:avLst/>
            <a:gdLst/>
            <a:ahLst/>
            <a:cxnLst/>
            <a:rect l="l" t="t" r="r" b="b"/>
            <a:pathLst>
              <a:path w="12395" h="11670" extrusionOk="0">
                <a:moveTo>
                  <a:pt x="4835" y="0"/>
                </a:moveTo>
                <a:cubicBezTo>
                  <a:pt x="4774" y="0"/>
                  <a:pt x="4715" y="1"/>
                  <a:pt x="4656" y="2"/>
                </a:cubicBezTo>
                <a:cubicBezTo>
                  <a:pt x="4239" y="26"/>
                  <a:pt x="3858" y="49"/>
                  <a:pt x="3501" y="109"/>
                </a:cubicBezTo>
                <a:cubicBezTo>
                  <a:pt x="3453" y="109"/>
                  <a:pt x="3406" y="121"/>
                  <a:pt x="3358" y="145"/>
                </a:cubicBezTo>
                <a:cubicBezTo>
                  <a:pt x="1977" y="359"/>
                  <a:pt x="1060" y="883"/>
                  <a:pt x="893" y="1240"/>
                </a:cubicBezTo>
                <a:cubicBezTo>
                  <a:pt x="762" y="1526"/>
                  <a:pt x="143" y="6348"/>
                  <a:pt x="0" y="9491"/>
                </a:cubicBezTo>
                <a:cubicBezTo>
                  <a:pt x="0" y="9634"/>
                  <a:pt x="143" y="9801"/>
                  <a:pt x="239" y="9920"/>
                </a:cubicBezTo>
                <a:cubicBezTo>
                  <a:pt x="358" y="10086"/>
                  <a:pt x="465" y="10229"/>
                  <a:pt x="596" y="10384"/>
                </a:cubicBezTo>
                <a:cubicBezTo>
                  <a:pt x="822" y="10586"/>
                  <a:pt x="1060" y="10765"/>
                  <a:pt x="1310" y="10896"/>
                </a:cubicBezTo>
                <a:cubicBezTo>
                  <a:pt x="1382" y="10944"/>
                  <a:pt x="1453" y="10979"/>
                  <a:pt x="1548" y="11003"/>
                </a:cubicBezTo>
                <a:cubicBezTo>
                  <a:pt x="2263" y="11301"/>
                  <a:pt x="3048" y="11348"/>
                  <a:pt x="3822" y="11408"/>
                </a:cubicBezTo>
                <a:cubicBezTo>
                  <a:pt x="4656" y="11468"/>
                  <a:pt x="5489" y="11575"/>
                  <a:pt x="6323" y="11610"/>
                </a:cubicBezTo>
                <a:cubicBezTo>
                  <a:pt x="6763" y="11634"/>
                  <a:pt x="7418" y="11670"/>
                  <a:pt x="8070" y="11670"/>
                </a:cubicBezTo>
                <a:cubicBezTo>
                  <a:pt x="8722" y="11670"/>
                  <a:pt x="9371" y="11634"/>
                  <a:pt x="9799" y="11515"/>
                </a:cubicBezTo>
                <a:cubicBezTo>
                  <a:pt x="10359" y="11360"/>
                  <a:pt x="10942" y="11170"/>
                  <a:pt x="11419" y="10825"/>
                </a:cubicBezTo>
                <a:cubicBezTo>
                  <a:pt x="11740" y="10598"/>
                  <a:pt x="12014" y="10289"/>
                  <a:pt x="12157" y="9920"/>
                </a:cubicBezTo>
                <a:cubicBezTo>
                  <a:pt x="12395" y="9277"/>
                  <a:pt x="12192" y="8670"/>
                  <a:pt x="12062" y="8039"/>
                </a:cubicBezTo>
                <a:cubicBezTo>
                  <a:pt x="11954" y="7538"/>
                  <a:pt x="11823" y="7015"/>
                  <a:pt x="11716" y="6491"/>
                </a:cubicBezTo>
                <a:cubicBezTo>
                  <a:pt x="11609" y="5931"/>
                  <a:pt x="11526" y="5360"/>
                  <a:pt x="11383" y="4800"/>
                </a:cubicBezTo>
                <a:cubicBezTo>
                  <a:pt x="11192" y="3919"/>
                  <a:pt x="10990" y="3038"/>
                  <a:pt x="10668" y="2204"/>
                </a:cubicBezTo>
                <a:cubicBezTo>
                  <a:pt x="10526" y="1823"/>
                  <a:pt x="10371" y="1395"/>
                  <a:pt x="10097" y="1073"/>
                </a:cubicBezTo>
                <a:cubicBezTo>
                  <a:pt x="9954" y="919"/>
                  <a:pt x="9299" y="692"/>
                  <a:pt x="8454" y="478"/>
                </a:cubicBezTo>
                <a:cubicBezTo>
                  <a:pt x="8430" y="466"/>
                  <a:pt x="8382" y="466"/>
                  <a:pt x="8347" y="454"/>
                </a:cubicBezTo>
                <a:cubicBezTo>
                  <a:pt x="7296" y="206"/>
                  <a:pt x="5956" y="0"/>
                  <a:pt x="48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0" name="Google Shape;5972;p62">
            <a:extLst>
              <a:ext uri="{FF2B5EF4-FFF2-40B4-BE49-F238E27FC236}">
                <a16:creationId xmlns:a16="http://schemas.microsoft.com/office/drawing/2014/main" id="{DBA095D4-7583-7D8C-6611-3E42706117A4}"/>
              </a:ext>
            </a:extLst>
          </p:cNvPr>
          <p:cNvSpPr/>
          <p:nvPr/>
        </p:nvSpPr>
        <p:spPr>
          <a:xfrm>
            <a:off x="2491845" y="3697614"/>
            <a:ext cx="156342" cy="95123"/>
          </a:xfrm>
          <a:custGeom>
            <a:avLst/>
            <a:gdLst/>
            <a:ahLst/>
            <a:cxnLst/>
            <a:rect l="l" t="t" r="r" b="b"/>
            <a:pathLst>
              <a:path w="4239" h="2741" extrusionOk="0">
                <a:moveTo>
                  <a:pt x="548" y="1"/>
                </a:moveTo>
                <a:lnTo>
                  <a:pt x="167" y="1310"/>
                </a:lnTo>
                <a:cubicBezTo>
                  <a:pt x="167" y="1310"/>
                  <a:pt x="0" y="2120"/>
                  <a:pt x="1667" y="2561"/>
                </a:cubicBezTo>
                <a:cubicBezTo>
                  <a:pt x="2165" y="2693"/>
                  <a:pt x="2551" y="2740"/>
                  <a:pt x="2847" y="2740"/>
                </a:cubicBezTo>
                <a:cubicBezTo>
                  <a:pt x="3592" y="2740"/>
                  <a:pt x="3774" y="2442"/>
                  <a:pt x="3774" y="2442"/>
                </a:cubicBezTo>
                <a:lnTo>
                  <a:pt x="4239" y="787"/>
                </a:lnTo>
                <a:lnTo>
                  <a:pt x="548" y="1"/>
                </a:ln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1" name="Google Shape;5973;p62">
            <a:extLst>
              <a:ext uri="{FF2B5EF4-FFF2-40B4-BE49-F238E27FC236}">
                <a16:creationId xmlns:a16="http://schemas.microsoft.com/office/drawing/2014/main" id="{745DC074-CDC4-5711-90B4-E875509C5DD6}"/>
              </a:ext>
            </a:extLst>
          </p:cNvPr>
          <p:cNvSpPr/>
          <p:nvPr/>
        </p:nvSpPr>
        <p:spPr>
          <a:xfrm>
            <a:off x="2496676" y="3678874"/>
            <a:ext cx="150562" cy="75091"/>
          </a:xfrm>
          <a:custGeom>
            <a:avLst/>
            <a:gdLst/>
            <a:ahLst/>
            <a:cxnLst/>
            <a:rect l="l" t="t" r="r" b="b"/>
            <a:pathLst>
              <a:path w="4632" h="2164" extrusionOk="0">
                <a:moveTo>
                  <a:pt x="982" y="0"/>
                </a:moveTo>
                <a:cubicBezTo>
                  <a:pt x="821" y="0"/>
                  <a:pt x="663" y="9"/>
                  <a:pt x="512" y="29"/>
                </a:cubicBezTo>
                <a:cubicBezTo>
                  <a:pt x="357" y="65"/>
                  <a:pt x="191" y="112"/>
                  <a:pt x="107" y="207"/>
                </a:cubicBezTo>
                <a:cubicBezTo>
                  <a:pt x="0" y="315"/>
                  <a:pt x="0" y="481"/>
                  <a:pt x="48" y="612"/>
                </a:cubicBezTo>
                <a:cubicBezTo>
                  <a:pt x="167" y="1029"/>
                  <a:pt x="488" y="1374"/>
                  <a:pt x="905" y="1612"/>
                </a:cubicBezTo>
                <a:cubicBezTo>
                  <a:pt x="1322" y="1850"/>
                  <a:pt x="1822" y="1981"/>
                  <a:pt x="2310" y="2077"/>
                </a:cubicBezTo>
                <a:cubicBezTo>
                  <a:pt x="2587" y="2125"/>
                  <a:pt x="2869" y="2163"/>
                  <a:pt x="3145" y="2163"/>
                </a:cubicBezTo>
                <a:cubicBezTo>
                  <a:pt x="3273" y="2163"/>
                  <a:pt x="3400" y="2155"/>
                  <a:pt x="3524" y="2136"/>
                </a:cubicBezTo>
                <a:cubicBezTo>
                  <a:pt x="3870" y="2077"/>
                  <a:pt x="4334" y="1922"/>
                  <a:pt x="4501" y="1684"/>
                </a:cubicBezTo>
                <a:cubicBezTo>
                  <a:pt x="4632" y="1481"/>
                  <a:pt x="4596" y="1065"/>
                  <a:pt x="4465" y="862"/>
                </a:cubicBezTo>
                <a:cubicBezTo>
                  <a:pt x="4358" y="707"/>
                  <a:pt x="4155" y="624"/>
                  <a:pt x="3941" y="565"/>
                </a:cubicBezTo>
                <a:cubicBezTo>
                  <a:pt x="3108" y="315"/>
                  <a:pt x="2262" y="88"/>
                  <a:pt x="1381" y="17"/>
                </a:cubicBezTo>
                <a:cubicBezTo>
                  <a:pt x="1248" y="6"/>
                  <a:pt x="1114" y="0"/>
                  <a:pt x="982" y="0"/>
                </a:cubicBezTo>
                <a:close/>
              </a:path>
            </a:pathLst>
          </a:custGeom>
          <a:solidFill>
            <a:srgbClr val="431F5E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2" name="Google Shape;5976;p62">
            <a:extLst>
              <a:ext uri="{FF2B5EF4-FFF2-40B4-BE49-F238E27FC236}">
                <a16:creationId xmlns:a16="http://schemas.microsoft.com/office/drawing/2014/main" id="{69866C21-AE56-FF0D-94A9-6BF3E2C2DF90}"/>
              </a:ext>
            </a:extLst>
          </p:cNvPr>
          <p:cNvSpPr/>
          <p:nvPr/>
        </p:nvSpPr>
        <p:spPr>
          <a:xfrm>
            <a:off x="2186648" y="4185203"/>
            <a:ext cx="149777" cy="200483"/>
          </a:xfrm>
          <a:custGeom>
            <a:avLst/>
            <a:gdLst/>
            <a:ahLst/>
            <a:cxnLst/>
            <a:rect l="l" t="t" r="r" b="b"/>
            <a:pathLst>
              <a:path w="4061" h="5777" extrusionOk="0">
                <a:moveTo>
                  <a:pt x="1560" y="0"/>
                </a:moveTo>
                <a:cubicBezTo>
                  <a:pt x="1560" y="12"/>
                  <a:pt x="1203" y="1476"/>
                  <a:pt x="977" y="2072"/>
                </a:cubicBezTo>
                <a:cubicBezTo>
                  <a:pt x="762" y="2667"/>
                  <a:pt x="0" y="4167"/>
                  <a:pt x="179" y="4263"/>
                </a:cubicBezTo>
                <a:cubicBezTo>
                  <a:pt x="187" y="4266"/>
                  <a:pt x="195" y="4268"/>
                  <a:pt x="204" y="4268"/>
                </a:cubicBezTo>
                <a:cubicBezTo>
                  <a:pt x="408" y="4268"/>
                  <a:pt x="964" y="3406"/>
                  <a:pt x="965" y="3405"/>
                </a:cubicBezTo>
                <a:lnTo>
                  <a:pt x="965" y="3405"/>
                </a:lnTo>
                <a:cubicBezTo>
                  <a:pt x="965" y="3406"/>
                  <a:pt x="322" y="5120"/>
                  <a:pt x="584" y="5215"/>
                </a:cubicBezTo>
                <a:cubicBezTo>
                  <a:pt x="591" y="5217"/>
                  <a:pt x="598" y="5218"/>
                  <a:pt x="605" y="5218"/>
                </a:cubicBezTo>
                <a:cubicBezTo>
                  <a:pt x="876" y="5218"/>
                  <a:pt x="1619" y="3811"/>
                  <a:pt x="1620" y="3810"/>
                </a:cubicBezTo>
                <a:lnTo>
                  <a:pt x="1620" y="3810"/>
                </a:lnTo>
                <a:cubicBezTo>
                  <a:pt x="1619" y="3811"/>
                  <a:pt x="1132" y="5703"/>
                  <a:pt x="1489" y="5775"/>
                </a:cubicBezTo>
                <a:cubicBezTo>
                  <a:pt x="1495" y="5776"/>
                  <a:pt x="1502" y="5777"/>
                  <a:pt x="1509" y="5777"/>
                </a:cubicBezTo>
                <a:cubicBezTo>
                  <a:pt x="1863" y="5777"/>
                  <a:pt x="2310" y="3978"/>
                  <a:pt x="2310" y="3977"/>
                </a:cubicBezTo>
                <a:lnTo>
                  <a:pt x="2310" y="3977"/>
                </a:lnTo>
                <a:cubicBezTo>
                  <a:pt x="2310" y="3978"/>
                  <a:pt x="2144" y="5477"/>
                  <a:pt x="2453" y="5477"/>
                </a:cubicBezTo>
                <a:cubicBezTo>
                  <a:pt x="2763" y="5477"/>
                  <a:pt x="3203" y="3453"/>
                  <a:pt x="3203" y="3453"/>
                </a:cubicBezTo>
                <a:cubicBezTo>
                  <a:pt x="3203" y="3453"/>
                  <a:pt x="3504" y="4445"/>
                  <a:pt x="3772" y="4445"/>
                </a:cubicBezTo>
                <a:cubicBezTo>
                  <a:pt x="3781" y="4445"/>
                  <a:pt x="3790" y="4443"/>
                  <a:pt x="3798" y="4441"/>
                </a:cubicBezTo>
                <a:cubicBezTo>
                  <a:pt x="4060" y="4358"/>
                  <a:pt x="3572" y="2191"/>
                  <a:pt x="3560" y="1762"/>
                </a:cubicBezTo>
                <a:cubicBezTo>
                  <a:pt x="3537" y="1322"/>
                  <a:pt x="3739" y="298"/>
                  <a:pt x="3739" y="298"/>
                </a:cubicBezTo>
                <a:lnTo>
                  <a:pt x="1560" y="0"/>
                </a:ln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3" name="Google Shape;5977;p62">
            <a:extLst>
              <a:ext uri="{FF2B5EF4-FFF2-40B4-BE49-F238E27FC236}">
                <a16:creationId xmlns:a16="http://schemas.microsoft.com/office/drawing/2014/main" id="{247E8060-BE1A-3BCB-6C63-3432921803CE}"/>
              </a:ext>
            </a:extLst>
          </p:cNvPr>
          <p:cNvSpPr/>
          <p:nvPr/>
        </p:nvSpPr>
        <p:spPr>
          <a:xfrm>
            <a:off x="2209589" y="3777502"/>
            <a:ext cx="226933" cy="515247"/>
          </a:xfrm>
          <a:custGeom>
            <a:avLst/>
            <a:gdLst/>
            <a:ahLst/>
            <a:cxnLst/>
            <a:rect l="l" t="t" r="r" b="b"/>
            <a:pathLst>
              <a:path w="6153" h="14847" extrusionOk="0">
                <a:moveTo>
                  <a:pt x="4769" y="1"/>
                </a:moveTo>
                <a:cubicBezTo>
                  <a:pt x="4564" y="1"/>
                  <a:pt x="4347" y="114"/>
                  <a:pt x="4129" y="378"/>
                </a:cubicBezTo>
                <a:cubicBezTo>
                  <a:pt x="3296" y="1390"/>
                  <a:pt x="1010" y="7057"/>
                  <a:pt x="152" y="13332"/>
                </a:cubicBezTo>
                <a:cubicBezTo>
                  <a:pt x="152" y="13379"/>
                  <a:pt x="152" y="13427"/>
                  <a:pt x="140" y="13475"/>
                </a:cubicBezTo>
                <a:cubicBezTo>
                  <a:pt x="105" y="13665"/>
                  <a:pt x="93" y="13879"/>
                  <a:pt x="57" y="14082"/>
                </a:cubicBezTo>
                <a:cubicBezTo>
                  <a:pt x="1" y="14575"/>
                  <a:pt x="2090" y="14847"/>
                  <a:pt x="3138" y="14847"/>
                </a:cubicBezTo>
                <a:cubicBezTo>
                  <a:pt x="3203" y="14847"/>
                  <a:pt x="3263" y="14846"/>
                  <a:pt x="3319" y="14844"/>
                </a:cubicBezTo>
                <a:cubicBezTo>
                  <a:pt x="3319" y="14844"/>
                  <a:pt x="3367" y="14594"/>
                  <a:pt x="3438" y="14165"/>
                </a:cubicBezTo>
                <a:cubicBezTo>
                  <a:pt x="3438" y="14129"/>
                  <a:pt x="3450" y="14106"/>
                  <a:pt x="3450" y="14070"/>
                </a:cubicBezTo>
                <a:cubicBezTo>
                  <a:pt x="3665" y="13010"/>
                  <a:pt x="4034" y="10962"/>
                  <a:pt x="4510" y="8652"/>
                </a:cubicBezTo>
                <a:cubicBezTo>
                  <a:pt x="5201" y="5295"/>
                  <a:pt x="6153" y="4354"/>
                  <a:pt x="6153" y="2807"/>
                </a:cubicBezTo>
                <a:cubicBezTo>
                  <a:pt x="6153" y="1585"/>
                  <a:pt x="5538" y="1"/>
                  <a:pt x="47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4" name="Google Shape;5978;p62">
            <a:extLst>
              <a:ext uri="{FF2B5EF4-FFF2-40B4-BE49-F238E27FC236}">
                <a16:creationId xmlns:a16="http://schemas.microsoft.com/office/drawing/2014/main" id="{87CCD19C-C69C-C0F4-E630-15ACF58D018D}"/>
              </a:ext>
            </a:extLst>
          </p:cNvPr>
          <p:cNvSpPr/>
          <p:nvPr/>
        </p:nvSpPr>
        <p:spPr>
          <a:xfrm>
            <a:off x="2214752" y="4238890"/>
            <a:ext cx="122115" cy="30227"/>
          </a:xfrm>
          <a:custGeom>
            <a:avLst/>
            <a:gdLst/>
            <a:ahLst/>
            <a:cxnLst/>
            <a:rect l="l" t="t" r="r" b="b"/>
            <a:pathLst>
              <a:path w="3311" h="871" extrusionOk="0">
                <a:moveTo>
                  <a:pt x="12" y="1"/>
                </a:moveTo>
                <a:cubicBezTo>
                  <a:pt x="12" y="60"/>
                  <a:pt x="12" y="108"/>
                  <a:pt x="0" y="156"/>
                </a:cubicBezTo>
                <a:cubicBezTo>
                  <a:pt x="84" y="191"/>
                  <a:pt x="179" y="227"/>
                  <a:pt x="262" y="251"/>
                </a:cubicBezTo>
                <a:cubicBezTo>
                  <a:pt x="977" y="525"/>
                  <a:pt x="1715" y="703"/>
                  <a:pt x="2453" y="787"/>
                </a:cubicBezTo>
                <a:cubicBezTo>
                  <a:pt x="2739" y="834"/>
                  <a:pt x="3013" y="870"/>
                  <a:pt x="3298" y="870"/>
                </a:cubicBezTo>
                <a:cubicBezTo>
                  <a:pt x="3298" y="834"/>
                  <a:pt x="3310" y="811"/>
                  <a:pt x="3310" y="775"/>
                </a:cubicBezTo>
                <a:cubicBezTo>
                  <a:pt x="2715" y="715"/>
                  <a:pt x="2108" y="644"/>
                  <a:pt x="1501" y="477"/>
                </a:cubicBezTo>
                <a:cubicBezTo>
                  <a:pt x="989" y="358"/>
                  <a:pt x="489" y="191"/>
                  <a:pt x="12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5" name="Google Shape;5979;p62">
            <a:extLst>
              <a:ext uri="{FF2B5EF4-FFF2-40B4-BE49-F238E27FC236}">
                <a16:creationId xmlns:a16="http://schemas.microsoft.com/office/drawing/2014/main" id="{71739189-7528-7D72-A755-05356BBD9A54}"/>
              </a:ext>
            </a:extLst>
          </p:cNvPr>
          <p:cNvSpPr/>
          <p:nvPr/>
        </p:nvSpPr>
        <p:spPr>
          <a:xfrm>
            <a:off x="2348670" y="3922391"/>
            <a:ext cx="79075" cy="287209"/>
          </a:xfrm>
          <a:custGeom>
            <a:avLst/>
            <a:gdLst/>
            <a:ahLst/>
            <a:cxnLst/>
            <a:rect l="l" t="t" r="r" b="b"/>
            <a:pathLst>
              <a:path w="2144" h="8276" extrusionOk="0">
                <a:moveTo>
                  <a:pt x="2144" y="1"/>
                </a:moveTo>
                <a:cubicBezTo>
                  <a:pt x="2025" y="322"/>
                  <a:pt x="1882" y="667"/>
                  <a:pt x="1751" y="1001"/>
                </a:cubicBezTo>
                <a:cubicBezTo>
                  <a:pt x="1620" y="1322"/>
                  <a:pt x="1501" y="1668"/>
                  <a:pt x="1382" y="1989"/>
                </a:cubicBezTo>
                <a:cubicBezTo>
                  <a:pt x="1144" y="2668"/>
                  <a:pt x="953" y="3358"/>
                  <a:pt x="798" y="4061"/>
                </a:cubicBezTo>
                <a:cubicBezTo>
                  <a:pt x="727" y="4418"/>
                  <a:pt x="668" y="4763"/>
                  <a:pt x="596" y="5120"/>
                </a:cubicBezTo>
                <a:cubicBezTo>
                  <a:pt x="537" y="5478"/>
                  <a:pt x="453" y="5823"/>
                  <a:pt x="394" y="6180"/>
                </a:cubicBezTo>
                <a:cubicBezTo>
                  <a:pt x="239" y="6871"/>
                  <a:pt x="96" y="7573"/>
                  <a:pt x="1" y="8276"/>
                </a:cubicBezTo>
                <a:cubicBezTo>
                  <a:pt x="156" y="7573"/>
                  <a:pt x="310" y="6871"/>
                  <a:pt x="453" y="6180"/>
                </a:cubicBezTo>
                <a:cubicBezTo>
                  <a:pt x="608" y="5478"/>
                  <a:pt x="739" y="4775"/>
                  <a:pt x="894" y="4073"/>
                </a:cubicBezTo>
                <a:cubicBezTo>
                  <a:pt x="1037" y="3370"/>
                  <a:pt x="1227" y="2692"/>
                  <a:pt x="1453" y="2025"/>
                </a:cubicBezTo>
                <a:cubicBezTo>
                  <a:pt x="1668" y="1334"/>
                  <a:pt x="1953" y="679"/>
                  <a:pt x="2144" y="1"/>
                </a:cubicBezTo>
                <a:close/>
              </a:path>
            </a:pathLst>
          </a:custGeom>
          <a:solidFill>
            <a:srgbClr val="ACC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6" name="Google Shape;5980;p62">
            <a:extLst>
              <a:ext uri="{FF2B5EF4-FFF2-40B4-BE49-F238E27FC236}">
                <a16:creationId xmlns:a16="http://schemas.microsoft.com/office/drawing/2014/main" id="{5116D1B5-7002-0E32-05BC-8C8E8E793FD4}"/>
              </a:ext>
            </a:extLst>
          </p:cNvPr>
          <p:cNvSpPr/>
          <p:nvPr/>
        </p:nvSpPr>
        <p:spPr>
          <a:xfrm>
            <a:off x="2678467" y="3250039"/>
            <a:ext cx="138343" cy="202670"/>
          </a:xfrm>
          <a:custGeom>
            <a:avLst/>
            <a:gdLst/>
            <a:ahLst/>
            <a:cxnLst/>
            <a:rect l="l" t="t" r="r" b="b"/>
            <a:pathLst>
              <a:path w="3751" h="5840" extrusionOk="0">
                <a:moveTo>
                  <a:pt x="823" y="1"/>
                </a:moveTo>
                <a:cubicBezTo>
                  <a:pt x="621" y="1"/>
                  <a:pt x="439" y="73"/>
                  <a:pt x="322" y="265"/>
                </a:cubicBezTo>
                <a:cubicBezTo>
                  <a:pt x="0" y="825"/>
                  <a:pt x="179" y="1873"/>
                  <a:pt x="310" y="2480"/>
                </a:cubicBezTo>
                <a:cubicBezTo>
                  <a:pt x="500" y="3313"/>
                  <a:pt x="846" y="4087"/>
                  <a:pt x="1203" y="4849"/>
                </a:cubicBezTo>
                <a:cubicBezTo>
                  <a:pt x="1417" y="5290"/>
                  <a:pt x="1715" y="5802"/>
                  <a:pt x="2203" y="5837"/>
                </a:cubicBezTo>
                <a:cubicBezTo>
                  <a:pt x="2222" y="5839"/>
                  <a:pt x="2241" y="5840"/>
                  <a:pt x="2261" y="5840"/>
                </a:cubicBezTo>
                <a:cubicBezTo>
                  <a:pt x="2505" y="5840"/>
                  <a:pt x="2752" y="5703"/>
                  <a:pt x="2917" y="5516"/>
                </a:cubicBezTo>
                <a:cubicBezTo>
                  <a:pt x="3108" y="5302"/>
                  <a:pt x="3215" y="5052"/>
                  <a:pt x="3286" y="4790"/>
                </a:cubicBezTo>
                <a:cubicBezTo>
                  <a:pt x="3751" y="3218"/>
                  <a:pt x="3167" y="1408"/>
                  <a:pt x="1870" y="432"/>
                </a:cubicBezTo>
                <a:cubicBezTo>
                  <a:pt x="1638" y="247"/>
                  <a:pt x="1196" y="1"/>
                  <a:pt x="823" y="1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7" name="Google Shape;5981;p62">
            <a:extLst>
              <a:ext uri="{FF2B5EF4-FFF2-40B4-BE49-F238E27FC236}">
                <a16:creationId xmlns:a16="http://schemas.microsoft.com/office/drawing/2014/main" id="{3069B465-F64E-36D9-CB95-208C8982808E}"/>
              </a:ext>
            </a:extLst>
          </p:cNvPr>
          <p:cNvSpPr/>
          <p:nvPr/>
        </p:nvSpPr>
        <p:spPr>
          <a:xfrm>
            <a:off x="2366262" y="3256772"/>
            <a:ext cx="448372" cy="481792"/>
          </a:xfrm>
          <a:custGeom>
            <a:avLst/>
            <a:gdLst/>
            <a:ahLst/>
            <a:cxnLst/>
            <a:rect l="l" t="t" r="r" b="b"/>
            <a:pathLst>
              <a:path w="12157" h="13883" extrusionOk="0">
                <a:moveTo>
                  <a:pt x="6280" y="0"/>
                </a:moveTo>
                <a:cubicBezTo>
                  <a:pt x="6157" y="0"/>
                  <a:pt x="6032" y="4"/>
                  <a:pt x="5906" y="12"/>
                </a:cubicBezTo>
                <a:cubicBezTo>
                  <a:pt x="2405" y="238"/>
                  <a:pt x="0" y="3846"/>
                  <a:pt x="417" y="7763"/>
                </a:cubicBezTo>
                <a:cubicBezTo>
                  <a:pt x="512" y="8715"/>
                  <a:pt x="774" y="9584"/>
                  <a:pt x="1143" y="10358"/>
                </a:cubicBezTo>
                <a:cubicBezTo>
                  <a:pt x="1214" y="10513"/>
                  <a:pt x="1286" y="10656"/>
                  <a:pt x="1381" y="10799"/>
                </a:cubicBezTo>
                <a:cubicBezTo>
                  <a:pt x="1393" y="10811"/>
                  <a:pt x="1393" y="10834"/>
                  <a:pt x="1405" y="10846"/>
                </a:cubicBezTo>
                <a:cubicBezTo>
                  <a:pt x="2441" y="12585"/>
                  <a:pt x="4120" y="13728"/>
                  <a:pt x="6013" y="13871"/>
                </a:cubicBezTo>
                <a:cubicBezTo>
                  <a:pt x="6167" y="13882"/>
                  <a:pt x="6322" y="13882"/>
                  <a:pt x="6465" y="13882"/>
                </a:cubicBezTo>
                <a:lnTo>
                  <a:pt x="6858" y="13882"/>
                </a:lnTo>
                <a:cubicBezTo>
                  <a:pt x="8180" y="13811"/>
                  <a:pt x="9192" y="13490"/>
                  <a:pt x="9954" y="13001"/>
                </a:cubicBezTo>
                <a:cubicBezTo>
                  <a:pt x="10132" y="12882"/>
                  <a:pt x="10311" y="12751"/>
                  <a:pt x="10454" y="12620"/>
                </a:cubicBezTo>
                <a:lnTo>
                  <a:pt x="10478" y="12597"/>
                </a:lnTo>
                <a:cubicBezTo>
                  <a:pt x="11347" y="11811"/>
                  <a:pt x="11811" y="10680"/>
                  <a:pt x="12025" y="9358"/>
                </a:cubicBezTo>
                <a:cubicBezTo>
                  <a:pt x="12037" y="9191"/>
                  <a:pt x="12061" y="9049"/>
                  <a:pt x="12085" y="8882"/>
                </a:cubicBezTo>
                <a:lnTo>
                  <a:pt x="12085" y="8846"/>
                </a:lnTo>
                <a:cubicBezTo>
                  <a:pt x="12144" y="8334"/>
                  <a:pt x="12156" y="7798"/>
                  <a:pt x="12156" y="7227"/>
                </a:cubicBezTo>
                <a:cubicBezTo>
                  <a:pt x="12110" y="2794"/>
                  <a:pt x="9649" y="0"/>
                  <a:pt x="6280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8" name="Google Shape;5982;p62">
            <a:extLst>
              <a:ext uri="{FF2B5EF4-FFF2-40B4-BE49-F238E27FC236}">
                <a16:creationId xmlns:a16="http://schemas.microsoft.com/office/drawing/2014/main" id="{40D2D723-B012-F1E4-2298-16068DFE6DB4}"/>
              </a:ext>
            </a:extLst>
          </p:cNvPr>
          <p:cNvSpPr/>
          <p:nvPr/>
        </p:nvSpPr>
        <p:spPr>
          <a:xfrm>
            <a:off x="2292019" y="3174315"/>
            <a:ext cx="585830" cy="361787"/>
          </a:xfrm>
          <a:custGeom>
            <a:avLst/>
            <a:gdLst/>
            <a:ahLst/>
            <a:cxnLst/>
            <a:rect l="l" t="t" r="r" b="b"/>
            <a:pathLst>
              <a:path w="15884" h="10425" extrusionOk="0">
                <a:moveTo>
                  <a:pt x="11593" y="0"/>
                </a:moveTo>
                <a:cubicBezTo>
                  <a:pt x="11534" y="0"/>
                  <a:pt x="11476" y="2"/>
                  <a:pt x="11419" y="6"/>
                </a:cubicBezTo>
                <a:cubicBezTo>
                  <a:pt x="10847" y="54"/>
                  <a:pt x="10300" y="173"/>
                  <a:pt x="9776" y="376"/>
                </a:cubicBezTo>
                <a:cubicBezTo>
                  <a:pt x="9478" y="495"/>
                  <a:pt x="9192" y="626"/>
                  <a:pt x="8942" y="804"/>
                </a:cubicBezTo>
                <a:cubicBezTo>
                  <a:pt x="8811" y="888"/>
                  <a:pt x="8692" y="971"/>
                  <a:pt x="8561" y="1078"/>
                </a:cubicBezTo>
                <a:cubicBezTo>
                  <a:pt x="8526" y="1102"/>
                  <a:pt x="8478" y="1138"/>
                  <a:pt x="8454" y="1161"/>
                </a:cubicBezTo>
                <a:cubicBezTo>
                  <a:pt x="8124" y="1155"/>
                  <a:pt x="7775" y="1148"/>
                  <a:pt x="7409" y="1148"/>
                </a:cubicBezTo>
                <a:cubicBezTo>
                  <a:pt x="7142" y="1148"/>
                  <a:pt x="6867" y="1151"/>
                  <a:pt x="6585" y="1161"/>
                </a:cubicBezTo>
                <a:cubicBezTo>
                  <a:pt x="6002" y="1197"/>
                  <a:pt x="5394" y="1245"/>
                  <a:pt x="4775" y="1328"/>
                </a:cubicBezTo>
                <a:cubicBezTo>
                  <a:pt x="3966" y="1459"/>
                  <a:pt x="3168" y="1661"/>
                  <a:pt x="2489" y="1971"/>
                </a:cubicBezTo>
                <a:lnTo>
                  <a:pt x="2394" y="2019"/>
                </a:lnTo>
                <a:cubicBezTo>
                  <a:pt x="2358" y="1959"/>
                  <a:pt x="2323" y="1900"/>
                  <a:pt x="2275" y="1840"/>
                </a:cubicBezTo>
                <a:cubicBezTo>
                  <a:pt x="2132" y="1638"/>
                  <a:pt x="1965" y="1399"/>
                  <a:pt x="1739" y="1304"/>
                </a:cubicBezTo>
                <a:cubicBezTo>
                  <a:pt x="1668" y="1266"/>
                  <a:pt x="1585" y="1245"/>
                  <a:pt x="1503" y="1245"/>
                </a:cubicBezTo>
                <a:cubicBezTo>
                  <a:pt x="1380" y="1245"/>
                  <a:pt x="1258" y="1292"/>
                  <a:pt x="1180" y="1399"/>
                </a:cubicBezTo>
                <a:cubicBezTo>
                  <a:pt x="1037" y="1614"/>
                  <a:pt x="1168" y="1900"/>
                  <a:pt x="1263" y="2090"/>
                </a:cubicBezTo>
                <a:cubicBezTo>
                  <a:pt x="1322" y="2209"/>
                  <a:pt x="1406" y="2316"/>
                  <a:pt x="1477" y="2412"/>
                </a:cubicBezTo>
                <a:cubicBezTo>
                  <a:pt x="1299" y="2352"/>
                  <a:pt x="1120" y="2316"/>
                  <a:pt x="941" y="2316"/>
                </a:cubicBezTo>
                <a:cubicBezTo>
                  <a:pt x="727" y="2316"/>
                  <a:pt x="191" y="2388"/>
                  <a:pt x="418" y="2697"/>
                </a:cubicBezTo>
                <a:cubicBezTo>
                  <a:pt x="572" y="2888"/>
                  <a:pt x="775" y="3043"/>
                  <a:pt x="1013" y="3102"/>
                </a:cubicBezTo>
                <a:cubicBezTo>
                  <a:pt x="418" y="3840"/>
                  <a:pt x="168" y="4769"/>
                  <a:pt x="96" y="5674"/>
                </a:cubicBezTo>
                <a:cubicBezTo>
                  <a:pt x="1" y="6781"/>
                  <a:pt x="179" y="7829"/>
                  <a:pt x="394" y="8519"/>
                </a:cubicBezTo>
                <a:cubicBezTo>
                  <a:pt x="465" y="8817"/>
                  <a:pt x="608" y="9055"/>
                  <a:pt x="775" y="9281"/>
                </a:cubicBezTo>
                <a:cubicBezTo>
                  <a:pt x="846" y="9341"/>
                  <a:pt x="930" y="9377"/>
                  <a:pt x="1013" y="9424"/>
                </a:cubicBezTo>
                <a:cubicBezTo>
                  <a:pt x="1382" y="9603"/>
                  <a:pt x="1787" y="9651"/>
                  <a:pt x="2192" y="9651"/>
                </a:cubicBezTo>
                <a:cubicBezTo>
                  <a:pt x="2358" y="9651"/>
                  <a:pt x="2537" y="9651"/>
                  <a:pt x="2680" y="9722"/>
                </a:cubicBezTo>
                <a:cubicBezTo>
                  <a:pt x="2954" y="9853"/>
                  <a:pt x="3049" y="10174"/>
                  <a:pt x="3287" y="10353"/>
                </a:cubicBezTo>
                <a:cubicBezTo>
                  <a:pt x="3323" y="10377"/>
                  <a:pt x="3370" y="10389"/>
                  <a:pt x="3394" y="10413"/>
                </a:cubicBezTo>
                <a:cubicBezTo>
                  <a:pt x="3418" y="10424"/>
                  <a:pt x="3454" y="10424"/>
                  <a:pt x="3489" y="10424"/>
                </a:cubicBezTo>
                <a:cubicBezTo>
                  <a:pt x="3739" y="10424"/>
                  <a:pt x="3954" y="10293"/>
                  <a:pt x="4085" y="10079"/>
                </a:cubicBezTo>
                <a:cubicBezTo>
                  <a:pt x="4228" y="9817"/>
                  <a:pt x="4251" y="9472"/>
                  <a:pt x="4228" y="9186"/>
                </a:cubicBezTo>
                <a:cubicBezTo>
                  <a:pt x="4216" y="8996"/>
                  <a:pt x="4168" y="8805"/>
                  <a:pt x="4109" y="8603"/>
                </a:cubicBezTo>
                <a:lnTo>
                  <a:pt x="4109" y="8591"/>
                </a:lnTo>
                <a:cubicBezTo>
                  <a:pt x="4239" y="8591"/>
                  <a:pt x="4394" y="8531"/>
                  <a:pt x="4525" y="8472"/>
                </a:cubicBezTo>
                <a:cubicBezTo>
                  <a:pt x="4716" y="8388"/>
                  <a:pt x="4906" y="8281"/>
                  <a:pt x="5049" y="8127"/>
                </a:cubicBezTo>
                <a:cubicBezTo>
                  <a:pt x="5287" y="7865"/>
                  <a:pt x="5371" y="7507"/>
                  <a:pt x="5371" y="7150"/>
                </a:cubicBezTo>
                <a:cubicBezTo>
                  <a:pt x="5371" y="6698"/>
                  <a:pt x="5240" y="6281"/>
                  <a:pt x="5252" y="5841"/>
                </a:cubicBezTo>
                <a:cubicBezTo>
                  <a:pt x="5263" y="5436"/>
                  <a:pt x="5430" y="5079"/>
                  <a:pt x="5656" y="4757"/>
                </a:cubicBezTo>
                <a:cubicBezTo>
                  <a:pt x="5716" y="4662"/>
                  <a:pt x="5787" y="4555"/>
                  <a:pt x="5859" y="4471"/>
                </a:cubicBezTo>
                <a:cubicBezTo>
                  <a:pt x="5918" y="4531"/>
                  <a:pt x="6002" y="4590"/>
                  <a:pt x="6061" y="4638"/>
                </a:cubicBezTo>
                <a:cubicBezTo>
                  <a:pt x="6335" y="4840"/>
                  <a:pt x="6680" y="4971"/>
                  <a:pt x="7026" y="5031"/>
                </a:cubicBezTo>
                <a:cubicBezTo>
                  <a:pt x="7119" y="5045"/>
                  <a:pt x="7215" y="5053"/>
                  <a:pt x="7310" y="5053"/>
                </a:cubicBezTo>
                <a:cubicBezTo>
                  <a:pt x="7544" y="5053"/>
                  <a:pt x="7779" y="5006"/>
                  <a:pt x="7990" y="4888"/>
                </a:cubicBezTo>
                <a:cubicBezTo>
                  <a:pt x="8204" y="4769"/>
                  <a:pt x="8359" y="4578"/>
                  <a:pt x="8442" y="4364"/>
                </a:cubicBezTo>
                <a:cubicBezTo>
                  <a:pt x="8692" y="4555"/>
                  <a:pt x="8978" y="4674"/>
                  <a:pt x="9288" y="4721"/>
                </a:cubicBezTo>
                <a:cubicBezTo>
                  <a:pt x="9343" y="4729"/>
                  <a:pt x="9401" y="4732"/>
                  <a:pt x="9460" y="4732"/>
                </a:cubicBezTo>
                <a:cubicBezTo>
                  <a:pt x="9784" y="4732"/>
                  <a:pt x="10150" y="4623"/>
                  <a:pt x="10371" y="4412"/>
                </a:cubicBezTo>
                <a:cubicBezTo>
                  <a:pt x="10490" y="4531"/>
                  <a:pt x="10609" y="4650"/>
                  <a:pt x="10740" y="4757"/>
                </a:cubicBezTo>
                <a:cubicBezTo>
                  <a:pt x="11145" y="5055"/>
                  <a:pt x="11633" y="5233"/>
                  <a:pt x="12133" y="5257"/>
                </a:cubicBezTo>
                <a:cubicBezTo>
                  <a:pt x="12169" y="5258"/>
                  <a:pt x="12207" y="5259"/>
                  <a:pt x="12245" y="5259"/>
                </a:cubicBezTo>
                <a:cubicBezTo>
                  <a:pt x="12547" y="5259"/>
                  <a:pt x="12906" y="5213"/>
                  <a:pt x="13181" y="5055"/>
                </a:cubicBezTo>
                <a:cubicBezTo>
                  <a:pt x="13253" y="5061"/>
                  <a:pt x="13321" y="5064"/>
                  <a:pt x="13388" y="5064"/>
                </a:cubicBezTo>
                <a:cubicBezTo>
                  <a:pt x="13455" y="5064"/>
                  <a:pt x="13520" y="5061"/>
                  <a:pt x="13586" y="5055"/>
                </a:cubicBezTo>
                <a:cubicBezTo>
                  <a:pt x="13919" y="5019"/>
                  <a:pt x="14241" y="4912"/>
                  <a:pt x="14479" y="4674"/>
                </a:cubicBezTo>
                <a:cubicBezTo>
                  <a:pt x="14657" y="4495"/>
                  <a:pt x="14753" y="4281"/>
                  <a:pt x="14753" y="4043"/>
                </a:cubicBezTo>
                <a:cubicBezTo>
                  <a:pt x="14872" y="3959"/>
                  <a:pt x="14967" y="3888"/>
                  <a:pt x="15074" y="3805"/>
                </a:cubicBezTo>
                <a:cubicBezTo>
                  <a:pt x="15598" y="3400"/>
                  <a:pt x="15884" y="2697"/>
                  <a:pt x="15658" y="2054"/>
                </a:cubicBezTo>
                <a:cubicBezTo>
                  <a:pt x="15550" y="1757"/>
                  <a:pt x="15348" y="1519"/>
                  <a:pt x="15086" y="1340"/>
                </a:cubicBezTo>
                <a:cubicBezTo>
                  <a:pt x="14788" y="1149"/>
                  <a:pt x="14431" y="1090"/>
                  <a:pt x="14098" y="1078"/>
                </a:cubicBezTo>
                <a:cubicBezTo>
                  <a:pt x="14046" y="1076"/>
                  <a:pt x="13993" y="1076"/>
                  <a:pt x="13940" y="1076"/>
                </a:cubicBezTo>
                <a:cubicBezTo>
                  <a:pt x="13586" y="1076"/>
                  <a:pt x="13224" y="1110"/>
                  <a:pt x="12872" y="1161"/>
                </a:cubicBezTo>
                <a:cubicBezTo>
                  <a:pt x="12907" y="971"/>
                  <a:pt x="12883" y="780"/>
                  <a:pt x="12800" y="590"/>
                </a:cubicBezTo>
                <a:cubicBezTo>
                  <a:pt x="12578" y="136"/>
                  <a:pt x="12057" y="0"/>
                  <a:pt x="11593" y="0"/>
                </a:cubicBezTo>
                <a:close/>
              </a:path>
            </a:pathLst>
          </a:custGeom>
          <a:solidFill>
            <a:srgbClr val="0A0A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9" name="Google Shape;5983;p62">
            <a:extLst>
              <a:ext uri="{FF2B5EF4-FFF2-40B4-BE49-F238E27FC236}">
                <a16:creationId xmlns:a16="http://schemas.microsoft.com/office/drawing/2014/main" id="{0241392A-A99B-0C10-B3F2-2A536A214B20}"/>
              </a:ext>
            </a:extLst>
          </p:cNvPr>
          <p:cNvSpPr/>
          <p:nvPr/>
        </p:nvSpPr>
        <p:spPr>
          <a:xfrm>
            <a:off x="2296408" y="3214606"/>
            <a:ext cx="240248" cy="166578"/>
          </a:xfrm>
          <a:custGeom>
            <a:avLst/>
            <a:gdLst/>
            <a:ahLst/>
            <a:cxnLst/>
            <a:rect l="l" t="t" r="r" b="b"/>
            <a:pathLst>
              <a:path w="6514" h="4800" extrusionOk="0">
                <a:moveTo>
                  <a:pt x="6502" y="0"/>
                </a:moveTo>
                <a:cubicBezTo>
                  <a:pt x="5906" y="24"/>
                  <a:pt x="5299" y="84"/>
                  <a:pt x="4704" y="167"/>
                </a:cubicBezTo>
                <a:cubicBezTo>
                  <a:pt x="4621" y="346"/>
                  <a:pt x="4537" y="524"/>
                  <a:pt x="4394" y="655"/>
                </a:cubicBezTo>
                <a:cubicBezTo>
                  <a:pt x="3966" y="1060"/>
                  <a:pt x="3156" y="858"/>
                  <a:pt x="2680" y="1215"/>
                </a:cubicBezTo>
                <a:cubicBezTo>
                  <a:pt x="2501" y="1334"/>
                  <a:pt x="2394" y="1536"/>
                  <a:pt x="2263" y="1703"/>
                </a:cubicBezTo>
                <a:cubicBezTo>
                  <a:pt x="2072" y="1947"/>
                  <a:pt x="1886" y="2035"/>
                  <a:pt x="1664" y="2035"/>
                </a:cubicBezTo>
                <a:cubicBezTo>
                  <a:pt x="1540" y="2035"/>
                  <a:pt x="1405" y="2008"/>
                  <a:pt x="1251" y="1965"/>
                </a:cubicBezTo>
                <a:cubicBezTo>
                  <a:pt x="1144" y="1941"/>
                  <a:pt x="1061" y="1929"/>
                  <a:pt x="953" y="1905"/>
                </a:cubicBezTo>
                <a:cubicBezTo>
                  <a:pt x="346" y="2655"/>
                  <a:pt x="72" y="3608"/>
                  <a:pt x="1" y="4513"/>
                </a:cubicBezTo>
                <a:cubicBezTo>
                  <a:pt x="1" y="4549"/>
                  <a:pt x="13" y="4560"/>
                  <a:pt x="25" y="4584"/>
                </a:cubicBezTo>
                <a:cubicBezTo>
                  <a:pt x="103" y="4718"/>
                  <a:pt x="244" y="4800"/>
                  <a:pt x="398" y="4800"/>
                </a:cubicBezTo>
                <a:cubicBezTo>
                  <a:pt x="409" y="4800"/>
                  <a:pt x="419" y="4799"/>
                  <a:pt x="430" y="4799"/>
                </a:cubicBezTo>
                <a:cubicBezTo>
                  <a:pt x="680" y="4763"/>
                  <a:pt x="799" y="4477"/>
                  <a:pt x="882" y="4239"/>
                </a:cubicBezTo>
                <a:cubicBezTo>
                  <a:pt x="965" y="3977"/>
                  <a:pt x="1037" y="3727"/>
                  <a:pt x="1120" y="3453"/>
                </a:cubicBezTo>
                <a:cubicBezTo>
                  <a:pt x="1156" y="3275"/>
                  <a:pt x="1251" y="3072"/>
                  <a:pt x="1442" y="3036"/>
                </a:cubicBezTo>
                <a:cubicBezTo>
                  <a:pt x="1453" y="3035"/>
                  <a:pt x="1464" y="3035"/>
                  <a:pt x="1475" y="3035"/>
                </a:cubicBezTo>
                <a:cubicBezTo>
                  <a:pt x="1573" y="3035"/>
                  <a:pt x="1676" y="3078"/>
                  <a:pt x="1751" y="3132"/>
                </a:cubicBezTo>
                <a:cubicBezTo>
                  <a:pt x="1965" y="3251"/>
                  <a:pt x="2156" y="3394"/>
                  <a:pt x="2382" y="3489"/>
                </a:cubicBezTo>
                <a:cubicBezTo>
                  <a:pt x="2466" y="3518"/>
                  <a:pt x="2558" y="3534"/>
                  <a:pt x="2647" y="3534"/>
                </a:cubicBezTo>
                <a:cubicBezTo>
                  <a:pt x="2810" y="3534"/>
                  <a:pt x="2964" y="3481"/>
                  <a:pt x="3049" y="3358"/>
                </a:cubicBezTo>
                <a:cubicBezTo>
                  <a:pt x="3216" y="3096"/>
                  <a:pt x="3001" y="2763"/>
                  <a:pt x="3120" y="2489"/>
                </a:cubicBezTo>
                <a:cubicBezTo>
                  <a:pt x="3221" y="2265"/>
                  <a:pt x="3521" y="2178"/>
                  <a:pt x="3784" y="2178"/>
                </a:cubicBezTo>
                <a:cubicBezTo>
                  <a:pt x="3801" y="2178"/>
                  <a:pt x="3818" y="2178"/>
                  <a:pt x="3835" y="2179"/>
                </a:cubicBezTo>
                <a:cubicBezTo>
                  <a:pt x="4120" y="2203"/>
                  <a:pt x="4406" y="2298"/>
                  <a:pt x="4692" y="2298"/>
                </a:cubicBezTo>
                <a:cubicBezTo>
                  <a:pt x="4990" y="2286"/>
                  <a:pt x="5299" y="2132"/>
                  <a:pt x="5323" y="1870"/>
                </a:cubicBezTo>
                <a:cubicBezTo>
                  <a:pt x="5347" y="1751"/>
                  <a:pt x="5287" y="1608"/>
                  <a:pt x="5252" y="1489"/>
                </a:cubicBezTo>
                <a:cubicBezTo>
                  <a:pt x="5228" y="1370"/>
                  <a:pt x="5228" y="1215"/>
                  <a:pt x="5323" y="1131"/>
                </a:cubicBezTo>
                <a:cubicBezTo>
                  <a:pt x="5371" y="1108"/>
                  <a:pt x="5442" y="1072"/>
                  <a:pt x="5525" y="1060"/>
                </a:cubicBezTo>
                <a:cubicBezTo>
                  <a:pt x="5942" y="953"/>
                  <a:pt x="6383" y="762"/>
                  <a:pt x="6490" y="381"/>
                </a:cubicBezTo>
                <a:cubicBezTo>
                  <a:pt x="6514" y="262"/>
                  <a:pt x="6502" y="119"/>
                  <a:pt x="6502" y="0"/>
                </a:cubicBezTo>
                <a:close/>
              </a:path>
            </a:pathLst>
          </a:custGeom>
          <a:solidFill>
            <a:srgbClr val="46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5984;p62">
            <a:extLst>
              <a:ext uri="{FF2B5EF4-FFF2-40B4-BE49-F238E27FC236}">
                <a16:creationId xmlns:a16="http://schemas.microsoft.com/office/drawing/2014/main" id="{15844AC1-B883-A14F-1903-5ACFB89B1E94}"/>
              </a:ext>
            </a:extLst>
          </p:cNvPr>
          <p:cNvSpPr/>
          <p:nvPr/>
        </p:nvSpPr>
        <p:spPr>
          <a:xfrm>
            <a:off x="2286339" y="3477522"/>
            <a:ext cx="137459" cy="155057"/>
          </a:xfrm>
          <a:custGeom>
            <a:avLst/>
            <a:gdLst/>
            <a:ahLst/>
            <a:cxnLst/>
            <a:rect l="l" t="t" r="r" b="b"/>
            <a:pathLst>
              <a:path w="3727" h="4468" extrusionOk="0">
                <a:moveTo>
                  <a:pt x="1408" y="1"/>
                </a:moveTo>
                <a:cubicBezTo>
                  <a:pt x="1300" y="1"/>
                  <a:pt x="1188" y="11"/>
                  <a:pt x="1072" y="32"/>
                </a:cubicBezTo>
                <a:cubicBezTo>
                  <a:pt x="798" y="92"/>
                  <a:pt x="524" y="247"/>
                  <a:pt x="322" y="521"/>
                </a:cubicBezTo>
                <a:cubicBezTo>
                  <a:pt x="95" y="842"/>
                  <a:pt x="0" y="1235"/>
                  <a:pt x="24" y="1604"/>
                </a:cubicBezTo>
                <a:cubicBezTo>
                  <a:pt x="24" y="2426"/>
                  <a:pt x="405" y="3211"/>
                  <a:pt x="1036" y="3771"/>
                </a:cubicBezTo>
                <a:cubicBezTo>
                  <a:pt x="1417" y="4104"/>
                  <a:pt x="1929" y="4426"/>
                  <a:pt x="2453" y="4462"/>
                </a:cubicBezTo>
                <a:cubicBezTo>
                  <a:pt x="2495" y="4466"/>
                  <a:pt x="2536" y="4468"/>
                  <a:pt x="2577" y="4468"/>
                </a:cubicBezTo>
                <a:cubicBezTo>
                  <a:pt x="3112" y="4468"/>
                  <a:pt x="3523" y="4111"/>
                  <a:pt x="3655" y="3569"/>
                </a:cubicBezTo>
                <a:cubicBezTo>
                  <a:pt x="3727" y="3295"/>
                  <a:pt x="3703" y="2973"/>
                  <a:pt x="3655" y="2699"/>
                </a:cubicBezTo>
                <a:cubicBezTo>
                  <a:pt x="3501" y="1554"/>
                  <a:pt x="2746" y="1"/>
                  <a:pt x="1408" y="1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5985;p62">
            <a:extLst>
              <a:ext uri="{FF2B5EF4-FFF2-40B4-BE49-F238E27FC236}">
                <a16:creationId xmlns:a16="http://schemas.microsoft.com/office/drawing/2014/main" id="{DF71F5D8-6D46-49DA-29CE-19B921A64622}"/>
              </a:ext>
            </a:extLst>
          </p:cNvPr>
          <p:cNvSpPr/>
          <p:nvPr/>
        </p:nvSpPr>
        <p:spPr>
          <a:xfrm>
            <a:off x="2312673" y="3519132"/>
            <a:ext cx="67641" cy="73572"/>
          </a:xfrm>
          <a:custGeom>
            <a:avLst/>
            <a:gdLst/>
            <a:ahLst/>
            <a:cxnLst/>
            <a:rect l="l" t="t" r="r" b="b"/>
            <a:pathLst>
              <a:path w="1834" h="2120" extrusionOk="0">
                <a:moveTo>
                  <a:pt x="560" y="0"/>
                </a:moveTo>
                <a:cubicBezTo>
                  <a:pt x="358" y="0"/>
                  <a:pt x="0" y="143"/>
                  <a:pt x="0" y="369"/>
                </a:cubicBezTo>
                <a:cubicBezTo>
                  <a:pt x="18" y="414"/>
                  <a:pt x="62" y="438"/>
                  <a:pt x="103" y="438"/>
                </a:cubicBezTo>
                <a:cubicBezTo>
                  <a:pt x="117" y="438"/>
                  <a:pt x="131" y="435"/>
                  <a:pt x="143" y="429"/>
                </a:cubicBezTo>
                <a:cubicBezTo>
                  <a:pt x="227" y="381"/>
                  <a:pt x="274" y="286"/>
                  <a:pt x="358" y="250"/>
                </a:cubicBezTo>
                <a:cubicBezTo>
                  <a:pt x="413" y="230"/>
                  <a:pt x="472" y="217"/>
                  <a:pt x="529" y="217"/>
                </a:cubicBezTo>
                <a:cubicBezTo>
                  <a:pt x="569" y="217"/>
                  <a:pt x="608" y="223"/>
                  <a:pt x="643" y="238"/>
                </a:cubicBezTo>
                <a:cubicBezTo>
                  <a:pt x="703" y="250"/>
                  <a:pt x="751" y="262"/>
                  <a:pt x="798" y="286"/>
                </a:cubicBezTo>
                <a:cubicBezTo>
                  <a:pt x="691" y="417"/>
                  <a:pt x="620" y="548"/>
                  <a:pt x="572" y="691"/>
                </a:cubicBezTo>
                <a:cubicBezTo>
                  <a:pt x="536" y="786"/>
                  <a:pt x="524" y="881"/>
                  <a:pt x="536" y="977"/>
                </a:cubicBezTo>
                <a:cubicBezTo>
                  <a:pt x="560" y="1084"/>
                  <a:pt x="572" y="1203"/>
                  <a:pt x="643" y="1274"/>
                </a:cubicBezTo>
                <a:cubicBezTo>
                  <a:pt x="662" y="1293"/>
                  <a:pt x="685" y="1301"/>
                  <a:pt x="707" y="1301"/>
                </a:cubicBezTo>
                <a:cubicBezTo>
                  <a:pt x="754" y="1301"/>
                  <a:pt x="798" y="1264"/>
                  <a:pt x="798" y="1215"/>
                </a:cubicBezTo>
                <a:cubicBezTo>
                  <a:pt x="810" y="1167"/>
                  <a:pt x="798" y="1131"/>
                  <a:pt x="774" y="1084"/>
                </a:cubicBezTo>
                <a:lnTo>
                  <a:pt x="774" y="1048"/>
                </a:lnTo>
                <a:lnTo>
                  <a:pt x="774" y="1036"/>
                </a:lnTo>
                <a:lnTo>
                  <a:pt x="774" y="977"/>
                </a:lnTo>
                <a:cubicBezTo>
                  <a:pt x="774" y="881"/>
                  <a:pt x="774" y="834"/>
                  <a:pt x="798" y="750"/>
                </a:cubicBezTo>
                <a:cubicBezTo>
                  <a:pt x="822" y="631"/>
                  <a:pt x="882" y="512"/>
                  <a:pt x="977" y="417"/>
                </a:cubicBezTo>
                <a:cubicBezTo>
                  <a:pt x="1060" y="488"/>
                  <a:pt x="1132" y="572"/>
                  <a:pt x="1191" y="667"/>
                </a:cubicBezTo>
                <a:cubicBezTo>
                  <a:pt x="1489" y="1048"/>
                  <a:pt x="1655" y="1560"/>
                  <a:pt x="1632" y="2048"/>
                </a:cubicBezTo>
                <a:cubicBezTo>
                  <a:pt x="1632" y="2096"/>
                  <a:pt x="1664" y="2120"/>
                  <a:pt x="1699" y="2120"/>
                </a:cubicBezTo>
                <a:cubicBezTo>
                  <a:pt x="1733" y="2120"/>
                  <a:pt x="1769" y="2096"/>
                  <a:pt x="1774" y="2048"/>
                </a:cubicBezTo>
                <a:cubicBezTo>
                  <a:pt x="1834" y="1441"/>
                  <a:pt x="1655" y="834"/>
                  <a:pt x="1251" y="369"/>
                </a:cubicBezTo>
                <a:cubicBezTo>
                  <a:pt x="1072" y="179"/>
                  <a:pt x="834" y="0"/>
                  <a:pt x="56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5986;p62">
            <a:extLst>
              <a:ext uri="{FF2B5EF4-FFF2-40B4-BE49-F238E27FC236}">
                <a16:creationId xmlns:a16="http://schemas.microsoft.com/office/drawing/2014/main" id="{998976A9-70DE-85F6-21F8-F419C9610C71}"/>
              </a:ext>
            </a:extLst>
          </p:cNvPr>
          <p:cNvSpPr/>
          <p:nvPr/>
        </p:nvSpPr>
        <p:spPr>
          <a:xfrm>
            <a:off x="2605551" y="3574762"/>
            <a:ext cx="131779" cy="50598"/>
          </a:xfrm>
          <a:custGeom>
            <a:avLst/>
            <a:gdLst/>
            <a:ahLst/>
            <a:cxnLst/>
            <a:rect l="l" t="t" r="r" b="b"/>
            <a:pathLst>
              <a:path w="3573" h="1458" extrusionOk="0">
                <a:moveTo>
                  <a:pt x="676" y="1"/>
                </a:moveTo>
                <a:cubicBezTo>
                  <a:pt x="594" y="1"/>
                  <a:pt x="514" y="12"/>
                  <a:pt x="430" y="40"/>
                </a:cubicBezTo>
                <a:cubicBezTo>
                  <a:pt x="1" y="195"/>
                  <a:pt x="620" y="1457"/>
                  <a:pt x="1727" y="1457"/>
                </a:cubicBezTo>
                <a:cubicBezTo>
                  <a:pt x="2811" y="1457"/>
                  <a:pt x="3573" y="624"/>
                  <a:pt x="3347" y="267"/>
                </a:cubicBezTo>
                <a:cubicBezTo>
                  <a:pt x="3318" y="224"/>
                  <a:pt x="3252" y="210"/>
                  <a:pt x="3154" y="210"/>
                </a:cubicBezTo>
                <a:cubicBezTo>
                  <a:pt x="2975" y="210"/>
                  <a:pt x="2687" y="255"/>
                  <a:pt x="2311" y="255"/>
                </a:cubicBezTo>
                <a:cubicBezTo>
                  <a:pt x="2207" y="255"/>
                  <a:pt x="2095" y="252"/>
                  <a:pt x="1977" y="243"/>
                </a:cubicBezTo>
                <a:cubicBezTo>
                  <a:pt x="1355" y="195"/>
                  <a:pt x="1010" y="1"/>
                  <a:pt x="6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5989;p62">
            <a:extLst>
              <a:ext uri="{FF2B5EF4-FFF2-40B4-BE49-F238E27FC236}">
                <a16:creationId xmlns:a16="http://schemas.microsoft.com/office/drawing/2014/main" id="{342BCF30-89C0-0B06-C84C-F7D85E477019}"/>
              </a:ext>
            </a:extLst>
          </p:cNvPr>
          <p:cNvSpPr/>
          <p:nvPr/>
        </p:nvSpPr>
        <p:spPr>
          <a:xfrm>
            <a:off x="2588438" y="3492237"/>
            <a:ext cx="31202" cy="44282"/>
          </a:xfrm>
          <a:custGeom>
            <a:avLst/>
            <a:gdLst/>
            <a:ahLst/>
            <a:cxnLst/>
            <a:rect l="l" t="t" r="r" b="b"/>
            <a:pathLst>
              <a:path w="846" h="1276" extrusionOk="0">
                <a:moveTo>
                  <a:pt x="430" y="0"/>
                </a:moveTo>
                <a:cubicBezTo>
                  <a:pt x="422" y="0"/>
                  <a:pt x="413" y="0"/>
                  <a:pt x="405" y="1"/>
                </a:cubicBezTo>
                <a:cubicBezTo>
                  <a:pt x="179" y="13"/>
                  <a:pt x="1" y="299"/>
                  <a:pt x="12" y="656"/>
                </a:cubicBezTo>
                <a:cubicBezTo>
                  <a:pt x="24" y="1006"/>
                  <a:pt x="218" y="1276"/>
                  <a:pt x="428" y="1276"/>
                </a:cubicBezTo>
                <a:cubicBezTo>
                  <a:pt x="432" y="1276"/>
                  <a:pt x="437" y="1276"/>
                  <a:pt x="441" y="1275"/>
                </a:cubicBezTo>
                <a:cubicBezTo>
                  <a:pt x="667" y="1263"/>
                  <a:pt x="846" y="978"/>
                  <a:pt x="834" y="620"/>
                </a:cubicBezTo>
                <a:cubicBezTo>
                  <a:pt x="834" y="288"/>
                  <a:pt x="636" y="0"/>
                  <a:pt x="43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5990;p62">
            <a:extLst>
              <a:ext uri="{FF2B5EF4-FFF2-40B4-BE49-F238E27FC236}">
                <a16:creationId xmlns:a16="http://schemas.microsoft.com/office/drawing/2014/main" id="{61336112-98F4-A8FD-7145-6C0D192961EC}"/>
              </a:ext>
            </a:extLst>
          </p:cNvPr>
          <p:cNvSpPr/>
          <p:nvPr/>
        </p:nvSpPr>
        <p:spPr>
          <a:xfrm>
            <a:off x="2735560" y="3488975"/>
            <a:ext cx="25043" cy="36786"/>
          </a:xfrm>
          <a:custGeom>
            <a:avLst/>
            <a:gdLst/>
            <a:ahLst/>
            <a:cxnLst/>
            <a:rect l="l" t="t" r="r" b="b"/>
            <a:pathLst>
              <a:path w="679" h="1060" extrusionOk="0">
                <a:moveTo>
                  <a:pt x="322" y="0"/>
                </a:moveTo>
                <a:cubicBezTo>
                  <a:pt x="143" y="0"/>
                  <a:pt x="0" y="238"/>
                  <a:pt x="12" y="536"/>
                </a:cubicBezTo>
                <a:cubicBezTo>
                  <a:pt x="12" y="834"/>
                  <a:pt x="179" y="1060"/>
                  <a:pt x="357" y="1060"/>
                </a:cubicBezTo>
                <a:cubicBezTo>
                  <a:pt x="536" y="1060"/>
                  <a:pt x="679" y="822"/>
                  <a:pt x="667" y="524"/>
                </a:cubicBezTo>
                <a:cubicBezTo>
                  <a:pt x="655" y="226"/>
                  <a:pt x="500" y="0"/>
                  <a:pt x="322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5" name="Google Shape;5991;p62">
            <a:extLst>
              <a:ext uri="{FF2B5EF4-FFF2-40B4-BE49-F238E27FC236}">
                <a16:creationId xmlns:a16="http://schemas.microsoft.com/office/drawing/2014/main" id="{700D83C5-040F-C1DC-6121-CD1281DD7EB6}"/>
              </a:ext>
            </a:extLst>
          </p:cNvPr>
          <p:cNvSpPr/>
          <p:nvPr/>
        </p:nvSpPr>
        <p:spPr>
          <a:xfrm>
            <a:off x="2571067" y="3391388"/>
            <a:ext cx="77562" cy="59274"/>
          </a:xfrm>
          <a:custGeom>
            <a:avLst/>
            <a:gdLst/>
            <a:ahLst/>
            <a:cxnLst/>
            <a:rect l="l" t="t" r="r" b="b"/>
            <a:pathLst>
              <a:path w="2103" h="1708" extrusionOk="0">
                <a:moveTo>
                  <a:pt x="1640" y="0"/>
                </a:moveTo>
                <a:cubicBezTo>
                  <a:pt x="1570" y="0"/>
                  <a:pt x="1501" y="15"/>
                  <a:pt x="1436" y="38"/>
                </a:cubicBezTo>
                <a:cubicBezTo>
                  <a:pt x="960" y="205"/>
                  <a:pt x="543" y="657"/>
                  <a:pt x="245" y="1098"/>
                </a:cubicBezTo>
                <a:lnTo>
                  <a:pt x="67" y="1419"/>
                </a:lnTo>
                <a:cubicBezTo>
                  <a:pt x="43" y="1455"/>
                  <a:pt x="19" y="1502"/>
                  <a:pt x="7" y="1562"/>
                </a:cubicBezTo>
                <a:cubicBezTo>
                  <a:pt x="0" y="1669"/>
                  <a:pt x="51" y="1708"/>
                  <a:pt x="130" y="1708"/>
                </a:cubicBezTo>
                <a:cubicBezTo>
                  <a:pt x="323" y="1708"/>
                  <a:pt x="681" y="1473"/>
                  <a:pt x="757" y="1431"/>
                </a:cubicBezTo>
                <a:cubicBezTo>
                  <a:pt x="948" y="1336"/>
                  <a:pt x="1138" y="1252"/>
                  <a:pt x="1329" y="1169"/>
                </a:cubicBezTo>
                <a:cubicBezTo>
                  <a:pt x="1650" y="1062"/>
                  <a:pt x="2007" y="919"/>
                  <a:pt x="2079" y="550"/>
                </a:cubicBezTo>
                <a:cubicBezTo>
                  <a:pt x="2103" y="395"/>
                  <a:pt x="2067" y="217"/>
                  <a:pt x="1948" y="121"/>
                </a:cubicBezTo>
                <a:cubicBezTo>
                  <a:pt x="1854" y="34"/>
                  <a:pt x="1747" y="0"/>
                  <a:pt x="164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6" name="Google Shape;5992;p62">
            <a:extLst>
              <a:ext uri="{FF2B5EF4-FFF2-40B4-BE49-F238E27FC236}">
                <a16:creationId xmlns:a16="http://schemas.microsoft.com/office/drawing/2014/main" id="{B0778EB6-2004-350A-4CE6-AB2D81F36433}"/>
              </a:ext>
            </a:extLst>
          </p:cNvPr>
          <p:cNvSpPr/>
          <p:nvPr/>
        </p:nvSpPr>
        <p:spPr>
          <a:xfrm>
            <a:off x="2708304" y="3384794"/>
            <a:ext cx="66793" cy="44490"/>
          </a:xfrm>
          <a:custGeom>
            <a:avLst/>
            <a:gdLst/>
            <a:ahLst/>
            <a:cxnLst/>
            <a:rect l="l" t="t" r="r" b="b"/>
            <a:pathLst>
              <a:path w="1811" h="1282" extrusionOk="0">
                <a:moveTo>
                  <a:pt x="533" y="0"/>
                </a:moveTo>
                <a:cubicBezTo>
                  <a:pt x="415" y="0"/>
                  <a:pt x="285" y="43"/>
                  <a:pt x="168" y="133"/>
                </a:cubicBezTo>
                <a:cubicBezTo>
                  <a:pt x="49" y="228"/>
                  <a:pt x="1" y="383"/>
                  <a:pt x="13" y="514"/>
                </a:cubicBezTo>
                <a:cubicBezTo>
                  <a:pt x="37" y="823"/>
                  <a:pt x="358" y="907"/>
                  <a:pt x="620" y="966"/>
                </a:cubicBezTo>
                <a:cubicBezTo>
                  <a:pt x="799" y="1002"/>
                  <a:pt x="965" y="1049"/>
                  <a:pt x="1144" y="1109"/>
                </a:cubicBezTo>
                <a:cubicBezTo>
                  <a:pt x="1200" y="1133"/>
                  <a:pt x="1477" y="1281"/>
                  <a:pt x="1656" y="1281"/>
                </a:cubicBezTo>
                <a:cubicBezTo>
                  <a:pt x="1743" y="1281"/>
                  <a:pt x="1807" y="1246"/>
                  <a:pt x="1811" y="1145"/>
                </a:cubicBezTo>
                <a:cubicBezTo>
                  <a:pt x="1811" y="1097"/>
                  <a:pt x="1799" y="1049"/>
                  <a:pt x="1787" y="1026"/>
                </a:cubicBezTo>
                <a:cubicBezTo>
                  <a:pt x="1739" y="954"/>
                  <a:pt x="1692" y="859"/>
                  <a:pt x="1632" y="764"/>
                </a:cubicBezTo>
                <a:cubicBezTo>
                  <a:pt x="1406" y="430"/>
                  <a:pt x="1084" y="85"/>
                  <a:pt x="644" y="14"/>
                </a:cubicBezTo>
                <a:cubicBezTo>
                  <a:pt x="609" y="5"/>
                  <a:pt x="572" y="0"/>
                  <a:pt x="533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5993;p62">
            <a:extLst>
              <a:ext uri="{FF2B5EF4-FFF2-40B4-BE49-F238E27FC236}">
                <a16:creationId xmlns:a16="http://schemas.microsoft.com/office/drawing/2014/main" id="{19077F9C-2C82-C22A-9F9B-02363C3C9139}"/>
              </a:ext>
            </a:extLst>
          </p:cNvPr>
          <p:cNvSpPr/>
          <p:nvPr/>
        </p:nvSpPr>
        <p:spPr>
          <a:xfrm>
            <a:off x="2695580" y="3486059"/>
            <a:ext cx="48794" cy="78466"/>
          </a:xfrm>
          <a:custGeom>
            <a:avLst/>
            <a:gdLst/>
            <a:ahLst/>
            <a:cxnLst/>
            <a:rect l="l" t="t" r="r" b="b"/>
            <a:pathLst>
              <a:path w="1323" h="2261" extrusionOk="0">
                <a:moveTo>
                  <a:pt x="536" y="1"/>
                </a:moveTo>
                <a:cubicBezTo>
                  <a:pt x="522" y="1"/>
                  <a:pt x="506" y="4"/>
                  <a:pt x="489" y="13"/>
                </a:cubicBezTo>
                <a:cubicBezTo>
                  <a:pt x="417" y="36"/>
                  <a:pt x="370" y="120"/>
                  <a:pt x="322" y="179"/>
                </a:cubicBezTo>
                <a:cubicBezTo>
                  <a:pt x="298" y="239"/>
                  <a:pt x="251" y="298"/>
                  <a:pt x="215" y="358"/>
                </a:cubicBezTo>
                <a:cubicBezTo>
                  <a:pt x="155" y="489"/>
                  <a:pt x="96" y="620"/>
                  <a:pt x="72" y="751"/>
                </a:cubicBezTo>
                <a:cubicBezTo>
                  <a:pt x="36" y="906"/>
                  <a:pt x="13" y="1037"/>
                  <a:pt x="13" y="1191"/>
                </a:cubicBezTo>
                <a:cubicBezTo>
                  <a:pt x="13" y="1322"/>
                  <a:pt x="1" y="1489"/>
                  <a:pt x="72" y="1584"/>
                </a:cubicBezTo>
                <a:cubicBezTo>
                  <a:pt x="124" y="1680"/>
                  <a:pt x="221" y="1718"/>
                  <a:pt x="320" y="1718"/>
                </a:cubicBezTo>
                <a:cubicBezTo>
                  <a:pt x="357" y="1718"/>
                  <a:pt x="394" y="1713"/>
                  <a:pt x="429" y="1703"/>
                </a:cubicBezTo>
                <a:cubicBezTo>
                  <a:pt x="542" y="1681"/>
                  <a:pt x="655" y="1583"/>
                  <a:pt x="778" y="1583"/>
                </a:cubicBezTo>
                <a:cubicBezTo>
                  <a:pt x="785" y="1583"/>
                  <a:pt x="792" y="1584"/>
                  <a:pt x="798" y="1584"/>
                </a:cubicBezTo>
                <a:cubicBezTo>
                  <a:pt x="1084" y="1620"/>
                  <a:pt x="1156" y="1977"/>
                  <a:pt x="965" y="2168"/>
                </a:cubicBezTo>
                <a:cubicBezTo>
                  <a:pt x="926" y="2206"/>
                  <a:pt x="958" y="2261"/>
                  <a:pt x="997" y="2261"/>
                </a:cubicBezTo>
                <a:cubicBezTo>
                  <a:pt x="1006" y="2261"/>
                  <a:pt x="1016" y="2258"/>
                  <a:pt x="1025" y="2251"/>
                </a:cubicBezTo>
                <a:cubicBezTo>
                  <a:pt x="1239" y="2120"/>
                  <a:pt x="1322" y="1834"/>
                  <a:pt x="1191" y="1620"/>
                </a:cubicBezTo>
                <a:cubicBezTo>
                  <a:pt x="1096" y="1461"/>
                  <a:pt x="932" y="1387"/>
                  <a:pt x="763" y="1387"/>
                </a:cubicBezTo>
                <a:cubicBezTo>
                  <a:pt x="678" y="1387"/>
                  <a:pt x="592" y="1406"/>
                  <a:pt x="513" y="1441"/>
                </a:cubicBezTo>
                <a:cubicBezTo>
                  <a:pt x="453" y="1465"/>
                  <a:pt x="382" y="1513"/>
                  <a:pt x="310" y="1513"/>
                </a:cubicBezTo>
                <a:cubicBezTo>
                  <a:pt x="215" y="1513"/>
                  <a:pt x="215" y="1441"/>
                  <a:pt x="215" y="1382"/>
                </a:cubicBezTo>
                <a:cubicBezTo>
                  <a:pt x="215" y="1227"/>
                  <a:pt x="239" y="1060"/>
                  <a:pt x="263" y="918"/>
                </a:cubicBezTo>
                <a:cubicBezTo>
                  <a:pt x="298" y="763"/>
                  <a:pt x="346" y="632"/>
                  <a:pt x="406" y="501"/>
                </a:cubicBezTo>
                <a:cubicBezTo>
                  <a:pt x="429" y="429"/>
                  <a:pt x="477" y="370"/>
                  <a:pt x="501" y="310"/>
                </a:cubicBezTo>
                <a:cubicBezTo>
                  <a:pt x="536" y="251"/>
                  <a:pt x="596" y="179"/>
                  <a:pt x="608" y="96"/>
                </a:cubicBezTo>
                <a:cubicBezTo>
                  <a:pt x="617" y="41"/>
                  <a:pt x="584" y="1"/>
                  <a:pt x="536" y="1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8F3C8735-DA59-88E9-A034-C1381189647D}"/>
              </a:ext>
            </a:extLst>
          </p:cNvPr>
          <p:cNvGrpSpPr/>
          <p:nvPr/>
        </p:nvGrpSpPr>
        <p:grpSpPr>
          <a:xfrm>
            <a:off x="3225497" y="3064197"/>
            <a:ext cx="754650" cy="1637417"/>
            <a:chOff x="1902225" y="1826942"/>
            <a:chExt cx="1074085" cy="2296057"/>
          </a:xfrm>
        </p:grpSpPr>
        <p:sp>
          <p:nvSpPr>
            <p:cNvPr id="320" name="Google Shape;5833;p62">
              <a:extLst>
                <a:ext uri="{FF2B5EF4-FFF2-40B4-BE49-F238E27FC236}">
                  <a16:creationId xmlns:a16="http://schemas.microsoft.com/office/drawing/2014/main" id="{5CF2DF9F-B2AF-67AA-DB45-DBE7113DFA4B}"/>
                </a:ext>
              </a:extLst>
            </p:cNvPr>
            <p:cNvSpPr/>
            <p:nvPr/>
          </p:nvSpPr>
          <p:spPr>
            <a:xfrm>
              <a:off x="2773176" y="3250222"/>
              <a:ext cx="203134" cy="270024"/>
            </a:xfrm>
            <a:custGeom>
              <a:avLst/>
              <a:gdLst/>
              <a:ahLst/>
              <a:cxnLst/>
              <a:rect l="l" t="t" r="r" b="b"/>
              <a:pathLst>
                <a:path w="4121" h="5478" extrusionOk="0">
                  <a:moveTo>
                    <a:pt x="1918" y="1"/>
                  </a:moveTo>
                  <a:cubicBezTo>
                    <a:pt x="1275" y="286"/>
                    <a:pt x="644" y="536"/>
                    <a:pt x="1" y="763"/>
                  </a:cubicBezTo>
                  <a:cubicBezTo>
                    <a:pt x="132" y="1048"/>
                    <a:pt x="501" y="1941"/>
                    <a:pt x="536" y="2382"/>
                  </a:cubicBezTo>
                  <a:cubicBezTo>
                    <a:pt x="655" y="2929"/>
                    <a:pt x="382" y="4334"/>
                    <a:pt x="525" y="4358"/>
                  </a:cubicBezTo>
                  <a:cubicBezTo>
                    <a:pt x="529" y="4359"/>
                    <a:pt x="534" y="4360"/>
                    <a:pt x="539" y="4360"/>
                  </a:cubicBezTo>
                  <a:cubicBezTo>
                    <a:pt x="730" y="4360"/>
                    <a:pt x="1024" y="3453"/>
                    <a:pt x="1013" y="3453"/>
                  </a:cubicBezTo>
                  <a:lnTo>
                    <a:pt x="1013" y="3453"/>
                  </a:lnTo>
                  <a:cubicBezTo>
                    <a:pt x="1060" y="3453"/>
                    <a:pt x="870" y="5061"/>
                    <a:pt x="1060" y="5108"/>
                  </a:cubicBezTo>
                  <a:cubicBezTo>
                    <a:pt x="1066" y="5109"/>
                    <a:pt x="1071" y="5110"/>
                    <a:pt x="1077" y="5110"/>
                  </a:cubicBezTo>
                  <a:cubicBezTo>
                    <a:pt x="1362" y="5110"/>
                    <a:pt x="1762" y="3620"/>
                    <a:pt x="1727" y="3608"/>
                  </a:cubicBezTo>
                  <a:lnTo>
                    <a:pt x="1727" y="3608"/>
                  </a:lnTo>
                  <a:cubicBezTo>
                    <a:pt x="1787" y="3608"/>
                    <a:pt x="1703" y="5465"/>
                    <a:pt x="1965" y="5477"/>
                  </a:cubicBezTo>
                  <a:cubicBezTo>
                    <a:pt x="1966" y="5477"/>
                    <a:pt x="1968" y="5477"/>
                    <a:pt x="1969" y="5477"/>
                  </a:cubicBezTo>
                  <a:cubicBezTo>
                    <a:pt x="2359" y="5477"/>
                    <a:pt x="2429" y="3703"/>
                    <a:pt x="2382" y="3549"/>
                  </a:cubicBezTo>
                  <a:lnTo>
                    <a:pt x="2382" y="3549"/>
                  </a:lnTo>
                  <a:cubicBezTo>
                    <a:pt x="2428" y="3688"/>
                    <a:pt x="2600" y="4979"/>
                    <a:pt x="2831" y="4979"/>
                  </a:cubicBezTo>
                  <a:cubicBezTo>
                    <a:pt x="2836" y="4979"/>
                    <a:pt x="2841" y="4979"/>
                    <a:pt x="2846" y="4977"/>
                  </a:cubicBezTo>
                  <a:cubicBezTo>
                    <a:pt x="3203" y="4894"/>
                    <a:pt x="3072" y="2834"/>
                    <a:pt x="2989" y="2691"/>
                  </a:cubicBezTo>
                  <a:lnTo>
                    <a:pt x="2989" y="2691"/>
                  </a:lnTo>
                  <a:cubicBezTo>
                    <a:pt x="3065" y="2767"/>
                    <a:pt x="3546" y="3475"/>
                    <a:pt x="3784" y="3475"/>
                  </a:cubicBezTo>
                  <a:cubicBezTo>
                    <a:pt x="3807" y="3475"/>
                    <a:pt x="3828" y="3468"/>
                    <a:pt x="3846" y="3453"/>
                  </a:cubicBezTo>
                  <a:cubicBezTo>
                    <a:pt x="4120" y="3215"/>
                    <a:pt x="2799" y="1239"/>
                    <a:pt x="2477" y="929"/>
                  </a:cubicBezTo>
                  <a:cubicBezTo>
                    <a:pt x="2334" y="703"/>
                    <a:pt x="2096" y="298"/>
                    <a:pt x="191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5834;p62">
              <a:extLst>
                <a:ext uri="{FF2B5EF4-FFF2-40B4-BE49-F238E27FC236}">
                  <a16:creationId xmlns:a16="http://schemas.microsoft.com/office/drawing/2014/main" id="{58E4AF5E-D64B-2A00-3DC1-C0BEA0E15554}"/>
                </a:ext>
              </a:extLst>
            </p:cNvPr>
            <p:cNvSpPr/>
            <p:nvPr/>
          </p:nvSpPr>
          <p:spPr>
            <a:xfrm>
              <a:off x="2588871" y="2673496"/>
              <a:ext cx="358652" cy="723515"/>
            </a:xfrm>
            <a:custGeom>
              <a:avLst/>
              <a:gdLst/>
              <a:ahLst/>
              <a:cxnLst/>
              <a:rect l="l" t="t" r="r" b="b"/>
              <a:pathLst>
                <a:path w="7276" h="14678" extrusionOk="0">
                  <a:moveTo>
                    <a:pt x="1293" y="0"/>
                  </a:moveTo>
                  <a:cubicBezTo>
                    <a:pt x="500" y="0"/>
                    <a:pt x="1" y="1758"/>
                    <a:pt x="108" y="3045"/>
                  </a:cubicBezTo>
                  <a:cubicBezTo>
                    <a:pt x="251" y="4592"/>
                    <a:pt x="1263" y="5378"/>
                    <a:pt x="2263" y="8653"/>
                  </a:cubicBezTo>
                  <a:cubicBezTo>
                    <a:pt x="2954" y="10915"/>
                    <a:pt x="3525" y="12939"/>
                    <a:pt x="3811" y="13963"/>
                  </a:cubicBezTo>
                  <a:cubicBezTo>
                    <a:pt x="3823" y="13998"/>
                    <a:pt x="3823" y="14034"/>
                    <a:pt x="3847" y="14070"/>
                  </a:cubicBezTo>
                  <a:cubicBezTo>
                    <a:pt x="3942" y="14475"/>
                    <a:pt x="4025" y="14677"/>
                    <a:pt x="4025" y="14677"/>
                  </a:cubicBezTo>
                  <a:cubicBezTo>
                    <a:pt x="4978" y="14558"/>
                    <a:pt x="7276" y="13939"/>
                    <a:pt x="7157" y="13427"/>
                  </a:cubicBezTo>
                  <a:lnTo>
                    <a:pt x="7026" y="12844"/>
                  </a:lnTo>
                  <a:cubicBezTo>
                    <a:pt x="7026" y="12820"/>
                    <a:pt x="7014" y="12784"/>
                    <a:pt x="7014" y="12760"/>
                  </a:cubicBezTo>
                  <a:cubicBezTo>
                    <a:pt x="5573" y="6581"/>
                    <a:pt x="2775" y="1175"/>
                    <a:pt x="1858" y="282"/>
                  </a:cubicBezTo>
                  <a:cubicBezTo>
                    <a:pt x="1658" y="86"/>
                    <a:pt x="1468" y="0"/>
                    <a:pt x="1293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5835;p62">
              <a:extLst>
                <a:ext uri="{FF2B5EF4-FFF2-40B4-BE49-F238E27FC236}">
                  <a16:creationId xmlns:a16="http://schemas.microsoft.com/office/drawing/2014/main" id="{F6ED6C9A-9C58-50EB-BAF9-157F033339D7}"/>
                </a:ext>
              </a:extLst>
            </p:cNvPr>
            <p:cNvSpPr/>
            <p:nvPr/>
          </p:nvSpPr>
          <p:spPr>
            <a:xfrm>
              <a:off x="2777268" y="3302472"/>
              <a:ext cx="158525" cy="64573"/>
            </a:xfrm>
            <a:custGeom>
              <a:avLst/>
              <a:gdLst/>
              <a:ahLst/>
              <a:cxnLst/>
              <a:rect l="l" t="t" r="r" b="b"/>
              <a:pathLst>
                <a:path w="3216" h="1310" extrusionOk="0">
                  <a:moveTo>
                    <a:pt x="3204" y="0"/>
                  </a:moveTo>
                  <a:cubicBezTo>
                    <a:pt x="2644" y="203"/>
                    <a:pt x="2061" y="429"/>
                    <a:pt x="1489" y="643"/>
                  </a:cubicBezTo>
                  <a:cubicBezTo>
                    <a:pt x="989" y="822"/>
                    <a:pt x="477" y="1000"/>
                    <a:pt x="1" y="1203"/>
                  </a:cubicBezTo>
                  <a:cubicBezTo>
                    <a:pt x="25" y="1238"/>
                    <a:pt x="25" y="1274"/>
                    <a:pt x="37" y="1310"/>
                  </a:cubicBezTo>
                  <a:cubicBezTo>
                    <a:pt x="537" y="1143"/>
                    <a:pt x="1037" y="941"/>
                    <a:pt x="1525" y="738"/>
                  </a:cubicBezTo>
                  <a:cubicBezTo>
                    <a:pt x="2085" y="524"/>
                    <a:pt x="2656" y="310"/>
                    <a:pt x="3216" y="84"/>
                  </a:cubicBezTo>
                  <a:cubicBezTo>
                    <a:pt x="3216" y="60"/>
                    <a:pt x="3204" y="24"/>
                    <a:pt x="320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5838;p62">
              <a:extLst>
                <a:ext uri="{FF2B5EF4-FFF2-40B4-BE49-F238E27FC236}">
                  <a16:creationId xmlns:a16="http://schemas.microsoft.com/office/drawing/2014/main" id="{B41BBCA3-1FB3-9031-56AB-B30C469514F8}"/>
                </a:ext>
              </a:extLst>
            </p:cNvPr>
            <p:cNvSpPr/>
            <p:nvPr/>
          </p:nvSpPr>
          <p:spPr>
            <a:xfrm>
              <a:off x="1902225" y="2064681"/>
              <a:ext cx="522402" cy="1033319"/>
            </a:xfrm>
            <a:custGeom>
              <a:avLst/>
              <a:gdLst/>
              <a:ahLst/>
              <a:cxnLst/>
              <a:rect l="l" t="t" r="r" b="b"/>
              <a:pathLst>
                <a:path w="10598" h="20963" extrusionOk="0">
                  <a:moveTo>
                    <a:pt x="3836" y="1"/>
                  </a:moveTo>
                  <a:cubicBezTo>
                    <a:pt x="3434" y="1"/>
                    <a:pt x="3034" y="160"/>
                    <a:pt x="2715" y="418"/>
                  </a:cubicBezTo>
                  <a:cubicBezTo>
                    <a:pt x="2263" y="787"/>
                    <a:pt x="1965" y="1311"/>
                    <a:pt x="1787" y="1858"/>
                  </a:cubicBezTo>
                  <a:cubicBezTo>
                    <a:pt x="1525" y="2692"/>
                    <a:pt x="1477" y="3632"/>
                    <a:pt x="1799" y="4454"/>
                  </a:cubicBezTo>
                  <a:cubicBezTo>
                    <a:pt x="2084" y="5144"/>
                    <a:pt x="2608" y="5716"/>
                    <a:pt x="3025" y="6359"/>
                  </a:cubicBezTo>
                  <a:cubicBezTo>
                    <a:pt x="3442" y="6990"/>
                    <a:pt x="3739" y="7764"/>
                    <a:pt x="3501" y="8478"/>
                  </a:cubicBezTo>
                  <a:cubicBezTo>
                    <a:pt x="3370" y="8883"/>
                    <a:pt x="3073" y="9216"/>
                    <a:pt x="2775" y="9526"/>
                  </a:cubicBezTo>
                  <a:cubicBezTo>
                    <a:pt x="2203" y="10097"/>
                    <a:pt x="1549" y="10609"/>
                    <a:pt x="1179" y="11324"/>
                  </a:cubicBezTo>
                  <a:cubicBezTo>
                    <a:pt x="810" y="12038"/>
                    <a:pt x="810" y="13038"/>
                    <a:pt x="1430" y="13526"/>
                  </a:cubicBezTo>
                  <a:cubicBezTo>
                    <a:pt x="1727" y="13765"/>
                    <a:pt x="2156" y="13907"/>
                    <a:pt x="2299" y="14276"/>
                  </a:cubicBezTo>
                  <a:cubicBezTo>
                    <a:pt x="2394" y="14586"/>
                    <a:pt x="2215" y="14919"/>
                    <a:pt x="2025" y="15181"/>
                  </a:cubicBezTo>
                  <a:cubicBezTo>
                    <a:pt x="1620" y="15717"/>
                    <a:pt x="1084" y="16146"/>
                    <a:pt x="691" y="16670"/>
                  </a:cubicBezTo>
                  <a:cubicBezTo>
                    <a:pt x="287" y="17205"/>
                    <a:pt x="1" y="17896"/>
                    <a:pt x="191" y="18527"/>
                  </a:cubicBezTo>
                  <a:cubicBezTo>
                    <a:pt x="394" y="19170"/>
                    <a:pt x="1001" y="19599"/>
                    <a:pt x="1620" y="19837"/>
                  </a:cubicBezTo>
                  <a:cubicBezTo>
                    <a:pt x="2027" y="20002"/>
                    <a:pt x="2467" y="20111"/>
                    <a:pt x="2902" y="20111"/>
                  </a:cubicBezTo>
                  <a:cubicBezTo>
                    <a:pt x="3154" y="20111"/>
                    <a:pt x="3404" y="20075"/>
                    <a:pt x="3644" y="19991"/>
                  </a:cubicBezTo>
                  <a:cubicBezTo>
                    <a:pt x="3788" y="19940"/>
                    <a:pt x="3941" y="19880"/>
                    <a:pt x="4088" y="19880"/>
                  </a:cubicBezTo>
                  <a:cubicBezTo>
                    <a:pt x="4111" y="19880"/>
                    <a:pt x="4133" y="19881"/>
                    <a:pt x="4156" y="19884"/>
                  </a:cubicBezTo>
                  <a:cubicBezTo>
                    <a:pt x="4382" y="19920"/>
                    <a:pt x="4525" y="20122"/>
                    <a:pt x="4692" y="20289"/>
                  </a:cubicBezTo>
                  <a:cubicBezTo>
                    <a:pt x="5144" y="20741"/>
                    <a:pt x="5787" y="20962"/>
                    <a:pt x="6430" y="20962"/>
                  </a:cubicBezTo>
                  <a:cubicBezTo>
                    <a:pt x="6651" y="20962"/>
                    <a:pt x="6872" y="20936"/>
                    <a:pt x="7085" y="20884"/>
                  </a:cubicBezTo>
                  <a:cubicBezTo>
                    <a:pt x="7918" y="20670"/>
                    <a:pt x="8633" y="20099"/>
                    <a:pt x="9121" y="19396"/>
                  </a:cubicBezTo>
                  <a:cubicBezTo>
                    <a:pt x="9740" y="18551"/>
                    <a:pt x="10050" y="17444"/>
                    <a:pt x="9823" y="16432"/>
                  </a:cubicBezTo>
                  <a:cubicBezTo>
                    <a:pt x="9597" y="15408"/>
                    <a:pt x="8788" y="14503"/>
                    <a:pt x="7740" y="14336"/>
                  </a:cubicBezTo>
                  <a:lnTo>
                    <a:pt x="7740" y="14336"/>
                  </a:lnTo>
                  <a:cubicBezTo>
                    <a:pt x="7806" y="14347"/>
                    <a:pt x="7873" y="14352"/>
                    <a:pt x="7939" y="14352"/>
                  </a:cubicBezTo>
                  <a:cubicBezTo>
                    <a:pt x="8397" y="14352"/>
                    <a:pt x="8851" y="14112"/>
                    <a:pt x="9204" y="13800"/>
                  </a:cubicBezTo>
                  <a:cubicBezTo>
                    <a:pt x="10109" y="13014"/>
                    <a:pt x="10597" y="11645"/>
                    <a:pt x="10073" y="10574"/>
                  </a:cubicBezTo>
                  <a:cubicBezTo>
                    <a:pt x="9526" y="9419"/>
                    <a:pt x="8145" y="9002"/>
                    <a:pt x="6906" y="8704"/>
                  </a:cubicBezTo>
                  <a:cubicBezTo>
                    <a:pt x="7371" y="8335"/>
                    <a:pt x="7835" y="7954"/>
                    <a:pt x="8157" y="7454"/>
                  </a:cubicBezTo>
                  <a:cubicBezTo>
                    <a:pt x="9002" y="6180"/>
                    <a:pt x="8692" y="4406"/>
                    <a:pt x="7847" y="3144"/>
                  </a:cubicBezTo>
                  <a:cubicBezTo>
                    <a:pt x="7359" y="2418"/>
                    <a:pt x="6704" y="1799"/>
                    <a:pt x="6013" y="1263"/>
                  </a:cubicBezTo>
                  <a:cubicBezTo>
                    <a:pt x="5656" y="989"/>
                    <a:pt x="5299" y="727"/>
                    <a:pt x="4930" y="477"/>
                  </a:cubicBezTo>
                  <a:cubicBezTo>
                    <a:pt x="4644" y="287"/>
                    <a:pt x="4382" y="49"/>
                    <a:pt x="4025" y="13"/>
                  </a:cubicBezTo>
                  <a:cubicBezTo>
                    <a:pt x="3962" y="5"/>
                    <a:pt x="3899" y="1"/>
                    <a:pt x="3836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5839;p62">
              <a:extLst>
                <a:ext uri="{FF2B5EF4-FFF2-40B4-BE49-F238E27FC236}">
                  <a16:creationId xmlns:a16="http://schemas.microsoft.com/office/drawing/2014/main" id="{FFF689BC-9144-F6B9-7B22-D17B8B57E920}"/>
                </a:ext>
              </a:extLst>
            </p:cNvPr>
            <p:cNvSpPr/>
            <p:nvPr/>
          </p:nvSpPr>
          <p:spPr>
            <a:xfrm>
              <a:off x="2020182" y="2065174"/>
              <a:ext cx="404445" cy="1033417"/>
            </a:xfrm>
            <a:custGeom>
              <a:avLst/>
              <a:gdLst/>
              <a:ahLst/>
              <a:cxnLst/>
              <a:rect l="l" t="t" r="r" b="b"/>
              <a:pathLst>
                <a:path w="8205" h="20965" extrusionOk="0">
                  <a:moveTo>
                    <a:pt x="1540" y="1"/>
                  </a:moveTo>
                  <a:cubicBezTo>
                    <a:pt x="1328" y="1"/>
                    <a:pt x="1105" y="36"/>
                    <a:pt x="918" y="98"/>
                  </a:cubicBezTo>
                  <a:cubicBezTo>
                    <a:pt x="870" y="158"/>
                    <a:pt x="822" y="229"/>
                    <a:pt x="775" y="289"/>
                  </a:cubicBezTo>
                  <a:cubicBezTo>
                    <a:pt x="287" y="1074"/>
                    <a:pt x="84" y="2051"/>
                    <a:pt x="37" y="2967"/>
                  </a:cubicBezTo>
                  <a:cubicBezTo>
                    <a:pt x="1" y="3860"/>
                    <a:pt x="299" y="4765"/>
                    <a:pt x="739" y="5539"/>
                  </a:cubicBezTo>
                  <a:cubicBezTo>
                    <a:pt x="930" y="5896"/>
                    <a:pt x="1156" y="6242"/>
                    <a:pt x="1418" y="6551"/>
                  </a:cubicBezTo>
                  <a:cubicBezTo>
                    <a:pt x="1632" y="6813"/>
                    <a:pt x="1846" y="7028"/>
                    <a:pt x="2049" y="7301"/>
                  </a:cubicBezTo>
                  <a:cubicBezTo>
                    <a:pt x="2227" y="7551"/>
                    <a:pt x="2370" y="7825"/>
                    <a:pt x="2418" y="8123"/>
                  </a:cubicBezTo>
                  <a:cubicBezTo>
                    <a:pt x="2477" y="8492"/>
                    <a:pt x="2418" y="8861"/>
                    <a:pt x="2323" y="9218"/>
                  </a:cubicBezTo>
                  <a:cubicBezTo>
                    <a:pt x="2085" y="10052"/>
                    <a:pt x="1596" y="10814"/>
                    <a:pt x="1418" y="11659"/>
                  </a:cubicBezTo>
                  <a:cubicBezTo>
                    <a:pt x="1227" y="12492"/>
                    <a:pt x="1287" y="13493"/>
                    <a:pt x="1823" y="14207"/>
                  </a:cubicBezTo>
                  <a:cubicBezTo>
                    <a:pt x="2025" y="14481"/>
                    <a:pt x="2311" y="14755"/>
                    <a:pt x="2358" y="15124"/>
                  </a:cubicBezTo>
                  <a:cubicBezTo>
                    <a:pt x="2406" y="15540"/>
                    <a:pt x="2192" y="15933"/>
                    <a:pt x="2001" y="16291"/>
                  </a:cubicBezTo>
                  <a:cubicBezTo>
                    <a:pt x="1775" y="16672"/>
                    <a:pt x="1549" y="17064"/>
                    <a:pt x="1418" y="17493"/>
                  </a:cubicBezTo>
                  <a:cubicBezTo>
                    <a:pt x="1287" y="17910"/>
                    <a:pt x="1239" y="18338"/>
                    <a:pt x="1287" y="18791"/>
                  </a:cubicBezTo>
                  <a:cubicBezTo>
                    <a:pt x="1311" y="19172"/>
                    <a:pt x="1418" y="19553"/>
                    <a:pt x="1596" y="19886"/>
                  </a:cubicBezTo>
                  <a:cubicBezTo>
                    <a:pt x="1626" y="19880"/>
                    <a:pt x="1653" y="19877"/>
                    <a:pt x="1680" y="19877"/>
                  </a:cubicBezTo>
                  <a:cubicBezTo>
                    <a:pt x="1706" y="19877"/>
                    <a:pt x="1733" y="19880"/>
                    <a:pt x="1763" y="19886"/>
                  </a:cubicBezTo>
                  <a:cubicBezTo>
                    <a:pt x="1989" y="19922"/>
                    <a:pt x="2132" y="20124"/>
                    <a:pt x="2299" y="20291"/>
                  </a:cubicBezTo>
                  <a:cubicBezTo>
                    <a:pt x="2751" y="20743"/>
                    <a:pt x="3394" y="20964"/>
                    <a:pt x="4037" y="20964"/>
                  </a:cubicBezTo>
                  <a:cubicBezTo>
                    <a:pt x="4258" y="20964"/>
                    <a:pt x="4479" y="20938"/>
                    <a:pt x="4692" y="20886"/>
                  </a:cubicBezTo>
                  <a:cubicBezTo>
                    <a:pt x="5525" y="20684"/>
                    <a:pt x="6240" y="20101"/>
                    <a:pt x="6728" y="19398"/>
                  </a:cubicBezTo>
                  <a:cubicBezTo>
                    <a:pt x="7347" y="18553"/>
                    <a:pt x="7657" y="17445"/>
                    <a:pt x="7430" y="16433"/>
                  </a:cubicBezTo>
                  <a:cubicBezTo>
                    <a:pt x="7204" y="15421"/>
                    <a:pt x="6395" y="14493"/>
                    <a:pt x="5347" y="14326"/>
                  </a:cubicBezTo>
                  <a:lnTo>
                    <a:pt x="5347" y="14326"/>
                  </a:lnTo>
                  <a:cubicBezTo>
                    <a:pt x="5413" y="14337"/>
                    <a:pt x="5480" y="14342"/>
                    <a:pt x="5546" y="14342"/>
                  </a:cubicBezTo>
                  <a:cubicBezTo>
                    <a:pt x="6004" y="14342"/>
                    <a:pt x="6458" y="14102"/>
                    <a:pt x="6811" y="13790"/>
                  </a:cubicBezTo>
                  <a:cubicBezTo>
                    <a:pt x="7716" y="12993"/>
                    <a:pt x="8204" y="11623"/>
                    <a:pt x="7680" y="10552"/>
                  </a:cubicBezTo>
                  <a:cubicBezTo>
                    <a:pt x="7133" y="9409"/>
                    <a:pt x="5752" y="8992"/>
                    <a:pt x="4513" y="8694"/>
                  </a:cubicBezTo>
                  <a:cubicBezTo>
                    <a:pt x="4978" y="8325"/>
                    <a:pt x="5442" y="7932"/>
                    <a:pt x="5764" y="7444"/>
                  </a:cubicBezTo>
                  <a:cubicBezTo>
                    <a:pt x="6609" y="6170"/>
                    <a:pt x="6299" y="4396"/>
                    <a:pt x="5454" y="3134"/>
                  </a:cubicBezTo>
                  <a:cubicBezTo>
                    <a:pt x="4966" y="2408"/>
                    <a:pt x="4311" y="1789"/>
                    <a:pt x="3620" y="1253"/>
                  </a:cubicBezTo>
                  <a:cubicBezTo>
                    <a:pt x="3263" y="979"/>
                    <a:pt x="2906" y="717"/>
                    <a:pt x="2537" y="467"/>
                  </a:cubicBezTo>
                  <a:cubicBezTo>
                    <a:pt x="2251" y="277"/>
                    <a:pt x="1989" y="39"/>
                    <a:pt x="1632" y="3"/>
                  </a:cubicBezTo>
                  <a:cubicBezTo>
                    <a:pt x="1602" y="1"/>
                    <a:pt x="1571" y="1"/>
                    <a:pt x="1540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5840;p62">
              <a:extLst>
                <a:ext uri="{FF2B5EF4-FFF2-40B4-BE49-F238E27FC236}">
                  <a16:creationId xmlns:a16="http://schemas.microsoft.com/office/drawing/2014/main" id="{6681D023-11C8-8DE3-E435-B932DDC30CF2}"/>
                </a:ext>
              </a:extLst>
            </p:cNvPr>
            <p:cNvSpPr/>
            <p:nvPr/>
          </p:nvSpPr>
          <p:spPr>
            <a:xfrm>
              <a:off x="1910457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72" y="1869"/>
                    <a:pt x="20872" y="1203"/>
                  </a:cubicBezTo>
                  <a:cubicBezTo>
                    <a:pt x="20872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5841;p62">
              <a:extLst>
                <a:ext uri="{FF2B5EF4-FFF2-40B4-BE49-F238E27FC236}">
                  <a16:creationId xmlns:a16="http://schemas.microsoft.com/office/drawing/2014/main" id="{07296381-6ED0-FF07-8EAF-78EEDEB4C3B6}"/>
                </a:ext>
              </a:extLst>
            </p:cNvPr>
            <p:cNvSpPr/>
            <p:nvPr/>
          </p:nvSpPr>
          <p:spPr>
            <a:xfrm>
              <a:off x="2468597" y="3407515"/>
              <a:ext cx="1775" cy="641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5842;p62">
              <a:extLst>
                <a:ext uri="{FF2B5EF4-FFF2-40B4-BE49-F238E27FC236}">
                  <a16:creationId xmlns:a16="http://schemas.microsoft.com/office/drawing/2014/main" id="{22245564-3ED9-4550-08CC-EA348A51483A}"/>
                </a:ext>
              </a:extLst>
            </p:cNvPr>
            <p:cNvSpPr/>
            <p:nvPr/>
          </p:nvSpPr>
          <p:spPr>
            <a:xfrm>
              <a:off x="2465048" y="3338259"/>
              <a:ext cx="236012" cy="637993"/>
            </a:xfrm>
            <a:custGeom>
              <a:avLst/>
              <a:gdLst/>
              <a:ahLst/>
              <a:cxnLst/>
              <a:rect l="l" t="t" r="r" b="b"/>
              <a:pathLst>
                <a:path w="4788" h="12943" extrusionOk="0">
                  <a:moveTo>
                    <a:pt x="4763" y="0"/>
                  </a:moveTo>
                  <a:cubicBezTo>
                    <a:pt x="3942" y="179"/>
                    <a:pt x="3096" y="262"/>
                    <a:pt x="2251" y="310"/>
                  </a:cubicBezTo>
                  <a:cubicBezTo>
                    <a:pt x="1608" y="346"/>
                    <a:pt x="965" y="358"/>
                    <a:pt x="322" y="358"/>
                  </a:cubicBezTo>
                  <a:cubicBezTo>
                    <a:pt x="370" y="2572"/>
                    <a:pt x="13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120" y="6501"/>
                    <a:pt x="4537" y="3560"/>
                  </a:cubicBezTo>
                  <a:cubicBezTo>
                    <a:pt x="4644" y="2822"/>
                    <a:pt x="4728" y="1548"/>
                    <a:pt x="4787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5843;p62">
              <a:extLst>
                <a:ext uri="{FF2B5EF4-FFF2-40B4-BE49-F238E27FC236}">
                  <a16:creationId xmlns:a16="http://schemas.microsoft.com/office/drawing/2014/main" id="{EEF5D5D7-EE20-A5C6-DAEA-D11EB93D65A5}"/>
                </a:ext>
              </a:extLst>
            </p:cNvPr>
            <p:cNvSpPr/>
            <p:nvPr/>
          </p:nvSpPr>
          <p:spPr>
            <a:xfrm>
              <a:off x="2479737" y="3338259"/>
              <a:ext cx="222457" cy="164982"/>
            </a:xfrm>
            <a:custGeom>
              <a:avLst/>
              <a:gdLst/>
              <a:ahLst/>
              <a:cxnLst/>
              <a:rect l="l" t="t" r="r" b="b"/>
              <a:pathLst>
                <a:path w="4513" h="3347" extrusionOk="0">
                  <a:moveTo>
                    <a:pt x="4477" y="0"/>
                  </a:moveTo>
                  <a:cubicBezTo>
                    <a:pt x="3656" y="179"/>
                    <a:pt x="2810" y="274"/>
                    <a:pt x="1965" y="310"/>
                  </a:cubicBezTo>
                  <a:cubicBezTo>
                    <a:pt x="1322" y="346"/>
                    <a:pt x="679" y="358"/>
                    <a:pt x="48" y="358"/>
                  </a:cubicBezTo>
                  <a:cubicBezTo>
                    <a:pt x="60" y="989"/>
                    <a:pt x="24" y="2072"/>
                    <a:pt x="1" y="3346"/>
                  </a:cubicBezTo>
                  <a:cubicBezTo>
                    <a:pt x="655" y="3334"/>
                    <a:pt x="1322" y="3322"/>
                    <a:pt x="1977" y="3263"/>
                  </a:cubicBezTo>
                  <a:cubicBezTo>
                    <a:pt x="2620" y="3203"/>
                    <a:pt x="3263" y="3132"/>
                    <a:pt x="3882" y="3025"/>
                  </a:cubicBezTo>
                  <a:cubicBezTo>
                    <a:pt x="4037" y="3013"/>
                    <a:pt x="4180" y="2977"/>
                    <a:pt x="4334" y="2953"/>
                  </a:cubicBezTo>
                  <a:cubicBezTo>
                    <a:pt x="4406" y="2203"/>
                    <a:pt x="4465" y="1179"/>
                    <a:pt x="4513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5844;p62">
              <a:extLst>
                <a:ext uri="{FF2B5EF4-FFF2-40B4-BE49-F238E27FC236}">
                  <a16:creationId xmlns:a16="http://schemas.microsoft.com/office/drawing/2014/main" id="{CE97A48F-E915-55C6-F8FC-B909BEBE96A9}"/>
                </a:ext>
              </a:extLst>
            </p:cNvPr>
            <p:cNvSpPr/>
            <p:nvPr/>
          </p:nvSpPr>
          <p:spPr>
            <a:xfrm>
              <a:off x="2465048" y="3714461"/>
              <a:ext cx="199585" cy="262384"/>
            </a:xfrm>
            <a:custGeom>
              <a:avLst/>
              <a:gdLst/>
              <a:ahLst/>
              <a:cxnLst/>
              <a:rect l="l" t="t" r="r" b="b"/>
              <a:pathLst>
                <a:path w="4049" h="5323" extrusionOk="0">
                  <a:moveTo>
                    <a:pt x="4049" y="0"/>
                  </a:moveTo>
                  <a:lnTo>
                    <a:pt x="4049" y="0"/>
                  </a:lnTo>
                  <a:cubicBezTo>
                    <a:pt x="3289" y="42"/>
                    <a:pt x="2529" y="60"/>
                    <a:pt x="1771" y="60"/>
                  </a:cubicBezTo>
                  <a:cubicBezTo>
                    <a:pt x="1235" y="60"/>
                    <a:pt x="700" y="51"/>
                    <a:pt x="168" y="36"/>
                  </a:cubicBezTo>
                  <a:cubicBezTo>
                    <a:pt x="144" y="286"/>
                    <a:pt x="144" y="536"/>
                    <a:pt x="132" y="798"/>
                  </a:cubicBezTo>
                  <a:lnTo>
                    <a:pt x="132" y="881"/>
                  </a:lnTo>
                  <a:cubicBezTo>
                    <a:pt x="132" y="1012"/>
                    <a:pt x="120" y="1167"/>
                    <a:pt x="120" y="1298"/>
                  </a:cubicBezTo>
                  <a:lnTo>
                    <a:pt x="120" y="1405"/>
                  </a:lnTo>
                  <a:cubicBezTo>
                    <a:pt x="60" y="3060"/>
                    <a:pt x="13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644" y="3441"/>
                    <a:pt x="3894" y="1239"/>
                  </a:cubicBezTo>
                  <a:cubicBezTo>
                    <a:pt x="3894" y="1215"/>
                    <a:pt x="3918" y="1179"/>
                    <a:pt x="3918" y="1155"/>
                  </a:cubicBezTo>
                  <a:cubicBezTo>
                    <a:pt x="3930" y="1012"/>
                    <a:pt x="3942" y="893"/>
                    <a:pt x="3954" y="762"/>
                  </a:cubicBezTo>
                  <a:cubicBezTo>
                    <a:pt x="3954" y="739"/>
                    <a:pt x="3954" y="703"/>
                    <a:pt x="3978" y="691"/>
                  </a:cubicBezTo>
                  <a:cubicBezTo>
                    <a:pt x="4001" y="465"/>
                    <a:pt x="4013" y="227"/>
                    <a:pt x="4049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5845;p62">
              <a:extLst>
                <a:ext uri="{FF2B5EF4-FFF2-40B4-BE49-F238E27FC236}">
                  <a16:creationId xmlns:a16="http://schemas.microsoft.com/office/drawing/2014/main" id="{0AED6170-4392-9589-2565-3D384B57793E}"/>
                </a:ext>
              </a:extLst>
            </p:cNvPr>
            <p:cNvSpPr/>
            <p:nvPr/>
          </p:nvSpPr>
          <p:spPr>
            <a:xfrm>
              <a:off x="2471506" y="3749065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04" y="13"/>
                    <a:pt x="3573" y="37"/>
                    <a:pt x="3430" y="60"/>
                  </a:cubicBezTo>
                  <a:cubicBezTo>
                    <a:pt x="2770" y="143"/>
                    <a:pt x="2117" y="176"/>
                    <a:pt x="1466" y="176"/>
                  </a:cubicBezTo>
                  <a:cubicBezTo>
                    <a:pt x="1271" y="176"/>
                    <a:pt x="1076" y="173"/>
                    <a:pt x="882" y="167"/>
                  </a:cubicBezTo>
                  <a:cubicBezTo>
                    <a:pt x="584" y="144"/>
                    <a:pt x="298" y="132"/>
                    <a:pt x="1" y="108"/>
                  </a:cubicBezTo>
                  <a:lnTo>
                    <a:pt x="1" y="179"/>
                  </a:lnTo>
                  <a:cubicBezTo>
                    <a:pt x="479" y="224"/>
                    <a:pt x="956" y="245"/>
                    <a:pt x="1431" y="245"/>
                  </a:cubicBezTo>
                  <a:cubicBezTo>
                    <a:pt x="2233" y="245"/>
                    <a:pt x="3030" y="184"/>
                    <a:pt x="3823" y="72"/>
                  </a:cubicBezTo>
                  <a:cubicBezTo>
                    <a:pt x="3823" y="48"/>
                    <a:pt x="3823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5846;p62">
              <a:extLst>
                <a:ext uri="{FF2B5EF4-FFF2-40B4-BE49-F238E27FC236}">
                  <a16:creationId xmlns:a16="http://schemas.microsoft.com/office/drawing/2014/main" id="{787A0621-8A31-AA31-DB8A-21159C99C9D3}"/>
                </a:ext>
              </a:extLst>
            </p:cNvPr>
            <p:cNvSpPr/>
            <p:nvPr/>
          </p:nvSpPr>
          <p:spPr>
            <a:xfrm>
              <a:off x="2470372" y="3772577"/>
              <a:ext cx="186671" cy="15133"/>
            </a:xfrm>
            <a:custGeom>
              <a:avLst/>
              <a:gdLst/>
              <a:ahLst/>
              <a:cxnLst/>
              <a:rect l="l" t="t" r="r" b="b"/>
              <a:pathLst>
                <a:path w="3787" h="307" extrusionOk="0">
                  <a:moveTo>
                    <a:pt x="3786" y="0"/>
                  </a:moveTo>
                  <a:cubicBezTo>
                    <a:pt x="3608" y="36"/>
                    <a:pt x="3453" y="60"/>
                    <a:pt x="3274" y="95"/>
                  </a:cubicBezTo>
                  <a:cubicBezTo>
                    <a:pt x="2655" y="179"/>
                    <a:pt x="2048" y="214"/>
                    <a:pt x="1429" y="214"/>
                  </a:cubicBezTo>
                  <a:cubicBezTo>
                    <a:pt x="1107" y="214"/>
                    <a:pt x="810" y="191"/>
                    <a:pt x="512" y="179"/>
                  </a:cubicBezTo>
                  <a:cubicBezTo>
                    <a:pt x="369" y="167"/>
                    <a:pt x="214" y="167"/>
                    <a:pt x="71" y="155"/>
                  </a:cubicBezTo>
                  <a:lnTo>
                    <a:pt x="0" y="155"/>
                  </a:lnTo>
                  <a:cubicBezTo>
                    <a:pt x="12" y="155"/>
                    <a:pt x="12" y="179"/>
                    <a:pt x="0" y="226"/>
                  </a:cubicBezTo>
                  <a:cubicBezTo>
                    <a:pt x="24" y="226"/>
                    <a:pt x="71" y="238"/>
                    <a:pt x="95" y="238"/>
                  </a:cubicBezTo>
                  <a:cubicBezTo>
                    <a:pt x="274" y="250"/>
                    <a:pt x="441" y="274"/>
                    <a:pt x="619" y="286"/>
                  </a:cubicBezTo>
                  <a:cubicBezTo>
                    <a:pt x="865" y="300"/>
                    <a:pt x="1111" y="306"/>
                    <a:pt x="1357" y="306"/>
                  </a:cubicBezTo>
                  <a:cubicBezTo>
                    <a:pt x="2170" y="306"/>
                    <a:pt x="2979" y="232"/>
                    <a:pt x="3774" y="95"/>
                  </a:cubicBezTo>
                  <a:cubicBezTo>
                    <a:pt x="3774" y="60"/>
                    <a:pt x="3786" y="36"/>
                    <a:pt x="3786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5847;p62">
              <a:extLst>
                <a:ext uri="{FF2B5EF4-FFF2-40B4-BE49-F238E27FC236}">
                  <a16:creationId xmlns:a16="http://schemas.microsoft.com/office/drawing/2014/main" id="{51EEF7DA-0209-9AD7-012A-0C428A341B46}"/>
                </a:ext>
              </a:extLst>
            </p:cNvPr>
            <p:cNvSpPr/>
            <p:nvPr/>
          </p:nvSpPr>
          <p:spPr>
            <a:xfrm>
              <a:off x="2439810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3242" y="1"/>
                  </a:moveTo>
                  <a:cubicBezTo>
                    <a:pt x="2233" y="1"/>
                    <a:pt x="601" y="40"/>
                    <a:pt x="501" y="73"/>
                  </a:cubicBezTo>
                  <a:cubicBezTo>
                    <a:pt x="334" y="121"/>
                    <a:pt x="1" y="1514"/>
                    <a:pt x="191" y="1823"/>
                  </a:cubicBezTo>
                  <a:cubicBezTo>
                    <a:pt x="245" y="1927"/>
                    <a:pt x="929" y="1961"/>
                    <a:pt x="1820" y="1961"/>
                  </a:cubicBezTo>
                  <a:cubicBezTo>
                    <a:pt x="3284" y="1961"/>
                    <a:pt x="5306" y="1869"/>
                    <a:pt x="6002" y="1847"/>
                  </a:cubicBezTo>
                  <a:cubicBezTo>
                    <a:pt x="6145" y="1847"/>
                    <a:pt x="6228" y="1693"/>
                    <a:pt x="6168" y="1573"/>
                  </a:cubicBezTo>
                  <a:cubicBezTo>
                    <a:pt x="6049" y="1335"/>
                    <a:pt x="5764" y="990"/>
                    <a:pt x="5216" y="633"/>
                  </a:cubicBezTo>
                  <a:cubicBezTo>
                    <a:pt x="4323" y="38"/>
                    <a:pt x="4025" y="26"/>
                    <a:pt x="4025" y="26"/>
                  </a:cubicBezTo>
                  <a:cubicBezTo>
                    <a:pt x="3990" y="8"/>
                    <a:pt x="3672" y="1"/>
                    <a:pt x="3242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5848;p62">
              <a:extLst>
                <a:ext uri="{FF2B5EF4-FFF2-40B4-BE49-F238E27FC236}">
                  <a16:creationId xmlns:a16="http://schemas.microsoft.com/office/drawing/2014/main" id="{8D81273B-6483-EA2E-B768-81B4603A9E59}"/>
                </a:ext>
              </a:extLst>
            </p:cNvPr>
            <p:cNvSpPr/>
            <p:nvPr/>
          </p:nvSpPr>
          <p:spPr>
            <a:xfrm>
              <a:off x="2628798" y="3995134"/>
              <a:ext cx="78129" cy="26224"/>
            </a:xfrm>
            <a:custGeom>
              <a:avLst/>
              <a:gdLst/>
              <a:ahLst/>
              <a:cxnLst/>
              <a:rect l="l" t="t" r="r" b="b"/>
              <a:pathLst>
                <a:path w="1585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394" y="140"/>
                    <a:pt x="215" y="248"/>
                  </a:cubicBezTo>
                  <a:cubicBezTo>
                    <a:pt x="144" y="295"/>
                    <a:pt x="1" y="367"/>
                    <a:pt x="36" y="474"/>
                  </a:cubicBezTo>
                  <a:cubicBezTo>
                    <a:pt x="54" y="517"/>
                    <a:pt x="82" y="532"/>
                    <a:pt x="114" y="532"/>
                  </a:cubicBezTo>
                  <a:cubicBezTo>
                    <a:pt x="172" y="532"/>
                    <a:pt x="245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84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5849;p62">
              <a:extLst>
                <a:ext uri="{FF2B5EF4-FFF2-40B4-BE49-F238E27FC236}">
                  <a16:creationId xmlns:a16="http://schemas.microsoft.com/office/drawing/2014/main" id="{260D3E6A-8CB7-897C-273A-96997351F110}"/>
                </a:ext>
              </a:extLst>
            </p:cNvPr>
            <p:cNvSpPr/>
            <p:nvPr/>
          </p:nvSpPr>
          <p:spPr>
            <a:xfrm>
              <a:off x="2598533" y="3982663"/>
              <a:ext cx="80199" cy="30118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520" y="0"/>
                  </a:moveTo>
                  <a:cubicBezTo>
                    <a:pt x="1270" y="0"/>
                    <a:pt x="1008" y="24"/>
                    <a:pt x="758" y="96"/>
                  </a:cubicBezTo>
                  <a:lnTo>
                    <a:pt x="400" y="239"/>
                  </a:lnTo>
                  <a:cubicBezTo>
                    <a:pt x="317" y="274"/>
                    <a:pt x="198" y="322"/>
                    <a:pt x="103" y="393"/>
                  </a:cubicBezTo>
                  <a:cubicBezTo>
                    <a:pt x="91" y="393"/>
                    <a:pt x="79" y="417"/>
                    <a:pt x="55" y="429"/>
                  </a:cubicBezTo>
                  <a:cubicBezTo>
                    <a:pt x="0" y="484"/>
                    <a:pt x="47" y="610"/>
                    <a:pt x="129" y="610"/>
                  </a:cubicBezTo>
                  <a:cubicBezTo>
                    <a:pt x="136" y="610"/>
                    <a:pt x="143" y="609"/>
                    <a:pt x="150" y="608"/>
                  </a:cubicBezTo>
                  <a:cubicBezTo>
                    <a:pt x="269" y="560"/>
                    <a:pt x="377" y="489"/>
                    <a:pt x="472" y="429"/>
                  </a:cubicBezTo>
                  <a:cubicBezTo>
                    <a:pt x="579" y="370"/>
                    <a:pt x="686" y="322"/>
                    <a:pt x="805" y="298"/>
                  </a:cubicBezTo>
                  <a:cubicBezTo>
                    <a:pt x="1043" y="215"/>
                    <a:pt x="1281" y="179"/>
                    <a:pt x="1520" y="155"/>
                  </a:cubicBezTo>
                  <a:cubicBezTo>
                    <a:pt x="1627" y="143"/>
                    <a:pt x="1627" y="0"/>
                    <a:pt x="15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5850;p62">
              <a:extLst>
                <a:ext uri="{FF2B5EF4-FFF2-40B4-BE49-F238E27FC236}">
                  <a16:creationId xmlns:a16="http://schemas.microsoft.com/office/drawing/2014/main" id="{AF369D19-8E09-E163-4CB2-19A506B235F0}"/>
                </a:ext>
              </a:extLst>
            </p:cNvPr>
            <p:cNvSpPr/>
            <p:nvPr/>
          </p:nvSpPr>
          <p:spPr>
            <a:xfrm>
              <a:off x="2583055" y="3969058"/>
              <a:ext cx="70439" cy="25287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1098" y="0"/>
                  </a:moveTo>
                  <a:cubicBezTo>
                    <a:pt x="943" y="0"/>
                    <a:pt x="790" y="17"/>
                    <a:pt x="631" y="62"/>
                  </a:cubicBezTo>
                  <a:cubicBezTo>
                    <a:pt x="512" y="98"/>
                    <a:pt x="393" y="134"/>
                    <a:pt x="274" y="193"/>
                  </a:cubicBezTo>
                  <a:cubicBezTo>
                    <a:pt x="179" y="241"/>
                    <a:pt x="0" y="312"/>
                    <a:pt x="0" y="431"/>
                  </a:cubicBezTo>
                  <a:cubicBezTo>
                    <a:pt x="0" y="467"/>
                    <a:pt x="24" y="479"/>
                    <a:pt x="36" y="491"/>
                  </a:cubicBezTo>
                  <a:cubicBezTo>
                    <a:pt x="61" y="506"/>
                    <a:pt x="81" y="512"/>
                    <a:pt x="102" y="512"/>
                  </a:cubicBezTo>
                  <a:cubicBezTo>
                    <a:pt x="129" y="512"/>
                    <a:pt x="156" y="500"/>
                    <a:pt x="191" y="479"/>
                  </a:cubicBezTo>
                  <a:cubicBezTo>
                    <a:pt x="262" y="443"/>
                    <a:pt x="298" y="419"/>
                    <a:pt x="357" y="396"/>
                  </a:cubicBezTo>
                  <a:cubicBezTo>
                    <a:pt x="452" y="336"/>
                    <a:pt x="572" y="288"/>
                    <a:pt x="667" y="253"/>
                  </a:cubicBezTo>
                  <a:cubicBezTo>
                    <a:pt x="893" y="181"/>
                    <a:pt x="1131" y="134"/>
                    <a:pt x="1369" y="122"/>
                  </a:cubicBezTo>
                  <a:cubicBezTo>
                    <a:pt x="1429" y="110"/>
                    <a:pt x="1429" y="38"/>
                    <a:pt x="1369" y="15"/>
                  </a:cubicBezTo>
                  <a:cubicBezTo>
                    <a:pt x="1278" y="6"/>
                    <a:pt x="1188" y="0"/>
                    <a:pt x="10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5851;p62">
              <a:extLst>
                <a:ext uri="{FF2B5EF4-FFF2-40B4-BE49-F238E27FC236}">
                  <a16:creationId xmlns:a16="http://schemas.microsoft.com/office/drawing/2014/main" id="{8C383C7B-C983-AC95-A254-7457E0CD8CE9}"/>
                </a:ext>
              </a:extLst>
            </p:cNvPr>
            <p:cNvSpPr/>
            <p:nvPr/>
          </p:nvSpPr>
          <p:spPr>
            <a:xfrm>
              <a:off x="2145188" y="3338259"/>
              <a:ext cx="307585" cy="637993"/>
            </a:xfrm>
            <a:custGeom>
              <a:avLst/>
              <a:gdLst/>
              <a:ahLst/>
              <a:cxnLst/>
              <a:rect l="l" t="t" r="r" b="b"/>
              <a:pathLst>
                <a:path w="6240" h="12943" extrusionOk="0">
                  <a:moveTo>
                    <a:pt x="6204" y="0"/>
                  </a:moveTo>
                  <a:cubicBezTo>
                    <a:pt x="5359" y="179"/>
                    <a:pt x="4490" y="262"/>
                    <a:pt x="3644" y="310"/>
                  </a:cubicBezTo>
                  <a:cubicBezTo>
                    <a:pt x="3001" y="346"/>
                    <a:pt x="2370" y="358"/>
                    <a:pt x="1727" y="358"/>
                  </a:cubicBezTo>
                  <a:cubicBezTo>
                    <a:pt x="1537" y="2572"/>
                    <a:pt x="299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835" y="6501"/>
                    <a:pt x="5585" y="3560"/>
                  </a:cubicBezTo>
                  <a:cubicBezTo>
                    <a:pt x="5775" y="2822"/>
                    <a:pt x="6014" y="1548"/>
                    <a:pt x="62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5852;p62">
              <a:extLst>
                <a:ext uri="{FF2B5EF4-FFF2-40B4-BE49-F238E27FC236}">
                  <a16:creationId xmlns:a16="http://schemas.microsoft.com/office/drawing/2014/main" id="{C502A434-4880-7E5E-65B5-53F53ABAFCFB}"/>
                </a:ext>
              </a:extLst>
            </p:cNvPr>
            <p:cNvSpPr/>
            <p:nvPr/>
          </p:nvSpPr>
          <p:spPr>
            <a:xfrm>
              <a:off x="2212128" y="3338259"/>
              <a:ext cx="240646" cy="164982"/>
            </a:xfrm>
            <a:custGeom>
              <a:avLst/>
              <a:gdLst/>
              <a:ahLst/>
              <a:cxnLst/>
              <a:rect l="l" t="t" r="r" b="b"/>
              <a:pathLst>
                <a:path w="4882" h="3347" extrusionOk="0">
                  <a:moveTo>
                    <a:pt x="4846" y="0"/>
                  </a:moveTo>
                  <a:cubicBezTo>
                    <a:pt x="4001" y="179"/>
                    <a:pt x="3132" y="274"/>
                    <a:pt x="2286" y="310"/>
                  </a:cubicBezTo>
                  <a:cubicBezTo>
                    <a:pt x="1643" y="346"/>
                    <a:pt x="1012" y="358"/>
                    <a:pt x="369" y="358"/>
                  </a:cubicBezTo>
                  <a:cubicBezTo>
                    <a:pt x="310" y="989"/>
                    <a:pt x="179" y="2072"/>
                    <a:pt x="0" y="3346"/>
                  </a:cubicBezTo>
                  <a:cubicBezTo>
                    <a:pt x="667" y="3334"/>
                    <a:pt x="1322" y="3322"/>
                    <a:pt x="1989" y="3263"/>
                  </a:cubicBezTo>
                  <a:cubicBezTo>
                    <a:pt x="2632" y="3203"/>
                    <a:pt x="3286" y="3132"/>
                    <a:pt x="3929" y="3025"/>
                  </a:cubicBezTo>
                  <a:cubicBezTo>
                    <a:pt x="4072" y="3013"/>
                    <a:pt x="4227" y="2977"/>
                    <a:pt x="4370" y="2953"/>
                  </a:cubicBezTo>
                  <a:cubicBezTo>
                    <a:pt x="4525" y="2203"/>
                    <a:pt x="4703" y="1179"/>
                    <a:pt x="48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5853;p62">
              <a:extLst>
                <a:ext uri="{FF2B5EF4-FFF2-40B4-BE49-F238E27FC236}">
                  <a16:creationId xmlns:a16="http://schemas.microsoft.com/office/drawing/2014/main" id="{4C2CE0B4-9F7B-8D0F-D4E5-86B8E8058BEA}"/>
                </a:ext>
              </a:extLst>
            </p:cNvPr>
            <p:cNvSpPr/>
            <p:nvPr/>
          </p:nvSpPr>
          <p:spPr>
            <a:xfrm>
              <a:off x="2146371" y="3714461"/>
              <a:ext cx="227781" cy="262384"/>
            </a:xfrm>
            <a:custGeom>
              <a:avLst/>
              <a:gdLst/>
              <a:ahLst/>
              <a:cxnLst/>
              <a:rect l="l" t="t" r="r" b="b"/>
              <a:pathLst>
                <a:path w="4621" h="5323" extrusionOk="0">
                  <a:moveTo>
                    <a:pt x="4620" y="0"/>
                  </a:moveTo>
                  <a:cubicBezTo>
                    <a:pt x="3860" y="42"/>
                    <a:pt x="3096" y="60"/>
                    <a:pt x="2337" y="60"/>
                  </a:cubicBezTo>
                  <a:cubicBezTo>
                    <a:pt x="1800" y="60"/>
                    <a:pt x="1267" y="51"/>
                    <a:pt x="739" y="36"/>
                  </a:cubicBezTo>
                  <a:cubicBezTo>
                    <a:pt x="703" y="286"/>
                    <a:pt x="656" y="536"/>
                    <a:pt x="632" y="798"/>
                  </a:cubicBezTo>
                  <a:cubicBezTo>
                    <a:pt x="632" y="822"/>
                    <a:pt x="620" y="846"/>
                    <a:pt x="620" y="881"/>
                  </a:cubicBezTo>
                  <a:cubicBezTo>
                    <a:pt x="596" y="1012"/>
                    <a:pt x="572" y="1167"/>
                    <a:pt x="560" y="1298"/>
                  </a:cubicBezTo>
                  <a:cubicBezTo>
                    <a:pt x="560" y="1334"/>
                    <a:pt x="537" y="1370"/>
                    <a:pt x="537" y="1405"/>
                  </a:cubicBezTo>
                  <a:cubicBezTo>
                    <a:pt x="298" y="3060"/>
                    <a:pt x="96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858" y="3441"/>
                    <a:pt x="4347" y="1239"/>
                  </a:cubicBezTo>
                  <a:cubicBezTo>
                    <a:pt x="4347" y="1215"/>
                    <a:pt x="4370" y="1179"/>
                    <a:pt x="4370" y="1155"/>
                  </a:cubicBezTo>
                  <a:cubicBezTo>
                    <a:pt x="4394" y="1012"/>
                    <a:pt x="4430" y="893"/>
                    <a:pt x="4454" y="762"/>
                  </a:cubicBezTo>
                  <a:cubicBezTo>
                    <a:pt x="4454" y="739"/>
                    <a:pt x="4466" y="703"/>
                    <a:pt x="4466" y="691"/>
                  </a:cubicBezTo>
                  <a:cubicBezTo>
                    <a:pt x="4513" y="465"/>
                    <a:pt x="4573" y="227"/>
                    <a:pt x="4620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5854;p62">
              <a:extLst>
                <a:ext uri="{FF2B5EF4-FFF2-40B4-BE49-F238E27FC236}">
                  <a16:creationId xmlns:a16="http://schemas.microsoft.com/office/drawing/2014/main" id="{FF8EACBF-C1F4-54F7-1C52-FD814B1DF9CC}"/>
                </a:ext>
              </a:extLst>
            </p:cNvPr>
            <p:cNvSpPr/>
            <p:nvPr/>
          </p:nvSpPr>
          <p:spPr>
            <a:xfrm>
              <a:off x="2176884" y="3749065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16" y="13"/>
                    <a:pt x="3573" y="37"/>
                    <a:pt x="3430" y="60"/>
                  </a:cubicBezTo>
                  <a:cubicBezTo>
                    <a:pt x="2779" y="143"/>
                    <a:pt x="2121" y="176"/>
                    <a:pt x="1473" y="176"/>
                  </a:cubicBezTo>
                  <a:cubicBezTo>
                    <a:pt x="1279" y="176"/>
                    <a:pt x="1086" y="173"/>
                    <a:pt x="894" y="167"/>
                  </a:cubicBezTo>
                  <a:cubicBezTo>
                    <a:pt x="596" y="144"/>
                    <a:pt x="310" y="132"/>
                    <a:pt x="13" y="108"/>
                  </a:cubicBezTo>
                  <a:cubicBezTo>
                    <a:pt x="1" y="120"/>
                    <a:pt x="1" y="156"/>
                    <a:pt x="1" y="179"/>
                  </a:cubicBezTo>
                  <a:cubicBezTo>
                    <a:pt x="470" y="224"/>
                    <a:pt x="945" y="245"/>
                    <a:pt x="1421" y="245"/>
                  </a:cubicBezTo>
                  <a:cubicBezTo>
                    <a:pt x="2225" y="245"/>
                    <a:pt x="3035" y="184"/>
                    <a:pt x="3835" y="72"/>
                  </a:cubicBezTo>
                  <a:cubicBezTo>
                    <a:pt x="3835" y="48"/>
                    <a:pt x="3847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5855;p62">
              <a:extLst>
                <a:ext uri="{FF2B5EF4-FFF2-40B4-BE49-F238E27FC236}">
                  <a16:creationId xmlns:a16="http://schemas.microsoft.com/office/drawing/2014/main" id="{02A63068-77A5-F620-19A9-49C8DA87DA3E}"/>
                </a:ext>
              </a:extLst>
            </p:cNvPr>
            <p:cNvSpPr/>
            <p:nvPr/>
          </p:nvSpPr>
          <p:spPr>
            <a:xfrm>
              <a:off x="2172792" y="3772577"/>
              <a:ext cx="189037" cy="15133"/>
            </a:xfrm>
            <a:custGeom>
              <a:avLst/>
              <a:gdLst/>
              <a:ahLst/>
              <a:cxnLst/>
              <a:rect l="l" t="t" r="r" b="b"/>
              <a:pathLst>
                <a:path w="3835" h="307" extrusionOk="0">
                  <a:moveTo>
                    <a:pt x="3834" y="0"/>
                  </a:moveTo>
                  <a:lnTo>
                    <a:pt x="3299" y="95"/>
                  </a:lnTo>
                  <a:cubicBezTo>
                    <a:pt x="2668" y="179"/>
                    <a:pt x="2060" y="214"/>
                    <a:pt x="1429" y="214"/>
                  </a:cubicBezTo>
                  <a:cubicBezTo>
                    <a:pt x="1120" y="214"/>
                    <a:pt x="822" y="191"/>
                    <a:pt x="524" y="179"/>
                  </a:cubicBezTo>
                  <a:cubicBezTo>
                    <a:pt x="382" y="167"/>
                    <a:pt x="227" y="167"/>
                    <a:pt x="84" y="155"/>
                  </a:cubicBezTo>
                  <a:lnTo>
                    <a:pt x="1" y="155"/>
                  </a:lnTo>
                  <a:lnTo>
                    <a:pt x="1" y="226"/>
                  </a:lnTo>
                  <a:cubicBezTo>
                    <a:pt x="36" y="226"/>
                    <a:pt x="84" y="238"/>
                    <a:pt x="108" y="238"/>
                  </a:cubicBezTo>
                  <a:cubicBezTo>
                    <a:pt x="274" y="250"/>
                    <a:pt x="453" y="274"/>
                    <a:pt x="632" y="286"/>
                  </a:cubicBezTo>
                  <a:cubicBezTo>
                    <a:pt x="878" y="300"/>
                    <a:pt x="1124" y="306"/>
                    <a:pt x="1371" y="306"/>
                  </a:cubicBezTo>
                  <a:cubicBezTo>
                    <a:pt x="2188" y="306"/>
                    <a:pt x="3006" y="232"/>
                    <a:pt x="3811" y="95"/>
                  </a:cubicBezTo>
                  <a:cubicBezTo>
                    <a:pt x="3811" y="60"/>
                    <a:pt x="3834" y="36"/>
                    <a:pt x="3834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5856;p62">
              <a:extLst>
                <a:ext uri="{FF2B5EF4-FFF2-40B4-BE49-F238E27FC236}">
                  <a16:creationId xmlns:a16="http://schemas.microsoft.com/office/drawing/2014/main" id="{073CF4AE-7B5A-D25F-A871-B3497F54187F}"/>
                </a:ext>
              </a:extLst>
            </p:cNvPr>
            <p:cNvSpPr/>
            <p:nvPr/>
          </p:nvSpPr>
          <p:spPr>
            <a:xfrm>
              <a:off x="2121725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7" y="40"/>
                    <a:pt x="489" y="73"/>
                  </a:cubicBezTo>
                  <a:cubicBezTo>
                    <a:pt x="322" y="121"/>
                    <a:pt x="1" y="1514"/>
                    <a:pt x="179" y="1823"/>
                  </a:cubicBezTo>
                  <a:cubicBezTo>
                    <a:pt x="233" y="1927"/>
                    <a:pt x="919" y="1961"/>
                    <a:pt x="1811" y="1961"/>
                  </a:cubicBezTo>
                  <a:cubicBezTo>
                    <a:pt x="3279" y="1961"/>
                    <a:pt x="5305" y="1869"/>
                    <a:pt x="6001" y="1847"/>
                  </a:cubicBezTo>
                  <a:cubicBezTo>
                    <a:pt x="6132" y="1847"/>
                    <a:pt x="6216" y="1693"/>
                    <a:pt x="6156" y="1573"/>
                  </a:cubicBezTo>
                  <a:cubicBezTo>
                    <a:pt x="6037" y="1335"/>
                    <a:pt x="5763" y="990"/>
                    <a:pt x="5204" y="633"/>
                  </a:cubicBezTo>
                  <a:cubicBezTo>
                    <a:pt x="4299" y="38"/>
                    <a:pt x="4013" y="26"/>
                    <a:pt x="4013" y="26"/>
                  </a:cubicBezTo>
                  <a:cubicBezTo>
                    <a:pt x="3977" y="8"/>
                    <a:pt x="3661" y="1"/>
                    <a:pt x="3232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5857;p62">
              <a:extLst>
                <a:ext uri="{FF2B5EF4-FFF2-40B4-BE49-F238E27FC236}">
                  <a16:creationId xmlns:a16="http://schemas.microsoft.com/office/drawing/2014/main" id="{672DAFB1-32A0-AA1B-D8E0-40444608345C}"/>
                </a:ext>
              </a:extLst>
            </p:cNvPr>
            <p:cNvSpPr/>
            <p:nvPr/>
          </p:nvSpPr>
          <p:spPr>
            <a:xfrm>
              <a:off x="2309530" y="3995134"/>
              <a:ext cx="78720" cy="26224"/>
            </a:xfrm>
            <a:custGeom>
              <a:avLst/>
              <a:gdLst/>
              <a:ahLst/>
              <a:cxnLst/>
              <a:rect l="l" t="t" r="r" b="b"/>
              <a:pathLst>
                <a:path w="1597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406" y="140"/>
                    <a:pt x="227" y="248"/>
                  </a:cubicBezTo>
                  <a:cubicBezTo>
                    <a:pt x="144" y="295"/>
                    <a:pt x="1" y="367"/>
                    <a:pt x="48" y="474"/>
                  </a:cubicBezTo>
                  <a:cubicBezTo>
                    <a:pt x="61" y="517"/>
                    <a:pt x="88" y="532"/>
                    <a:pt x="121" y="532"/>
                  </a:cubicBezTo>
                  <a:cubicBezTo>
                    <a:pt x="178" y="532"/>
                    <a:pt x="253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96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3" name="Google Shape;5858;p62">
              <a:extLst>
                <a:ext uri="{FF2B5EF4-FFF2-40B4-BE49-F238E27FC236}">
                  <a16:creationId xmlns:a16="http://schemas.microsoft.com/office/drawing/2014/main" id="{6FE3EC9E-8E0D-F3D5-AF48-283ECDD80307}"/>
                </a:ext>
              </a:extLst>
            </p:cNvPr>
            <p:cNvSpPr/>
            <p:nvPr/>
          </p:nvSpPr>
          <p:spPr>
            <a:xfrm>
              <a:off x="2279807" y="3982663"/>
              <a:ext cx="79657" cy="30118"/>
            </a:xfrm>
            <a:custGeom>
              <a:avLst/>
              <a:gdLst/>
              <a:ahLst/>
              <a:cxnLst/>
              <a:rect l="l" t="t" r="r" b="b"/>
              <a:pathLst>
                <a:path w="1616" h="611" extrusionOk="0">
                  <a:moveTo>
                    <a:pt x="1509" y="0"/>
                  </a:moveTo>
                  <a:cubicBezTo>
                    <a:pt x="1259" y="0"/>
                    <a:pt x="1009" y="24"/>
                    <a:pt x="758" y="96"/>
                  </a:cubicBezTo>
                  <a:lnTo>
                    <a:pt x="389" y="239"/>
                  </a:lnTo>
                  <a:cubicBezTo>
                    <a:pt x="306" y="274"/>
                    <a:pt x="187" y="322"/>
                    <a:pt x="92" y="393"/>
                  </a:cubicBezTo>
                  <a:cubicBezTo>
                    <a:pt x="80" y="393"/>
                    <a:pt x="68" y="417"/>
                    <a:pt x="56" y="429"/>
                  </a:cubicBezTo>
                  <a:cubicBezTo>
                    <a:pt x="1" y="484"/>
                    <a:pt x="48" y="610"/>
                    <a:pt x="121" y="610"/>
                  </a:cubicBezTo>
                  <a:cubicBezTo>
                    <a:pt x="127" y="610"/>
                    <a:pt x="133" y="609"/>
                    <a:pt x="139" y="608"/>
                  </a:cubicBezTo>
                  <a:cubicBezTo>
                    <a:pt x="258" y="560"/>
                    <a:pt x="366" y="489"/>
                    <a:pt x="473" y="429"/>
                  </a:cubicBezTo>
                  <a:cubicBezTo>
                    <a:pt x="568" y="370"/>
                    <a:pt x="675" y="322"/>
                    <a:pt x="794" y="298"/>
                  </a:cubicBezTo>
                  <a:cubicBezTo>
                    <a:pt x="1032" y="215"/>
                    <a:pt x="1270" y="179"/>
                    <a:pt x="1509" y="155"/>
                  </a:cubicBezTo>
                  <a:cubicBezTo>
                    <a:pt x="1616" y="143"/>
                    <a:pt x="1616" y="0"/>
                    <a:pt x="15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" name="Google Shape;5859;p62">
              <a:extLst>
                <a:ext uri="{FF2B5EF4-FFF2-40B4-BE49-F238E27FC236}">
                  <a16:creationId xmlns:a16="http://schemas.microsoft.com/office/drawing/2014/main" id="{E8A6A595-7E68-0032-6573-BF780ECA20F7}"/>
                </a:ext>
              </a:extLst>
            </p:cNvPr>
            <p:cNvSpPr/>
            <p:nvPr/>
          </p:nvSpPr>
          <p:spPr>
            <a:xfrm>
              <a:off x="2264920" y="3969058"/>
              <a:ext cx="70488" cy="25287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1095" y="0"/>
                  </a:moveTo>
                  <a:cubicBezTo>
                    <a:pt x="937" y="0"/>
                    <a:pt x="778" y="17"/>
                    <a:pt x="620" y="62"/>
                  </a:cubicBezTo>
                  <a:cubicBezTo>
                    <a:pt x="501" y="98"/>
                    <a:pt x="382" y="134"/>
                    <a:pt x="263" y="193"/>
                  </a:cubicBezTo>
                  <a:cubicBezTo>
                    <a:pt x="156" y="241"/>
                    <a:pt x="1" y="312"/>
                    <a:pt x="1" y="431"/>
                  </a:cubicBezTo>
                  <a:cubicBezTo>
                    <a:pt x="1" y="467"/>
                    <a:pt x="13" y="479"/>
                    <a:pt x="25" y="491"/>
                  </a:cubicBezTo>
                  <a:cubicBezTo>
                    <a:pt x="50" y="506"/>
                    <a:pt x="72" y="512"/>
                    <a:pt x="95" y="512"/>
                  </a:cubicBezTo>
                  <a:cubicBezTo>
                    <a:pt x="126" y="512"/>
                    <a:pt x="157" y="500"/>
                    <a:pt x="191" y="479"/>
                  </a:cubicBezTo>
                  <a:cubicBezTo>
                    <a:pt x="251" y="443"/>
                    <a:pt x="298" y="419"/>
                    <a:pt x="358" y="396"/>
                  </a:cubicBezTo>
                  <a:cubicBezTo>
                    <a:pt x="441" y="336"/>
                    <a:pt x="560" y="288"/>
                    <a:pt x="668" y="253"/>
                  </a:cubicBezTo>
                  <a:cubicBezTo>
                    <a:pt x="894" y="181"/>
                    <a:pt x="1132" y="134"/>
                    <a:pt x="1370" y="122"/>
                  </a:cubicBezTo>
                  <a:cubicBezTo>
                    <a:pt x="1430" y="110"/>
                    <a:pt x="1430" y="38"/>
                    <a:pt x="1370" y="15"/>
                  </a:cubicBezTo>
                  <a:cubicBezTo>
                    <a:pt x="1279" y="6"/>
                    <a:pt x="1187" y="0"/>
                    <a:pt x="10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5860;p62">
              <a:extLst>
                <a:ext uri="{FF2B5EF4-FFF2-40B4-BE49-F238E27FC236}">
                  <a16:creationId xmlns:a16="http://schemas.microsoft.com/office/drawing/2014/main" id="{0849B271-4B48-FA66-1502-98A39FD02013}"/>
                </a:ext>
              </a:extLst>
            </p:cNvPr>
            <p:cNvSpPr/>
            <p:nvPr/>
          </p:nvSpPr>
          <p:spPr>
            <a:xfrm>
              <a:off x="2108219" y="3073408"/>
              <a:ext cx="684969" cy="396805"/>
            </a:xfrm>
            <a:custGeom>
              <a:avLst/>
              <a:gdLst/>
              <a:ahLst/>
              <a:cxnLst/>
              <a:rect l="l" t="t" r="r" b="b"/>
              <a:pathLst>
                <a:path w="13896" h="8050" extrusionOk="0">
                  <a:moveTo>
                    <a:pt x="12323" y="1"/>
                  </a:moveTo>
                  <a:cubicBezTo>
                    <a:pt x="12316" y="1"/>
                    <a:pt x="12308" y="2"/>
                    <a:pt x="12300" y="4"/>
                  </a:cubicBezTo>
                  <a:cubicBezTo>
                    <a:pt x="12133" y="28"/>
                    <a:pt x="11979" y="75"/>
                    <a:pt x="11812" y="111"/>
                  </a:cubicBezTo>
                  <a:cubicBezTo>
                    <a:pt x="11776" y="123"/>
                    <a:pt x="11740" y="123"/>
                    <a:pt x="11705" y="123"/>
                  </a:cubicBezTo>
                  <a:cubicBezTo>
                    <a:pt x="11121" y="206"/>
                    <a:pt x="10550" y="289"/>
                    <a:pt x="9966" y="325"/>
                  </a:cubicBezTo>
                  <a:lnTo>
                    <a:pt x="9919" y="325"/>
                  </a:lnTo>
                  <a:cubicBezTo>
                    <a:pt x="9859" y="325"/>
                    <a:pt x="9812" y="349"/>
                    <a:pt x="9776" y="349"/>
                  </a:cubicBezTo>
                  <a:cubicBezTo>
                    <a:pt x="9657" y="361"/>
                    <a:pt x="9514" y="361"/>
                    <a:pt x="9395" y="373"/>
                  </a:cubicBezTo>
                  <a:cubicBezTo>
                    <a:pt x="9371" y="373"/>
                    <a:pt x="9335" y="373"/>
                    <a:pt x="9312" y="385"/>
                  </a:cubicBezTo>
                  <a:cubicBezTo>
                    <a:pt x="8578" y="436"/>
                    <a:pt x="7847" y="459"/>
                    <a:pt x="7119" y="459"/>
                  </a:cubicBezTo>
                  <a:cubicBezTo>
                    <a:pt x="6488" y="459"/>
                    <a:pt x="5858" y="442"/>
                    <a:pt x="5228" y="409"/>
                  </a:cubicBezTo>
                  <a:lnTo>
                    <a:pt x="5109" y="409"/>
                  </a:lnTo>
                  <a:cubicBezTo>
                    <a:pt x="4859" y="385"/>
                    <a:pt x="4609" y="373"/>
                    <a:pt x="4359" y="349"/>
                  </a:cubicBezTo>
                  <a:cubicBezTo>
                    <a:pt x="4061" y="313"/>
                    <a:pt x="3763" y="301"/>
                    <a:pt x="3466" y="266"/>
                  </a:cubicBezTo>
                  <a:lnTo>
                    <a:pt x="3382" y="266"/>
                  </a:lnTo>
                  <a:cubicBezTo>
                    <a:pt x="3144" y="242"/>
                    <a:pt x="2906" y="206"/>
                    <a:pt x="2668" y="194"/>
                  </a:cubicBezTo>
                  <a:cubicBezTo>
                    <a:pt x="2662" y="193"/>
                    <a:pt x="2656" y="193"/>
                    <a:pt x="2649" y="193"/>
                  </a:cubicBezTo>
                  <a:cubicBezTo>
                    <a:pt x="2585" y="193"/>
                    <a:pt x="2525" y="248"/>
                    <a:pt x="2525" y="313"/>
                  </a:cubicBezTo>
                  <a:cubicBezTo>
                    <a:pt x="2430" y="980"/>
                    <a:pt x="2346" y="1540"/>
                    <a:pt x="2275" y="1837"/>
                  </a:cubicBezTo>
                  <a:cubicBezTo>
                    <a:pt x="1775" y="3599"/>
                    <a:pt x="501" y="6659"/>
                    <a:pt x="1" y="7350"/>
                  </a:cubicBezTo>
                  <a:cubicBezTo>
                    <a:pt x="358" y="7469"/>
                    <a:pt x="810" y="7576"/>
                    <a:pt x="1334" y="7671"/>
                  </a:cubicBezTo>
                  <a:cubicBezTo>
                    <a:pt x="1358" y="7671"/>
                    <a:pt x="1394" y="7683"/>
                    <a:pt x="1406" y="7683"/>
                  </a:cubicBezTo>
                  <a:cubicBezTo>
                    <a:pt x="2695" y="7907"/>
                    <a:pt x="4401" y="8050"/>
                    <a:pt x="6238" y="8050"/>
                  </a:cubicBezTo>
                  <a:cubicBezTo>
                    <a:pt x="8797" y="8050"/>
                    <a:pt x="11608" y="7773"/>
                    <a:pt x="13895" y="7052"/>
                  </a:cubicBezTo>
                  <a:cubicBezTo>
                    <a:pt x="13479" y="5623"/>
                    <a:pt x="13086" y="3766"/>
                    <a:pt x="12741" y="1921"/>
                  </a:cubicBezTo>
                  <a:cubicBezTo>
                    <a:pt x="12729" y="1873"/>
                    <a:pt x="12729" y="1813"/>
                    <a:pt x="12717" y="1778"/>
                  </a:cubicBezTo>
                  <a:cubicBezTo>
                    <a:pt x="12610" y="1194"/>
                    <a:pt x="12491" y="611"/>
                    <a:pt x="12395" y="63"/>
                  </a:cubicBezTo>
                  <a:cubicBezTo>
                    <a:pt x="12376" y="24"/>
                    <a:pt x="12356" y="1"/>
                    <a:pt x="1232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5861;p62">
              <a:extLst>
                <a:ext uri="{FF2B5EF4-FFF2-40B4-BE49-F238E27FC236}">
                  <a16:creationId xmlns:a16="http://schemas.microsoft.com/office/drawing/2014/main" id="{30A47C6E-5507-5B9E-E326-90035E45EC54}"/>
                </a:ext>
              </a:extLst>
            </p:cNvPr>
            <p:cNvSpPr/>
            <p:nvPr/>
          </p:nvSpPr>
          <p:spPr>
            <a:xfrm>
              <a:off x="2173975" y="3085880"/>
              <a:ext cx="103317" cy="366293"/>
            </a:xfrm>
            <a:custGeom>
              <a:avLst/>
              <a:gdLst/>
              <a:ahLst/>
              <a:cxnLst/>
              <a:rect l="l" t="t" r="r" b="b"/>
              <a:pathLst>
                <a:path w="2096" h="7431" extrusionOk="0">
                  <a:moveTo>
                    <a:pt x="2024" y="1"/>
                  </a:moveTo>
                  <a:cubicBezTo>
                    <a:pt x="1965" y="429"/>
                    <a:pt x="1882" y="846"/>
                    <a:pt x="1810" y="1263"/>
                  </a:cubicBezTo>
                  <a:cubicBezTo>
                    <a:pt x="1608" y="2394"/>
                    <a:pt x="1322" y="3513"/>
                    <a:pt x="989" y="4632"/>
                  </a:cubicBezTo>
                  <a:cubicBezTo>
                    <a:pt x="834" y="5180"/>
                    <a:pt x="631" y="5751"/>
                    <a:pt x="441" y="6299"/>
                  </a:cubicBezTo>
                  <a:cubicBezTo>
                    <a:pt x="298" y="6656"/>
                    <a:pt x="143" y="7037"/>
                    <a:pt x="0" y="7418"/>
                  </a:cubicBezTo>
                  <a:cubicBezTo>
                    <a:pt x="24" y="7418"/>
                    <a:pt x="60" y="7430"/>
                    <a:pt x="72" y="7430"/>
                  </a:cubicBezTo>
                  <a:cubicBezTo>
                    <a:pt x="131" y="7299"/>
                    <a:pt x="179" y="7156"/>
                    <a:pt x="238" y="7025"/>
                  </a:cubicBezTo>
                  <a:cubicBezTo>
                    <a:pt x="358" y="6716"/>
                    <a:pt x="477" y="6418"/>
                    <a:pt x="596" y="6109"/>
                  </a:cubicBezTo>
                  <a:cubicBezTo>
                    <a:pt x="1322" y="4108"/>
                    <a:pt x="1822" y="2061"/>
                    <a:pt x="2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5862;p62">
              <a:extLst>
                <a:ext uri="{FF2B5EF4-FFF2-40B4-BE49-F238E27FC236}">
                  <a16:creationId xmlns:a16="http://schemas.microsoft.com/office/drawing/2014/main" id="{4D26EA54-FAAF-90B5-CA8C-2C03409CB293}"/>
                </a:ext>
              </a:extLst>
            </p:cNvPr>
            <p:cNvSpPr/>
            <p:nvPr/>
          </p:nvSpPr>
          <p:spPr>
            <a:xfrm>
              <a:off x="2246485" y="3091745"/>
              <a:ext cx="118253" cy="158673"/>
            </a:xfrm>
            <a:custGeom>
              <a:avLst/>
              <a:gdLst/>
              <a:ahLst/>
              <a:cxnLst/>
              <a:rect l="l" t="t" r="r" b="b"/>
              <a:pathLst>
                <a:path w="2399" h="3219" extrusionOk="0">
                  <a:moveTo>
                    <a:pt x="2280" y="1"/>
                  </a:moveTo>
                  <a:cubicBezTo>
                    <a:pt x="2280" y="13"/>
                    <a:pt x="2280" y="13"/>
                    <a:pt x="2256" y="37"/>
                  </a:cubicBezTo>
                  <a:cubicBezTo>
                    <a:pt x="2077" y="644"/>
                    <a:pt x="1780" y="1239"/>
                    <a:pt x="1399" y="1775"/>
                  </a:cubicBezTo>
                  <a:cubicBezTo>
                    <a:pt x="1006" y="2311"/>
                    <a:pt x="530" y="2751"/>
                    <a:pt x="30" y="3168"/>
                  </a:cubicBezTo>
                  <a:cubicBezTo>
                    <a:pt x="0" y="3197"/>
                    <a:pt x="19" y="3219"/>
                    <a:pt x="40" y="3219"/>
                  </a:cubicBezTo>
                  <a:cubicBezTo>
                    <a:pt x="45" y="3219"/>
                    <a:pt x="49" y="3218"/>
                    <a:pt x="53" y="3216"/>
                  </a:cubicBezTo>
                  <a:cubicBezTo>
                    <a:pt x="387" y="3025"/>
                    <a:pt x="672" y="2775"/>
                    <a:pt x="934" y="2489"/>
                  </a:cubicBezTo>
                  <a:cubicBezTo>
                    <a:pt x="1399" y="2013"/>
                    <a:pt x="1780" y="1465"/>
                    <a:pt x="2066" y="870"/>
                  </a:cubicBezTo>
                  <a:cubicBezTo>
                    <a:pt x="2196" y="584"/>
                    <a:pt x="2316" y="298"/>
                    <a:pt x="23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5863;p62">
              <a:extLst>
                <a:ext uri="{FF2B5EF4-FFF2-40B4-BE49-F238E27FC236}">
                  <a16:creationId xmlns:a16="http://schemas.microsoft.com/office/drawing/2014/main" id="{F225A29D-921F-DCB7-6607-5539C0751575}"/>
                </a:ext>
              </a:extLst>
            </p:cNvPr>
            <p:cNvSpPr/>
            <p:nvPr/>
          </p:nvSpPr>
          <p:spPr>
            <a:xfrm>
              <a:off x="2684548" y="3077697"/>
              <a:ext cx="51708" cy="89811"/>
            </a:xfrm>
            <a:custGeom>
              <a:avLst/>
              <a:gdLst/>
              <a:ahLst/>
              <a:cxnLst/>
              <a:rect l="l" t="t" r="r" b="b"/>
              <a:pathLst>
                <a:path w="1049" h="1822" extrusionOk="0">
                  <a:moveTo>
                    <a:pt x="1" y="0"/>
                  </a:moveTo>
                  <a:cubicBezTo>
                    <a:pt x="96" y="286"/>
                    <a:pt x="239" y="572"/>
                    <a:pt x="370" y="822"/>
                  </a:cubicBezTo>
                  <a:cubicBezTo>
                    <a:pt x="560" y="1179"/>
                    <a:pt x="787" y="1512"/>
                    <a:pt x="1049" y="1822"/>
                  </a:cubicBezTo>
                  <a:cubicBezTo>
                    <a:pt x="1037" y="1774"/>
                    <a:pt x="1037" y="1715"/>
                    <a:pt x="1025" y="1667"/>
                  </a:cubicBezTo>
                  <a:cubicBezTo>
                    <a:pt x="799" y="1393"/>
                    <a:pt x="608" y="1095"/>
                    <a:pt x="441" y="774"/>
                  </a:cubicBezTo>
                  <a:cubicBezTo>
                    <a:pt x="310" y="524"/>
                    <a:pt x="203" y="262"/>
                    <a:pt x="96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5864;p62">
              <a:extLst>
                <a:ext uri="{FF2B5EF4-FFF2-40B4-BE49-F238E27FC236}">
                  <a16:creationId xmlns:a16="http://schemas.microsoft.com/office/drawing/2014/main" id="{FD21FF0C-0B3C-4E65-E74D-750FE2613AFD}"/>
                </a:ext>
              </a:extLst>
            </p:cNvPr>
            <p:cNvSpPr/>
            <p:nvPr/>
          </p:nvSpPr>
          <p:spPr>
            <a:xfrm>
              <a:off x="2561317" y="3088837"/>
              <a:ext cx="38793" cy="126583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715" y="0"/>
                  </a:moveTo>
                  <a:cubicBezTo>
                    <a:pt x="727" y="298"/>
                    <a:pt x="739" y="596"/>
                    <a:pt x="727" y="905"/>
                  </a:cubicBezTo>
                  <a:cubicBezTo>
                    <a:pt x="727" y="1191"/>
                    <a:pt x="715" y="1465"/>
                    <a:pt x="691" y="1739"/>
                  </a:cubicBezTo>
                  <a:cubicBezTo>
                    <a:pt x="679" y="1965"/>
                    <a:pt x="691" y="2322"/>
                    <a:pt x="429" y="2453"/>
                  </a:cubicBezTo>
                  <a:cubicBezTo>
                    <a:pt x="387" y="2471"/>
                    <a:pt x="350" y="2480"/>
                    <a:pt x="319" y="2480"/>
                  </a:cubicBezTo>
                  <a:cubicBezTo>
                    <a:pt x="145" y="2480"/>
                    <a:pt x="121" y="2235"/>
                    <a:pt x="131" y="2084"/>
                  </a:cubicBezTo>
                  <a:cubicBezTo>
                    <a:pt x="143" y="1834"/>
                    <a:pt x="191" y="1596"/>
                    <a:pt x="203" y="1346"/>
                  </a:cubicBezTo>
                  <a:cubicBezTo>
                    <a:pt x="239" y="905"/>
                    <a:pt x="215" y="477"/>
                    <a:pt x="179" y="48"/>
                  </a:cubicBezTo>
                  <a:cubicBezTo>
                    <a:pt x="143" y="48"/>
                    <a:pt x="120" y="48"/>
                    <a:pt x="84" y="60"/>
                  </a:cubicBezTo>
                  <a:cubicBezTo>
                    <a:pt x="96" y="107"/>
                    <a:pt x="96" y="167"/>
                    <a:pt x="96" y="227"/>
                  </a:cubicBezTo>
                  <a:cubicBezTo>
                    <a:pt x="143" y="786"/>
                    <a:pt x="131" y="1370"/>
                    <a:pt x="60" y="1953"/>
                  </a:cubicBezTo>
                  <a:cubicBezTo>
                    <a:pt x="24" y="2132"/>
                    <a:pt x="0" y="2358"/>
                    <a:pt x="131" y="2489"/>
                  </a:cubicBezTo>
                  <a:cubicBezTo>
                    <a:pt x="178" y="2544"/>
                    <a:pt x="240" y="2567"/>
                    <a:pt x="306" y="2567"/>
                  </a:cubicBezTo>
                  <a:cubicBezTo>
                    <a:pt x="412" y="2567"/>
                    <a:pt x="527" y="2509"/>
                    <a:pt x="608" y="2429"/>
                  </a:cubicBezTo>
                  <a:cubicBezTo>
                    <a:pt x="786" y="2239"/>
                    <a:pt x="774" y="1953"/>
                    <a:pt x="774" y="1715"/>
                  </a:cubicBezTo>
                  <a:cubicBezTo>
                    <a:pt x="786" y="1417"/>
                    <a:pt x="786" y="1108"/>
                    <a:pt x="786" y="810"/>
                  </a:cubicBezTo>
                  <a:cubicBezTo>
                    <a:pt x="786" y="536"/>
                    <a:pt x="774" y="274"/>
                    <a:pt x="751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0" name="Google Shape;5865;p62">
              <a:extLst>
                <a:ext uri="{FF2B5EF4-FFF2-40B4-BE49-F238E27FC236}">
                  <a16:creationId xmlns:a16="http://schemas.microsoft.com/office/drawing/2014/main" id="{88E5414E-0513-4D02-A29C-97D942BC57A5}"/>
                </a:ext>
              </a:extLst>
            </p:cNvPr>
            <p:cNvSpPr/>
            <p:nvPr/>
          </p:nvSpPr>
          <p:spPr>
            <a:xfrm>
              <a:off x="2188664" y="2631006"/>
              <a:ext cx="566962" cy="589883"/>
            </a:xfrm>
            <a:custGeom>
              <a:avLst/>
              <a:gdLst/>
              <a:ahLst/>
              <a:cxnLst/>
              <a:rect l="l" t="t" r="r" b="b"/>
              <a:pathLst>
                <a:path w="11502" h="11967" extrusionOk="0">
                  <a:moveTo>
                    <a:pt x="4650" y="1"/>
                  </a:moveTo>
                  <a:cubicBezTo>
                    <a:pt x="4608" y="1"/>
                    <a:pt x="4566" y="1"/>
                    <a:pt x="4524" y="1"/>
                  </a:cubicBezTo>
                  <a:cubicBezTo>
                    <a:pt x="2703" y="49"/>
                    <a:pt x="1417" y="359"/>
                    <a:pt x="1000" y="763"/>
                  </a:cubicBezTo>
                  <a:cubicBezTo>
                    <a:pt x="941" y="823"/>
                    <a:pt x="893" y="871"/>
                    <a:pt x="881" y="930"/>
                  </a:cubicBezTo>
                  <a:cubicBezTo>
                    <a:pt x="833" y="1025"/>
                    <a:pt x="750" y="1585"/>
                    <a:pt x="667" y="2418"/>
                  </a:cubicBezTo>
                  <a:cubicBezTo>
                    <a:pt x="619" y="2787"/>
                    <a:pt x="583" y="3216"/>
                    <a:pt x="536" y="3692"/>
                  </a:cubicBezTo>
                  <a:cubicBezTo>
                    <a:pt x="488" y="4228"/>
                    <a:pt x="429" y="4812"/>
                    <a:pt x="381" y="5407"/>
                  </a:cubicBezTo>
                  <a:cubicBezTo>
                    <a:pt x="333" y="5931"/>
                    <a:pt x="298" y="6478"/>
                    <a:pt x="250" y="7014"/>
                  </a:cubicBezTo>
                  <a:cubicBezTo>
                    <a:pt x="202" y="7610"/>
                    <a:pt x="155" y="8205"/>
                    <a:pt x="119" y="8764"/>
                  </a:cubicBezTo>
                  <a:cubicBezTo>
                    <a:pt x="83" y="9241"/>
                    <a:pt x="60" y="9693"/>
                    <a:pt x="36" y="10110"/>
                  </a:cubicBezTo>
                  <a:cubicBezTo>
                    <a:pt x="24" y="10658"/>
                    <a:pt x="12" y="11169"/>
                    <a:pt x="0" y="11562"/>
                  </a:cubicBezTo>
                  <a:cubicBezTo>
                    <a:pt x="509" y="11637"/>
                    <a:pt x="2902" y="11966"/>
                    <a:pt x="5882" y="11966"/>
                  </a:cubicBezTo>
                  <a:cubicBezTo>
                    <a:pt x="7640" y="11966"/>
                    <a:pt x="9602" y="11852"/>
                    <a:pt x="11501" y="11503"/>
                  </a:cubicBezTo>
                  <a:cubicBezTo>
                    <a:pt x="11501" y="11050"/>
                    <a:pt x="11466" y="10586"/>
                    <a:pt x="11454" y="10098"/>
                  </a:cubicBezTo>
                  <a:cubicBezTo>
                    <a:pt x="11430" y="9598"/>
                    <a:pt x="11394" y="9098"/>
                    <a:pt x="11347" y="8610"/>
                  </a:cubicBezTo>
                  <a:cubicBezTo>
                    <a:pt x="11311" y="8050"/>
                    <a:pt x="11251" y="7502"/>
                    <a:pt x="11192" y="6967"/>
                  </a:cubicBezTo>
                  <a:cubicBezTo>
                    <a:pt x="11109" y="6371"/>
                    <a:pt x="11037" y="5788"/>
                    <a:pt x="10954" y="5228"/>
                  </a:cubicBezTo>
                  <a:cubicBezTo>
                    <a:pt x="10859" y="4657"/>
                    <a:pt x="10751" y="4121"/>
                    <a:pt x="10668" y="3645"/>
                  </a:cubicBezTo>
                  <a:cubicBezTo>
                    <a:pt x="10561" y="3133"/>
                    <a:pt x="10442" y="2668"/>
                    <a:pt x="10347" y="2276"/>
                  </a:cubicBezTo>
                  <a:cubicBezTo>
                    <a:pt x="10192" y="1740"/>
                    <a:pt x="10025" y="1347"/>
                    <a:pt x="9870" y="1133"/>
                  </a:cubicBezTo>
                  <a:cubicBezTo>
                    <a:pt x="9811" y="1049"/>
                    <a:pt x="9585" y="930"/>
                    <a:pt x="9251" y="811"/>
                  </a:cubicBezTo>
                  <a:cubicBezTo>
                    <a:pt x="8242" y="428"/>
                    <a:pt x="6228" y="1"/>
                    <a:pt x="4650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1" name="Google Shape;5866;p62">
              <a:extLst>
                <a:ext uri="{FF2B5EF4-FFF2-40B4-BE49-F238E27FC236}">
                  <a16:creationId xmlns:a16="http://schemas.microsoft.com/office/drawing/2014/main" id="{F8816FCF-E0CE-7F46-19F7-1479510A570A}"/>
                </a:ext>
              </a:extLst>
            </p:cNvPr>
            <p:cNvSpPr/>
            <p:nvPr/>
          </p:nvSpPr>
          <p:spPr>
            <a:xfrm>
              <a:off x="2336345" y="2637611"/>
              <a:ext cx="266672" cy="210627"/>
            </a:xfrm>
            <a:custGeom>
              <a:avLst/>
              <a:gdLst/>
              <a:ahLst/>
              <a:cxnLst/>
              <a:rect l="l" t="t" r="r" b="b"/>
              <a:pathLst>
                <a:path w="5410" h="4273" extrusionOk="0">
                  <a:moveTo>
                    <a:pt x="1506" y="1"/>
                  </a:moveTo>
                  <a:cubicBezTo>
                    <a:pt x="542" y="1"/>
                    <a:pt x="0" y="268"/>
                    <a:pt x="778" y="1106"/>
                  </a:cubicBezTo>
                  <a:cubicBezTo>
                    <a:pt x="1743" y="2142"/>
                    <a:pt x="3100" y="3273"/>
                    <a:pt x="3814" y="3868"/>
                  </a:cubicBezTo>
                  <a:cubicBezTo>
                    <a:pt x="4124" y="4130"/>
                    <a:pt x="4326" y="4273"/>
                    <a:pt x="4326" y="4273"/>
                  </a:cubicBezTo>
                  <a:cubicBezTo>
                    <a:pt x="4326" y="4273"/>
                    <a:pt x="4445" y="4070"/>
                    <a:pt x="4588" y="3737"/>
                  </a:cubicBezTo>
                  <a:cubicBezTo>
                    <a:pt x="4934" y="3011"/>
                    <a:pt x="5410" y="1713"/>
                    <a:pt x="5076" y="820"/>
                  </a:cubicBezTo>
                  <a:cubicBezTo>
                    <a:pt x="4862" y="237"/>
                    <a:pt x="3886" y="260"/>
                    <a:pt x="2779" y="106"/>
                  </a:cubicBezTo>
                  <a:cubicBezTo>
                    <a:pt x="2326" y="42"/>
                    <a:pt x="1883" y="1"/>
                    <a:pt x="1506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5867;p62">
              <a:extLst>
                <a:ext uri="{FF2B5EF4-FFF2-40B4-BE49-F238E27FC236}">
                  <a16:creationId xmlns:a16="http://schemas.microsoft.com/office/drawing/2014/main" id="{5A2CB32C-871F-44B7-BA4E-0B892A61F9C3}"/>
                </a:ext>
              </a:extLst>
            </p:cNvPr>
            <p:cNvSpPr/>
            <p:nvPr/>
          </p:nvSpPr>
          <p:spPr>
            <a:xfrm>
              <a:off x="2370554" y="2557707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549" y="0"/>
                  </a:moveTo>
                  <a:lnTo>
                    <a:pt x="168" y="1310"/>
                  </a:lnTo>
                  <a:cubicBezTo>
                    <a:pt x="168" y="1310"/>
                    <a:pt x="1" y="2119"/>
                    <a:pt x="1668" y="2560"/>
                  </a:cubicBezTo>
                  <a:cubicBezTo>
                    <a:pt x="2166" y="2692"/>
                    <a:pt x="2551" y="2739"/>
                    <a:pt x="2848" y="2739"/>
                  </a:cubicBezTo>
                  <a:cubicBezTo>
                    <a:pt x="3592" y="2739"/>
                    <a:pt x="3775" y="2441"/>
                    <a:pt x="3775" y="2441"/>
                  </a:cubicBezTo>
                  <a:lnTo>
                    <a:pt x="4240" y="786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5868;p62">
              <a:extLst>
                <a:ext uri="{FF2B5EF4-FFF2-40B4-BE49-F238E27FC236}">
                  <a16:creationId xmlns:a16="http://schemas.microsoft.com/office/drawing/2014/main" id="{38135F18-E3A5-C00F-41EB-E781F5FB83F1}"/>
                </a:ext>
              </a:extLst>
            </p:cNvPr>
            <p:cNvSpPr/>
            <p:nvPr/>
          </p:nvSpPr>
          <p:spPr>
            <a:xfrm>
              <a:off x="2377012" y="2540652"/>
              <a:ext cx="209592" cy="100360"/>
            </a:xfrm>
            <a:custGeom>
              <a:avLst/>
              <a:gdLst/>
              <a:ahLst/>
              <a:cxnLst/>
              <a:rect l="l" t="t" r="r" b="b"/>
              <a:pathLst>
                <a:path w="4252" h="2036" extrusionOk="0">
                  <a:moveTo>
                    <a:pt x="1192" y="1"/>
                  </a:moveTo>
                  <a:cubicBezTo>
                    <a:pt x="942" y="1"/>
                    <a:pt x="668" y="1"/>
                    <a:pt x="418" y="84"/>
                  </a:cubicBezTo>
                  <a:cubicBezTo>
                    <a:pt x="287" y="120"/>
                    <a:pt x="144" y="179"/>
                    <a:pt x="72" y="287"/>
                  </a:cubicBezTo>
                  <a:cubicBezTo>
                    <a:pt x="1" y="406"/>
                    <a:pt x="25" y="560"/>
                    <a:pt x="72" y="691"/>
                  </a:cubicBezTo>
                  <a:cubicBezTo>
                    <a:pt x="203" y="1072"/>
                    <a:pt x="537" y="1406"/>
                    <a:pt x="942" y="1608"/>
                  </a:cubicBezTo>
                  <a:cubicBezTo>
                    <a:pt x="1334" y="1823"/>
                    <a:pt x="1787" y="1930"/>
                    <a:pt x="2227" y="1989"/>
                  </a:cubicBezTo>
                  <a:cubicBezTo>
                    <a:pt x="2411" y="2018"/>
                    <a:pt x="2591" y="2035"/>
                    <a:pt x="2768" y="2035"/>
                  </a:cubicBezTo>
                  <a:cubicBezTo>
                    <a:pt x="2960" y="2035"/>
                    <a:pt x="3149" y="2015"/>
                    <a:pt x="3335" y="1965"/>
                  </a:cubicBezTo>
                  <a:cubicBezTo>
                    <a:pt x="3632" y="1894"/>
                    <a:pt x="4037" y="1715"/>
                    <a:pt x="4168" y="1453"/>
                  </a:cubicBezTo>
                  <a:cubicBezTo>
                    <a:pt x="4251" y="1239"/>
                    <a:pt x="4180" y="822"/>
                    <a:pt x="4049" y="644"/>
                  </a:cubicBezTo>
                  <a:cubicBezTo>
                    <a:pt x="3930" y="501"/>
                    <a:pt x="3739" y="441"/>
                    <a:pt x="3537" y="394"/>
                  </a:cubicBezTo>
                  <a:cubicBezTo>
                    <a:pt x="2763" y="179"/>
                    <a:pt x="1977" y="25"/>
                    <a:pt x="119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5869;p62">
              <a:extLst>
                <a:ext uri="{FF2B5EF4-FFF2-40B4-BE49-F238E27FC236}">
                  <a16:creationId xmlns:a16="http://schemas.microsoft.com/office/drawing/2014/main" id="{823C7915-8726-4853-BDB1-769B6DD9BC8A}"/>
                </a:ext>
              </a:extLst>
            </p:cNvPr>
            <p:cNvSpPr/>
            <p:nvPr/>
          </p:nvSpPr>
          <p:spPr>
            <a:xfrm>
              <a:off x="2346253" y="2608085"/>
              <a:ext cx="247399" cy="154581"/>
            </a:xfrm>
            <a:custGeom>
              <a:avLst/>
              <a:gdLst/>
              <a:ahLst/>
              <a:cxnLst/>
              <a:rect l="l" t="t" r="r" b="b"/>
              <a:pathLst>
                <a:path w="5019" h="3136" extrusionOk="0">
                  <a:moveTo>
                    <a:pt x="740" y="1"/>
                  </a:moveTo>
                  <a:cubicBezTo>
                    <a:pt x="372" y="1"/>
                    <a:pt x="0" y="1006"/>
                    <a:pt x="53" y="1133"/>
                  </a:cubicBezTo>
                  <a:cubicBezTo>
                    <a:pt x="887" y="3002"/>
                    <a:pt x="2554" y="3038"/>
                    <a:pt x="2899" y="3133"/>
                  </a:cubicBezTo>
                  <a:cubicBezTo>
                    <a:pt x="2904" y="3135"/>
                    <a:pt x="2909" y="3136"/>
                    <a:pt x="2915" y="3136"/>
                  </a:cubicBezTo>
                  <a:cubicBezTo>
                    <a:pt x="3147" y="3136"/>
                    <a:pt x="3828" y="1967"/>
                    <a:pt x="3828" y="1967"/>
                  </a:cubicBezTo>
                  <a:cubicBezTo>
                    <a:pt x="3828" y="1967"/>
                    <a:pt x="4416" y="2907"/>
                    <a:pt x="4563" y="2907"/>
                  </a:cubicBezTo>
                  <a:cubicBezTo>
                    <a:pt x="4564" y="2907"/>
                    <a:pt x="4565" y="2907"/>
                    <a:pt x="4566" y="2907"/>
                  </a:cubicBezTo>
                  <a:cubicBezTo>
                    <a:pt x="4721" y="2895"/>
                    <a:pt x="4995" y="1990"/>
                    <a:pt x="5018" y="1717"/>
                  </a:cubicBezTo>
                  <a:cubicBezTo>
                    <a:pt x="5018" y="1550"/>
                    <a:pt x="4756" y="907"/>
                    <a:pt x="4637" y="657"/>
                  </a:cubicBezTo>
                  <a:cubicBezTo>
                    <a:pt x="4632" y="647"/>
                    <a:pt x="4619" y="641"/>
                    <a:pt x="4605" y="641"/>
                  </a:cubicBezTo>
                  <a:cubicBezTo>
                    <a:pt x="4584" y="641"/>
                    <a:pt x="4561" y="653"/>
                    <a:pt x="4554" y="681"/>
                  </a:cubicBezTo>
                  <a:cubicBezTo>
                    <a:pt x="4459" y="883"/>
                    <a:pt x="4280" y="1359"/>
                    <a:pt x="3887" y="1395"/>
                  </a:cubicBezTo>
                  <a:cubicBezTo>
                    <a:pt x="3798" y="1402"/>
                    <a:pt x="3711" y="1405"/>
                    <a:pt x="3626" y="1405"/>
                  </a:cubicBezTo>
                  <a:cubicBezTo>
                    <a:pt x="2101" y="1405"/>
                    <a:pt x="1258" y="343"/>
                    <a:pt x="875" y="50"/>
                  </a:cubicBezTo>
                  <a:cubicBezTo>
                    <a:pt x="831" y="16"/>
                    <a:pt x="785" y="1"/>
                    <a:pt x="74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5870;p62">
              <a:extLst>
                <a:ext uri="{FF2B5EF4-FFF2-40B4-BE49-F238E27FC236}">
                  <a16:creationId xmlns:a16="http://schemas.microsoft.com/office/drawing/2014/main" id="{72A7B83F-9D11-7210-8C0D-95646CA33FCE}"/>
                </a:ext>
              </a:extLst>
            </p:cNvPr>
            <p:cNvSpPr/>
            <p:nvPr/>
          </p:nvSpPr>
          <p:spPr>
            <a:xfrm>
              <a:off x="2342112" y="2598275"/>
              <a:ext cx="251540" cy="153842"/>
            </a:xfrm>
            <a:custGeom>
              <a:avLst/>
              <a:gdLst/>
              <a:ahLst/>
              <a:cxnLst/>
              <a:rect l="l" t="t" r="r" b="b"/>
              <a:pathLst>
                <a:path w="5103" h="3121" extrusionOk="0">
                  <a:moveTo>
                    <a:pt x="754" y="1"/>
                  </a:moveTo>
                  <a:cubicBezTo>
                    <a:pt x="376" y="1"/>
                    <a:pt x="1" y="1014"/>
                    <a:pt x="54" y="1142"/>
                  </a:cubicBezTo>
                  <a:cubicBezTo>
                    <a:pt x="899" y="2987"/>
                    <a:pt x="2614" y="3035"/>
                    <a:pt x="2923" y="3118"/>
                  </a:cubicBezTo>
                  <a:cubicBezTo>
                    <a:pt x="2929" y="3120"/>
                    <a:pt x="2934" y="3120"/>
                    <a:pt x="2940" y="3120"/>
                  </a:cubicBezTo>
                  <a:cubicBezTo>
                    <a:pt x="3172" y="3120"/>
                    <a:pt x="3864" y="1951"/>
                    <a:pt x="3864" y="1951"/>
                  </a:cubicBezTo>
                  <a:cubicBezTo>
                    <a:pt x="3864" y="1951"/>
                    <a:pt x="4445" y="2880"/>
                    <a:pt x="4620" y="2880"/>
                  </a:cubicBezTo>
                  <a:cubicBezTo>
                    <a:pt x="4622" y="2880"/>
                    <a:pt x="4624" y="2880"/>
                    <a:pt x="4626" y="2880"/>
                  </a:cubicBezTo>
                  <a:cubicBezTo>
                    <a:pt x="4781" y="2856"/>
                    <a:pt x="5067" y="1951"/>
                    <a:pt x="5079" y="1677"/>
                  </a:cubicBezTo>
                  <a:cubicBezTo>
                    <a:pt x="5102" y="1511"/>
                    <a:pt x="4840" y="880"/>
                    <a:pt x="4709" y="618"/>
                  </a:cubicBezTo>
                  <a:cubicBezTo>
                    <a:pt x="4704" y="608"/>
                    <a:pt x="4691" y="602"/>
                    <a:pt x="4677" y="602"/>
                  </a:cubicBezTo>
                  <a:cubicBezTo>
                    <a:pt x="4656" y="602"/>
                    <a:pt x="4633" y="614"/>
                    <a:pt x="4626" y="642"/>
                  </a:cubicBezTo>
                  <a:cubicBezTo>
                    <a:pt x="4531" y="856"/>
                    <a:pt x="4352" y="1332"/>
                    <a:pt x="3947" y="1368"/>
                  </a:cubicBezTo>
                  <a:cubicBezTo>
                    <a:pt x="3849" y="1376"/>
                    <a:pt x="3753" y="1380"/>
                    <a:pt x="3660" y="1380"/>
                  </a:cubicBezTo>
                  <a:cubicBezTo>
                    <a:pt x="2137" y="1380"/>
                    <a:pt x="1269" y="338"/>
                    <a:pt x="888" y="46"/>
                  </a:cubicBezTo>
                  <a:cubicBezTo>
                    <a:pt x="843" y="15"/>
                    <a:pt x="799" y="1"/>
                    <a:pt x="754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6" name="Google Shape;5872;p62">
              <a:extLst>
                <a:ext uri="{FF2B5EF4-FFF2-40B4-BE49-F238E27FC236}">
                  <a16:creationId xmlns:a16="http://schemas.microsoft.com/office/drawing/2014/main" id="{4CDE39CB-AC44-2515-4979-1F41117006CD}"/>
                </a:ext>
              </a:extLst>
            </p:cNvPr>
            <p:cNvSpPr/>
            <p:nvPr/>
          </p:nvSpPr>
          <p:spPr>
            <a:xfrm>
              <a:off x="2078890" y="3324161"/>
              <a:ext cx="80445" cy="60778"/>
            </a:xfrm>
            <a:custGeom>
              <a:avLst/>
              <a:gdLst/>
              <a:ahLst/>
              <a:cxnLst/>
              <a:rect l="l" t="t" r="r" b="b"/>
              <a:pathLst>
                <a:path w="1632" h="1233" extrusionOk="0">
                  <a:moveTo>
                    <a:pt x="340" y="0"/>
                  </a:moveTo>
                  <a:cubicBezTo>
                    <a:pt x="286" y="0"/>
                    <a:pt x="242" y="14"/>
                    <a:pt x="215" y="48"/>
                  </a:cubicBezTo>
                  <a:cubicBezTo>
                    <a:pt x="84" y="215"/>
                    <a:pt x="536" y="584"/>
                    <a:pt x="536" y="584"/>
                  </a:cubicBezTo>
                  <a:cubicBezTo>
                    <a:pt x="536" y="584"/>
                    <a:pt x="357" y="527"/>
                    <a:pt x="227" y="527"/>
                  </a:cubicBezTo>
                  <a:cubicBezTo>
                    <a:pt x="85" y="527"/>
                    <a:pt x="1" y="595"/>
                    <a:pt x="274" y="882"/>
                  </a:cubicBezTo>
                  <a:cubicBezTo>
                    <a:pt x="539" y="1165"/>
                    <a:pt x="904" y="1232"/>
                    <a:pt x="1189" y="1232"/>
                  </a:cubicBezTo>
                  <a:cubicBezTo>
                    <a:pt x="1442" y="1232"/>
                    <a:pt x="1632" y="1179"/>
                    <a:pt x="1632" y="1179"/>
                  </a:cubicBezTo>
                  <a:lnTo>
                    <a:pt x="894" y="203"/>
                  </a:lnTo>
                  <a:cubicBezTo>
                    <a:pt x="894" y="203"/>
                    <a:pt x="548" y="0"/>
                    <a:pt x="3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7" name="Google Shape;5873;p62">
              <a:extLst>
                <a:ext uri="{FF2B5EF4-FFF2-40B4-BE49-F238E27FC236}">
                  <a16:creationId xmlns:a16="http://schemas.microsoft.com/office/drawing/2014/main" id="{558203A2-2AB6-6408-6589-7901A7E74282}"/>
                </a:ext>
              </a:extLst>
            </p:cNvPr>
            <p:cNvSpPr/>
            <p:nvPr/>
          </p:nvSpPr>
          <p:spPr>
            <a:xfrm>
              <a:off x="2095403" y="3231983"/>
              <a:ext cx="161384" cy="152215"/>
            </a:xfrm>
            <a:custGeom>
              <a:avLst/>
              <a:gdLst/>
              <a:ahLst/>
              <a:cxnLst/>
              <a:rect l="l" t="t" r="r" b="b"/>
              <a:pathLst>
                <a:path w="3274" h="3088" extrusionOk="0">
                  <a:moveTo>
                    <a:pt x="1915" y="0"/>
                  </a:moveTo>
                  <a:cubicBezTo>
                    <a:pt x="1365" y="0"/>
                    <a:pt x="0" y="1138"/>
                    <a:pt x="11" y="1275"/>
                  </a:cubicBezTo>
                  <a:cubicBezTo>
                    <a:pt x="23" y="1442"/>
                    <a:pt x="856" y="3026"/>
                    <a:pt x="1201" y="3085"/>
                  </a:cubicBezTo>
                  <a:cubicBezTo>
                    <a:pt x="1212" y="3087"/>
                    <a:pt x="1224" y="3088"/>
                    <a:pt x="1236" y="3088"/>
                  </a:cubicBezTo>
                  <a:cubicBezTo>
                    <a:pt x="1643" y="3088"/>
                    <a:pt x="3156" y="2186"/>
                    <a:pt x="3214" y="1621"/>
                  </a:cubicBezTo>
                  <a:cubicBezTo>
                    <a:pt x="3273" y="1037"/>
                    <a:pt x="2083" y="61"/>
                    <a:pt x="2083" y="61"/>
                  </a:cubicBezTo>
                  <a:cubicBezTo>
                    <a:pt x="2043" y="19"/>
                    <a:pt x="1986" y="0"/>
                    <a:pt x="1915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8" name="Google Shape;5874;p62">
              <a:extLst>
                <a:ext uri="{FF2B5EF4-FFF2-40B4-BE49-F238E27FC236}">
                  <a16:creationId xmlns:a16="http://schemas.microsoft.com/office/drawing/2014/main" id="{55B16F9F-CD32-E2DB-ED36-4319B412DF50}"/>
                </a:ext>
              </a:extLst>
            </p:cNvPr>
            <p:cNvSpPr/>
            <p:nvPr/>
          </p:nvSpPr>
          <p:spPr>
            <a:xfrm>
              <a:off x="2113740" y="3329928"/>
              <a:ext cx="28590" cy="41258"/>
            </a:xfrm>
            <a:custGeom>
              <a:avLst/>
              <a:gdLst/>
              <a:ahLst/>
              <a:cxnLst/>
              <a:rect l="l" t="t" r="r" b="b"/>
              <a:pathLst>
                <a:path w="580" h="837" extrusionOk="0">
                  <a:moveTo>
                    <a:pt x="40" y="1"/>
                  </a:moveTo>
                  <a:cubicBezTo>
                    <a:pt x="20" y="1"/>
                    <a:pt x="1" y="21"/>
                    <a:pt x="8" y="50"/>
                  </a:cubicBezTo>
                  <a:cubicBezTo>
                    <a:pt x="56" y="205"/>
                    <a:pt x="127" y="348"/>
                    <a:pt x="222" y="479"/>
                  </a:cubicBezTo>
                  <a:cubicBezTo>
                    <a:pt x="270" y="562"/>
                    <a:pt x="306" y="610"/>
                    <a:pt x="365" y="681"/>
                  </a:cubicBezTo>
                  <a:lnTo>
                    <a:pt x="460" y="765"/>
                  </a:lnTo>
                  <a:cubicBezTo>
                    <a:pt x="484" y="800"/>
                    <a:pt x="520" y="824"/>
                    <a:pt x="544" y="836"/>
                  </a:cubicBezTo>
                  <a:cubicBezTo>
                    <a:pt x="568" y="836"/>
                    <a:pt x="579" y="824"/>
                    <a:pt x="579" y="812"/>
                  </a:cubicBezTo>
                  <a:cubicBezTo>
                    <a:pt x="544" y="800"/>
                    <a:pt x="520" y="765"/>
                    <a:pt x="508" y="741"/>
                  </a:cubicBezTo>
                  <a:cubicBezTo>
                    <a:pt x="472" y="705"/>
                    <a:pt x="448" y="681"/>
                    <a:pt x="425" y="646"/>
                  </a:cubicBezTo>
                  <a:cubicBezTo>
                    <a:pt x="365" y="586"/>
                    <a:pt x="329" y="527"/>
                    <a:pt x="282" y="455"/>
                  </a:cubicBezTo>
                  <a:cubicBezTo>
                    <a:pt x="187" y="324"/>
                    <a:pt x="115" y="169"/>
                    <a:pt x="67" y="27"/>
                  </a:cubicBezTo>
                  <a:cubicBezTo>
                    <a:pt x="63" y="8"/>
                    <a:pt x="51" y="1"/>
                    <a:pt x="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9" name="Google Shape;5875;p62">
              <a:extLst>
                <a:ext uri="{FF2B5EF4-FFF2-40B4-BE49-F238E27FC236}">
                  <a16:creationId xmlns:a16="http://schemas.microsoft.com/office/drawing/2014/main" id="{A10CAB90-0AE0-F325-F205-A126D3275C3B}"/>
                </a:ext>
              </a:extLst>
            </p:cNvPr>
            <p:cNvSpPr/>
            <p:nvPr/>
          </p:nvSpPr>
          <p:spPr>
            <a:xfrm>
              <a:off x="1914548" y="2658758"/>
              <a:ext cx="397988" cy="674272"/>
            </a:xfrm>
            <a:custGeom>
              <a:avLst/>
              <a:gdLst/>
              <a:ahLst/>
              <a:cxnLst/>
              <a:rect l="l" t="t" r="r" b="b"/>
              <a:pathLst>
                <a:path w="8074" h="13679" extrusionOk="0">
                  <a:moveTo>
                    <a:pt x="6920" y="1"/>
                  </a:moveTo>
                  <a:cubicBezTo>
                    <a:pt x="5835" y="1"/>
                    <a:pt x="2349" y="3138"/>
                    <a:pt x="1180" y="5320"/>
                  </a:cubicBezTo>
                  <a:cubicBezTo>
                    <a:pt x="1" y="7487"/>
                    <a:pt x="1477" y="10095"/>
                    <a:pt x="3085" y="12940"/>
                  </a:cubicBezTo>
                  <a:cubicBezTo>
                    <a:pt x="3108" y="12964"/>
                    <a:pt x="3120" y="12988"/>
                    <a:pt x="3132" y="13012"/>
                  </a:cubicBezTo>
                  <a:cubicBezTo>
                    <a:pt x="3251" y="13238"/>
                    <a:pt x="3382" y="13464"/>
                    <a:pt x="3501" y="13678"/>
                  </a:cubicBezTo>
                  <a:lnTo>
                    <a:pt x="6156" y="11416"/>
                  </a:lnTo>
                  <a:cubicBezTo>
                    <a:pt x="6156" y="11416"/>
                    <a:pt x="5978" y="11154"/>
                    <a:pt x="5740" y="10726"/>
                  </a:cubicBezTo>
                  <a:lnTo>
                    <a:pt x="5692" y="10630"/>
                  </a:lnTo>
                  <a:cubicBezTo>
                    <a:pt x="5144" y="9654"/>
                    <a:pt x="4299" y="7987"/>
                    <a:pt x="4323" y="7011"/>
                  </a:cubicBezTo>
                  <a:cubicBezTo>
                    <a:pt x="4370" y="5570"/>
                    <a:pt x="6216" y="4570"/>
                    <a:pt x="7252" y="3915"/>
                  </a:cubicBezTo>
                  <a:cubicBezTo>
                    <a:pt x="8073" y="3403"/>
                    <a:pt x="7907" y="427"/>
                    <a:pt x="7085" y="34"/>
                  </a:cubicBezTo>
                  <a:cubicBezTo>
                    <a:pt x="7039" y="11"/>
                    <a:pt x="6983" y="1"/>
                    <a:pt x="6920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5876;p62">
              <a:extLst>
                <a:ext uri="{FF2B5EF4-FFF2-40B4-BE49-F238E27FC236}">
                  <a16:creationId xmlns:a16="http://schemas.microsoft.com/office/drawing/2014/main" id="{439C7AB5-5E5A-4523-BFEB-E14302C9D316}"/>
                </a:ext>
              </a:extLst>
            </p:cNvPr>
            <p:cNvSpPr/>
            <p:nvPr/>
          </p:nvSpPr>
          <p:spPr>
            <a:xfrm>
              <a:off x="2065975" y="3182148"/>
              <a:ext cx="131512" cy="117415"/>
            </a:xfrm>
            <a:custGeom>
              <a:avLst/>
              <a:gdLst/>
              <a:ahLst/>
              <a:cxnLst/>
              <a:rect l="l" t="t" r="r" b="b"/>
              <a:pathLst>
                <a:path w="2668" h="2382" extrusionOk="0">
                  <a:moveTo>
                    <a:pt x="2584" y="0"/>
                  </a:moveTo>
                  <a:cubicBezTo>
                    <a:pt x="2572" y="0"/>
                    <a:pt x="2560" y="12"/>
                    <a:pt x="2549" y="24"/>
                  </a:cubicBezTo>
                  <a:cubicBezTo>
                    <a:pt x="2287" y="203"/>
                    <a:pt x="2037" y="405"/>
                    <a:pt x="1787" y="608"/>
                  </a:cubicBezTo>
                  <a:cubicBezTo>
                    <a:pt x="1298" y="1012"/>
                    <a:pt x="834" y="1429"/>
                    <a:pt x="405" y="1870"/>
                  </a:cubicBezTo>
                  <a:cubicBezTo>
                    <a:pt x="263" y="2024"/>
                    <a:pt x="132" y="2155"/>
                    <a:pt x="1" y="2310"/>
                  </a:cubicBezTo>
                  <a:cubicBezTo>
                    <a:pt x="13" y="2334"/>
                    <a:pt x="24" y="2346"/>
                    <a:pt x="48" y="2382"/>
                  </a:cubicBezTo>
                  <a:cubicBezTo>
                    <a:pt x="489" y="1917"/>
                    <a:pt x="953" y="1453"/>
                    <a:pt x="1453" y="1024"/>
                  </a:cubicBezTo>
                  <a:cubicBezTo>
                    <a:pt x="1751" y="774"/>
                    <a:pt x="2072" y="524"/>
                    <a:pt x="2394" y="286"/>
                  </a:cubicBezTo>
                  <a:cubicBezTo>
                    <a:pt x="2489" y="203"/>
                    <a:pt x="2572" y="143"/>
                    <a:pt x="2668" y="84"/>
                  </a:cubicBezTo>
                  <a:cubicBezTo>
                    <a:pt x="2644" y="60"/>
                    <a:pt x="2620" y="24"/>
                    <a:pt x="258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1" name="Google Shape;5877;p62">
              <a:extLst>
                <a:ext uri="{FF2B5EF4-FFF2-40B4-BE49-F238E27FC236}">
                  <a16:creationId xmlns:a16="http://schemas.microsoft.com/office/drawing/2014/main" id="{0C144570-72C4-39EF-444F-6CE898305FF4}"/>
                </a:ext>
              </a:extLst>
            </p:cNvPr>
            <p:cNvSpPr/>
            <p:nvPr/>
          </p:nvSpPr>
          <p:spPr>
            <a:xfrm>
              <a:off x="2209170" y="2851739"/>
              <a:ext cx="62848" cy="41110"/>
            </a:xfrm>
            <a:custGeom>
              <a:avLst/>
              <a:gdLst/>
              <a:ahLst/>
              <a:cxnLst/>
              <a:rect l="l" t="t" r="r" b="b"/>
              <a:pathLst>
                <a:path w="1275" h="834" extrusionOk="0">
                  <a:moveTo>
                    <a:pt x="1275" y="0"/>
                  </a:moveTo>
                  <a:lnTo>
                    <a:pt x="1275" y="0"/>
                  </a:lnTo>
                  <a:cubicBezTo>
                    <a:pt x="1025" y="95"/>
                    <a:pt x="798" y="214"/>
                    <a:pt x="596" y="345"/>
                  </a:cubicBezTo>
                  <a:cubicBezTo>
                    <a:pt x="382" y="476"/>
                    <a:pt x="179" y="631"/>
                    <a:pt x="1" y="834"/>
                  </a:cubicBezTo>
                  <a:cubicBezTo>
                    <a:pt x="156" y="822"/>
                    <a:pt x="310" y="798"/>
                    <a:pt x="477" y="774"/>
                  </a:cubicBezTo>
                  <a:cubicBezTo>
                    <a:pt x="632" y="750"/>
                    <a:pt x="787" y="715"/>
                    <a:pt x="953" y="655"/>
                  </a:cubicBezTo>
                  <a:cubicBezTo>
                    <a:pt x="858" y="631"/>
                    <a:pt x="787" y="619"/>
                    <a:pt x="691" y="619"/>
                  </a:cubicBezTo>
                  <a:cubicBezTo>
                    <a:pt x="650" y="607"/>
                    <a:pt x="605" y="601"/>
                    <a:pt x="562" y="601"/>
                  </a:cubicBezTo>
                  <a:cubicBezTo>
                    <a:pt x="519" y="601"/>
                    <a:pt x="477" y="607"/>
                    <a:pt x="441" y="619"/>
                  </a:cubicBezTo>
                  <a:cubicBezTo>
                    <a:pt x="429" y="619"/>
                    <a:pt x="417" y="619"/>
                    <a:pt x="394" y="631"/>
                  </a:cubicBezTo>
                  <a:cubicBezTo>
                    <a:pt x="489" y="584"/>
                    <a:pt x="572" y="524"/>
                    <a:pt x="667" y="465"/>
                  </a:cubicBezTo>
                  <a:cubicBezTo>
                    <a:pt x="870" y="334"/>
                    <a:pt x="1096" y="179"/>
                    <a:pt x="1275" y="0"/>
                  </a:cubicBezTo>
                  <a:close/>
                </a:path>
              </a:pathLst>
            </a:custGeom>
            <a:solidFill>
              <a:srgbClr val="4436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2" name="Google Shape;5878;p62">
              <a:extLst>
                <a:ext uri="{FF2B5EF4-FFF2-40B4-BE49-F238E27FC236}">
                  <a16:creationId xmlns:a16="http://schemas.microsoft.com/office/drawing/2014/main" id="{CC12BAC9-ED19-F4E8-07B7-9FC944D4D504}"/>
                </a:ext>
              </a:extLst>
            </p:cNvPr>
            <p:cNvSpPr/>
            <p:nvPr/>
          </p:nvSpPr>
          <p:spPr>
            <a:xfrm>
              <a:off x="2590054" y="1929816"/>
              <a:ext cx="245378" cy="284368"/>
            </a:xfrm>
            <a:custGeom>
              <a:avLst/>
              <a:gdLst/>
              <a:ahLst/>
              <a:cxnLst/>
              <a:rect l="l" t="t" r="r" b="b"/>
              <a:pathLst>
                <a:path w="4978" h="5769" extrusionOk="0">
                  <a:moveTo>
                    <a:pt x="1357" y="0"/>
                  </a:moveTo>
                  <a:cubicBezTo>
                    <a:pt x="938" y="0"/>
                    <a:pt x="524" y="115"/>
                    <a:pt x="334" y="487"/>
                  </a:cubicBezTo>
                  <a:cubicBezTo>
                    <a:pt x="1" y="1201"/>
                    <a:pt x="370" y="2249"/>
                    <a:pt x="620" y="2844"/>
                  </a:cubicBezTo>
                  <a:cubicBezTo>
                    <a:pt x="965" y="3642"/>
                    <a:pt x="1501" y="4344"/>
                    <a:pt x="2049" y="5035"/>
                  </a:cubicBezTo>
                  <a:cubicBezTo>
                    <a:pt x="2334" y="5383"/>
                    <a:pt x="2712" y="5769"/>
                    <a:pt x="3218" y="5769"/>
                  </a:cubicBezTo>
                  <a:cubicBezTo>
                    <a:pt x="3282" y="5769"/>
                    <a:pt x="3349" y="5763"/>
                    <a:pt x="3418" y="5749"/>
                  </a:cubicBezTo>
                  <a:cubicBezTo>
                    <a:pt x="3763" y="5666"/>
                    <a:pt x="4073" y="5428"/>
                    <a:pt x="4263" y="5166"/>
                  </a:cubicBezTo>
                  <a:cubicBezTo>
                    <a:pt x="4478" y="4892"/>
                    <a:pt x="4561" y="4582"/>
                    <a:pt x="4621" y="4285"/>
                  </a:cubicBezTo>
                  <a:cubicBezTo>
                    <a:pt x="4978" y="2487"/>
                    <a:pt x="4001" y="760"/>
                    <a:pt x="2275" y="153"/>
                  </a:cubicBezTo>
                  <a:cubicBezTo>
                    <a:pt x="2049" y="78"/>
                    <a:pt x="1702" y="0"/>
                    <a:pt x="135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3" name="Google Shape;5879;p62">
              <a:extLst>
                <a:ext uri="{FF2B5EF4-FFF2-40B4-BE49-F238E27FC236}">
                  <a16:creationId xmlns:a16="http://schemas.microsoft.com/office/drawing/2014/main" id="{CF377AC2-59F0-4AA2-FF90-BDAF7C278EEB}"/>
                </a:ext>
              </a:extLst>
            </p:cNvPr>
            <p:cNvSpPr/>
            <p:nvPr/>
          </p:nvSpPr>
          <p:spPr>
            <a:xfrm>
              <a:off x="2186890" y="1923211"/>
              <a:ext cx="619212" cy="694728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7114" y="0"/>
                  </a:moveTo>
                  <a:cubicBezTo>
                    <a:pt x="6889" y="0"/>
                    <a:pt x="6657" y="13"/>
                    <a:pt x="6418" y="37"/>
                  </a:cubicBezTo>
                  <a:cubicBezTo>
                    <a:pt x="2727" y="430"/>
                    <a:pt x="0" y="4062"/>
                    <a:pt x="357" y="8003"/>
                  </a:cubicBezTo>
                  <a:cubicBezTo>
                    <a:pt x="465" y="9217"/>
                    <a:pt x="858" y="10300"/>
                    <a:pt x="1429" y="11205"/>
                  </a:cubicBezTo>
                  <a:cubicBezTo>
                    <a:pt x="2569" y="12986"/>
                    <a:pt x="4483" y="14094"/>
                    <a:pt x="6626" y="14094"/>
                  </a:cubicBezTo>
                  <a:cubicBezTo>
                    <a:pt x="6833" y="14094"/>
                    <a:pt x="7041" y="14084"/>
                    <a:pt x="7251" y="14063"/>
                  </a:cubicBezTo>
                  <a:cubicBezTo>
                    <a:pt x="7430" y="14051"/>
                    <a:pt x="7608" y="14027"/>
                    <a:pt x="7775" y="14003"/>
                  </a:cubicBezTo>
                  <a:cubicBezTo>
                    <a:pt x="9585" y="13753"/>
                    <a:pt x="10728" y="13170"/>
                    <a:pt x="11442" y="12372"/>
                  </a:cubicBezTo>
                  <a:cubicBezTo>
                    <a:pt x="12276" y="11420"/>
                    <a:pt x="12549" y="10146"/>
                    <a:pt x="12549" y="8693"/>
                  </a:cubicBezTo>
                  <a:cubicBezTo>
                    <a:pt x="12561" y="8062"/>
                    <a:pt x="12526" y="7395"/>
                    <a:pt x="12478" y="6717"/>
                  </a:cubicBezTo>
                  <a:cubicBezTo>
                    <a:pt x="12166" y="2541"/>
                    <a:pt x="10365" y="0"/>
                    <a:pt x="711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4" name="Google Shape;5880;p62">
              <a:extLst>
                <a:ext uri="{FF2B5EF4-FFF2-40B4-BE49-F238E27FC236}">
                  <a16:creationId xmlns:a16="http://schemas.microsoft.com/office/drawing/2014/main" id="{53FFD86E-0DAE-6560-4A6B-36A43755E3E9}"/>
                </a:ext>
              </a:extLst>
            </p:cNvPr>
            <p:cNvSpPr/>
            <p:nvPr/>
          </p:nvSpPr>
          <p:spPr>
            <a:xfrm>
              <a:off x="2059518" y="1826942"/>
              <a:ext cx="661456" cy="550647"/>
            </a:xfrm>
            <a:custGeom>
              <a:avLst/>
              <a:gdLst/>
              <a:ahLst/>
              <a:cxnLst/>
              <a:rect l="l" t="t" r="r" b="b"/>
              <a:pathLst>
                <a:path w="13419" h="11171" extrusionOk="0">
                  <a:moveTo>
                    <a:pt x="9177" y="1"/>
                  </a:moveTo>
                  <a:cubicBezTo>
                    <a:pt x="8748" y="1"/>
                    <a:pt x="8315" y="41"/>
                    <a:pt x="7883" y="109"/>
                  </a:cubicBezTo>
                  <a:cubicBezTo>
                    <a:pt x="7823" y="121"/>
                    <a:pt x="7775" y="121"/>
                    <a:pt x="7716" y="133"/>
                  </a:cubicBezTo>
                  <a:cubicBezTo>
                    <a:pt x="6263" y="383"/>
                    <a:pt x="4739" y="823"/>
                    <a:pt x="3406" y="1562"/>
                  </a:cubicBezTo>
                  <a:cubicBezTo>
                    <a:pt x="2953" y="1812"/>
                    <a:pt x="2525" y="2097"/>
                    <a:pt x="2120" y="2431"/>
                  </a:cubicBezTo>
                  <a:cubicBezTo>
                    <a:pt x="1441" y="2990"/>
                    <a:pt x="846" y="3681"/>
                    <a:pt x="489" y="4502"/>
                  </a:cubicBezTo>
                  <a:cubicBezTo>
                    <a:pt x="36" y="5479"/>
                    <a:pt x="1" y="6550"/>
                    <a:pt x="263" y="7479"/>
                  </a:cubicBezTo>
                  <a:cubicBezTo>
                    <a:pt x="536" y="8396"/>
                    <a:pt x="1263" y="9932"/>
                    <a:pt x="1727" y="10158"/>
                  </a:cubicBezTo>
                  <a:cubicBezTo>
                    <a:pt x="1818" y="10205"/>
                    <a:pt x="1944" y="10222"/>
                    <a:pt x="2088" y="10222"/>
                  </a:cubicBezTo>
                  <a:cubicBezTo>
                    <a:pt x="2446" y="10222"/>
                    <a:pt x="2917" y="10118"/>
                    <a:pt x="3256" y="10118"/>
                  </a:cubicBezTo>
                  <a:cubicBezTo>
                    <a:pt x="3367" y="10118"/>
                    <a:pt x="3463" y="10129"/>
                    <a:pt x="3537" y="10158"/>
                  </a:cubicBezTo>
                  <a:cubicBezTo>
                    <a:pt x="4001" y="10313"/>
                    <a:pt x="4358" y="10587"/>
                    <a:pt x="4549" y="10908"/>
                  </a:cubicBezTo>
                  <a:cubicBezTo>
                    <a:pt x="4633" y="11060"/>
                    <a:pt x="4736" y="11170"/>
                    <a:pt x="4907" y="11170"/>
                  </a:cubicBezTo>
                  <a:cubicBezTo>
                    <a:pt x="4978" y="11170"/>
                    <a:pt x="5059" y="11152"/>
                    <a:pt x="5156" y="11110"/>
                  </a:cubicBezTo>
                  <a:cubicBezTo>
                    <a:pt x="5394" y="11003"/>
                    <a:pt x="5608" y="10813"/>
                    <a:pt x="5692" y="10610"/>
                  </a:cubicBezTo>
                  <a:cubicBezTo>
                    <a:pt x="6013" y="10253"/>
                    <a:pt x="5775" y="9741"/>
                    <a:pt x="5728" y="9301"/>
                  </a:cubicBezTo>
                  <a:cubicBezTo>
                    <a:pt x="5751" y="9086"/>
                    <a:pt x="5799" y="8836"/>
                    <a:pt x="5918" y="8610"/>
                  </a:cubicBezTo>
                  <a:cubicBezTo>
                    <a:pt x="6097" y="8253"/>
                    <a:pt x="6418" y="7979"/>
                    <a:pt x="6799" y="7836"/>
                  </a:cubicBezTo>
                  <a:cubicBezTo>
                    <a:pt x="7144" y="7693"/>
                    <a:pt x="7478" y="7634"/>
                    <a:pt x="7811" y="7539"/>
                  </a:cubicBezTo>
                  <a:cubicBezTo>
                    <a:pt x="8168" y="7431"/>
                    <a:pt x="9764" y="7015"/>
                    <a:pt x="10919" y="6193"/>
                  </a:cubicBezTo>
                  <a:cubicBezTo>
                    <a:pt x="11621" y="5705"/>
                    <a:pt x="12312" y="5133"/>
                    <a:pt x="12824" y="4443"/>
                  </a:cubicBezTo>
                  <a:cubicBezTo>
                    <a:pt x="13169" y="3979"/>
                    <a:pt x="13419" y="3431"/>
                    <a:pt x="13407" y="2859"/>
                  </a:cubicBezTo>
                  <a:cubicBezTo>
                    <a:pt x="13359" y="1478"/>
                    <a:pt x="11931" y="573"/>
                    <a:pt x="10800" y="228"/>
                  </a:cubicBezTo>
                  <a:cubicBezTo>
                    <a:pt x="10271" y="67"/>
                    <a:pt x="9727" y="1"/>
                    <a:pt x="9177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5" name="Google Shape;5881;p62">
              <a:extLst>
                <a:ext uri="{FF2B5EF4-FFF2-40B4-BE49-F238E27FC236}">
                  <a16:creationId xmlns:a16="http://schemas.microsoft.com/office/drawing/2014/main" id="{8287F496-A4C4-D93E-CED7-997B7229982A}"/>
                </a:ext>
              </a:extLst>
            </p:cNvPr>
            <p:cNvSpPr/>
            <p:nvPr/>
          </p:nvSpPr>
          <p:spPr>
            <a:xfrm>
              <a:off x="2226768" y="1833449"/>
              <a:ext cx="420859" cy="236062"/>
            </a:xfrm>
            <a:custGeom>
              <a:avLst/>
              <a:gdLst/>
              <a:ahLst/>
              <a:cxnLst/>
              <a:rect l="l" t="t" r="r" b="b"/>
              <a:pathLst>
                <a:path w="8538" h="4789" extrusionOk="0">
                  <a:moveTo>
                    <a:pt x="4478" y="1"/>
                  </a:moveTo>
                  <a:cubicBezTo>
                    <a:pt x="4418" y="25"/>
                    <a:pt x="4371" y="25"/>
                    <a:pt x="4311" y="37"/>
                  </a:cubicBezTo>
                  <a:cubicBezTo>
                    <a:pt x="2870" y="287"/>
                    <a:pt x="1334" y="715"/>
                    <a:pt x="1" y="1465"/>
                  </a:cubicBezTo>
                  <a:cubicBezTo>
                    <a:pt x="156" y="2299"/>
                    <a:pt x="906" y="3025"/>
                    <a:pt x="1763" y="3061"/>
                  </a:cubicBezTo>
                  <a:cubicBezTo>
                    <a:pt x="1787" y="3062"/>
                    <a:pt x="1812" y="3062"/>
                    <a:pt x="1837" y="3062"/>
                  </a:cubicBezTo>
                  <a:cubicBezTo>
                    <a:pt x="1975" y="3062"/>
                    <a:pt x="2116" y="3052"/>
                    <a:pt x="2252" y="3052"/>
                  </a:cubicBezTo>
                  <a:cubicBezTo>
                    <a:pt x="2471" y="3052"/>
                    <a:pt x="2676" y="3078"/>
                    <a:pt x="2835" y="3216"/>
                  </a:cubicBezTo>
                  <a:cubicBezTo>
                    <a:pt x="2954" y="3323"/>
                    <a:pt x="3037" y="3454"/>
                    <a:pt x="3120" y="3573"/>
                  </a:cubicBezTo>
                  <a:cubicBezTo>
                    <a:pt x="3466" y="4048"/>
                    <a:pt x="4056" y="4329"/>
                    <a:pt x="4645" y="4329"/>
                  </a:cubicBezTo>
                  <a:cubicBezTo>
                    <a:pt x="4868" y="4329"/>
                    <a:pt x="5090" y="4289"/>
                    <a:pt x="5299" y="4204"/>
                  </a:cubicBezTo>
                  <a:cubicBezTo>
                    <a:pt x="5355" y="4172"/>
                    <a:pt x="5426" y="4140"/>
                    <a:pt x="5489" y="4140"/>
                  </a:cubicBezTo>
                  <a:cubicBezTo>
                    <a:pt x="5520" y="4140"/>
                    <a:pt x="5549" y="4148"/>
                    <a:pt x="5573" y="4168"/>
                  </a:cubicBezTo>
                  <a:cubicBezTo>
                    <a:pt x="5633" y="4216"/>
                    <a:pt x="5656" y="4287"/>
                    <a:pt x="5680" y="4347"/>
                  </a:cubicBezTo>
                  <a:cubicBezTo>
                    <a:pt x="5787" y="4609"/>
                    <a:pt x="6049" y="4751"/>
                    <a:pt x="6323" y="4787"/>
                  </a:cubicBezTo>
                  <a:cubicBezTo>
                    <a:pt x="6346" y="4788"/>
                    <a:pt x="6370" y="4789"/>
                    <a:pt x="6393" y="4789"/>
                  </a:cubicBezTo>
                  <a:cubicBezTo>
                    <a:pt x="6643" y="4789"/>
                    <a:pt x="6892" y="4731"/>
                    <a:pt x="7121" y="4644"/>
                  </a:cubicBezTo>
                  <a:cubicBezTo>
                    <a:pt x="7478" y="4525"/>
                    <a:pt x="7859" y="4382"/>
                    <a:pt x="8121" y="4109"/>
                  </a:cubicBezTo>
                  <a:cubicBezTo>
                    <a:pt x="8395" y="3835"/>
                    <a:pt x="8538" y="3394"/>
                    <a:pt x="8371" y="3085"/>
                  </a:cubicBezTo>
                  <a:cubicBezTo>
                    <a:pt x="8240" y="2823"/>
                    <a:pt x="7954" y="2656"/>
                    <a:pt x="7692" y="2501"/>
                  </a:cubicBezTo>
                  <a:cubicBezTo>
                    <a:pt x="6692" y="1942"/>
                    <a:pt x="5728" y="1299"/>
                    <a:pt x="4918" y="477"/>
                  </a:cubicBezTo>
                  <a:cubicBezTo>
                    <a:pt x="4787" y="334"/>
                    <a:pt x="4621" y="179"/>
                    <a:pt x="4478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5882;p62">
              <a:extLst>
                <a:ext uri="{FF2B5EF4-FFF2-40B4-BE49-F238E27FC236}">
                  <a16:creationId xmlns:a16="http://schemas.microsoft.com/office/drawing/2014/main" id="{BD639EB6-0F29-215A-BC27-8A236135EE26}"/>
                </a:ext>
              </a:extLst>
            </p:cNvPr>
            <p:cNvSpPr/>
            <p:nvPr/>
          </p:nvSpPr>
          <p:spPr>
            <a:xfrm>
              <a:off x="2498518" y="2136895"/>
              <a:ext cx="1232" cy="641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2"/>
                  </a:moveTo>
                  <a:lnTo>
                    <a:pt x="24" y="12"/>
                  </a:lnTo>
                  <a:cubicBezTo>
                    <a:pt x="1" y="0"/>
                    <a:pt x="1" y="0"/>
                    <a:pt x="24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7" name="Google Shape;5883;p62">
              <a:extLst>
                <a:ext uri="{FF2B5EF4-FFF2-40B4-BE49-F238E27FC236}">
                  <a16:creationId xmlns:a16="http://schemas.microsoft.com/office/drawing/2014/main" id="{6D6846F8-0CFD-41B7-1387-4DDBF9BEEB54}"/>
                </a:ext>
              </a:extLst>
            </p:cNvPr>
            <p:cNvSpPr/>
            <p:nvPr/>
          </p:nvSpPr>
          <p:spPr>
            <a:xfrm>
              <a:off x="2088847" y="2295716"/>
              <a:ext cx="180263" cy="183910"/>
            </a:xfrm>
            <a:custGeom>
              <a:avLst/>
              <a:gdLst/>
              <a:ahLst/>
              <a:cxnLst/>
              <a:rect l="l" t="t" r="r" b="b"/>
              <a:pathLst>
                <a:path w="3657" h="3731" extrusionOk="0">
                  <a:moveTo>
                    <a:pt x="1412" y="0"/>
                  </a:moveTo>
                  <a:cubicBezTo>
                    <a:pt x="1142" y="0"/>
                    <a:pt x="879" y="53"/>
                    <a:pt x="656" y="184"/>
                  </a:cubicBezTo>
                  <a:cubicBezTo>
                    <a:pt x="418" y="315"/>
                    <a:pt x="215" y="529"/>
                    <a:pt x="120" y="850"/>
                  </a:cubicBezTo>
                  <a:cubicBezTo>
                    <a:pt x="1" y="1208"/>
                    <a:pt x="13" y="1577"/>
                    <a:pt x="96" y="1910"/>
                  </a:cubicBezTo>
                  <a:cubicBezTo>
                    <a:pt x="299" y="2636"/>
                    <a:pt x="799" y="3208"/>
                    <a:pt x="1454" y="3505"/>
                  </a:cubicBezTo>
                  <a:cubicBezTo>
                    <a:pt x="1722" y="3628"/>
                    <a:pt x="2078" y="3730"/>
                    <a:pt x="2430" y="3730"/>
                  </a:cubicBezTo>
                  <a:cubicBezTo>
                    <a:pt x="2796" y="3730"/>
                    <a:pt x="3157" y="3619"/>
                    <a:pt x="3406" y="3303"/>
                  </a:cubicBezTo>
                  <a:cubicBezTo>
                    <a:pt x="3632" y="3041"/>
                    <a:pt x="3656" y="2672"/>
                    <a:pt x="3632" y="2339"/>
                  </a:cubicBezTo>
                  <a:cubicBezTo>
                    <a:pt x="3549" y="1624"/>
                    <a:pt x="3347" y="779"/>
                    <a:pt x="2763" y="386"/>
                  </a:cubicBezTo>
                  <a:cubicBezTo>
                    <a:pt x="2424" y="178"/>
                    <a:pt x="1906" y="0"/>
                    <a:pt x="14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8" name="Google Shape;5884;p62">
              <a:extLst>
                <a:ext uri="{FF2B5EF4-FFF2-40B4-BE49-F238E27FC236}">
                  <a16:creationId xmlns:a16="http://schemas.microsoft.com/office/drawing/2014/main" id="{A7EF1A1B-1B3A-1EDE-897C-42337D7AAE79}"/>
                </a:ext>
              </a:extLst>
            </p:cNvPr>
            <p:cNvSpPr/>
            <p:nvPr/>
          </p:nvSpPr>
          <p:spPr>
            <a:xfrm>
              <a:off x="2108219" y="2343136"/>
              <a:ext cx="112140" cy="64425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786" y="1"/>
                  </a:moveTo>
                  <a:cubicBezTo>
                    <a:pt x="693" y="1"/>
                    <a:pt x="601" y="14"/>
                    <a:pt x="513" y="43"/>
                  </a:cubicBezTo>
                  <a:cubicBezTo>
                    <a:pt x="394" y="67"/>
                    <a:pt x="287" y="126"/>
                    <a:pt x="203" y="222"/>
                  </a:cubicBezTo>
                  <a:cubicBezTo>
                    <a:pt x="132" y="293"/>
                    <a:pt x="1" y="424"/>
                    <a:pt x="37" y="543"/>
                  </a:cubicBezTo>
                  <a:cubicBezTo>
                    <a:pt x="45" y="595"/>
                    <a:pt x="92" y="629"/>
                    <a:pt x="140" y="629"/>
                  </a:cubicBezTo>
                  <a:cubicBezTo>
                    <a:pt x="158" y="629"/>
                    <a:pt x="175" y="624"/>
                    <a:pt x="191" y="615"/>
                  </a:cubicBezTo>
                  <a:cubicBezTo>
                    <a:pt x="263" y="591"/>
                    <a:pt x="322" y="484"/>
                    <a:pt x="382" y="436"/>
                  </a:cubicBezTo>
                  <a:cubicBezTo>
                    <a:pt x="453" y="376"/>
                    <a:pt x="525" y="341"/>
                    <a:pt x="620" y="305"/>
                  </a:cubicBezTo>
                  <a:cubicBezTo>
                    <a:pt x="680" y="293"/>
                    <a:pt x="727" y="281"/>
                    <a:pt x="787" y="281"/>
                  </a:cubicBezTo>
                  <a:cubicBezTo>
                    <a:pt x="703" y="424"/>
                    <a:pt x="668" y="591"/>
                    <a:pt x="680" y="769"/>
                  </a:cubicBezTo>
                  <a:cubicBezTo>
                    <a:pt x="691" y="877"/>
                    <a:pt x="727" y="972"/>
                    <a:pt x="763" y="1067"/>
                  </a:cubicBezTo>
                  <a:cubicBezTo>
                    <a:pt x="799" y="1115"/>
                    <a:pt x="822" y="1174"/>
                    <a:pt x="870" y="1198"/>
                  </a:cubicBezTo>
                  <a:cubicBezTo>
                    <a:pt x="882" y="1210"/>
                    <a:pt x="894" y="1246"/>
                    <a:pt x="930" y="1258"/>
                  </a:cubicBezTo>
                  <a:cubicBezTo>
                    <a:pt x="965" y="1293"/>
                    <a:pt x="989" y="1293"/>
                    <a:pt x="1037" y="1305"/>
                  </a:cubicBezTo>
                  <a:cubicBezTo>
                    <a:pt x="1041" y="1306"/>
                    <a:pt x="1046" y="1306"/>
                    <a:pt x="1050" y="1306"/>
                  </a:cubicBezTo>
                  <a:cubicBezTo>
                    <a:pt x="1105" y="1306"/>
                    <a:pt x="1154" y="1241"/>
                    <a:pt x="1132" y="1186"/>
                  </a:cubicBezTo>
                  <a:cubicBezTo>
                    <a:pt x="1120" y="1150"/>
                    <a:pt x="1120" y="1127"/>
                    <a:pt x="1108" y="1115"/>
                  </a:cubicBezTo>
                  <a:cubicBezTo>
                    <a:pt x="1096" y="1091"/>
                    <a:pt x="1084" y="1079"/>
                    <a:pt x="1061" y="1055"/>
                  </a:cubicBezTo>
                  <a:cubicBezTo>
                    <a:pt x="1037" y="1019"/>
                    <a:pt x="1013" y="996"/>
                    <a:pt x="1001" y="960"/>
                  </a:cubicBezTo>
                  <a:cubicBezTo>
                    <a:pt x="953" y="888"/>
                    <a:pt x="930" y="817"/>
                    <a:pt x="930" y="722"/>
                  </a:cubicBezTo>
                  <a:cubicBezTo>
                    <a:pt x="918" y="579"/>
                    <a:pt x="941" y="424"/>
                    <a:pt x="1001" y="293"/>
                  </a:cubicBezTo>
                  <a:cubicBezTo>
                    <a:pt x="1108" y="305"/>
                    <a:pt x="1215" y="353"/>
                    <a:pt x="1299" y="400"/>
                  </a:cubicBezTo>
                  <a:cubicBezTo>
                    <a:pt x="1644" y="555"/>
                    <a:pt x="1989" y="877"/>
                    <a:pt x="2144" y="1234"/>
                  </a:cubicBezTo>
                  <a:cubicBezTo>
                    <a:pt x="2152" y="1262"/>
                    <a:pt x="2171" y="1274"/>
                    <a:pt x="2191" y="1274"/>
                  </a:cubicBezTo>
                  <a:cubicBezTo>
                    <a:pt x="2231" y="1274"/>
                    <a:pt x="2275" y="1229"/>
                    <a:pt x="2251" y="1174"/>
                  </a:cubicBezTo>
                  <a:cubicBezTo>
                    <a:pt x="2168" y="924"/>
                    <a:pt x="2061" y="722"/>
                    <a:pt x="1894" y="543"/>
                  </a:cubicBezTo>
                  <a:cubicBezTo>
                    <a:pt x="1715" y="365"/>
                    <a:pt x="1525" y="222"/>
                    <a:pt x="1287" y="115"/>
                  </a:cubicBezTo>
                  <a:cubicBezTo>
                    <a:pt x="1132" y="45"/>
                    <a:pt x="958" y="1"/>
                    <a:pt x="7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9" name="Google Shape;5887;p62">
              <a:extLst>
                <a:ext uri="{FF2B5EF4-FFF2-40B4-BE49-F238E27FC236}">
                  <a16:creationId xmlns:a16="http://schemas.microsoft.com/office/drawing/2014/main" id="{2F06CC5D-7E7C-8E04-72BE-968D903186DE}"/>
                </a:ext>
              </a:extLst>
            </p:cNvPr>
            <p:cNvSpPr/>
            <p:nvPr/>
          </p:nvSpPr>
          <p:spPr>
            <a:xfrm>
              <a:off x="2558113" y="2367980"/>
              <a:ext cx="168778" cy="72214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040" y="0"/>
                  </a:moveTo>
                  <a:cubicBezTo>
                    <a:pt x="2836" y="0"/>
                    <a:pt x="2435" y="151"/>
                    <a:pt x="1863" y="170"/>
                  </a:cubicBezTo>
                  <a:cubicBezTo>
                    <a:pt x="1816" y="172"/>
                    <a:pt x="1771" y="173"/>
                    <a:pt x="1727" y="173"/>
                  </a:cubicBezTo>
                  <a:cubicBezTo>
                    <a:pt x="1270" y="173"/>
                    <a:pt x="968" y="64"/>
                    <a:pt x="707" y="64"/>
                  </a:cubicBezTo>
                  <a:cubicBezTo>
                    <a:pt x="592" y="64"/>
                    <a:pt x="484" y="85"/>
                    <a:pt x="375" y="146"/>
                  </a:cubicBezTo>
                  <a:cubicBezTo>
                    <a:pt x="0" y="339"/>
                    <a:pt x="741" y="1464"/>
                    <a:pt x="1709" y="1464"/>
                  </a:cubicBezTo>
                  <a:cubicBezTo>
                    <a:pt x="1756" y="1464"/>
                    <a:pt x="1804" y="1461"/>
                    <a:pt x="1851" y="1456"/>
                  </a:cubicBezTo>
                  <a:cubicBezTo>
                    <a:pt x="2863" y="1325"/>
                    <a:pt x="3423" y="384"/>
                    <a:pt x="3161" y="39"/>
                  </a:cubicBezTo>
                  <a:cubicBezTo>
                    <a:pt x="3136" y="11"/>
                    <a:pt x="3095" y="0"/>
                    <a:pt x="3040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0" name="Google Shape;5888;p62">
              <a:extLst>
                <a:ext uri="{FF2B5EF4-FFF2-40B4-BE49-F238E27FC236}">
                  <a16:creationId xmlns:a16="http://schemas.microsoft.com/office/drawing/2014/main" id="{44BC5EC6-C53C-403E-D8C2-B6B428F83BC0}"/>
                </a:ext>
              </a:extLst>
            </p:cNvPr>
            <p:cNvSpPr/>
            <p:nvPr/>
          </p:nvSpPr>
          <p:spPr>
            <a:xfrm>
              <a:off x="2571274" y="2385479"/>
              <a:ext cx="102775" cy="54813"/>
            </a:xfrm>
            <a:custGeom>
              <a:avLst/>
              <a:gdLst/>
              <a:ahLst/>
              <a:cxnLst/>
              <a:rect l="l" t="t" r="r" b="b"/>
              <a:pathLst>
                <a:path w="2085" h="1112" extrusionOk="0">
                  <a:moveTo>
                    <a:pt x="268" y="0"/>
                  </a:moveTo>
                  <a:cubicBezTo>
                    <a:pt x="171" y="0"/>
                    <a:pt x="79" y="16"/>
                    <a:pt x="1" y="53"/>
                  </a:cubicBezTo>
                  <a:cubicBezTo>
                    <a:pt x="90" y="442"/>
                    <a:pt x="677" y="1112"/>
                    <a:pt x="1404" y="1112"/>
                  </a:cubicBezTo>
                  <a:cubicBezTo>
                    <a:pt x="1455" y="1112"/>
                    <a:pt x="1508" y="1108"/>
                    <a:pt x="1561" y="1101"/>
                  </a:cubicBezTo>
                  <a:cubicBezTo>
                    <a:pt x="1763" y="1065"/>
                    <a:pt x="1942" y="1030"/>
                    <a:pt x="2084" y="946"/>
                  </a:cubicBezTo>
                  <a:cubicBezTo>
                    <a:pt x="1799" y="613"/>
                    <a:pt x="1430" y="375"/>
                    <a:pt x="1061" y="208"/>
                  </a:cubicBezTo>
                  <a:cubicBezTo>
                    <a:pt x="859" y="120"/>
                    <a:pt x="541" y="0"/>
                    <a:pt x="268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5889;p62">
              <a:extLst>
                <a:ext uri="{FF2B5EF4-FFF2-40B4-BE49-F238E27FC236}">
                  <a16:creationId xmlns:a16="http://schemas.microsoft.com/office/drawing/2014/main" id="{0921A884-FDFD-FCA2-5CE6-D7D96B8258D3}"/>
                </a:ext>
              </a:extLst>
            </p:cNvPr>
            <p:cNvSpPr/>
            <p:nvPr/>
          </p:nvSpPr>
          <p:spPr>
            <a:xfrm>
              <a:off x="2512616" y="2175639"/>
              <a:ext cx="93360" cy="33026"/>
            </a:xfrm>
            <a:custGeom>
              <a:avLst/>
              <a:gdLst/>
              <a:ahLst/>
              <a:cxnLst/>
              <a:rect l="l" t="t" r="r" b="b"/>
              <a:pathLst>
                <a:path w="1894" h="670" extrusionOk="0">
                  <a:moveTo>
                    <a:pt x="1084" y="0"/>
                  </a:moveTo>
                  <a:cubicBezTo>
                    <a:pt x="893" y="0"/>
                    <a:pt x="715" y="48"/>
                    <a:pt x="572" y="107"/>
                  </a:cubicBezTo>
                  <a:cubicBezTo>
                    <a:pt x="357" y="191"/>
                    <a:pt x="155" y="322"/>
                    <a:pt x="48" y="536"/>
                  </a:cubicBezTo>
                  <a:cubicBezTo>
                    <a:pt x="36" y="548"/>
                    <a:pt x="36" y="584"/>
                    <a:pt x="12" y="596"/>
                  </a:cubicBezTo>
                  <a:cubicBezTo>
                    <a:pt x="2" y="637"/>
                    <a:pt x="0" y="669"/>
                    <a:pt x="31" y="669"/>
                  </a:cubicBezTo>
                  <a:cubicBezTo>
                    <a:pt x="36" y="669"/>
                    <a:pt x="42" y="669"/>
                    <a:pt x="48" y="667"/>
                  </a:cubicBezTo>
                  <a:cubicBezTo>
                    <a:pt x="60" y="667"/>
                    <a:pt x="96" y="643"/>
                    <a:pt x="107" y="619"/>
                  </a:cubicBezTo>
                  <a:cubicBezTo>
                    <a:pt x="325" y="424"/>
                    <a:pt x="632" y="273"/>
                    <a:pt x="1006" y="273"/>
                  </a:cubicBezTo>
                  <a:cubicBezTo>
                    <a:pt x="1020" y="273"/>
                    <a:pt x="1034" y="274"/>
                    <a:pt x="1048" y="274"/>
                  </a:cubicBezTo>
                  <a:cubicBezTo>
                    <a:pt x="1143" y="298"/>
                    <a:pt x="1250" y="298"/>
                    <a:pt x="1358" y="322"/>
                  </a:cubicBezTo>
                  <a:cubicBezTo>
                    <a:pt x="1445" y="351"/>
                    <a:pt x="1540" y="388"/>
                    <a:pt x="1649" y="388"/>
                  </a:cubicBezTo>
                  <a:cubicBezTo>
                    <a:pt x="1674" y="388"/>
                    <a:pt x="1700" y="386"/>
                    <a:pt x="1727" y="381"/>
                  </a:cubicBezTo>
                  <a:cubicBezTo>
                    <a:pt x="1858" y="381"/>
                    <a:pt x="1893" y="250"/>
                    <a:pt x="1834" y="191"/>
                  </a:cubicBezTo>
                  <a:cubicBezTo>
                    <a:pt x="1762" y="84"/>
                    <a:pt x="1560" y="60"/>
                    <a:pt x="1441" y="24"/>
                  </a:cubicBezTo>
                  <a:cubicBezTo>
                    <a:pt x="1322" y="12"/>
                    <a:pt x="1191" y="0"/>
                    <a:pt x="1084" y="0"/>
                  </a:cubicBezTo>
                  <a:close/>
                </a:path>
              </a:pathLst>
            </a:custGeom>
            <a:solidFill>
              <a:srgbClr val="C05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5890;p62">
              <a:extLst>
                <a:ext uri="{FF2B5EF4-FFF2-40B4-BE49-F238E27FC236}">
                  <a16:creationId xmlns:a16="http://schemas.microsoft.com/office/drawing/2014/main" id="{99F71629-EEE5-2AD9-0A33-BC660BE504B3}"/>
                </a:ext>
              </a:extLst>
            </p:cNvPr>
            <p:cNvSpPr/>
            <p:nvPr/>
          </p:nvSpPr>
          <p:spPr>
            <a:xfrm>
              <a:off x="2691696" y="2167802"/>
              <a:ext cx="73692" cy="26963"/>
            </a:xfrm>
            <a:custGeom>
              <a:avLst/>
              <a:gdLst/>
              <a:ahLst/>
              <a:cxnLst/>
              <a:rect l="l" t="t" r="r" b="b"/>
              <a:pathLst>
                <a:path w="1495" h="547" extrusionOk="0">
                  <a:moveTo>
                    <a:pt x="640" y="0"/>
                  </a:moveTo>
                  <a:cubicBezTo>
                    <a:pt x="606" y="0"/>
                    <a:pt x="571" y="2"/>
                    <a:pt x="534" y="4"/>
                  </a:cubicBezTo>
                  <a:cubicBezTo>
                    <a:pt x="451" y="16"/>
                    <a:pt x="368" y="40"/>
                    <a:pt x="284" y="76"/>
                  </a:cubicBezTo>
                  <a:cubicBezTo>
                    <a:pt x="201" y="123"/>
                    <a:pt x="70" y="171"/>
                    <a:pt x="34" y="290"/>
                  </a:cubicBezTo>
                  <a:cubicBezTo>
                    <a:pt x="0" y="358"/>
                    <a:pt x="53" y="470"/>
                    <a:pt x="151" y="470"/>
                  </a:cubicBezTo>
                  <a:cubicBezTo>
                    <a:pt x="155" y="470"/>
                    <a:pt x="160" y="469"/>
                    <a:pt x="165" y="469"/>
                  </a:cubicBezTo>
                  <a:cubicBezTo>
                    <a:pt x="273" y="457"/>
                    <a:pt x="344" y="397"/>
                    <a:pt x="439" y="362"/>
                  </a:cubicBezTo>
                  <a:cubicBezTo>
                    <a:pt x="511" y="338"/>
                    <a:pt x="582" y="302"/>
                    <a:pt x="654" y="290"/>
                  </a:cubicBezTo>
                  <a:cubicBezTo>
                    <a:pt x="718" y="274"/>
                    <a:pt x="782" y="266"/>
                    <a:pt x="844" y="266"/>
                  </a:cubicBezTo>
                  <a:cubicBezTo>
                    <a:pt x="1059" y="266"/>
                    <a:pt x="1259" y="357"/>
                    <a:pt x="1416" y="504"/>
                  </a:cubicBezTo>
                  <a:cubicBezTo>
                    <a:pt x="1427" y="516"/>
                    <a:pt x="1463" y="528"/>
                    <a:pt x="1475" y="540"/>
                  </a:cubicBezTo>
                  <a:cubicBezTo>
                    <a:pt x="1479" y="545"/>
                    <a:pt x="1483" y="547"/>
                    <a:pt x="1485" y="547"/>
                  </a:cubicBezTo>
                  <a:cubicBezTo>
                    <a:pt x="1494" y="547"/>
                    <a:pt x="1483" y="508"/>
                    <a:pt x="1463" y="469"/>
                  </a:cubicBezTo>
                  <a:cubicBezTo>
                    <a:pt x="1439" y="457"/>
                    <a:pt x="1427" y="421"/>
                    <a:pt x="1427" y="409"/>
                  </a:cubicBezTo>
                  <a:cubicBezTo>
                    <a:pt x="1296" y="219"/>
                    <a:pt x="1118" y="112"/>
                    <a:pt x="951" y="52"/>
                  </a:cubicBezTo>
                  <a:cubicBezTo>
                    <a:pt x="851" y="16"/>
                    <a:pt x="751" y="0"/>
                    <a:pt x="640" y="0"/>
                  </a:cubicBezTo>
                  <a:close/>
                </a:path>
              </a:pathLst>
            </a:custGeom>
            <a:solidFill>
              <a:srgbClr val="C05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5891;p62">
              <a:extLst>
                <a:ext uri="{FF2B5EF4-FFF2-40B4-BE49-F238E27FC236}">
                  <a16:creationId xmlns:a16="http://schemas.microsoft.com/office/drawing/2014/main" id="{98EA6E74-854D-EAE7-0E8A-6A56CB515F19}"/>
                </a:ext>
              </a:extLst>
            </p:cNvPr>
            <p:cNvSpPr/>
            <p:nvPr/>
          </p:nvSpPr>
          <p:spPr>
            <a:xfrm>
              <a:off x="2485160" y="2273535"/>
              <a:ext cx="101444" cy="37019"/>
            </a:xfrm>
            <a:custGeom>
              <a:avLst/>
              <a:gdLst/>
              <a:ahLst/>
              <a:cxnLst/>
              <a:rect l="l" t="t" r="r" b="b"/>
              <a:pathLst>
                <a:path w="2058" h="751" extrusionOk="0">
                  <a:moveTo>
                    <a:pt x="1073" y="1"/>
                  </a:moveTo>
                  <a:cubicBezTo>
                    <a:pt x="870" y="1"/>
                    <a:pt x="669" y="49"/>
                    <a:pt x="498" y="145"/>
                  </a:cubicBezTo>
                  <a:cubicBezTo>
                    <a:pt x="391" y="181"/>
                    <a:pt x="295" y="264"/>
                    <a:pt x="212" y="336"/>
                  </a:cubicBezTo>
                  <a:cubicBezTo>
                    <a:pt x="141" y="407"/>
                    <a:pt x="33" y="503"/>
                    <a:pt x="10" y="598"/>
                  </a:cubicBezTo>
                  <a:cubicBezTo>
                    <a:pt x="1" y="634"/>
                    <a:pt x="19" y="670"/>
                    <a:pt x="49" y="670"/>
                  </a:cubicBezTo>
                  <a:cubicBezTo>
                    <a:pt x="58" y="670"/>
                    <a:pt x="69" y="666"/>
                    <a:pt x="81" y="657"/>
                  </a:cubicBezTo>
                  <a:cubicBezTo>
                    <a:pt x="152" y="622"/>
                    <a:pt x="236" y="526"/>
                    <a:pt x="307" y="479"/>
                  </a:cubicBezTo>
                  <a:cubicBezTo>
                    <a:pt x="379" y="419"/>
                    <a:pt x="474" y="360"/>
                    <a:pt x="557" y="324"/>
                  </a:cubicBezTo>
                  <a:cubicBezTo>
                    <a:pt x="705" y="245"/>
                    <a:pt x="861" y="199"/>
                    <a:pt x="1012" y="199"/>
                  </a:cubicBezTo>
                  <a:cubicBezTo>
                    <a:pt x="1043" y="199"/>
                    <a:pt x="1074" y="201"/>
                    <a:pt x="1105" y="205"/>
                  </a:cubicBezTo>
                  <a:cubicBezTo>
                    <a:pt x="1284" y="217"/>
                    <a:pt x="1450" y="276"/>
                    <a:pt x="1605" y="360"/>
                  </a:cubicBezTo>
                  <a:cubicBezTo>
                    <a:pt x="1676" y="407"/>
                    <a:pt x="1748" y="467"/>
                    <a:pt x="1807" y="538"/>
                  </a:cubicBezTo>
                  <a:cubicBezTo>
                    <a:pt x="1867" y="598"/>
                    <a:pt x="1915" y="693"/>
                    <a:pt x="1974" y="741"/>
                  </a:cubicBezTo>
                  <a:cubicBezTo>
                    <a:pt x="1980" y="747"/>
                    <a:pt x="1989" y="750"/>
                    <a:pt x="1999" y="750"/>
                  </a:cubicBezTo>
                  <a:cubicBezTo>
                    <a:pt x="2026" y="750"/>
                    <a:pt x="2057" y="728"/>
                    <a:pt x="2057" y="693"/>
                  </a:cubicBezTo>
                  <a:cubicBezTo>
                    <a:pt x="2057" y="598"/>
                    <a:pt x="1998" y="479"/>
                    <a:pt x="1938" y="419"/>
                  </a:cubicBezTo>
                  <a:cubicBezTo>
                    <a:pt x="1879" y="348"/>
                    <a:pt x="1807" y="276"/>
                    <a:pt x="1724" y="217"/>
                  </a:cubicBezTo>
                  <a:cubicBezTo>
                    <a:pt x="1545" y="98"/>
                    <a:pt x="1343" y="26"/>
                    <a:pt x="1141" y="3"/>
                  </a:cubicBezTo>
                  <a:cubicBezTo>
                    <a:pt x="1118" y="1"/>
                    <a:pt x="1095" y="1"/>
                    <a:pt x="107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5892;p62">
              <a:extLst>
                <a:ext uri="{FF2B5EF4-FFF2-40B4-BE49-F238E27FC236}">
                  <a16:creationId xmlns:a16="http://schemas.microsoft.com/office/drawing/2014/main" id="{7108E371-D7EE-381D-4B16-83D7FC9C69D1}"/>
                </a:ext>
              </a:extLst>
            </p:cNvPr>
            <p:cNvSpPr/>
            <p:nvPr/>
          </p:nvSpPr>
          <p:spPr>
            <a:xfrm>
              <a:off x="2709195" y="2262986"/>
              <a:ext cx="66298" cy="40321"/>
            </a:xfrm>
            <a:custGeom>
              <a:avLst/>
              <a:gdLst/>
              <a:ahLst/>
              <a:cxnLst/>
              <a:rect l="l" t="t" r="r" b="b"/>
              <a:pathLst>
                <a:path w="1345" h="818" extrusionOk="0">
                  <a:moveTo>
                    <a:pt x="651" y="0"/>
                  </a:moveTo>
                  <a:cubicBezTo>
                    <a:pt x="613" y="0"/>
                    <a:pt x="575" y="5"/>
                    <a:pt x="537" y="14"/>
                  </a:cubicBezTo>
                  <a:cubicBezTo>
                    <a:pt x="406" y="38"/>
                    <a:pt x="287" y="133"/>
                    <a:pt x="179" y="264"/>
                  </a:cubicBezTo>
                  <a:cubicBezTo>
                    <a:pt x="132" y="324"/>
                    <a:pt x="96" y="395"/>
                    <a:pt x="60" y="490"/>
                  </a:cubicBezTo>
                  <a:cubicBezTo>
                    <a:pt x="37" y="562"/>
                    <a:pt x="1" y="681"/>
                    <a:pt x="1" y="776"/>
                  </a:cubicBezTo>
                  <a:cubicBezTo>
                    <a:pt x="1" y="799"/>
                    <a:pt x="21" y="818"/>
                    <a:pt x="38" y="818"/>
                  </a:cubicBezTo>
                  <a:cubicBezTo>
                    <a:pt x="48" y="818"/>
                    <a:pt x="56" y="812"/>
                    <a:pt x="60" y="800"/>
                  </a:cubicBezTo>
                  <a:cubicBezTo>
                    <a:pt x="96" y="740"/>
                    <a:pt x="120" y="669"/>
                    <a:pt x="156" y="598"/>
                  </a:cubicBezTo>
                  <a:cubicBezTo>
                    <a:pt x="179" y="514"/>
                    <a:pt x="227" y="455"/>
                    <a:pt x="275" y="395"/>
                  </a:cubicBezTo>
                  <a:cubicBezTo>
                    <a:pt x="346" y="300"/>
                    <a:pt x="465" y="217"/>
                    <a:pt x="572" y="193"/>
                  </a:cubicBezTo>
                  <a:cubicBezTo>
                    <a:pt x="601" y="190"/>
                    <a:pt x="628" y="189"/>
                    <a:pt x="655" y="189"/>
                  </a:cubicBezTo>
                  <a:cubicBezTo>
                    <a:pt x="755" y="189"/>
                    <a:pt x="848" y="208"/>
                    <a:pt x="941" y="264"/>
                  </a:cubicBezTo>
                  <a:cubicBezTo>
                    <a:pt x="1001" y="300"/>
                    <a:pt x="1061" y="359"/>
                    <a:pt x="1120" y="395"/>
                  </a:cubicBezTo>
                  <a:cubicBezTo>
                    <a:pt x="1180" y="443"/>
                    <a:pt x="1227" y="514"/>
                    <a:pt x="1287" y="562"/>
                  </a:cubicBezTo>
                  <a:cubicBezTo>
                    <a:pt x="1290" y="563"/>
                    <a:pt x="1293" y="564"/>
                    <a:pt x="1297" y="564"/>
                  </a:cubicBezTo>
                  <a:cubicBezTo>
                    <a:pt x="1319" y="564"/>
                    <a:pt x="1345" y="532"/>
                    <a:pt x="1334" y="490"/>
                  </a:cubicBezTo>
                  <a:cubicBezTo>
                    <a:pt x="1287" y="395"/>
                    <a:pt x="1227" y="312"/>
                    <a:pt x="1168" y="252"/>
                  </a:cubicBezTo>
                  <a:cubicBezTo>
                    <a:pt x="1096" y="181"/>
                    <a:pt x="1037" y="133"/>
                    <a:pt x="953" y="86"/>
                  </a:cubicBezTo>
                  <a:cubicBezTo>
                    <a:pt x="857" y="33"/>
                    <a:pt x="755" y="0"/>
                    <a:pt x="651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5893;p62">
              <a:extLst>
                <a:ext uri="{FF2B5EF4-FFF2-40B4-BE49-F238E27FC236}">
                  <a16:creationId xmlns:a16="http://schemas.microsoft.com/office/drawing/2014/main" id="{7377B3A9-6FB2-ABD3-5F31-22E008AFF923}"/>
                </a:ext>
              </a:extLst>
            </p:cNvPr>
            <p:cNvSpPr/>
            <p:nvPr/>
          </p:nvSpPr>
          <p:spPr>
            <a:xfrm>
              <a:off x="2653445" y="2219165"/>
              <a:ext cx="54665" cy="130280"/>
            </a:xfrm>
            <a:custGeom>
              <a:avLst/>
              <a:gdLst/>
              <a:ahLst/>
              <a:cxnLst/>
              <a:rect l="l" t="t" r="r" b="b"/>
              <a:pathLst>
                <a:path w="1109" h="2643" extrusionOk="0">
                  <a:moveTo>
                    <a:pt x="267" y="1"/>
                  </a:moveTo>
                  <a:cubicBezTo>
                    <a:pt x="246" y="1"/>
                    <a:pt x="226" y="13"/>
                    <a:pt x="215" y="34"/>
                  </a:cubicBezTo>
                  <a:cubicBezTo>
                    <a:pt x="179" y="94"/>
                    <a:pt x="167" y="177"/>
                    <a:pt x="156" y="248"/>
                  </a:cubicBezTo>
                  <a:cubicBezTo>
                    <a:pt x="132" y="320"/>
                    <a:pt x="120" y="391"/>
                    <a:pt x="108" y="486"/>
                  </a:cubicBezTo>
                  <a:cubicBezTo>
                    <a:pt x="96" y="617"/>
                    <a:pt x="72" y="760"/>
                    <a:pt x="60" y="915"/>
                  </a:cubicBezTo>
                  <a:cubicBezTo>
                    <a:pt x="36" y="1177"/>
                    <a:pt x="1" y="1475"/>
                    <a:pt x="132" y="1713"/>
                  </a:cubicBezTo>
                  <a:cubicBezTo>
                    <a:pt x="179" y="1808"/>
                    <a:pt x="275" y="1891"/>
                    <a:pt x="358" y="1951"/>
                  </a:cubicBezTo>
                  <a:cubicBezTo>
                    <a:pt x="477" y="2010"/>
                    <a:pt x="596" y="2010"/>
                    <a:pt x="715" y="2010"/>
                  </a:cubicBezTo>
                  <a:lnTo>
                    <a:pt x="822" y="2010"/>
                  </a:lnTo>
                  <a:cubicBezTo>
                    <a:pt x="870" y="2010"/>
                    <a:pt x="894" y="2010"/>
                    <a:pt x="906" y="2070"/>
                  </a:cubicBezTo>
                  <a:cubicBezTo>
                    <a:pt x="929" y="2118"/>
                    <a:pt x="882" y="2213"/>
                    <a:pt x="870" y="2249"/>
                  </a:cubicBezTo>
                  <a:cubicBezTo>
                    <a:pt x="810" y="2368"/>
                    <a:pt x="727" y="2475"/>
                    <a:pt x="632" y="2546"/>
                  </a:cubicBezTo>
                  <a:cubicBezTo>
                    <a:pt x="588" y="2579"/>
                    <a:pt x="605" y="2643"/>
                    <a:pt x="645" y="2643"/>
                  </a:cubicBezTo>
                  <a:cubicBezTo>
                    <a:pt x="649" y="2643"/>
                    <a:pt x="652" y="2642"/>
                    <a:pt x="656" y="2641"/>
                  </a:cubicBezTo>
                  <a:cubicBezTo>
                    <a:pt x="882" y="2546"/>
                    <a:pt x="1025" y="2344"/>
                    <a:pt x="1072" y="2106"/>
                  </a:cubicBezTo>
                  <a:cubicBezTo>
                    <a:pt x="1108" y="1725"/>
                    <a:pt x="656" y="1879"/>
                    <a:pt x="465" y="1796"/>
                  </a:cubicBezTo>
                  <a:cubicBezTo>
                    <a:pt x="191" y="1665"/>
                    <a:pt x="227" y="1284"/>
                    <a:pt x="239" y="1034"/>
                  </a:cubicBezTo>
                  <a:lnTo>
                    <a:pt x="287" y="546"/>
                  </a:lnTo>
                  <a:cubicBezTo>
                    <a:pt x="298" y="451"/>
                    <a:pt x="298" y="379"/>
                    <a:pt x="310" y="284"/>
                  </a:cubicBezTo>
                  <a:cubicBezTo>
                    <a:pt x="310" y="213"/>
                    <a:pt x="346" y="141"/>
                    <a:pt x="334" y="58"/>
                  </a:cubicBezTo>
                  <a:cubicBezTo>
                    <a:pt x="321" y="18"/>
                    <a:pt x="293" y="1"/>
                    <a:pt x="267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2" name="Google Shape;5784;p62">
            <a:extLst>
              <a:ext uri="{FF2B5EF4-FFF2-40B4-BE49-F238E27FC236}">
                <a16:creationId xmlns:a16="http://schemas.microsoft.com/office/drawing/2014/main" id="{E17C5A43-41F7-AD9C-D327-64115E6AC502}"/>
              </a:ext>
            </a:extLst>
          </p:cNvPr>
          <p:cNvGrpSpPr/>
          <p:nvPr/>
        </p:nvGrpSpPr>
        <p:grpSpPr>
          <a:xfrm>
            <a:off x="5348839" y="2972148"/>
            <a:ext cx="866311" cy="1806974"/>
            <a:chOff x="4674383" y="1818020"/>
            <a:chExt cx="1065260" cy="2304979"/>
          </a:xfrm>
        </p:grpSpPr>
        <p:sp>
          <p:nvSpPr>
            <p:cNvPr id="225" name="Google Shape;5785;p62">
              <a:extLst>
                <a:ext uri="{FF2B5EF4-FFF2-40B4-BE49-F238E27FC236}">
                  <a16:creationId xmlns:a16="http://schemas.microsoft.com/office/drawing/2014/main" id="{6E0390B4-B14A-3081-9622-2B57A448707A}"/>
                </a:ext>
              </a:extLst>
            </p:cNvPr>
            <p:cNvSpPr/>
            <p:nvPr/>
          </p:nvSpPr>
          <p:spPr>
            <a:xfrm>
              <a:off x="4787756" y="3281473"/>
              <a:ext cx="68024" cy="63932"/>
            </a:xfrm>
            <a:custGeom>
              <a:avLst/>
              <a:gdLst/>
              <a:ahLst/>
              <a:cxnLst/>
              <a:rect l="l" t="t" r="r" b="b"/>
              <a:pathLst>
                <a:path w="1380" h="1297" extrusionOk="0">
                  <a:moveTo>
                    <a:pt x="323" y="0"/>
                  </a:moveTo>
                  <a:cubicBezTo>
                    <a:pt x="288" y="0"/>
                    <a:pt x="258" y="10"/>
                    <a:pt x="237" y="33"/>
                  </a:cubicBezTo>
                  <a:cubicBezTo>
                    <a:pt x="94" y="176"/>
                    <a:pt x="475" y="593"/>
                    <a:pt x="475" y="593"/>
                  </a:cubicBezTo>
                  <a:cubicBezTo>
                    <a:pt x="475" y="593"/>
                    <a:pt x="278" y="498"/>
                    <a:pt x="156" y="498"/>
                  </a:cubicBezTo>
                  <a:cubicBezTo>
                    <a:pt x="50" y="498"/>
                    <a:pt x="0" y="571"/>
                    <a:pt x="189" y="843"/>
                  </a:cubicBezTo>
                  <a:cubicBezTo>
                    <a:pt x="458" y="1235"/>
                    <a:pt x="918" y="1296"/>
                    <a:pt x="1181" y="1296"/>
                  </a:cubicBezTo>
                  <a:cubicBezTo>
                    <a:pt x="1301" y="1296"/>
                    <a:pt x="1380" y="1283"/>
                    <a:pt x="1380" y="1283"/>
                  </a:cubicBezTo>
                  <a:lnTo>
                    <a:pt x="832" y="259"/>
                  </a:lnTo>
                  <a:cubicBezTo>
                    <a:pt x="832" y="259"/>
                    <a:pt x="506" y="0"/>
                    <a:pt x="323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Google Shape;5786;p62">
              <a:extLst>
                <a:ext uri="{FF2B5EF4-FFF2-40B4-BE49-F238E27FC236}">
                  <a16:creationId xmlns:a16="http://schemas.microsoft.com/office/drawing/2014/main" id="{B3216BE6-3BA6-CD25-931A-DC124AFD072A}"/>
                </a:ext>
              </a:extLst>
            </p:cNvPr>
            <p:cNvSpPr/>
            <p:nvPr/>
          </p:nvSpPr>
          <p:spPr>
            <a:xfrm>
              <a:off x="4808804" y="3203837"/>
              <a:ext cx="146152" cy="142406"/>
            </a:xfrm>
            <a:custGeom>
              <a:avLst/>
              <a:gdLst/>
              <a:ahLst/>
              <a:cxnLst/>
              <a:rect l="l" t="t" r="r" b="b"/>
              <a:pathLst>
                <a:path w="2965" h="2889" extrusionOk="0">
                  <a:moveTo>
                    <a:pt x="1791" y="0"/>
                  </a:moveTo>
                  <a:cubicBezTo>
                    <a:pt x="1261" y="0"/>
                    <a:pt x="0" y="879"/>
                    <a:pt x="0" y="1001"/>
                  </a:cubicBezTo>
                  <a:cubicBezTo>
                    <a:pt x="0" y="1156"/>
                    <a:pt x="560" y="2787"/>
                    <a:pt x="857" y="2882"/>
                  </a:cubicBezTo>
                  <a:cubicBezTo>
                    <a:pt x="874" y="2887"/>
                    <a:pt x="894" y="2889"/>
                    <a:pt x="917" y="2889"/>
                  </a:cubicBezTo>
                  <a:cubicBezTo>
                    <a:pt x="1320" y="2889"/>
                    <a:pt x="2709" y="2233"/>
                    <a:pt x="2822" y="1715"/>
                  </a:cubicBezTo>
                  <a:cubicBezTo>
                    <a:pt x="2965" y="1168"/>
                    <a:pt x="1988" y="84"/>
                    <a:pt x="1988" y="84"/>
                  </a:cubicBezTo>
                  <a:cubicBezTo>
                    <a:pt x="1950" y="25"/>
                    <a:pt x="1881" y="0"/>
                    <a:pt x="179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Google Shape;5787;p62">
              <a:extLst>
                <a:ext uri="{FF2B5EF4-FFF2-40B4-BE49-F238E27FC236}">
                  <a16:creationId xmlns:a16="http://schemas.microsoft.com/office/drawing/2014/main" id="{83C4538D-4EB5-3D74-B5E0-F034DE3A3AEA}"/>
                </a:ext>
              </a:extLst>
            </p:cNvPr>
            <p:cNvSpPr/>
            <p:nvPr/>
          </p:nvSpPr>
          <p:spPr>
            <a:xfrm>
              <a:off x="4818761" y="3290149"/>
              <a:ext cx="21196" cy="42884"/>
            </a:xfrm>
            <a:custGeom>
              <a:avLst/>
              <a:gdLst/>
              <a:ahLst/>
              <a:cxnLst/>
              <a:rect l="l" t="t" r="r" b="b"/>
              <a:pathLst>
                <a:path w="430" h="870" extrusionOk="0">
                  <a:moveTo>
                    <a:pt x="37" y="0"/>
                  </a:moveTo>
                  <a:cubicBezTo>
                    <a:pt x="20" y="0"/>
                    <a:pt x="0" y="21"/>
                    <a:pt x="0" y="36"/>
                  </a:cubicBezTo>
                  <a:cubicBezTo>
                    <a:pt x="36" y="191"/>
                    <a:pt x="72" y="334"/>
                    <a:pt x="155" y="488"/>
                  </a:cubicBezTo>
                  <a:cubicBezTo>
                    <a:pt x="179" y="560"/>
                    <a:pt x="227" y="619"/>
                    <a:pt x="251" y="691"/>
                  </a:cubicBezTo>
                  <a:cubicBezTo>
                    <a:pt x="274" y="726"/>
                    <a:pt x="298" y="750"/>
                    <a:pt x="334" y="798"/>
                  </a:cubicBezTo>
                  <a:cubicBezTo>
                    <a:pt x="346" y="834"/>
                    <a:pt x="370" y="857"/>
                    <a:pt x="405" y="869"/>
                  </a:cubicBezTo>
                  <a:cubicBezTo>
                    <a:pt x="417" y="869"/>
                    <a:pt x="429" y="869"/>
                    <a:pt x="429" y="857"/>
                  </a:cubicBezTo>
                  <a:cubicBezTo>
                    <a:pt x="429" y="798"/>
                    <a:pt x="417" y="786"/>
                    <a:pt x="393" y="750"/>
                  </a:cubicBezTo>
                  <a:cubicBezTo>
                    <a:pt x="381" y="726"/>
                    <a:pt x="346" y="691"/>
                    <a:pt x="334" y="667"/>
                  </a:cubicBezTo>
                  <a:cubicBezTo>
                    <a:pt x="286" y="607"/>
                    <a:pt x="251" y="536"/>
                    <a:pt x="215" y="453"/>
                  </a:cubicBezTo>
                  <a:cubicBezTo>
                    <a:pt x="155" y="322"/>
                    <a:pt x="96" y="179"/>
                    <a:pt x="60" y="24"/>
                  </a:cubicBezTo>
                  <a:cubicBezTo>
                    <a:pt x="56" y="7"/>
                    <a:pt x="47" y="0"/>
                    <a:pt x="37" y="0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Google Shape;5788;p62">
              <a:extLst>
                <a:ext uri="{FF2B5EF4-FFF2-40B4-BE49-F238E27FC236}">
                  <a16:creationId xmlns:a16="http://schemas.microsoft.com/office/drawing/2014/main" id="{FFC5F73F-E53C-77B5-5936-66899DFB8E35}"/>
                </a:ext>
              </a:extLst>
            </p:cNvPr>
            <p:cNvSpPr/>
            <p:nvPr/>
          </p:nvSpPr>
          <p:spPr>
            <a:xfrm>
              <a:off x="4674383" y="2659842"/>
              <a:ext cx="389756" cy="628578"/>
            </a:xfrm>
            <a:custGeom>
              <a:avLst/>
              <a:gdLst/>
              <a:ahLst/>
              <a:cxnLst/>
              <a:rect l="l" t="t" r="r" b="b"/>
              <a:pathLst>
                <a:path w="7907" h="12752" extrusionOk="0">
                  <a:moveTo>
                    <a:pt x="6965" y="1"/>
                  </a:moveTo>
                  <a:cubicBezTo>
                    <a:pt x="5886" y="1"/>
                    <a:pt x="2558" y="2522"/>
                    <a:pt x="1298" y="4429"/>
                  </a:cubicBezTo>
                  <a:cubicBezTo>
                    <a:pt x="1" y="6382"/>
                    <a:pt x="1024" y="9060"/>
                    <a:pt x="2156" y="11989"/>
                  </a:cubicBezTo>
                  <a:cubicBezTo>
                    <a:pt x="2167" y="12025"/>
                    <a:pt x="2167" y="12037"/>
                    <a:pt x="2191" y="12073"/>
                  </a:cubicBezTo>
                  <a:cubicBezTo>
                    <a:pt x="2275" y="12287"/>
                    <a:pt x="2370" y="12525"/>
                    <a:pt x="2453" y="12751"/>
                  </a:cubicBezTo>
                  <a:lnTo>
                    <a:pt x="5085" y="10894"/>
                  </a:lnTo>
                  <a:cubicBezTo>
                    <a:pt x="5085" y="10894"/>
                    <a:pt x="4965" y="10608"/>
                    <a:pt x="4787" y="10168"/>
                  </a:cubicBezTo>
                  <a:cubicBezTo>
                    <a:pt x="4775" y="10132"/>
                    <a:pt x="4775" y="10108"/>
                    <a:pt x="4763" y="10073"/>
                  </a:cubicBezTo>
                  <a:cubicBezTo>
                    <a:pt x="4370" y="9060"/>
                    <a:pt x="3811" y="7370"/>
                    <a:pt x="3942" y="6441"/>
                  </a:cubicBezTo>
                  <a:cubicBezTo>
                    <a:pt x="4156" y="5072"/>
                    <a:pt x="5918" y="4334"/>
                    <a:pt x="6918" y="3822"/>
                  </a:cubicBezTo>
                  <a:cubicBezTo>
                    <a:pt x="7728" y="3417"/>
                    <a:pt x="7906" y="536"/>
                    <a:pt x="7192" y="59"/>
                  </a:cubicBezTo>
                  <a:cubicBezTo>
                    <a:pt x="7135" y="20"/>
                    <a:pt x="7058" y="1"/>
                    <a:pt x="6965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Google Shape;5789;p62">
              <a:extLst>
                <a:ext uri="{FF2B5EF4-FFF2-40B4-BE49-F238E27FC236}">
                  <a16:creationId xmlns:a16="http://schemas.microsoft.com/office/drawing/2014/main" id="{A99A29B8-995E-DB8A-0490-9EEFB5C0EC5E}"/>
                </a:ext>
              </a:extLst>
            </p:cNvPr>
            <p:cNvSpPr/>
            <p:nvPr/>
          </p:nvSpPr>
          <p:spPr>
            <a:xfrm>
              <a:off x="4816395" y="2814769"/>
              <a:ext cx="223098" cy="434908"/>
            </a:xfrm>
            <a:custGeom>
              <a:avLst/>
              <a:gdLst/>
              <a:ahLst/>
              <a:cxnLst/>
              <a:rect l="l" t="t" r="r" b="b"/>
              <a:pathLst>
                <a:path w="4526" h="8823" extrusionOk="0">
                  <a:moveTo>
                    <a:pt x="4525" y="0"/>
                  </a:moveTo>
                  <a:lnTo>
                    <a:pt x="4525" y="0"/>
                  </a:lnTo>
                  <a:cubicBezTo>
                    <a:pt x="4454" y="12"/>
                    <a:pt x="4382" y="36"/>
                    <a:pt x="4311" y="83"/>
                  </a:cubicBezTo>
                  <a:cubicBezTo>
                    <a:pt x="3549" y="441"/>
                    <a:pt x="2787" y="845"/>
                    <a:pt x="2132" y="1369"/>
                  </a:cubicBezTo>
                  <a:cubicBezTo>
                    <a:pt x="1513" y="1857"/>
                    <a:pt x="941" y="2453"/>
                    <a:pt x="572" y="3167"/>
                  </a:cubicBezTo>
                  <a:cubicBezTo>
                    <a:pt x="156" y="3965"/>
                    <a:pt x="1" y="4846"/>
                    <a:pt x="48" y="5739"/>
                  </a:cubicBezTo>
                  <a:cubicBezTo>
                    <a:pt x="84" y="6370"/>
                    <a:pt x="191" y="6977"/>
                    <a:pt x="334" y="7584"/>
                  </a:cubicBezTo>
                  <a:cubicBezTo>
                    <a:pt x="441" y="8001"/>
                    <a:pt x="572" y="8418"/>
                    <a:pt x="703" y="8823"/>
                  </a:cubicBezTo>
                  <a:lnTo>
                    <a:pt x="2227" y="7751"/>
                  </a:lnTo>
                  <a:cubicBezTo>
                    <a:pt x="2227" y="7751"/>
                    <a:pt x="2084" y="7465"/>
                    <a:pt x="1930" y="7025"/>
                  </a:cubicBezTo>
                  <a:cubicBezTo>
                    <a:pt x="1918" y="6989"/>
                    <a:pt x="1918" y="6965"/>
                    <a:pt x="1894" y="6930"/>
                  </a:cubicBezTo>
                  <a:cubicBezTo>
                    <a:pt x="1513" y="5917"/>
                    <a:pt x="930" y="4227"/>
                    <a:pt x="1084" y="3298"/>
                  </a:cubicBezTo>
                  <a:cubicBezTo>
                    <a:pt x="1287" y="1929"/>
                    <a:pt x="3061" y="1191"/>
                    <a:pt x="4061" y="679"/>
                  </a:cubicBezTo>
                  <a:cubicBezTo>
                    <a:pt x="4251" y="572"/>
                    <a:pt x="4418" y="322"/>
                    <a:pt x="4525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Google Shape;5790;p62">
              <a:extLst>
                <a:ext uri="{FF2B5EF4-FFF2-40B4-BE49-F238E27FC236}">
                  <a16:creationId xmlns:a16="http://schemas.microsoft.com/office/drawing/2014/main" id="{884B321E-BCAC-08DB-95FE-17E789332643}"/>
                </a:ext>
              </a:extLst>
            </p:cNvPr>
            <p:cNvSpPr/>
            <p:nvPr/>
          </p:nvSpPr>
          <p:spPr>
            <a:xfrm>
              <a:off x="4782383" y="3155727"/>
              <a:ext cx="129146" cy="99226"/>
            </a:xfrm>
            <a:custGeom>
              <a:avLst/>
              <a:gdLst/>
              <a:ahLst/>
              <a:cxnLst/>
              <a:rect l="l" t="t" r="r" b="b"/>
              <a:pathLst>
                <a:path w="2620" h="2013" extrusionOk="0">
                  <a:moveTo>
                    <a:pt x="2584" y="1"/>
                  </a:moveTo>
                  <a:cubicBezTo>
                    <a:pt x="2572" y="13"/>
                    <a:pt x="2560" y="13"/>
                    <a:pt x="2548" y="24"/>
                  </a:cubicBezTo>
                  <a:cubicBezTo>
                    <a:pt x="2286" y="191"/>
                    <a:pt x="2036" y="346"/>
                    <a:pt x="1798" y="501"/>
                  </a:cubicBezTo>
                  <a:cubicBezTo>
                    <a:pt x="1322" y="834"/>
                    <a:pt x="858" y="1191"/>
                    <a:pt x="417" y="1560"/>
                  </a:cubicBezTo>
                  <a:cubicBezTo>
                    <a:pt x="262" y="1679"/>
                    <a:pt x="131" y="1810"/>
                    <a:pt x="0" y="1929"/>
                  </a:cubicBezTo>
                  <a:cubicBezTo>
                    <a:pt x="12" y="1965"/>
                    <a:pt x="12" y="1977"/>
                    <a:pt x="24" y="2013"/>
                  </a:cubicBezTo>
                  <a:cubicBezTo>
                    <a:pt x="477" y="1608"/>
                    <a:pt x="953" y="1215"/>
                    <a:pt x="1441" y="858"/>
                  </a:cubicBezTo>
                  <a:cubicBezTo>
                    <a:pt x="1739" y="655"/>
                    <a:pt x="2048" y="441"/>
                    <a:pt x="2370" y="251"/>
                  </a:cubicBezTo>
                  <a:cubicBezTo>
                    <a:pt x="2453" y="203"/>
                    <a:pt x="2524" y="143"/>
                    <a:pt x="2620" y="108"/>
                  </a:cubicBezTo>
                  <a:cubicBezTo>
                    <a:pt x="2608" y="72"/>
                    <a:pt x="2584" y="48"/>
                    <a:pt x="258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Google Shape;5791;p62">
              <a:extLst>
                <a:ext uri="{FF2B5EF4-FFF2-40B4-BE49-F238E27FC236}">
                  <a16:creationId xmlns:a16="http://schemas.microsoft.com/office/drawing/2014/main" id="{F9AA0D05-086F-B6DA-CDAD-A29D3FDB07E8}"/>
                </a:ext>
              </a:extLst>
            </p:cNvPr>
            <p:cNvSpPr/>
            <p:nvPr/>
          </p:nvSpPr>
          <p:spPr>
            <a:xfrm>
              <a:off x="4710761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Google Shape;5794;p62">
              <a:extLst>
                <a:ext uri="{FF2B5EF4-FFF2-40B4-BE49-F238E27FC236}">
                  <a16:creationId xmlns:a16="http://schemas.microsoft.com/office/drawing/2014/main" id="{4364D5E2-5129-54B6-3A23-DE970DCFEA8A}"/>
                </a:ext>
              </a:extLst>
            </p:cNvPr>
            <p:cNvSpPr/>
            <p:nvPr/>
          </p:nvSpPr>
          <p:spPr>
            <a:xfrm>
              <a:off x="4940810" y="3213844"/>
              <a:ext cx="582243" cy="763590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56" y="4977"/>
                    <a:pt x="322" y="6096"/>
                  </a:cubicBezTo>
                  <a:cubicBezTo>
                    <a:pt x="739" y="9049"/>
                    <a:pt x="1406" y="15490"/>
                    <a:pt x="1406" y="15490"/>
                  </a:cubicBezTo>
                  <a:lnTo>
                    <a:pt x="4859" y="15490"/>
                  </a:lnTo>
                  <a:cubicBezTo>
                    <a:pt x="4847" y="12752"/>
                    <a:pt x="4371" y="2358"/>
                    <a:pt x="4597" y="2322"/>
                  </a:cubicBezTo>
                  <a:cubicBezTo>
                    <a:pt x="4659" y="2309"/>
                    <a:pt x="4724" y="2300"/>
                    <a:pt x="4796" y="2300"/>
                  </a:cubicBezTo>
                  <a:cubicBezTo>
                    <a:pt x="4988" y="2300"/>
                    <a:pt x="5227" y="2361"/>
                    <a:pt x="5573" y="2560"/>
                  </a:cubicBezTo>
                  <a:cubicBezTo>
                    <a:pt x="6216" y="2894"/>
                    <a:pt x="8395" y="15490"/>
                    <a:pt x="8395" y="15490"/>
                  </a:cubicBezTo>
                  <a:lnTo>
                    <a:pt x="11812" y="15490"/>
                  </a:lnTo>
                  <a:cubicBezTo>
                    <a:pt x="11502" y="12502"/>
                    <a:pt x="10157" y="3310"/>
                    <a:pt x="9788" y="310"/>
                  </a:cubicBezTo>
                  <a:cubicBezTo>
                    <a:pt x="9669" y="310"/>
                    <a:pt x="9586" y="322"/>
                    <a:pt x="9478" y="322"/>
                  </a:cubicBezTo>
                  <a:cubicBezTo>
                    <a:pt x="8190" y="468"/>
                    <a:pt x="6901" y="529"/>
                    <a:pt x="5612" y="529"/>
                  </a:cubicBezTo>
                  <a:cubicBezTo>
                    <a:pt x="4901" y="529"/>
                    <a:pt x="4189" y="510"/>
                    <a:pt x="3478" y="477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Google Shape;5795;p62">
              <a:extLst>
                <a:ext uri="{FF2B5EF4-FFF2-40B4-BE49-F238E27FC236}">
                  <a16:creationId xmlns:a16="http://schemas.microsoft.com/office/drawing/2014/main" id="{33AF83D3-3361-4CEB-0C2A-9DDD09A1D7D7}"/>
                </a:ext>
              </a:extLst>
            </p:cNvPr>
            <p:cNvSpPr/>
            <p:nvPr/>
          </p:nvSpPr>
          <p:spPr>
            <a:xfrm>
              <a:off x="5337566" y="3862339"/>
              <a:ext cx="184945" cy="114506"/>
            </a:xfrm>
            <a:custGeom>
              <a:avLst/>
              <a:gdLst/>
              <a:ahLst/>
              <a:cxnLst/>
              <a:rect l="l" t="t" r="r" b="b"/>
              <a:pathLst>
                <a:path w="3752" h="2323" extrusionOk="0">
                  <a:moveTo>
                    <a:pt x="3465" y="1"/>
                  </a:moveTo>
                  <a:cubicBezTo>
                    <a:pt x="3120" y="60"/>
                    <a:pt x="2799" y="120"/>
                    <a:pt x="2465" y="155"/>
                  </a:cubicBezTo>
                  <a:cubicBezTo>
                    <a:pt x="1656" y="275"/>
                    <a:pt x="822" y="370"/>
                    <a:pt x="1" y="429"/>
                  </a:cubicBezTo>
                  <a:cubicBezTo>
                    <a:pt x="191" y="1572"/>
                    <a:pt x="322" y="2322"/>
                    <a:pt x="322" y="2322"/>
                  </a:cubicBezTo>
                  <a:lnTo>
                    <a:pt x="3751" y="2322"/>
                  </a:lnTo>
                  <a:cubicBezTo>
                    <a:pt x="3692" y="1751"/>
                    <a:pt x="3584" y="929"/>
                    <a:pt x="3465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Google Shape;5796;p62">
              <a:extLst>
                <a:ext uri="{FF2B5EF4-FFF2-40B4-BE49-F238E27FC236}">
                  <a16:creationId xmlns:a16="http://schemas.microsoft.com/office/drawing/2014/main" id="{B73337D8-801C-B698-6701-0F256D5EE665}"/>
                </a:ext>
              </a:extLst>
            </p:cNvPr>
            <p:cNvSpPr/>
            <p:nvPr/>
          </p:nvSpPr>
          <p:spPr>
            <a:xfrm>
              <a:off x="5000109" y="3887577"/>
              <a:ext cx="179622" cy="89860"/>
            </a:xfrm>
            <a:custGeom>
              <a:avLst/>
              <a:gdLst/>
              <a:ahLst/>
              <a:cxnLst/>
              <a:rect l="l" t="t" r="r" b="b"/>
              <a:pathLst>
                <a:path w="3644" h="1823" extrusionOk="0">
                  <a:moveTo>
                    <a:pt x="1" y="1"/>
                  </a:moveTo>
                  <a:cubicBezTo>
                    <a:pt x="120" y="1096"/>
                    <a:pt x="191" y="1822"/>
                    <a:pt x="191" y="1822"/>
                  </a:cubicBezTo>
                  <a:lnTo>
                    <a:pt x="3644" y="1822"/>
                  </a:lnTo>
                  <a:cubicBezTo>
                    <a:pt x="3644" y="1394"/>
                    <a:pt x="3632" y="798"/>
                    <a:pt x="3620" y="84"/>
                  </a:cubicBezTo>
                  <a:cubicBezTo>
                    <a:pt x="2977" y="84"/>
                    <a:pt x="2358" y="84"/>
                    <a:pt x="1715" y="60"/>
                  </a:cubicBezTo>
                  <a:cubicBezTo>
                    <a:pt x="1144" y="48"/>
                    <a:pt x="584" y="24"/>
                    <a:pt x="1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" name="Google Shape;5797;p62">
              <a:extLst>
                <a:ext uri="{FF2B5EF4-FFF2-40B4-BE49-F238E27FC236}">
                  <a16:creationId xmlns:a16="http://schemas.microsoft.com/office/drawing/2014/main" id="{A81D2F89-8944-DFAB-9D16-FC9CE39D99A0}"/>
                </a:ext>
              </a:extLst>
            </p:cNvPr>
            <p:cNvSpPr/>
            <p:nvPr/>
          </p:nvSpPr>
          <p:spPr>
            <a:xfrm>
              <a:off x="4941401" y="3214435"/>
              <a:ext cx="542957" cy="478334"/>
            </a:xfrm>
            <a:custGeom>
              <a:avLst/>
              <a:gdLst/>
              <a:ahLst/>
              <a:cxnLst/>
              <a:rect l="l" t="t" r="r" b="b"/>
              <a:pathLst>
                <a:path w="11015" h="9704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68" y="4989"/>
                    <a:pt x="322" y="6096"/>
                  </a:cubicBezTo>
                  <a:cubicBezTo>
                    <a:pt x="418" y="6906"/>
                    <a:pt x="549" y="8001"/>
                    <a:pt x="703" y="9168"/>
                  </a:cubicBezTo>
                  <a:cubicBezTo>
                    <a:pt x="1013" y="9228"/>
                    <a:pt x="1322" y="9287"/>
                    <a:pt x="1656" y="9335"/>
                  </a:cubicBezTo>
                  <a:cubicBezTo>
                    <a:pt x="2513" y="9454"/>
                    <a:pt x="3394" y="9525"/>
                    <a:pt x="4251" y="9597"/>
                  </a:cubicBezTo>
                  <a:cubicBezTo>
                    <a:pt x="4406" y="9609"/>
                    <a:pt x="4537" y="9609"/>
                    <a:pt x="4692" y="9632"/>
                  </a:cubicBezTo>
                  <a:cubicBezTo>
                    <a:pt x="4573" y="6060"/>
                    <a:pt x="4454" y="2334"/>
                    <a:pt x="4585" y="2310"/>
                  </a:cubicBezTo>
                  <a:cubicBezTo>
                    <a:pt x="4647" y="2297"/>
                    <a:pt x="4713" y="2288"/>
                    <a:pt x="4786" y="2288"/>
                  </a:cubicBezTo>
                  <a:cubicBezTo>
                    <a:pt x="4980" y="2288"/>
                    <a:pt x="5224" y="2349"/>
                    <a:pt x="5561" y="2548"/>
                  </a:cubicBezTo>
                  <a:cubicBezTo>
                    <a:pt x="5906" y="2727"/>
                    <a:pt x="6668" y="6334"/>
                    <a:pt x="7323" y="9704"/>
                  </a:cubicBezTo>
                  <a:cubicBezTo>
                    <a:pt x="8561" y="9668"/>
                    <a:pt x="9800" y="9549"/>
                    <a:pt x="11014" y="9394"/>
                  </a:cubicBezTo>
                  <a:cubicBezTo>
                    <a:pt x="10538" y="5894"/>
                    <a:pt x="9990" y="2048"/>
                    <a:pt x="9764" y="298"/>
                  </a:cubicBezTo>
                  <a:cubicBezTo>
                    <a:pt x="9681" y="310"/>
                    <a:pt x="9574" y="310"/>
                    <a:pt x="9478" y="322"/>
                  </a:cubicBezTo>
                  <a:cubicBezTo>
                    <a:pt x="8194" y="468"/>
                    <a:pt x="6900" y="534"/>
                    <a:pt x="5605" y="534"/>
                  </a:cubicBezTo>
                  <a:cubicBezTo>
                    <a:pt x="4896" y="534"/>
                    <a:pt x="4186" y="514"/>
                    <a:pt x="3478" y="476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6" name="Google Shape;5798;p62">
              <a:extLst>
                <a:ext uri="{FF2B5EF4-FFF2-40B4-BE49-F238E27FC236}">
                  <a16:creationId xmlns:a16="http://schemas.microsoft.com/office/drawing/2014/main" id="{8A183BD6-F712-1751-3E49-C35B74711033}"/>
                </a:ext>
              </a:extLst>
            </p:cNvPr>
            <p:cNvSpPr/>
            <p:nvPr/>
          </p:nvSpPr>
          <p:spPr>
            <a:xfrm>
              <a:off x="4898566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2992" y="1"/>
                  </a:moveTo>
                  <a:cubicBezTo>
                    <a:pt x="2561" y="1"/>
                    <a:pt x="2243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96" y="1847"/>
                    <a:pt x="227" y="1847"/>
                  </a:cubicBezTo>
                  <a:cubicBezTo>
                    <a:pt x="923" y="1869"/>
                    <a:pt x="2945" y="1961"/>
                    <a:pt x="4412" y="1961"/>
                  </a:cubicBezTo>
                  <a:cubicBezTo>
                    <a:pt x="5304" y="1961"/>
                    <a:pt x="5991" y="1927"/>
                    <a:pt x="6049" y="1823"/>
                  </a:cubicBezTo>
                  <a:cubicBezTo>
                    <a:pt x="6228" y="1514"/>
                    <a:pt x="5894" y="121"/>
                    <a:pt x="5740" y="73"/>
                  </a:cubicBezTo>
                  <a:cubicBezTo>
                    <a:pt x="5631" y="40"/>
                    <a:pt x="4003" y="1"/>
                    <a:pt x="2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" name="Google Shape;5799;p62">
              <a:extLst>
                <a:ext uri="{FF2B5EF4-FFF2-40B4-BE49-F238E27FC236}">
                  <a16:creationId xmlns:a16="http://schemas.microsoft.com/office/drawing/2014/main" id="{C68FEBEB-0FB3-0EF8-543F-1526A70F0273}"/>
                </a:ext>
              </a:extLst>
            </p:cNvPr>
            <p:cNvSpPr/>
            <p:nvPr/>
          </p:nvSpPr>
          <p:spPr>
            <a:xfrm>
              <a:off x="5243072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5800;p62">
              <a:extLst>
                <a:ext uri="{FF2B5EF4-FFF2-40B4-BE49-F238E27FC236}">
                  <a16:creationId xmlns:a16="http://schemas.microsoft.com/office/drawing/2014/main" id="{990EC547-4C46-9DAF-085E-FC30CF259E0D}"/>
                </a:ext>
              </a:extLst>
            </p:cNvPr>
            <p:cNvSpPr/>
            <p:nvPr/>
          </p:nvSpPr>
          <p:spPr>
            <a:xfrm>
              <a:off x="4887426" y="3206203"/>
              <a:ext cx="642084" cy="450878"/>
            </a:xfrm>
            <a:custGeom>
              <a:avLst/>
              <a:gdLst/>
              <a:ahLst/>
              <a:cxnLst/>
              <a:rect l="l" t="t" r="r" b="b"/>
              <a:pathLst>
                <a:path w="13026" h="9147" extrusionOk="0">
                  <a:moveTo>
                    <a:pt x="203" y="1"/>
                  </a:moveTo>
                  <a:cubicBezTo>
                    <a:pt x="203" y="1"/>
                    <a:pt x="143" y="894"/>
                    <a:pt x="96" y="2060"/>
                  </a:cubicBezTo>
                  <a:lnTo>
                    <a:pt x="96" y="2203"/>
                  </a:lnTo>
                  <a:cubicBezTo>
                    <a:pt x="36" y="3489"/>
                    <a:pt x="1" y="5049"/>
                    <a:pt x="36" y="6025"/>
                  </a:cubicBezTo>
                  <a:cubicBezTo>
                    <a:pt x="143" y="7930"/>
                    <a:pt x="239" y="8442"/>
                    <a:pt x="239" y="8442"/>
                  </a:cubicBezTo>
                  <a:cubicBezTo>
                    <a:pt x="239" y="8442"/>
                    <a:pt x="2048" y="8787"/>
                    <a:pt x="3632" y="8918"/>
                  </a:cubicBezTo>
                  <a:cubicBezTo>
                    <a:pt x="4022" y="8954"/>
                    <a:pt x="4390" y="8967"/>
                    <a:pt x="4723" y="8967"/>
                  </a:cubicBezTo>
                  <a:cubicBezTo>
                    <a:pt x="5723" y="8967"/>
                    <a:pt x="6406" y="8847"/>
                    <a:pt x="6406" y="8847"/>
                  </a:cubicBezTo>
                  <a:cubicBezTo>
                    <a:pt x="6406" y="8847"/>
                    <a:pt x="5787" y="6227"/>
                    <a:pt x="5989" y="5989"/>
                  </a:cubicBezTo>
                  <a:cubicBezTo>
                    <a:pt x="6013" y="5966"/>
                    <a:pt x="6013" y="5966"/>
                    <a:pt x="6025" y="5966"/>
                  </a:cubicBezTo>
                  <a:cubicBezTo>
                    <a:pt x="6049" y="5966"/>
                    <a:pt x="6085" y="5989"/>
                    <a:pt x="6108" y="6025"/>
                  </a:cubicBezTo>
                  <a:cubicBezTo>
                    <a:pt x="6394" y="6442"/>
                    <a:pt x="6859" y="8787"/>
                    <a:pt x="6859" y="8787"/>
                  </a:cubicBezTo>
                  <a:cubicBezTo>
                    <a:pt x="6859" y="8787"/>
                    <a:pt x="7991" y="9147"/>
                    <a:pt x="9997" y="9147"/>
                  </a:cubicBezTo>
                  <a:cubicBezTo>
                    <a:pt x="10088" y="9147"/>
                    <a:pt x="10181" y="9146"/>
                    <a:pt x="10276" y="9145"/>
                  </a:cubicBezTo>
                  <a:cubicBezTo>
                    <a:pt x="11097" y="9145"/>
                    <a:pt x="11681" y="8990"/>
                    <a:pt x="12097" y="8823"/>
                  </a:cubicBezTo>
                  <a:cubicBezTo>
                    <a:pt x="12133" y="8811"/>
                    <a:pt x="12169" y="8799"/>
                    <a:pt x="12193" y="8787"/>
                  </a:cubicBezTo>
                  <a:cubicBezTo>
                    <a:pt x="12835" y="8513"/>
                    <a:pt x="13026" y="8168"/>
                    <a:pt x="13026" y="8168"/>
                  </a:cubicBezTo>
                  <a:cubicBezTo>
                    <a:pt x="13026" y="8168"/>
                    <a:pt x="11752" y="1203"/>
                    <a:pt x="11419" y="298"/>
                  </a:cubicBezTo>
                  <a:cubicBezTo>
                    <a:pt x="11419" y="298"/>
                    <a:pt x="11288" y="286"/>
                    <a:pt x="11050" y="286"/>
                  </a:cubicBezTo>
                  <a:lnTo>
                    <a:pt x="10919" y="286"/>
                  </a:lnTo>
                  <a:cubicBezTo>
                    <a:pt x="10418" y="274"/>
                    <a:pt x="9537" y="239"/>
                    <a:pt x="8513" y="215"/>
                  </a:cubicBezTo>
                  <a:lnTo>
                    <a:pt x="8383" y="215"/>
                  </a:lnTo>
                  <a:cubicBezTo>
                    <a:pt x="7370" y="179"/>
                    <a:pt x="6227" y="155"/>
                    <a:pt x="5132" y="120"/>
                  </a:cubicBezTo>
                  <a:lnTo>
                    <a:pt x="5037" y="120"/>
                  </a:lnTo>
                  <a:cubicBezTo>
                    <a:pt x="4906" y="120"/>
                    <a:pt x="4787" y="108"/>
                    <a:pt x="4656" y="108"/>
                  </a:cubicBezTo>
                  <a:lnTo>
                    <a:pt x="4573" y="108"/>
                  </a:lnTo>
                  <a:cubicBezTo>
                    <a:pt x="3239" y="72"/>
                    <a:pt x="2013" y="36"/>
                    <a:pt x="1239" y="12"/>
                  </a:cubicBezTo>
                  <a:lnTo>
                    <a:pt x="1144" y="12"/>
                  </a:lnTo>
                  <a:cubicBezTo>
                    <a:pt x="679" y="12"/>
                    <a:pt x="405" y="1"/>
                    <a:pt x="382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5801;p62">
              <a:extLst>
                <a:ext uri="{FF2B5EF4-FFF2-40B4-BE49-F238E27FC236}">
                  <a16:creationId xmlns:a16="http://schemas.microsoft.com/office/drawing/2014/main" id="{A212B005-9053-D732-D601-B0910F10D4A3}"/>
                </a:ext>
              </a:extLst>
            </p:cNvPr>
            <p:cNvSpPr/>
            <p:nvPr/>
          </p:nvSpPr>
          <p:spPr>
            <a:xfrm>
              <a:off x="5301780" y="3219709"/>
              <a:ext cx="187854" cy="421451"/>
            </a:xfrm>
            <a:custGeom>
              <a:avLst/>
              <a:gdLst/>
              <a:ahLst/>
              <a:cxnLst/>
              <a:rect l="l" t="t" r="r" b="b"/>
              <a:pathLst>
                <a:path w="3811" h="8550" extrusionOk="0">
                  <a:moveTo>
                    <a:pt x="0" y="0"/>
                  </a:moveTo>
                  <a:cubicBezTo>
                    <a:pt x="191" y="1143"/>
                    <a:pt x="834" y="2215"/>
                    <a:pt x="1762" y="2929"/>
                  </a:cubicBezTo>
                  <a:cubicBezTo>
                    <a:pt x="2120" y="3215"/>
                    <a:pt x="2524" y="3417"/>
                    <a:pt x="2953" y="3572"/>
                  </a:cubicBezTo>
                  <a:cubicBezTo>
                    <a:pt x="3108" y="4703"/>
                    <a:pt x="3275" y="5834"/>
                    <a:pt x="3453" y="6966"/>
                  </a:cubicBezTo>
                  <a:cubicBezTo>
                    <a:pt x="3513" y="7323"/>
                    <a:pt x="3572" y="7692"/>
                    <a:pt x="3632" y="8049"/>
                  </a:cubicBezTo>
                  <a:cubicBezTo>
                    <a:pt x="3656" y="8216"/>
                    <a:pt x="3679" y="8394"/>
                    <a:pt x="3703" y="8549"/>
                  </a:cubicBezTo>
                  <a:cubicBezTo>
                    <a:pt x="3751" y="8537"/>
                    <a:pt x="3775" y="8525"/>
                    <a:pt x="3810" y="8513"/>
                  </a:cubicBezTo>
                  <a:cubicBezTo>
                    <a:pt x="3787" y="8406"/>
                    <a:pt x="3763" y="8299"/>
                    <a:pt x="3763" y="8192"/>
                  </a:cubicBezTo>
                  <a:cubicBezTo>
                    <a:pt x="3715" y="7870"/>
                    <a:pt x="3656" y="7537"/>
                    <a:pt x="3608" y="7216"/>
                  </a:cubicBezTo>
                  <a:cubicBezTo>
                    <a:pt x="3525" y="6561"/>
                    <a:pt x="3417" y="5906"/>
                    <a:pt x="3334" y="5251"/>
                  </a:cubicBezTo>
                  <a:cubicBezTo>
                    <a:pt x="3155" y="3941"/>
                    <a:pt x="2977" y="2608"/>
                    <a:pt x="2822" y="1286"/>
                  </a:cubicBezTo>
                  <a:cubicBezTo>
                    <a:pt x="2774" y="917"/>
                    <a:pt x="2739" y="560"/>
                    <a:pt x="2691" y="191"/>
                  </a:cubicBezTo>
                  <a:cubicBezTo>
                    <a:pt x="2691" y="155"/>
                    <a:pt x="2679" y="119"/>
                    <a:pt x="2679" y="72"/>
                  </a:cubicBezTo>
                  <a:lnTo>
                    <a:pt x="2536" y="72"/>
                  </a:lnTo>
                  <a:lnTo>
                    <a:pt x="2536" y="84"/>
                  </a:lnTo>
                  <a:cubicBezTo>
                    <a:pt x="2584" y="417"/>
                    <a:pt x="2620" y="739"/>
                    <a:pt x="2655" y="1072"/>
                  </a:cubicBezTo>
                  <a:cubicBezTo>
                    <a:pt x="2739" y="1739"/>
                    <a:pt x="2810" y="2394"/>
                    <a:pt x="2894" y="3048"/>
                  </a:cubicBezTo>
                  <a:cubicBezTo>
                    <a:pt x="2917" y="3191"/>
                    <a:pt x="2941" y="3358"/>
                    <a:pt x="2953" y="3513"/>
                  </a:cubicBezTo>
                  <a:cubicBezTo>
                    <a:pt x="2227" y="3191"/>
                    <a:pt x="1596" y="2739"/>
                    <a:pt x="1084" y="2120"/>
                  </a:cubicBezTo>
                  <a:cubicBezTo>
                    <a:pt x="572" y="1512"/>
                    <a:pt x="250" y="774"/>
                    <a:pt x="11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5802;p62">
              <a:extLst>
                <a:ext uri="{FF2B5EF4-FFF2-40B4-BE49-F238E27FC236}">
                  <a16:creationId xmlns:a16="http://schemas.microsoft.com/office/drawing/2014/main" id="{30189BE2-703D-A1B1-2601-33E533F0A979}"/>
                </a:ext>
              </a:extLst>
            </p:cNvPr>
            <p:cNvSpPr/>
            <p:nvPr/>
          </p:nvSpPr>
          <p:spPr>
            <a:xfrm>
              <a:off x="5106334" y="3212661"/>
              <a:ext cx="34110" cy="180213"/>
            </a:xfrm>
            <a:custGeom>
              <a:avLst/>
              <a:gdLst/>
              <a:ahLst/>
              <a:cxnLst/>
              <a:rect l="l" t="t" r="r" b="b"/>
              <a:pathLst>
                <a:path w="692" h="3656" extrusionOk="0">
                  <a:moveTo>
                    <a:pt x="155" y="1"/>
                  </a:moveTo>
                  <a:cubicBezTo>
                    <a:pt x="72" y="501"/>
                    <a:pt x="48" y="1001"/>
                    <a:pt x="36" y="1489"/>
                  </a:cubicBezTo>
                  <a:cubicBezTo>
                    <a:pt x="1" y="2203"/>
                    <a:pt x="48" y="2906"/>
                    <a:pt x="120" y="3608"/>
                  </a:cubicBezTo>
                  <a:cubicBezTo>
                    <a:pt x="120" y="3620"/>
                    <a:pt x="132" y="3656"/>
                    <a:pt x="167" y="3656"/>
                  </a:cubicBezTo>
                  <a:cubicBezTo>
                    <a:pt x="310" y="3620"/>
                    <a:pt x="453" y="3608"/>
                    <a:pt x="596" y="3596"/>
                  </a:cubicBezTo>
                  <a:cubicBezTo>
                    <a:pt x="620" y="3596"/>
                    <a:pt x="643" y="3572"/>
                    <a:pt x="643" y="3549"/>
                  </a:cubicBezTo>
                  <a:cubicBezTo>
                    <a:pt x="513" y="2370"/>
                    <a:pt x="524" y="1179"/>
                    <a:pt x="691" y="24"/>
                  </a:cubicBezTo>
                  <a:lnTo>
                    <a:pt x="596" y="24"/>
                  </a:lnTo>
                  <a:cubicBezTo>
                    <a:pt x="572" y="155"/>
                    <a:pt x="548" y="286"/>
                    <a:pt x="536" y="417"/>
                  </a:cubicBezTo>
                  <a:cubicBezTo>
                    <a:pt x="465" y="1072"/>
                    <a:pt x="429" y="1751"/>
                    <a:pt x="453" y="2417"/>
                  </a:cubicBezTo>
                  <a:cubicBezTo>
                    <a:pt x="465" y="2775"/>
                    <a:pt x="489" y="3144"/>
                    <a:pt x="536" y="3501"/>
                  </a:cubicBezTo>
                  <a:cubicBezTo>
                    <a:pt x="429" y="3513"/>
                    <a:pt x="310" y="3537"/>
                    <a:pt x="191" y="3549"/>
                  </a:cubicBezTo>
                  <a:cubicBezTo>
                    <a:pt x="120" y="2882"/>
                    <a:pt x="96" y="2191"/>
                    <a:pt x="108" y="1525"/>
                  </a:cubicBezTo>
                  <a:cubicBezTo>
                    <a:pt x="120" y="1013"/>
                    <a:pt x="167" y="512"/>
                    <a:pt x="227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5803;p62">
              <a:extLst>
                <a:ext uri="{FF2B5EF4-FFF2-40B4-BE49-F238E27FC236}">
                  <a16:creationId xmlns:a16="http://schemas.microsoft.com/office/drawing/2014/main" id="{CA85D26F-D8BA-F145-39AF-BF77E4256F57}"/>
                </a:ext>
              </a:extLst>
            </p:cNvPr>
            <p:cNvSpPr/>
            <p:nvPr/>
          </p:nvSpPr>
          <p:spPr>
            <a:xfrm>
              <a:off x="4892109" y="3208569"/>
              <a:ext cx="57574" cy="106866"/>
            </a:xfrm>
            <a:custGeom>
              <a:avLst/>
              <a:gdLst/>
              <a:ahLst/>
              <a:cxnLst/>
              <a:rect l="l" t="t" r="r" b="b"/>
              <a:pathLst>
                <a:path w="1168" h="2168" extrusionOk="0">
                  <a:moveTo>
                    <a:pt x="1025" y="0"/>
                  </a:moveTo>
                  <a:cubicBezTo>
                    <a:pt x="1025" y="12"/>
                    <a:pt x="1013" y="48"/>
                    <a:pt x="1013" y="72"/>
                  </a:cubicBezTo>
                  <a:cubicBezTo>
                    <a:pt x="846" y="715"/>
                    <a:pt x="548" y="1322"/>
                    <a:pt x="156" y="1846"/>
                  </a:cubicBezTo>
                  <a:cubicBezTo>
                    <a:pt x="108" y="1905"/>
                    <a:pt x="60" y="1965"/>
                    <a:pt x="1" y="2024"/>
                  </a:cubicBezTo>
                  <a:lnTo>
                    <a:pt x="1" y="2167"/>
                  </a:lnTo>
                  <a:cubicBezTo>
                    <a:pt x="572" y="1560"/>
                    <a:pt x="965" y="798"/>
                    <a:pt x="1168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5804;p62">
              <a:extLst>
                <a:ext uri="{FF2B5EF4-FFF2-40B4-BE49-F238E27FC236}">
                  <a16:creationId xmlns:a16="http://schemas.microsoft.com/office/drawing/2014/main" id="{20537C01-FAAA-97D0-1C23-B884832DE7CD}"/>
                </a:ext>
              </a:extLst>
            </p:cNvPr>
            <p:cNvSpPr/>
            <p:nvPr/>
          </p:nvSpPr>
          <p:spPr>
            <a:xfrm>
              <a:off x="5092237" y="3472088"/>
              <a:ext cx="104451" cy="34357"/>
            </a:xfrm>
            <a:custGeom>
              <a:avLst/>
              <a:gdLst/>
              <a:ahLst/>
              <a:cxnLst/>
              <a:rect l="l" t="t" r="r" b="b"/>
              <a:pathLst>
                <a:path w="2119" h="697" extrusionOk="0">
                  <a:moveTo>
                    <a:pt x="48" y="0"/>
                  </a:moveTo>
                  <a:cubicBezTo>
                    <a:pt x="25" y="0"/>
                    <a:pt x="1" y="36"/>
                    <a:pt x="37" y="36"/>
                  </a:cubicBezTo>
                  <a:cubicBezTo>
                    <a:pt x="739" y="202"/>
                    <a:pt x="1418" y="417"/>
                    <a:pt x="2072" y="691"/>
                  </a:cubicBezTo>
                  <a:cubicBezTo>
                    <a:pt x="2078" y="694"/>
                    <a:pt x="2083" y="696"/>
                    <a:pt x="2088" y="696"/>
                  </a:cubicBezTo>
                  <a:cubicBezTo>
                    <a:pt x="2111" y="696"/>
                    <a:pt x="2118" y="651"/>
                    <a:pt x="2108" y="631"/>
                  </a:cubicBezTo>
                  <a:cubicBezTo>
                    <a:pt x="1465" y="310"/>
                    <a:pt x="763" y="83"/>
                    <a:pt x="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5805;p62">
              <a:extLst>
                <a:ext uri="{FF2B5EF4-FFF2-40B4-BE49-F238E27FC236}">
                  <a16:creationId xmlns:a16="http://schemas.microsoft.com/office/drawing/2014/main" id="{5A4142AA-A4BB-6FE3-567E-05BA89A2179E}"/>
                </a:ext>
              </a:extLst>
            </p:cNvPr>
            <p:cNvSpPr/>
            <p:nvPr/>
          </p:nvSpPr>
          <p:spPr>
            <a:xfrm>
              <a:off x="4957865" y="2622232"/>
              <a:ext cx="389707" cy="604129"/>
            </a:xfrm>
            <a:custGeom>
              <a:avLst/>
              <a:gdLst/>
              <a:ahLst/>
              <a:cxnLst/>
              <a:rect l="l" t="t" r="r" b="b"/>
              <a:pathLst>
                <a:path w="7906" h="12256" extrusionOk="0">
                  <a:moveTo>
                    <a:pt x="4968" y="0"/>
                  </a:moveTo>
                  <a:cubicBezTo>
                    <a:pt x="4266" y="0"/>
                    <a:pt x="3407" y="175"/>
                    <a:pt x="2739" y="406"/>
                  </a:cubicBezTo>
                  <a:cubicBezTo>
                    <a:pt x="2715" y="418"/>
                    <a:pt x="2691" y="418"/>
                    <a:pt x="2679" y="429"/>
                  </a:cubicBezTo>
                  <a:cubicBezTo>
                    <a:pt x="2143" y="608"/>
                    <a:pt x="1739" y="822"/>
                    <a:pt x="1643" y="953"/>
                  </a:cubicBezTo>
                  <a:cubicBezTo>
                    <a:pt x="1048" y="1906"/>
                    <a:pt x="453" y="6525"/>
                    <a:pt x="0" y="11562"/>
                  </a:cubicBezTo>
                  <a:cubicBezTo>
                    <a:pt x="298" y="11705"/>
                    <a:pt x="596" y="11788"/>
                    <a:pt x="905" y="11883"/>
                  </a:cubicBezTo>
                  <a:cubicBezTo>
                    <a:pt x="1940" y="12163"/>
                    <a:pt x="3023" y="12256"/>
                    <a:pt x="4111" y="12256"/>
                  </a:cubicBezTo>
                  <a:cubicBezTo>
                    <a:pt x="4551" y="12256"/>
                    <a:pt x="4991" y="12241"/>
                    <a:pt x="5430" y="12217"/>
                  </a:cubicBezTo>
                  <a:cubicBezTo>
                    <a:pt x="6263" y="12193"/>
                    <a:pt x="7096" y="12074"/>
                    <a:pt x="7906" y="11907"/>
                  </a:cubicBezTo>
                  <a:cubicBezTo>
                    <a:pt x="7882" y="11669"/>
                    <a:pt x="7846" y="11502"/>
                    <a:pt x="7858" y="11371"/>
                  </a:cubicBezTo>
                  <a:cubicBezTo>
                    <a:pt x="7632" y="9514"/>
                    <a:pt x="7561" y="1501"/>
                    <a:pt x="7406" y="1084"/>
                  </a:cubicBezTo>
                  <a:cubicBezTo>
                    <a:pt x="7299" y="775"/>
                    <a:pt x="6727" y="310"/>
                    <a:pt x="5858" y="108"/>
                  </a:cubicBezTo>
                  <a:cubicBezTo>
                    <a:pt x="5834" y="108"/>
                    <a:pt x="5799" y="96"/>
                    <a:pt x="5775" y="96"/>
                  </a:cubicBezTo>
                  <a:cubicBezTo>
                    <a:pt x="5549" y="48"/>
                    <a:pt x="5299" y="13"/>
                    <a:pt x="5037" y="1"/>
                  </a:cubicBezTo>
                  <a:cubicBezTo>
                    <a:pt x="5014" y="0"/>
                    <a:pt x="4991" y="0"/>
                    <a:pt x="4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" name="Google Shape;5806;p62">
              <a:extLst>
                <a:ext uri="{FF2B5EF4-FFF2-40B4-BE49-F238E27FC236}">
                  <a16:creationId xmlns:a16="http://schemas.microsoft.com/office/drawing/2014/main" id="{1B837B04-066B-422C-AC4E-E5F4E534BEC1}"/>
                </a:ext>
              </a:extLst>
            </p:cNvPr>
            <p:cNvSpPr/>
            <p:nvPr/>
          </p:nvSpPr>
          <p:spPr>
            <a:xfrm>
              <a:off x="4853365" y="2617943"/>
              <a:ext cx="653865" cy="751464"/>
            </a:xfrm>
            <a:custGeom>
              <a:avLst/>
              <a:gdLst/>
              <a:ahLst/>
              <a:cxnLst/>
              <a:rect l="l" t="t" r="r" b="b"/>
              <a:pathLst>
                <a:path w="13265" h="15245" extrusionOk="0">
                  <a:moveTo>
                    <a:pt x="7816" y="1"/>
                  </a:moveTo>
                  <a:cubicBezTo>
                    <a:pt x="6719" y="1"/>
                    <a:pt x="5411" y="213"/>
                    <a:pt x="4371" y="445"/>
                  </a:cubicBezTo>
                  <a:cubicBezTo>
                    <a:pt x="4347" y="457"/>
                    <a:pt x="4299" y="457"/>
                    <a:pt x="4275" y="481"/>
                  </a:cubicBezTo>
                  <a:cubicBezTo>
                    <a:pt x="3418" y="683"/>
                    <a:pt x="2763" y="909"/>
                    <a:pt x="2632" y="1076"/>
                  </a:cubicBezTo>
                  <a:cubicBezTo>
                    <a:pt x="1668" y="2160"/>
                    <a:pt x="715" y="8827"/>
                    <a:pt x="1" y="14447"/>
                  </a:cubicBezTo>
                  <a:cubicBezTo>
                    <a:pt x="477" y="14602"/>
                    <a:pt x="965" y="14721"/>
                    <a:pt x="1454" y="14804"/>
                  </a:cubicBezTo>
                  <a:cubicBezTo>
                    <a:pt x="2275" y="14971"/>
                    <a:pt x="3108" y="15078"/>
                    <a:pt x="3942" y="15137"/>
                  </a:cubicBezTo>
                  <a:cubicBezTo>
                    <a:pt x="3918" y="14625"/>
                    <a:pt x="3870" y="14125"/>
                    <a:pt x="3835" y="13613"/>
                  </a:cubicBezTo>
                  <a:cubicBezTo>
                    <a:pt x="3740" y="12208"/>
                    <a:pt x="3644" y="9303"/>
                    <a:pt x="3597" y="7886"/>
                  </a:cubicBezTo>
                  <a:cubicBezTo>
                    <a:pt x="3561" y="6493"/>
                    <a:pt x="3537" y="5088"/>
                    <a:pt x="3704" y="3707"/>
                  </a:cubicBezTo>
                  <a:cubicBezTo>
                    <a:pt x="3811" y="2862"/>
                    <a:pt x="3954" y="1886"/>
                    <a:pt x="4656" y="1314"/>
                  </a:cubicBezTo>
                  <a:cubicBezTo>
                    <a:pt x="4966" y="1040"/>
                    <a:pt x="5359" y="909"/>
                    <a:pt x="5740" y="778"/>
                  </a:cubicBezTo>
                  <a:cubicBezTo>
                    <a:pt x="6133" y="659"/>
                    <a:pt x="6537" y="528"/>
                    <a:pt x="6930" y="481"/>
                  </a:cubicBezTo>
                  <a:cubicBezTo>
                    <a:pt x="7109" y="459"/>
                    <a:pt x="7292" y="440"/>
                    <a:pt x="7472" y="440"/>
                  </a:cubicBezTo>
                  <a:cubicBezTo>
                    <a:pt x="7689" y="440"/>
                    <a:pt x="7902" y="468"/>
                    <a:pt x="8097" y="552"/>
                  </a:cubicBezTo>
                  <a:cubicBezTo>
                    <a:pt x="8264" y="624"/>
                    <a:pt x="8407" y="719"/>
                    <a:pt x="8514" y="862"/>
                  </a:cubicBezTo>
                  <a:cubicBezTo>
                    <a:pt x="8645" y="1040"/>
                    <a:pt x="8681" y="1231"/>
                    <a:pt x="8645" y="1457"/>
                  </a:cubicBezTo>
                  <a:cubicBezTo>
                    <a:pt x="8621" y="1707"/>
                    <a:pt x="8514" y="1945"/>
                    <a:pt x="8431" y="2171"/>
                  </a:cubicBezTo>
                  <a:cubicBezTo>
                    <a:pt x="8323" y="2421"/>
                    <a:pt x="8228" y="2683"/>
                    <a:pt x="8157" y="2945"/>
                  </a:cubicBezTo>
                  <a:cubicBezTo>
                    <a:pt x="7942" y="3612"/>
                    <a:pt x="7752" y="4291"/>
                    <a:pt x="7573" y="4957"/>
                  </a:cubicBezTo>
                  <a:cubicBezTo>
                    <a:pt x="7395" y="5624"/>
                    <a:pt x="7252" y="6315"/>
                    <a:pt x="7121" y="6982"/>
                  </a:cubicBezTo>
                  <a:cubicBezTo>
                    <a:pt x="6966" y="7648"/>
                    <a:pt x="6847" y="8351"/>
                    <a:pt x="6740" y="9029"/>
                  </a:cubicBezTo>
                  <a:cubicBezTo>
                    <a:pt x="6633" y="9732"/>
                    <a:pt x="6573" y="10434"/>
                    <a:pt x="6549" y="11137"/>
                  </a:cubicBezTo>
                  <a:cubicBezTo>
                    <a:pt x="6526" y="11827"/>
                    <a:pt x="6561" y="14030"/>
                    <a:pt x="6609" y="14733"/>
                  </a:cubicBezTo>
                  <a:cubicBezTo>
                    <a:pt x="6609" y="14911"/>
                    <a:pt x="6621" y="15078"/>
                    <a:pt x="6621" y="15244"/>
                  </a:cubicBezTo>
                  <a:cubicBezTo>
                    <a:pt x="7323" y="15244"/>
                    <a:pt x="8014" y="15221"/>
                    <a:pt x="8693" y="15197"/>
                  </a:cubicBezTo>
                  <a:cubicBezTo>
                    <a:pt x="10014" y="15137"/>
                    <a:pt x="11955" y="15042"/>
                    <a:pt x="13265" y="14863"/>
                  </a:cubicBezTo>
                  <a:cubicBezTo>
                    <a:pt x="13217" y="14613"/>
                    <a:pt x="13181" y="14411"/>
                    <a:pt x="13157" y="14268"/>
                  </a:cubicBezTo>
                  <a:cubicBezTo>
                    <a:pt x="12800" y="12208"/>
                    <a:pt x="12086" y="1671"/>
                    <a:pt x="11860" y="1207"/>
                  </a:cubicBezTo>
                  <a:cubicBezTo>
                    <a:pt x="11681" y="850"/>
                    <a:pt x="10752" y="362"/>
                    <a:pt x="9359" y="124"/>
                  </a:cubicBezTo>
                  <a:cubicBezTo>
                    <a:pt x="9312" y="124"/>
                    <a:pt x="9276" y="100"/>
                    <a:pt x="9228" y="100"/>
                  </a:cubicBezTo>
                  <a:cubicBezTo>
                    <a:pt x="8871" y="40"/>
                    <a:pt x="8478" y="16"/>
                    <a:pt x="8061" y="5"/>
                  </a:cubicBezTo>
                  <a:cubicBezTo>
                    <a:pt x="7981" y="2"/>
                    <a:pt x="7899" y="1"/>
                    <a:pt x="7816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5" name="Google Shape;5807;p62">
              <a:extLst>
                <a:ext uri="{FF2B5EF4-FFF2-40B4-BE49-F238E27FC236}">
                  <a16:creationId xmlns:a16="http://schemas.microsoft.com/office/drawing/2014/main" id="{C884C8DF-2D2B-5326-C3A6-58A456AA4A21}"/>
                </a:ext>
              </a:extLst>
            </p:cNvPr>
            <p:cNvSpPr/>
            <p:nvPr/>
          </p:nvSpPr>
          <p:spPr>
            <a:xfrm>
              <a:off x="5266535" y="2618140"/>
              <a:ext cx="235421" cy="567554"/>
            </a:xfrm>
            <a:custGeom>
              <a:avLst/>
              <a:gdLst/>
              <a:ahLst/>
              <a:cxnLst/>
              <a:rect l="l" t="t" r="r" b="b"/>
              <a:pathLst>
                <a:path w="4776" h="11514" extrusionOk="0">
                  <a:moveTo>
                    <a:pt x="870" y="1"/>
                  </a:moveTo>
                  <a:cubicBezTo>
                    <a:pt x="846" y="1"/>
                    <a:pt x="811" y="12"/>
                    <a:pt x="799" y="36"/>
                  </a:cubicBezTo>
                  <a:cubicBezTo>
                    <a:pt x="1" y="1846"/>
                    <a:pt x="25" y="4180"/>
                    <a:pt x="596" y="6251"/>
                  </a:cubicBezTo>
                  <a:cubicBezTo>
                    <a:pt x="1168" y="8394"/>
                    <a:pt x="2477" y="10311"/>
                    <a:pt x="4132" y="11442"/>
                  </a:cubicBezTo>
                  <a:cubicBezTo>
                    <a:pt x="4201" y="11490"/>
                    <a:pt x="4280" y="11514"/>
                    <a:pt x="4356" y="11514"/>
                  </a:cubicBezTo>
                  <a:cubicBezTo>
                    <a:pt x="4489" y="11514"/>
                    <a:pt x="4615" y="11439"/>
                    <a:pt x="4668" y="11288"/>
                  </a:cubicBezTo>
                  <a:cubicBezTo>
                    <a:pt x="4775" y="11026"/>
                    <a:pt x="4597" y="10680"/>
                    <a:pt x="4418" y="10430"/>
                  </a:cubicBezTo>
                  <a:cubicBezTo>
                    <a:pt x="3930" y="9740"/>
                    <a:pt x="2644" y="7918"/>
                    <a:pt x="2061" y="5644"/>
                  </a:cubicBezTo>
                  <a:cubicBezTo>
                    <a:pt x="1489" y="3382"/>
                    <a:pt x="1989" y="1560"/>
                    <a:pt x="2346" y="512"/>
                  </a:cubicBezTo>
                  <a:cubicBezTo>
                    <a:pt x="2358" y="453"/>
                    <a:pt x="2358" y="381"/>
                    <a:pt x="2299" y="346"/>
                  </a:cubicBezTo>
                  <a:cubicBezTo>
                    <a:pt x="1942" y="191"/>
                    <a:pt x="1251" y="36"/>
                    <a:pt x="870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5808;p62">
              <a:extLst>
                <a:ext uri="{FF2B5EF4-FFF2-40B4-BE49-F238E27FC236}">
                  <a16:creationId xmlns:a16="http://schemas.microsoft.com/office/drawing/2014/main" id="{8E5B5732-D58F-DE52-CE83-34F31DB1CC55}"/>
                </a:ext>
              </a:extLst>
            </p:cNvPr>
            <p:cNvSpPr/>
            <p:nvPr/>
          </p:nvSpPr>
          <p:spPr>
            <a:xfrm>
              <a:off x="4847499" y="2634752"/>
              <a:ext cx="217824" cy="455167"/>
            </a:xfrm>
            <a:custGeom>
              <a:avLst/>
              <a:gdLst/>
              <a:ahLst/>
              <a:cxnLst/>
              <a:rect l="l" t="t" r="r" b="b"/>
              <a:pathLst>
                <a:path w="4419" h="9234" extrusionOk="0">
                  <a:moveTo>
                    <a:pt x="4284" y="1"/>
                  </a:moveTo>
                  <a:cubicBezTo>
                    <a:pt x="4067" y="1"/>
                    <a:pt x="3654" y="158"/>
                    <a:pt x="3585" y="175"/>
                  </a:cubicBezTo>
                  <a:cubicBezTo>
                    <a:pt x="3525" y="211"/>
                    <a:pt x="3466" y="235"/>
                    <a:pt x="3418" y="259"/>
                  </a:cubicBezTo>
                  <a:cubicBezTo>
                    <a:pt x="2858" y="509"/>
                    <a:pt x="2370" y="914"/>
                    <a:pt x="2049" y="1509"/>
                  </a:cubicBezTo>
                  <a:cubicBezTo>
                    <a:pt x="1" y="5271"/>
                    <a:pt x="465" y="9034"/>
                    <a:pt x="584" y="9188"/>
                  </a:cubicBezTo>
                  <a:cubicBezTo>
                    <a:pt x="606" y="9220"/>
                    <a:pt x="629" y="9233"/>
                    <a:pt x="654" y="9233"/>
                  </a:cubicBezTo>
                  <a:cubicBezTo>
                    <a:pt x="777" y="9233"/>
                    <a:pt x="922" y="8891"/>
                    <a:pt x="941" y="8831"/>
                  </a:cubicBezTo>
                  <a:cubicBezTo>
                    <a:pt x="1561" y="5164"/>
                    <a:pt x="2346" y="3176"/>
                    <a:pt x="2906" y="2176"/>
                  </a:cubicBezTo>
                  <a:cubicBezTo>
                    <a:pt x="3156" y="1723"/>
                    <a:pt x="3418" y="1307"/>
                    <a:pt x="3739" y="926"/>
                  </a:cubicBezTo>
                  <a:cubicBezTo>
                    <a:pt x="3894" y="735"/>
                    <a:pt x="4061" y="533"/>
                    <a:pt x="4228" y="354"/>
                  </a:cubicBezTo>
                  <a:cubicBezTo>
                    <a:pt x="4275" y="295"/>
                    <a:pt x="4418" y="175"/>
                    <a:pt x="4418" y="80"/>
                  </a:cubicBezTo>
                  <a:cubicBezTo>
                    <a:pt x="4418" y="22"/>
                    <a:pt x="4364" y="1"/>
                    <a:pt x="4284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5809;p62">
              <a:extLst>
                <a:ext uri="{FF2B5EF4-FFF2-40B4-BE49-F238E27FC236}">
                  <a16:creationId xmlns:a16="http://schemas.microsoft.com/office/drawing/2014/main" id="{6AD796C3-2D6F-AA08-7DFB-C5577D3D25B9}"/>
                </a:ext>
              </a:extLst>
            </p:cNvPr>
            <p:cNvSpPr/>
            <p:nvPr/>
          </p:nvSpPr>
          <p:spPr>
            <a:xfrm>
              <a:off x="5066999" y="2554750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3692" y="1"/>
                  </a:moveTo>
                  <a:lnTo>
                    <a:pt x="1" y="786"/>
                  </a:lnTo>
                  <a:lnTo>
                    <a:pt x="453" y="2441"/>
                  </a:lnTo>
                  <a:cubicBezTo>
                    <a:pt x="453" y="2441"/>
                    <a:pt x="636" y="2740"/>
                    <a:pt x="1385" y="2740"/>
                  </a:cubicBezTo>
                  <a:cubicBezTo>
                    <a:pt x="1683" y="2740"/>
                    <a:pt x="2071" y="2693"/>
                    <a:pt x="2573" y="2560"/>
                  </a:cubicBezTo>
                  <a:cubicBezTo>
                    <a:pt x="4239" y="2120"/>
                    <a:pt x="4073" y="1310"/>
                    <a:pt x="4073" y="1310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5810;p62">
              <a:extLst>
                <a:ext uri="{FF2B5EF4-FFF2-40B4-BE49-F238E27FC236}">
                  <a16:creationId xmlns:a16="http://schemas.microsoft.com/office/drawing/2014/main" id="{DDB49394-27FE-879C-551E-F0A88DF9CB69}"/>
                </a:ext>
              </a:extLst>
            </p:cNvPr>
            <p:cNvSpPr/>
            <p:nvPr/>
          </p:nvSpPr>
          <p:spPr>
            <a:xfrm>
              <a:off x="5066975" y="2523800"/>
              <a:ext cx="207253" cy="112474"/>
            </a:xfrm>
            <a:custGeom>
              <a:avLst/>
              <a:gdLst/>
              <a:ahLst/>
              <a:cxnLst/>
              <a:rect l="l" t="t" r="r" b="b"/>
              <a:pathLst>
                <a:path w="4585" h="2282" extrusionOk="0">
                  <a:moveTo>
                    <a:pt x="3755" y="1"/>
                  </a:moveTo>
                  <a:cubicBezTo>
                    <a:pt x="3580" y="1"/>
                    <a:pt x="3405" y="16"/>
                    <a:pt x="3239" y="45"/>
                  </a:cubicBezTo>
                  <a:cubicBezTo>
                    <a:pt x="2358" y="164"/>
                    <a:pt x="1525" y="438"/>
                    <a:pt x="691" y="736"/>
                  </a:cubicBezTo>
                  <a:cubicBezTo>
                    <a:pt x="501" y="807"/>
                    <a:pt x="275" y="902"/>
                    <a:pt x="168" y="1045"/>
                  </a:cubicBezTo>
                  <a:cubicBezTo>
                    <a:pt x="37" y="1236"/>
                    <a:pt x="1" y="1676"/>
                    <a:pt x="144" y="1867"/>
                  </a:cubicBezTo>
                  <a:cubicBezTo>
                    <a:pt x="298" y="2117"/>
                    <a:pt x="763" y="2236"/>
                    <a:pt x="1096" y="2272"/>
                  </a:cubicBezTo>
                  <a:cubicBezTo>
                    <a:pt x="1167" y="2278"/>
                    <a:pt x="1238" y="2281"/>
                    <a:pt x="1309" y="2281"/>
                  </a:cubicBezTo>
                  <a:cubicBezTo>
                    <a:pt x="1638" y="2281"/>
                    <a:pt x="1978" y="2219"/>
                    <a:pt x="2311" y="2141"/>
                  </a:cubicBezTo>
                  <a:cubicBezTo>
                    <a:pt x="2799" y="2022"/>
                    <a:pt x="3275" y="1879"/>
                    <a:pt x="3692" y="1605"/>
                  </a:cubicBezTo>
                  <a:cubicBezTo>
                    <a:pt x="4120" y="1355"/>
                    <a:pt x="4442" y="986"/>
                    <a:pt x="4549" y="581"/>
                  </a:cubicBezTo>
                  <a:cubicBezTo>
                    <a:pt x="4573" y="450"/>
                    <a:pt x="4585" y="283"/>
                    <a:pt x="4501" y="188"/>
                  </a:cubicBezTo>
                  <a:cubicBezTo>
                    <a:pt x="4406" y="81"/>
                    <a:pt x="4263" y="45"/>
                    <a:pt x="4097" y="21"/>
                  </a:cubicBezTo>
                  <a:cubicBezTo>
                    <a:pt x="3984" y="7"/>
                    <a:pt x="3869" y="1"/>
                    <a:pt x="3755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5811;p62">
              <a:extLst>
                <a:ext uri="{FF2B5EF4-FFF2-40B4-BE49-F238E27FC236}">
                  <a16:creationId xmlns:a16="http://schemas.microsoft.com/office/drawing/2014/main" id="{01ED7DB0-3450-8CD7-ED2E-C6B8C54944BC}"/>
                </a:ext>
              </a:extLst>
            </p:cNvPr>
            <p:cNvSpPr/>
            <p:nvPr/>
          </p:nvSpPr>
          <p:spPr>
            <a:xfrm>
              <a:off x="5048218" y="2592903"/>
              <a:ext cx="243801" cy="151574"/>
            </a:xfrm>
            <a:custGeom>
              <a:avLst/>
              <a:gdLst/>
              <a:ahLst/>
              <a:cxnLst/>
              <a:rect l="l" t="t" r="r" b="b"/>
              <a:pathLst>
                <a:path w="4946" h="3075" extrusionOk="0">
                  <a:moveTo>
                    <a:pt x="4220" y="1"/>
                  </a:moveTo>
                  <a:cubicBezTo>
                    <a:pt x="4175" y="1"/>
                    <a:pt x="4129" y="15"/>
                    <a:pt x="4085" y="48"/>
                  </a:cubicBezTo>
                  <a:cubicBezTo>
                    <a:pt x="3700" y="331"/>
                    <a:pt x="2831" y="1367"/>
                    <a:pt x="1356" y="1367"/>
                  </a:cubicBezTo>
                  <a:cubicBezTo>
                    <a:pt x="1279" y="1367"/>
                    <a:pt x="1200" y="1364"/>
                    <a:pt x="1120" y="1358"/>
                  </a:cubicBezTo>
                  <a:cubicBezTo>
                    <a:pt x="739" y="1322"/>
                    <a:pt x="596" y="882"/>
                    <a:pt x="525" y="691"/>
                  </a:cubicBezTo>
                  <a:cubicBezTo>
                    <a:pt x="518" y="663"/>
                    <a:pt x="498" y="652"/>
                    <a:pt x="479" y="652"/>
                  </a:cubicBezTo>
                  <a:cubicBezTo>
                    <a:pt x="465" y="652"/>
                    <a:pt x="451" y="657"/>
                    <a:pt x="441" y="667"/>
                  </a:cubicBezTo>
                  <a:cubicBezTo>
                    <a:pt x="298" y="905"/>
                    <a:pt x="37" y="1525"/>
                    <a:pt x="25" y="1679"/>
                  </a:cubicBezTo>
                  <a:cubicBezTo>
                    <a:pt x="1" y="1941"/>
                    <a:pt x="227" y="2834"/>
                    <a:pt x="382" y="2846"/>
                  </a:cubicBezTo>
                  <a:cubicBezTo>
                    <a:pt x="383" y="2846"/>
                    <a:pt x="384" y="2846"/>
                    <a:pt x="385" y="2846"/>
                  </a:cubicBezTo>
                  <a:cubicBezTo>
                    <a:pt x="533" y="2846"/>
                    <a:pt x="1156" y="1917"/>
                    <a:pt x="1156" y="1917"/>
                  </a:cubicBezTo>
                  <a:cubicBezTo>
                    <a:pt x="1156" y="1917"/>
                    <a:pt x="1780" y="3074"/>
                    <a:pt x="1998" y="3074"/>
                  </a:cubicBezTo>
                  <a:cubicBezTo>
                    <a:pt x="2003" y="3074"/>
                    <a:pt x="2008" y="3074"/>
                    <a:pt x="2013" y="3072"/>
                  </a:cubicBezTo>
                  <a:cubicBezTo>
                    <a:pt x="2346" y="2965"/>
                    <a:pt x="4025" y="2918"/>
                    <a:pt x="4882" y="1072"/>
                  </a:cubicBezTo>
                  <a:cubicBezTo>
                    <a:pt x="4946" y="956"/>
                    <a:pt x="4586" y="1"/>
                    <a:pt x="422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0" name="Google Shape;5812;p62">
              <a:extLst>
                <a:ext uri="{FF2B5EF4-FFF2-40B4-BE49-F238E27FC236}">
                  <a16:creationId xmlns:a16="http://schemas.microsoft.com/office/drawing/2014/main" id="{3C9252B8-1BA6-EC39-0AB3-EC79F368796C}"/>
                </a:ext>
              </a:extLst>
            </p:cNvPr>
            <p:cNvSpPr/>
            <p:nvPr/>
          </p:nvSpPr>
          <p:spPr>
            <a:xfrm>
              <a:off x="5048218" y="2583537"/>
              <a:ext cx="24799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1" name="Google Shape;5813;p62">
              <a:extLst>
                <a:ext uri="{FF2B5EF4-FFF2-40B4-BE49-F238E27FC236}">
                  <a16:creationId xmlns:a16="http://schemas.microsoft.com/office/drawing/2014/main" id="{05DD911D-2E34-1D37-5526-72765C4DAD2D}"/>
                </a:ext>
              </a:extLst>
            </p:cNvPr>
            <p:cNvSpPr/>
            <p:nvPr/>
          </p:nvSpPr>
          <p:spPr>
            <a:xfrm>
              <a:off x="4837542" y="1934893"/>
              <a:ext cx="184354" cy="288361"/>
            </a:xfrm>
            <a:custGeom>
              <a:avLst/>
              <a:gdLst/>
              <a:ahLst/>
              <a:cxnLst/>
              <a:rect l="l" t="t" r="r" b="b"/>
              <a:pathLst>
                <a:path w="3740" h="5850" extrusionOk="0">
                  <a:moveTo>
                    <a:pt x="2917" y="0"/>
                  </a:moveTo>
                  <a:cubicBezTo>
                    <a:pt x="2544" y="0"/>
                    <a:pt x="2102" y="246"/>
                    <a:pt x="1870" y="431"/>
                  </a:cubicBezTo>
                  <a:cubicBezTo>
                    <a:pt x="572" y="1419"/>
                    <a:pt x="0" y="3229"/>
                    <a:pt x="453" y="4789"/>
                  </a:cubicBezTo>
                  <a:cubicBezTo>
                    <a:pt x="524" y="5063"/>
                    <a:pt x="632" y="5313"/>
                    <a:pt x="822" y="5527"/>
                  </a:cubicBezTo>
                  <a:cubicBezTo>
                    <a:pt x="993" y="5721"/>
                    <a:pt x="1252" y="5849"/>
                    <a:pt x="1514" y="5849"/>
                  </a:cubicBezTo>
                  <a:cubicBezTo>
                    <a:pt x="1525" y="5849"/>
                    <a:pt x="1537" y="5849"/>
                    <a:pt x="1548" y="5849"/>
                  </a:cubicBezTo>
                  <a:cubicBezTo>
                    <a:pt x="2036" y="5801"/>
                    <a:pt x="2334" y="5301"/>
                    <a:pt x="2537" y="4848"/>
                  </a:cubicBezTo>
                  <a:cubicBezTo>
                    <a:pt x="2894" y="4098"/>
                    <a:pt x="3239" y="3324"/>
                    <a:pt x="3429" y="2491"/>
                  </a:cubicBezTo>
                  <a:cubicBezTo>
                    <a:pt x="3572" y="1872"/>
                    <a:pt x="3739" y="836"/>
                    <a:pt x="3418" y="265"/>
                  </a:cubicBezTo>
                  <a:cubicBezTo>
                    <a:pt x="3301" y="72"/>
                    <a:pt x="3119" y="0"/>
                    <a:pt x="291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2" name="Google Shape;5814;p62">
              <a:extLst>
                <a:ext uri="{FF2B5EF4-FFF2-40B4-BE49-F238E27FC236}">
                  <a16:creationId xmlns:a16="http://schemas.microsoft.com/office/drawing/2014/main" id="{A5772F79-727B-8BDB-45E5-6EE12DEE1475}"/>
                </a:ext>
              </a:extLst>
            </p:cNvPr>
            <p:cNvSpPr/>
            <p:nvPr/>
          </p:nvSpPr>
          <p:spPr>
            <a:xfrm>
              <a:off x="4844590" y="1928485"/>
              <a:ext cx="599249" cy="684426"/>
            </a:xfrm>
            <a:custGeom>
              <a:avLst/>
              <a:gdLst/>
              <a:ahLst/>
              <a:cxnLst/>
              <a:rect l="l" t="t" r="r" b="b"/>
              <a:pathLst>
                <a:path w="12157" h="13885" extrusionOk="0">
                  <a:moveTo>
                    <a:pt x="5857" y="1"/>
                  </a:moveTo>
                  <a:cubicBezTo>
                    <a:pt x="2498" y="1"/>
                    <a:pt x="46" y="2793"/>
                    <a:pt x="0" y="7229"/>
                  </a:cubicBezTo>
                  <a:cubicBezTo>
                    <a:pt x="0" y="7800"/>
                    <a:pt x="12" y="8324"/>
                    <a:pt x="72" y="8848"/>
                  </a:cubicBezTo>
                  <a:lnTo>
                    <a:pt x="72" y="8884"/>
                  </a:lnTo>
                  <a:cubicBezTo>
                    <a:pt x="84" y="9039"/>
                    <a:pt x="119" y="9193"/>
                    <a:pt x="131" y="9360"/>
                  </a:cubicBezTo>
                  <a:cubicBezTo>
                    <a:pt x="346" y="10682"/>
                    <a:pt x="810" y="11813"/>
                    <a:pt x="1679" y="12598"/>
                  </a:cubicBezTo>
                  <a:lnTo>
                    <a:pt x="1703" y="12610"/>
                  </a:lnTo>
                  <a:cubicBezTo>
                    <a:pt x="1846" y="12753"/>
                    <a:pt x="2024" y="12884"/>
                    <a:pt x="2203" y="13003"/>
                  </a:cubicBezTo>
                  <a:cubicBezTo>
                    <a:pt x="2965" y="13491"/>
                    <a:pt x="3977" y="13801"/>
                    <a:pt x="5299" y="13884"/>
                  </a:cubicBezTo>
                  <a:lnTo>
                    <a:pt x="5692" y="13884"/>
                  </a:lnTo>
                  <a:cubicBezTo>
                    <a:pt x="5834" y="13884"/>
                    <a:pt x="5989" y="13884"/>
                    <a:pt x="6144" y="13861"/>
                  </a:cubicBezTo>
                  <a:cubicBezTo>
                    <a:pt x="8037" y="13730"/>
                    <a:pt x="9716" y="12587"/>
                    <a:pt x="10752" y="10848"/>
                  </a:cubicBezTo>
                  <a:cubicBezTo>
                    <a:pt x="10764" y="10824"/>
                    <a:pt x="10764" y="10813"/>
                    <a:pt x="10776" y="10801"/>
                  </a:cubicBezTo>
                  <a:cubicBezTo>
                    <a:pt x="10871" y="10646"/>
                    <a:pt x="10942" y="10515"/>
                    <a:pt x="11014" y="10348"/>
                  </a:cubicBezTo>
                  <a:cubicBezTo>
                    <a:pt x="11383" y="9574"/>
                    <a:pt x="11633" y="8717"/>
                    <a:pt x="11740" y="7765"/>
                  </a:cubicBezTo>
                  <a:cubicBezTo>
                    <a:pt x="12157" y="3847"/>
                    <a:pt x="9752" y="228"/>
                    <a:pt x="6251" y="14"/>
                  </a:cubicBezTo>
                  <a:cubicBezTo>
                    <a:pt x="6119" y="5"/>
                    <a:pt x="5987" y="1"/>
                    <a:pt x="585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3" name="Google Shape;5815;p62">
              <a:extLst>
                <a:ext uri="{FF2B5EF4-FFF2-40B4-BE49-F238E27FC236}">
                  <a16:creationId xmlns:a16="http://schemas.microsoft.com/office/drawing/2014/main" id="{02741D67-C817-7BF6-C544-3FBED1B6F504}"/>
                </a:ext>
              </a:extLst>
            </p:cNvPr>
            <p:cNvSpPr/>
            <p:nvPr/>
          </p:nvSpPr>
          <p:spPr>
            <a:xfrm>
              <a:off x="4819353" y="1818020"/>
              <a:ext cx="738944" cy="525261"/>
            </a:xfrm>
            <a:custGeom>
              <a:avLst/>
              <a:gdLst/>
              <a:ahLst/>
              <a:cxnLst/>
              <a:rect l="l" t="t" r="r" b="b"/>
              <a:pathLst>
                <a:path w="14991" h="10656" extrusionOk="0">
                  <a:moveTo>
                    <a:pt x="2980" y="0"/>
                  </a:moveTo>
                  <a:cubicBezTo>
                    <a:pt x="2631" y="0"/>
                    <a:pt x="2280" y="21"/>
                    <a:pt x="1929" y="64"/>
                  </a:cubicBezTo>
                  <a:cubicBezTo>
                    <a:pt x="1679" y="88"/>
                    <a:pt x="1417" y="135"/>
                    <a:pt x="1167" y="231"/>
                  </a:cubicBezTo>
                  <a:cubicBezTo>
                    <a:pt x="1001" y="290"/>
                    <a:pt x="810" y="385"/>
                    <a:pt x="750" y="564"/>
                  </a:cubicBezTo>
                  <a:cubicBezTo>
                    <a:pt x="667" y="826"/>
                    <a:pt x="846" y="1076"/>
                    <a:pt x="1036" y="1243"/>
                  </a:cubicBezTo>
                  <a:cubicBezTo>
                    <a:pt x="1262" y="1397"/>
                    <a:pt x="1512" y="1481"/>
                    <a:pt x="1774" y="1493"/>
                  </a:cubicBezTo>
                  <a:cubicBezTo>
                    <a:pt x="1096" y="1778"/>
                    <a:pt x="512" y="2326"/>
                    <a:pt x="203" y="3005"/>
                  </a:cubicBezTo>
                  <a:cubicBezTo>
                    <a:pt x="96" y="3290"/>
                    <a:pt x="0" y="3552"/>
                    <a:pt x="36" y="3802"/>
                  </a:cubicBezTo>
                  <a:cubicBezTo>
                    <a:pt x="48" y="4124"/>
                    <a:pt x="239" y="4422"/>
                    <a:pt x="477" y="4600"/>
                  </a:cubicBezTo>
                  <a:cubicBezTo>
                    <a:pt x="739" y="4803"/>
                    <a:pt x="1036" y="4886"/>
                    <a:pt x="1346" y="4933"/>
                  </a:cubicBezTo>
                  <a:cubicBezTo>
                    <a:pt x="1440" y="4945"/>
                    <a:pt x="1535" y="4951"/>
                    <a:pt x="1631" y="4951"/>
                  </a:cubicBezTo>
                  <a:cubicBezTo>
                    <a:pt x="2391" y="4951"/>
                    <a:pt x="3165" y="4579"/>
                    <a:pt x="3620" y="3933"/>
                  </a:cubicBezTo>
                  <a:lnTo>
                    <a:pt x="3620" y="3933"/>
                  </a:lnTo>
                  <a:cubicBezTo>
                    <a:pt x="3548" y="4052"/>
                    <a:pt x="3560" y="4219"/>
                    <a:pt x="3644" y="4338"/>
                  </a:cubicBezTo>
                  <a:cubicBezTo>
                    <a:pt x="3715" y="4457"/>
                    <a:pt x="3810" y="4529"/>
                    <a:pt x="3953" y="4588"/>
                  </a:cubicBezTo>
                  <a:cubicBezTo>
                    <a:pt x="4184" y="4704"/>
                    <a:pt x="4462" y="4745"/>
                    <a:pt x="4736" y="4745"/>
                  </a:cubicBezTo>
                  <a:cubicBezTo>
                    <a:pt x="4773" y="4745"/>
                    <a:pt x="4810" y="4744"/>
                    <a:pt x="4846" y="4743"/>
                  </a:cubicBezTo>
                  <a:cubicBezTo>
                    <a:pt x="5513" y="4719"/>
                    <a:pt x="6168" y="4517"/>
                    <a:pt x="6727" y="4160"/>
                  </a:cubicBezTo>
                  <a:lnTo>
                    <a:pt x="6727" y="4160"/>
                  </a:lnTo>
                  <a:cubicBezTo>
                    <a:pt x="6573" y="4386"/>
                    <a:pt x="6465" y="4660"/>
                    <a:pt x="6525" y="4922"/>
                  </a:cubicBezTo>
                  <a:cubicBezTo>
                    <a:pt x="6573" y="5088"/>
                    <a:pt x="6692" y="5231"/>
                    <a:pt x="6811" y="5350"/>
                  </a:cubicBezTo>
                  <a:cubicBezTo>
                    <a:pt x="7192" y="5708"/>
                    <a:pt x="7742" y="5898"/>
                    <a:pt x="8274" y="5898"/>
                  </a:cubicBezTo>
                  <a:cubicBezTo>
                    <a:pt x="8291" y="5898"/>
                    <a:pt x="8307" y="5898"/>
                    <a:pt x="8323" y="5898"/>
                  </a:cubicBezTo>
                  <a:cubicBezTo>
                    <a:pt x="8871" y="5874"/>
                    <a:pt x="9430" y="5648"/>
                    <a:pt x="9883" y="5291"/>
                  </a:cubicBezTo>
                  <a:lnTo>
                    <a:pt x="9883" y="5291"/>
                  </a:lnTo>
                  <a:cubicBezTo>
                    <a:pt x="9787" y="5707"/>
                    <a:pt x="9525" y="6065"/>
                    <a:pt x="9394" y="6481"/>
                  </a:cubicBezTo>
                  <a:cubicBezTo>
                    <a:pt x="9323" y="6719"/>
                    <a:pt x="9287" y="6969"/>
                    <a:pt x="9311" y="7208"/>
                  </a:cubicBezTo>
                  <a:cubicBezTo>
                    <a:pt x="9323" y="7434"/>
                    <a:pt x="9383" y="7660"/>
                    <a:pt x="9549" y="7803"/>
                  </a:cubicBezTo>
                  <a:cubicBezTo>
                    <a:pt x="9622" y="7882"/>
                    <a:pt x="9729" y="7923"/>
                    <a:pt x="9836" y="7923"/>
                  </a:cubicBezTo>
                  <a:cubicBezTo>
                    <a:pt x="9940" y="7923"/>
                    <a:pt x="10045" y="7885"/>
                    <a:pt x="10121" y="7803"/>
                  </a:cubicBezTo>
                  <a:lnTo>
                    <a:pt x="10121" y="7803"/>
                  </a:lnTo>
                  <a:cubicBezTo>
                    <a:pt x="10085" y="8017"/>
                    <a:pt x="10049" y="8220"/>
                    <a:pt x="10049" y="8422"/>
                  </a:cubicBezTo>
                  <a:cubicBezTo>
                    <a:pt x="10049" y="8553"/>
                    <a:pt x="10061" y="8660"/>
                    <a:pt x="10145" y="8743"/>
                  </a:cubicBezTo>
                  <a:cubicBezTo>
                    <a:pt x="10198" y="8812"/>
                    <a:pt x="10285" y="8842"/>
                    <a:pt x="10375" y="8842"/>
                  </a:cubicBezTo>
                  <a:cubicBezTo>
                    <a:pt x="10426" y="8842"/>
                    <a:pt x="10478" y="8832"/>
                    <a:pt x="10526" y="8815"/>
                  </a:cubicBezTo>
                  <a:cubicBezTo>
                    <a:pt x="10656" y="8767"/>
                    <a:pt x="10776" y="8660"/>
                    <a:pt x="10883" y="8577"/>
                  </a:cubicBezTo>
                  <a:lnTo>
                    <a:pt x="10883" y="8577"/>
                  </a:lnTo>
                  <a:cubicBezTo>
                    <a:pt x="10799" y="8934"/>
                    <a:pt x="10585" y="9267"/>
                    <a:pt x="10502" y="9613"/>
                  </a:cubicBezTo>
                  <a:cubicBezTo>
                    <a:pt x="10406" y="9970"/>
                    <a:pt x="10454" y="10422"/>
                    <a:pt x="10764" y="10601"/>
                  </a:cubicBezTo>
                  <a:cubicBezTo>
                    <a:pt x="10839" y="10638"/>
                    <a:pt x="10920" y="10656"/>
                    <a:pt x="11004" y="10656"/>
                  </a:cubicBezTo>
                  <a:cubicBezTo>
                    <a:pt x="11186" y="10656"/>
                    <a:pt x="11375" y="10573"/>
                    <a:pt x="11514" y="10434"/>
                  </a:cubicBezTo>
                  <a:cubicBezTo>
                    <a:pt x="11716" y="10244"/>
                    <a:pt x="11823" y="9958"/>
                    <a:pt x="11871" y="9672"/>
                  </a:cubicBezTo>
                  <a:cubicBezTo>
                    <a:pt x="12113" y="9696"/>
                    <a:pt x="12371" y="9724"/>
                    <a:pt x="12624" y="9724"/>
                  </a:cubicBezTo>
                  <a:cubicBezTo>
                    <a:pt x="12756" y="9724"/>
                    <a:pt x="12887" y="9716"/>
                    <a:pt x="13014" y="9696"/>
                  </a:cubicBezTo>
                  <a:cubicBezTo>
                    <a:pt x="13145" y="9672"/>
                    <a:pt x="13300" y="9648"/>
                    <a:pt x="13431" y="9577"/>
                  </a:cubicBezTo>
                  <a:cubicBezTo>
                    <a:pt x="13716" y="9446"/>
                    <a:pt x="13907" y="9124"/>
                    <a:pt x="14050" y="8851"/>
                  </a:cubicBezTo>
                  <a:cubicBezTo>
                    <a:pt x="14514" y="7958"/>
                    <a:pt x="14824" y="6981"/>
                    <a:pt x="14931" y="5993"/>
                  </a:cubicBezTo>
                  <a:cubicBezTo>
                    <a:pt x="14967" y="5755"/>
                    <a:pt x="14978" y="5517"/>
                    <a:pt x="14978" y="5279"/>
                  </a:cubicBezTo>
                  <a:cubicBezTo>
                    <a:pt x="14990" y="4826"/>
                    <a:pt x="14967" y="4386"/>
                    <a:pt x="14812" y="3981"/>
                  </a:cubicBezTo>
                  <a:cubicBezTo>
                    <a:pt x="14752" y="3802"/>
                    <a:pt x="14669" y="3636"/>
                    <a:pt x="14562" y="3493"/>
                  </a:cubicBezTo>
                  <a:cubicBezTo>
                    <a:pt x="14431" y="3290"/>
                    <a:pt x="14252" y="3136"/>
                    <a:pt x="14026" y="3028"/>
                  </a:cubicBezTo>
                  <a:cubicBezTo>
                    <a:pt x="13837" y="2934"/>
                    <a:pt x="13612" y="2889"/>
                    <a:pt x="13389" y="2889"/>
                  </a:cubicBezTo>
                  <a:cubicBezTo>
                    <a:pt x="13303" y="2889"/>
                    <a:pt x="13216" y="2896"/>
                    <a:pt x="13133" y="2909"/>
                  </a:cubicBezTo>
                  <a:cubicBezTo>
                    <a:pt x="13014" y="2338"/>
                    <a:pt x="12692" y="1838"/>
                    <a:pt x="12252" y="1445"/>
                  </a:cubicBezTo>
                  <a:cubicBezTo>
                    <a:pt x="12073" y="1278"/>
                    <a:pt x="11883" y="1135"/>
                    <a:pt x="11680" y="1016"/>
                  </a:cubicBezTo>
                  <a:cubicBezTo>
                    <a:pt x="11245" y="755"/>
                    <a:pt x="10739" y="583"/>
                    <a:pt x="10228" y="583"/>
                  </a:cubicBezTo>
                  <a:cubicBezTo>
                    <a:pt x="10180" y="583"/>
                    <a:pt x="10133" y="585"/>
                    <a:pt x="10085" y="588"/>
                  </a:cubicBezTo>
                  <a:lnTo>
                    <a:pt x="9990" y="588"/>
                  </a:lnTo>
                  <a:cubicBezTo>
                    <a:pt x="9775" y="612"/>
                    <a:pt x="9537" y="671"/>
                    <a:pt x="9371" y="850"/>
                  </a:cubicBezTo>
                  <a:cubicBezTo>
                    <a:pt x="9323" y="909"/>
                    <a:pt x="9275" y="969"/>
                    <a:pt x="9263" y="1052"/>
                  </a:cubicBezTo>
                  <a:cubicBezTo>
                    <a:pt x="8799" y="588"/>
                    <a:pt x="8240" y="254"/>
                    <a:pt x="7608" y="88"/>
                  </a:cubicBezTo>
                  <a:cubicBezTo>
                    <a:pt x="7493" y="55"/>
                    <a:pt x="7370" y="34"/>
                    <a:pt x="7246" y="34"/>
                  </a:cubicBezTo>
                  <a:cubicBezTo>
                    <a:pt x="7140" y="34"/>
                    <a:pt x="7034" y="49"/>
                    <a:pt x="6930" y="88"/>
                  </a:cubicBezTo>
                  <a:cubicBezTo>
                    <a:pt x="6811" y="135"/>
                    <a:pt x="6692" y="231"/>
                    <a:pt x="6680" y="350"/>
                  </a:cubicBezTo>
                  <a:cubicBezTo>
                    <a:pt x="6656" y="421"/>
                    <a:pt x="6680" y="504"/>
                    <a:pt x="6704" y="564"/>
                  </a:cubicBezTo>
                  <a:cubicBezTo>
                    <a:pt x="6751" y="719"/>
                    <a:pt x="6823" y="850"/>
                    <a:pt x="6930" y="969"/>
                  </a:cubicBezTo>
                  <a:cubicBezTo>
                    <a:pt x="6632" y="778"/>
                    <a:pt x="6287" y="623"/>
                    <a:pt x="5942" y="504"/>
                  </a:cubicBezTo>
                  <a:cubicBezTo>
                    <a:pt x="5002" y="177"/>
                    <a:pt x="3997" y="0"/>
                    <a:pt x="298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4" name="Google Shape;5816;p62">
              <a:extLst>
                <a:ext uri="{FF2B5EF4-FFF2-40B4-BE49-F238E27FC236}">
                  <a16:creationId xmlns:a16="http://schemas.microsoft.com/office/drawing/2014/main" id="{053091CE-565F-9484-B7A2-20D495F60FA6}"/>
                </a:ext>
              </a:extLst>
            </p:cNvPr>
            <p:cNvSpPr/>
            <p:nvPr/>
          </p:nvSpPr>
          <p:spPr>
            <a:xfrm>
              <a:off x="5307645" y="1845673"/>
              <a:ext cx="250652" cy="305367"/>
            </a:xfrm>
            <a:custGeom>
              <a:avLst/>
              <a:gdLst/>
              <a:ahLst/>
              <a:cxnLst/>
              <a:rect l="l" t="t" r="r" b="b"/>
              <a:pathLst>
                <a:path w="5085" h="6195" extrusionOk="0">
                  <a:moveTo>
                    <a:pt x="279" y="1"/>
                  </a:moveTo>
                  <a:cubicBezTo>
                    <a:pt x="246" y="1"/>
                    <a:pt x="212" y="1"/>
                    <a:pt x="179" y="3"/>
                  </a:cubicBezTo>
                  <a:lnTo>
                    <a:pt x="84" y="3"/>
                  </a:lnTo>
                  <a:cubicBezTo>
                    <a:pt x="12" y="253"/>
                    <a:pt x="0" y="455"/>
                    <a:pt x="12" y="646"/>
                  </a:cubicBezTo>
                  <a:cubicBezTo>
                    <a:pt x="72" y="1122"/>
                    <a:pt x="358" y="1527"/>
                    <a:pt x="691" y="1872"/>
                  </a:cubicBezTo>
                  <a:cubicBezTo>
                    <a:pt x="369" y="2051"/>
                    <a:pt x="0" y="2313"/>
                    <a:pt x="60" y="2694"/>
                  </a:cubicBezTo>
                  <a:cubicBezTo>
                    <a:pt x="72" y="2837"/>
                    <a:pt x="179" y="2968"/>
                    <a:pt x="274" y="3075"/>
                  </a:cubicBezTo>
                  <a:cubicBezTo>
                    <a:pt x="548" y="3349"/>
                    <a:pt x="905" y="3491"/>
                    <a:pt x="1262" y="3527"/>
                  </a:cubicBezTo>
                  <a:cubicBezTo>
                    <a:pt x="1322" y="3527"/>
                    <a:pt x="1382" y="3527"/>
                    <a:pt x="1441" y="3551"/>
                  </a:cubicBezTo>
                  <a:cubicBezTo>
                    <a:pt x="1632" y="3670"/>
                    <a:pt x="1465" y="3968"/>
                    <a:pt x="1512" y="4194"/>
                  </a:cubicBezTo>
                  <a:cubicBezTo>
                    <a:pt x="1556" y="4385"/>
                    <a:pt x="1758" y="4462"/>
                    <a:pt x="1970" y="4462"/>
                  </a:cubicBezTo>
                  <a:cubicBezTo>
                    <a:pt x="2049" y="4462"/>
                    <a:pt x="2129" y="4451"/>
                    <a:pt x="2203" y="4432"/>
                  </a:cubicBezTo>
                  <a:cubicBezTo>
                    <a:pt x="2391" y="4378"/>
                    <a:pt x="2598" y="4291"/>
                    <a:pt x="2791" y="4291"/>
                  </a:cubicBezTo>
                  <a:cubicBezTo>
                    <a:pt x="2855" y="4291"/>
                    <a:pt x="2917" y="4301"/>
                    <a:pt x="2977" y="4325"/>
                  </a:cubicBezTo>
                  <a:cubicBezTo>
                    <a:pt x="3298" y="4444"/>
                    <a:pt x="3370" y="4861"/>
                    <a:pt x="3465" y="5194"/>
                  </a:cubicBezTo>
                  <a:cubicBezTo>
                    <a:pt x="3548" y="5468"/>
                    <a:pt x="3668" y="5754"/>
                    <a:pt x="3846" y="5992"/>
                  </a:cubicBezTo>
                  <a:cubicBezTo>
                    <a:pt x="3894" y="6051"/>
                    <a:pt x="3953" y="6123"/>
                    <a:pt x="4013" y="6158"/>
                  </a:cubicBezTo>
                  <a:cubicBezTo>
                    <a:pt x="4057" y="6183"/>
                    <a:pt x="4103" y="6194"/>
                    <a:pt x="4151" y="6194"/>
                  </a:cubicBezTo>
                  <a:cubicBezTo>
                    <a:pt x="4305" y="6194"/>
                    <a:pt x="4468" y="6078"/>
                    <a:pt x="4596" y="5968"/>
                  </a:cubicBezTo>
                  <a:cubicBezTo>
                    <a:pt x="4739" y="5813"/>
                    <a:pt x="4894" y="5635"/>
                    <a:pt x="5025" y="5444"/>
                  </a:cubicBezTo>
                  <a:cubicBezTo>
                    <a:pt x="5061" y="5206"/>
                    <a:pt x="5072" y="4968"/>
                    <a:pt x="5072" y="4730"/>
                  </a:cubicBezTo>
                  <a:cubicBezTo>
                    <a:pt x="5084" y="4277"/>
                    <a:pt x="5061" y="3837"/>
                    <a:pt x="4906" y="3432"/>
                  </a:cubicBezTo>
                  <a:cubicBezTo>
                    <a:pt x="4846" y="3253"/>
                    <a:pt x="4763" y="3087"/>
                    <a:pt x="4656" y="2944"/>
                  </a:cubicBezTo>
                  <a:cubicBezTo>
                    <a:pt x="4596" y="2968"/>
                    <a:pt x="4525" y="3027"/>
                    <a:pt x="4477" y="3075"/>
                  </a:cubicBezTo>
                  <a:cubicBezTo>
                    <a:pt x="4346" y="3241"/>
                    <a:pt x="4287" y="3444"/>
                    <a:pt x="4251" y="3658"/>
                  </a:cubicBezTo>
                  <a:cubicBezTo>
                    <a:pt x="3882" y="3468"/>
                    <a:pt x="3465" y="3349"/>
                    <a:pt x="3048" y="3313"/>
                  </a:cubicBezTo>
                  <a:cubicBezTo>
                    <a:pt x="2858" y="3301"/>
                    <a:pt x="2632" y="3289"/>
                    <a:pt x="2525" y="3122"/>
                  </a:cubicBezTo>
                  <a:cubicBezTo>
                    <a:pt x="2394" y="2884"/>
                    <a:pt x="2667" y="2575"/>
                    <a:pt x="2536" y="2301"/>
                  </a:cubicBezTo>
                  <a:cubicBezTo>
                    <a:pt x="2477" y="2134"/>
                    <a:pt x="2286" y="2063"/>
                    <a:pt x="2144" y="1956"/>
                  </a:cubicBezTo>
                  <a:cubicBezTo>
                    <a:pt x="2024" y="1872"/>
                    <a:pt x="1929" y="1765"/>
                    <a:pt x="1870" y="1634"/>
                  </a:cubicBezTo>
                  <a:cubicBezTo>
                    <a:pt x="1846" y="1551"/>
                    <a:pt x="1810" y="1479"/>
                    <a:pt x="1810" y="1408"/>
                  </a:cubicBezTo>
                  <a:cubicBezTo>
                    <a:pt x="1822" y="1134"/>
                    <a:pt x="2155" y="1051"/>
                    <a:pt x="2346" y="872"/>
                  </a:cubicBezTo>
                  <a:cubicBezTo>
                    <a:pt x="2167" y="705"/>
                    <a:pt x="1977" y="562"/>
                    <a:pt x="1763" y="443"/>
                  </a:cubicBezTo>
                  <a:cubicBezTo>
                    <a:pt x="1315" y="175"/>
                    <a:pt x="804" y="1"/>
                    <a:pt x="279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5" name="Google Shape;5817;p62">
              <a:extLst>
                <a:ext uri="{FF2B5EF4-FFF2-40B4-BE49-F238E27FC236}">
                  <a16:creationId xmlns:a16="http://schemas.microsoft.com/office/drawing/2014/main" id="{4A6F1164-15E2-6564-D192-84F4DFFF5551}"/>
                </a:ext>
              </a:extLst>
            </p:cNvPr>
            <p:cNvSpPr/>
            <p:nvPr/>
          </p:nvSpPr>
          <p:spPr>
            <a:xfrm>
              <a:off x="5366895" y="2242135"/>
              <a:ext cx="183171" cy="220830"/>
            </a:xfrm>
            <a:custGeom>
              <a:avLst/>
              <a:gdLst/>
              <a:ahLst/>
              <a:cxnLst/>
              <a:rect l="l" t="t" r="r" b="b"/>
              <a:pathLst>
                <a:path w="3716" h="4480" extrusionOk="0">
                  <a:moveTo>
                    <a:pt x="2317" y="1"/>
                  </a:moveTo>
                  <a:cubicBezTo>
                    <a:pt x="972" y="1"/>
                    <a:pt x="227" y="1554"/>
                    <a:pt x="72" y="2699"/>
                  </a:cubicBezTo>
                  <a:cubicBezTo>
                    <a:pt x="25" y="2985"/>
                    <a:pt x="1" y="3295"/>
                    <a:pt x="72" y="3580"/>
                  </a:cubicBezTo>
                  <a:cubicBezTo>
                    <a:pt x="194" y="4112"/>
                    <a:pt x="616" y="4479"/>
                    <a:pt x="1154" y="4479"/>
                  </a:cubicBezTo>
                  <a:cubicBezTo>
                    <a:pt x="1193" y="4479"/>
                    <a:pt x="1234" y="4477"/>
                    <a:pt x="1275" y="4473"/>
                  </a:cubicBezTo>
                  <a:cubicBezTo>
                    <a:pt x="1799" y="4426"/>
                    <a:pt x="2311" y="4116"/>
                    <a:pt x="2692" y="3771"/>
                  </a:cubicBezTo>
                  <a:cubicBezTo>
                    <a:pt x="3323" y="3223"/>
                    <a:pt x="3704" y="2425"/>
                    <a:pt x="3704" y="1616"/>
                  </a:cubicBezTo>
                  <a:cubicBezTo>
                    <a:pt x="3716" y="1235"/>
                    <a:pt x="3632" y="842"/>
                    <a:pt x="3406" y="520"/>
                  </a:cubicBezTo>
                  <a:cubicBezTo>
                    <a:pt x="3204" y="247"/>
                    <a:pt x="2930" y="92"/>
                    <a:pt x="2656" y="32"/>
                  </a:cubicBezTo>
                  <a:cubicBezTo>
                    <a:pt x="2539" y="11"/>
                    <a:pt x="2426" y="1"/>
                    <a:pt x="231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5818;p62">
              <a:extLst>
                <a:ext uri="{FF2B5EF4-FFF2-40B4-BE49-F238E27FC236}">
                  <a16:creationId xmlns:a16="http://schemas.microsoft.com/office/drawing/2014/main" id="{791EE188-6769-BACC-A6B8-7AD1864A6752}"/>
                </a:ext>
              </a:extLst>
            </p:cNvPr>
            <p:cNvSpPr/>
            <p:nvPr/>
          </p:nvSpPr>
          <p:spPr>
            <a:xfrm>
              <a:off x="5425011" y="2301237"/>
              <a:ext cx="90452" cy="104500"/>
            </a:xfrm>
            <a:custGeom>
              <a:avLst/>
              <a:gdLst/>
              <a:ahLst/>
              <a:cxnLst/>
              <a:rect l="l" t="t" r="r" b="b"/>
              <a:pathLst>
                <a:path w="1835" h="2120" extrusionOk="0">
                  <a:moveTo>
                    <a:pt x="1275" y="0"/>
                  </a:moveTo>
                  <a:cubicBezTo>
                    <a:pt x="989" y="0"/>
                    <a:pt x="751" y="179"/>
                    <a:pt x="584" y="369"/>
                  </a:cubicBezTo>
                  <a:cubicBezTo>
                    <a:pt x="179" y="834"/>
                    <a:pt x="1" y="1441"/>
                    <a:pt x="60" y="2048"/>
                  </a:cubicBezTo>
                  <a:cubicBezTo>
                    <a:pt x="66" y="2096"/>
                    <a:pt x="102" y="2119"/>
                    <a:pt x="136" y="2119"/>
                  </a:cubicBezTo>
                  <a:cubicBezTo>
                    <a:pt x="170" y="2119"/>
                    <a:pt x="203" y="2096"/>
                    <a:pt x="203" y="2048"/>
                  </a:cubicBezTo>
                  <a:cubicBezTo>
                    <a:pt x="179" y="1560"/>
                    <a:pt x="346" y="1048"/>
                    <a:pt x="644" y="667"/>
                  </a:cubicBezTo>
                  <a:cubicBezTo>
                    <a:pt x="703" y="572"/>
                    <a:pt x="775" y="488"/>
                    <a:pt x="858" y="417"/>
                  </a:cubicBezTo>
                  <a:cubicBezTo>
                    <a:pt x="953" y="512"/>
                    <a:pt x="1013" y="631"/>
                    <a:pt x="1036" y="750"/>
                  </a:cubicBezTo>
                  <a:cubicBezTo>
                    <a:pt x="1048" y="834"/>
                    <a:pt x="1048" y="893"/>
                    <a:pt x="1048" y="976"/>
                  </a:cubicBezTo>
                  <a:lnTo>
                    <a:pt x="1048" y="1036"/>
                  </a:lnTo>
                  <a:lnTo>
                    <a:pt x="1048" y="1048"/>
                  </a:lnTo>
                  <a:lnTo>
                    <a:pt x="1048" y="1084"/>
                  </a:lnTo>
                  <a:cubicBezTo>
                    <a:pt x="1036" y="1131"/>
                    <a:pt x="1025" y="1167"/>
                    <a:pt x="1036" y="1215"/>
                  </a:cubicBezTo>
                  <a:cubicBezTo>
                    <a:pt x="1036" y="1263"/>
                    <a:pt x="1081" y="1301"/>
                    <a:pt x="1128" y="1301"/>
                  </a:cubicBezTo>
                  <a:cubicBezTo>
                    <a:pt x="1150" y="1301"/>
                    <a:pt x="1172" y="1293"/>
                    <a:pt x="1191" y="1274"/>
                  </a:cubicBezTo>
                  <a:cubicBezTo>
                    <a:pt x="1263" y="1203"/>
                    <a:pt x="1275" y="1084"/>
                    <a:pt x="1287" y="976"/>
                  </a:cubicBezTo>
                  <a:cubicBezTo>
                    <a:pt x="1310" y="881"/>
                    <a:pt x="1287" y="786"/>
                    <a:pt x="1263" y="691"/>
                  </a:cubicBezTo>
                  <a:cubicBezTo>
                    <a:pt x="1215" y="548"/>
                    <a:pt x="1144" y="417"/>
                    <a:pt x="1036" y="298"/>
                  </a:cubicBezTo>
                  <a:cubicBezTo>
                    <a:pt x="1084" y="262"/>
                    <a:pt x="1132" y="250"/>
                    <a:pt x="1191" y="238"/>
                  </a:cubicBezTo>
                  <a:cubicBezTo>
                    <a:pt x="1226" y="223"/>
                    <a:pt x="1265" y="217"/>
                    <a:pt x="1306" y="217"/>
                  </a:cubicBezTo>
                  <a:cubicBezTo>
                    <a:pt x="1362" y="217"/>
                    <a:pt x="1422" y="229"/>
                    <a:pt x="1477" y="250"/>
                  </a:cubicBezTo>
                  <a:cubicBezTo>
                    <a:pt x="1560" y="298"/>
                    <a:pt x="1608" y="381"/>
                    <a:pt x="1691" y="429"/>
                  </a:cubicBezTo>
                  <a:cubicBezTo>
                    <a:pt x="1704" y="435"/>
                    <a:pt x="1718" y="438"/>
                    <a:pt x="1732" y="438"/>
                  </a:cubicBezTo>
                  <a:cubicBezTo>
                    <a:pt x="1773" y="438"/>
                    <a:pt x="1817" y="413"/>
                    <a:pt x="1834" y="369"/>
                  </a:cubicBezTo>
                  <a:cubicBezTo>
                    <a:pt x="1822" y="131"/>
                    <a:pt x="1477" y="0"/>
                    <a:pt x="1275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7" name="Google Shape;5821;p62">
              <a:extLst>
                <a:ext uri="{FF2B5EF4-FFF2-40B4-BE49-F238E27FC236}">
                  <a16:creationId xmlns:a16="http://schemas.microsoft.com/office/drawing/2014/main" id="{F1625181-4F6B-AD29-6EF3-47D367478B56}"/>
                </a:ext>
              </a:extLst>
            </p:cNvPr>
            <p:cNvSpPr/>
            <p:nvPr/>
          </p:nvSpPr>
          <p:spPr>
            <a:xfrm>
              <a:off x="5073456" y="2154295"/>
              <a:ext cx="105782" cy="38596"/>
            </a:xfrm>
            <a:custGeom>
              <a:avLst/>
              <a:gdLst/>
              <a:ahLst/>
              <a:cxnLst/>
              <a:rect l="l" t="t" r="r" b="b"/>
              <a:pathLst>
                <a:path w="2146" h="783" extrusionOk="0">
                  <a:moveTo>
                    <a:pt x="538" y="0"/>
                  </a:moveTo>
                  <a:cubicBezTo>
                    <a:pt x="502" y="0"/>
                    <a:pt x="465" y="2"/>
                    <a:pt x="429" y="5"/>
                  </a:cubicBezTo>
                  <a:cubicBezTo>
                    <a:pt x="287" y="16"/>
                    <a:pt x="120" y="76"/>
                    <a:pt x="60" y="207"/>
                  </a:cubicBezTo>
                  <a:cubicBezTo>
                    <a:pt x="1" y="326"/>
                    <a:pt x="37" y="457"/>
                    <a:pt x="108" y="552"/>
                  </a:cubicBezTo>
                  <a:cubicBezTo>
                    <a:pt x="238" y="726"/>
                    <a:pt x="445" y="767"/>
                    <a:pt x="658" y="767"/>
                  </a:cubicBezTo>
                  <a:cubicBezTo>
                    <a:pt x="737" y="767"/>
                    <a:pt x="817" y="761"/>
                    <a:pt x="894" y="755"/>
                  </a:cubicBezTo>
                  <a:cubicBezTo>
                    <a:pt x="953" y="751"/>
                    <a:pt x="1013" y="749"/>
                    <a:pt x="1073" y="749"/>
                  </a:cubicBezTo>
                  <a:cubicBezTo>
                    <a:pt x="1193" y="749"/>
                    <a:pt x="1314" y="755"/>
                    <a:pt x="1441" y="755"/>
                  </a:cubicBezTo>
                  <a:cubicBezTo>
                    <a:pt x="1494" y="755"/>
                    <a:pt x="1679" y="783"/>
                    <a:pt x="1839" y="783"/>
                  </a:cubicBezTo>
                  <a:cubicBezTo>
                    <a:pt x="2006" y="783"/>
                    <a:pt x="2146" y="752"/>
                    <a:pt x="2072" y="624"/>
                  </a:cubicBezTo>
                  <a:cubicBezTo>
                    <a:pt x="2061" y="600"/>
                    <a:pt x="2013" y="564"/>
                    <a:pt x="1977" y="540"/>
                  </a:cubicBezTo>
                  <a:cubicBezTo>
                    <a:pt x="1894" y="493"/>
                    <a:pt x="1799" y="433"/>
                    <a:pt x="1715" y="386"/>
                  </a:cubicBezTo>
                  <a:cubicBezTo>
                    <a:pt x="1365" y="178"/>
                    <a:pt x="945" y="0"/>
                    <a:pt x="538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8" name="Google Shape;5822;p62">
              <a:extLst>
                <a:ext uri="{FF2B5EF4-FFF2-40B4-BE49-F238E27FC236}">
                  <a16:creationId xmlns:a16="http://schemas.microsoft.com/office/drawing/2014/main" id="{1AB93D9D-5326-57C9-2317-709EDF7CD818}"/>
                </a:ext>
              </a:extLst>
            </p:cNvPr>
            <p:cNvSpPr/>
            <p:nvPr/>
          </p:nvSpPr>
          <p:spPr>
            <a:xfrm>
              <a:off x="4889496" y="2152176"/>
              <a:ext cx="80741" cy="38251"/>
            </a:xfrm>
            <a:custGeom>
              <a:avLst/>
              <a:gdLst/>
              <a:ahLst/>
              <a:cxnLst/>
              <a:rect l="l" t="t" r="r" b="b"/>
              <a:pathLst>
                <a:path w="1638" h="776" extrusionOk="0">
                  <a:moveTo>
                    <a:pt x="1094" y="0"/>
                  </a:moveTo>
                  <a:cubicBezTo>
                    <a:pt x="794" y="0"/>
                    <a:pt x="495" y="156"/>
                    <a:pt x="268" y="321"/>
                  </a:cubicBezTo>
                  <a:cubicBezTo>
                    <a:pt x="209" y="369"/>
                    <a:pt x="149" y="417"/>
                    <a:pt x="101" y="476"/>
                  </a:cubicBezTo>
                  <a:cubicBezTo>
                    <a:pt x="66" y="500"/>
                    <a:pt x="54" y="524"/>
                    <a:pt x="42" y="560"/>
                  </a:cubicBezTo>
                  <a:cubicBezTo>
                    <a:pt x="1" y="711"/>
                    <a:pt x="155" y="743"/>
                    <a:pt x="308" y="743"/>
                  </a:cubicBezTo>
                  <a:cubicBezTo>
                    <a:pt x="420" y="743"/>
                    <a:pt x="531" y="726"/>
                    <a:pt x="566" y="726"/>
                  </a:cubicBezTo>
                  <a:cubicBezTo>
                    <a:pt x="709" y="726"/>
                    <a:pt x="840" y="726"/>
                    <a:pt x="994" y="750"/>
                  </a:cubicBezTo>
                  <a:cubicBezTo>
                    <a:pt x="1076" y="763"/>
                    <a:pt x="1162" y="776"/>
                    <a:pt x="1244" y="776"/>
                  </a:cubicBezTo>
                  <a:cubicBezTo>
                    <a:pt x="1390" y="776"/>
                    <a:pt x="1521" y="735"/>
                    <a:pt x="1590" y="583"/>
                  </a:cubicBezTo>
                  <a:cubicBezTo>
                    <a:pt x="1637" y="476"/>
                    <a:pt x="1637" y="357"/>
                    <a:pt x="1554" y="238"/>
                  </a:cubicBezTo>
                  <a:cubicBezTo>
                    <a:pt x="1483" y="95"/>
                    <a:pt x="1352" y="24"/>
                    <a:pt x="1232" y="12"/>
                  </a:cubicBezTo>
                  <a:cubicBezTo>
                    <a:pt x="1186" y="4"/>
                    <a:pt x="1140" y="0"/>
                    <a:pt x="1094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9" name="Google Shape;5823;p62">
              <a:extLst>
                <a:ext uri="{FF2B5EF4-FFF2-40B4-BE49-F238E27FC236}">
                  <a16:creationId xmlns:a16="http://schemas.microsoft.com/office/drawing/2014/main" id="{1EC28CB5-990C-64EC-D653-E6D94BDA4BEF}"/>
                </a:ext>
              </a:extLst>
            </p:cNvPr>
            <p:cNvSpPr/>
            <p:nvPr/>
          </p:nvSpPr>
          <p:spPr>
            <a:xfrm>
              <a:off x="4959590" y="2234298"/>
              <a:ext cx="49391" cy="128752"/>
            </a:xfrm>
            <a:custGeom>
              <a:avLst/>
              <a:gdLst/>
              <a:ahLst/>
              <a:cxnLst/>
              <a:rect l="l" t="t" r="r" b="b"/>
              <a:pathLst>
                <a:path w="1002" h="2612" extrusionOk="0">
                  <a:moveTo>
                    <a:pt x="689" y="0"/>
                  </a:moveTo>
                  <a:cubicBezTo>
                    <a:pt x="655" y="0"/>
                    <a:pt x="625" y="30"/>
                    <a:pt x="632" y="72"/>
                  </a:cubicBezTo>
                  <a:cubicBezTo>
                    <a:pt x="715" y="429"/>
                    <a:pt x="799" y="822"/>
                    <a:pt x="811" y="1191"/>
                  </a:cubicBezTo>
                  <a:cubicBezTo>
                    <a:pt x="823" y="1275"/>
                    <a:pt x="823" y="1382"/>
                    <a:pt x="823" y="1465"/>
                  </a:cubicBezTo>
                  <a:lnTo>
                    <a:pt x="823" y="1501"/>
                  </a:lnTo>
                  <a:cubicBezTo>
                    <a:pt x="799" y="1489"/>
                    <a:pt x="763" y="1465"/>
                    <a:pt x="727" y="1465"/>
                  </a:cubicBezTo>
                  <a:cubicBezTo>
                    <a:pt x="679" y="1457"/>
                    <a:pt x="627" y="1451"/>
                    <a:pt x="573" y="1451"/>
                  </a:cubicBezTo>
                  <a:cubicBezTo>
                    <a:pt x="481" y="1451"/>
                    <a:pt x="386" y="1468"/>
                    <a:pt x="311" y="1513"/>
                  </a:cubicBezTo>
                  <a:cubicBezTo>
                    <a:pt x="49" y="1668"/>
                    <a:pt x="1" y="2025"/>
                    <a:pt x="96" y="2275"/>
                  </a:cubicBezTo>
                  <a:cubicBezTo>
                    <a:pt x="156" y="2406"/>
                    <a:pt x="263" y="2525"/>
                    <a:pt x="406" y="2584"/>
                  </a:cubicBezTo>
                  <a:cubicBezTo>
                    <a:pt x="455" y="2602"/>
                    <a:pt x="508" y="2612"/>
                    <a:pt x="562" y="2612"/>
                  </a:cubicBezTo>
                  <a:cubicBezTo>
                    <a:pt x="653" y="2612"/>
                    <a:pt x="743" y="2585"/>
                    <a:pt x="811" y="2525"/>
                  </a:cubicBezTo>
                  <a:cubicBezTo>
                    <a:pt x="834" y="2489"/>
                    <a:pt x="811" y="2430"/>
                    <a:pt x="763" y="2430"/>
                  </a:cubicBezTo>
                  <a:cubicBezTo>
                    <a:pt x="737" y="2432"/>
                    <a:pt x="711" y="2434"/>
                    <a:pt x="685" y="2434"/>
                  </a:cubicBezTo>
                  <a:cubicBezTo>
                    <a:pt x="581" y="2434"/>
                    <a:pt x="480" y="2411"/>
                    <a:pt x="394" y="2334"/>
                  </a:cubicBezTo>
                  <a:cubicBezTo>
                    <a:pt x="287" y="2251"/>
                    <a:pt x="239" y="2108"/>
                    <a:pt x="239" y="1977"/>
                  </a:cubicBezTo>
                  <a:cubicBezTo>
                    <a:pt x="263" y="1846"/>
                    <a:pt x="322" y="1715"/>
                    <a:pt x="453" y="1668"/>
                  </a:cubicBezTo>
                  <a:cubicBezTo>
                    <a:pt x="494" y="1659"/>
                    <a:pt x="541" y="1646"/>
                    <a:pt x="586" y="1646"/>
                  </a:cubicBezTo>
                  <a:cubicBezTo>
                    <a:pt x="606" y="1646"/>
                    <a:pt x="625" y="1648"/>
                    <a:pt x="644" y="1656"/>
                  </a:cubicBezTo>
                  <a:cubicBezTo>
                    <a:pt x="703" y="1668"/>
                    <a:pt x="763" y="1692"/>
                    <a:pt x="823" y="1692"/>
                  </a:cubicBezTo>
                  <a:cubicBezTo>
                    <a:pt x="832" y="1693"/>
                    <a:pt x="842" y="1694"/>
                    <a:pt x="851" y="1694"/>
                  </a:cubicBezTo>
                  <a:cubicBezTo>
                    <a:pt x="960" y="1694"/>
                    <a:pt x="1001" y="1565"/>
                    <a:pt x="1001" y="1477"/>
                  </a:cubicBezTo>
                  <a:cubicBezTo>
                    <a:pt x="1001" y="1311"/>
                    <a:pt x="977" y="1144"/>
                    <a:pt x="953" y="977"/>
                  </a:cubicBezTo>
                  <a:cubicBezTo>
                    <a:pt x="918" y="668"/>
                    <a:pt x="858" y="358"/>
                    <a:pt x="751" y="48"/>
                  </a:cubicBezTo>
                  <a:cubicBezTo>
                    <a:pt x="736" y="14"/>
                    <a:pt x="712" y="0"/>
                    <a:pt x="689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0" name="Google Shape;5824;p62">
              <a:extLst>
                <a:ext uri="{FF2B5EF4-FFF2-40B4-BE49-F238E27FC236}">
                  <a16:creationId xmlns:a16="http://schemas.microsoft.com/office/drawing/2014/main" id="{34093772-C818-9BFD-55F3-D332A675F553}"/>
                </a:ext>
              </a:extLst>
            </p:cNvPr>
            <p:cNvSpPr/>
            <p:nvPr/>
          </p:nvSpPr>
          <p:spPr>
            <a:xfrm>
              <a:off x="5075822" y="2276196"/>
              <a:ext cx="102627" cy="39385"/>
            </a:xfrm>
            <a:custGeom>
              <a:avLst/>
              <a:gdLst/>
              <a:ahLst/>
              <a:cxnLst/>
              <a:rect l="l" t="t" r="r" b="b"/>
              <a:pathLst>
                <a:path w="2082" h="799" extrusionOk="0">
                  <a:moveTo>
                    <a:pt x="1040" y="1"/>
                  </a:moveTo>
                  <a:cubicBezTo>
                    <a:pt x="995" y="1"/>
                    <a:pt x="951" y="3"/>
                    <a:pt x="905" y="8"/>
                  </a:cubicBezTo>
                  <a:cubicBezTo>
                    <a:pt x="679" y="44"/>
                    <a:pt x="489" y="115"/>
                    <a:pt x="322" y="246"/>
                  </a:cubicBezTo>
                  <a:cubicBezTo>
                    <a:pt x="239" y="318"/>
                    <a:pt x="179" y="377"/>
                    <a:pt x="119" y="472"/>
                  </a:cubicBezTo>
                  <a:cubicBezTo>
                    <a:pt x="60" y="544"/>
                    <a:pt x="0" y="663"/>
                    <a:pt x="0" y="734"/>
                  </a:cubicBezTo>
                  <a:cubicBezTo>
                    <a:pt x="0" y="775"/>
                    <a:pt x="28" y="799"/>
                    <a:pt x="53" y="799"/>
                  </a:cubicBezTo>
                  <a:cubicBezTo>
                    <a:pt x="65" y="799"/>
                    <a:pt x="76" y="793"/>
                    <a:pt x="84" y="782"/>
                  </a:cubicBezTo>
                  <a:cubicBezTo>
                    <a:pt x="143" y="722"/>
                    <a:pt x="179" y="639"/>
                    <a:pt x="239" y="580"/>
                  </a:cubicBezTo>
                  <a:cubicBezTo>
                    <a:pt x="298" y="520"/>
                    <a:pt x="358" y="437"/>
                    <a:pt x="429" y="401"/>
                  </a:cubicBezTo>
                  <a:cubicBezTo>
                    <a:pt x="572" y="294"/>
                    <a:pt x="739" y="222"/>
                    <a:pt x="917" y="199"/>
                  </a:cubicBezTo>
                  <a:cubicBezTo>
                    <a:pt x="943" y="197"/>
                    <a:pt x="968" y="196"/>
                    <a:pt x="994" y="196"/>
                  </a:cubicBezTo>
                  <a:cubicBezTo>
                    <a:pt x="1168" y="196"/>
                    <a:pt x="1333" y="231"/>
                    <a:pt x="1489" y="294"/>
                  </a:cubicBezTo>
                  <a:cubicBezTo>
                    <a:pt x="1572" y="341"/>
                    <a:pt x="1667" y="377"/>
                    <a:pt x="1751" y="437"/>
                  </a:cubicBezTo>
                  <a:cubicBezTo>
                    <a:pt x="1846" y="496"/>
                    <a:pt x="1905" y="580"/>
                    <a:pt x="1989" y="615"/>
                  </a:cubicBezTo>
                  <a:cubicBezTo>
                    <a:pt x="2000" y="620"/>
                    <a:pt x="2010" y="622"/>
                    <a:pt x="2019" y="622"/>
                  </a:cubicBezTo>
                  <a:cubicBezTo>
                    <a:pt x="2060" y="622"/>
                    <a:pt x="2082" y="583"/>
                    <a:pt x="2072" y="544"/>
                  </a:cubicBezTo>
                  <a:cubicBezTo>
                    <a:pt x="2024" y="437"/>
                    <a:pt x="1929" y="353"/>
                    <a:pt x="1846" y="294"/>
                  </a:cubicBezTo>
                  <a:cubicBezTo>
                    <a:pt x="1751" y="222"/>
                    <a:pt x="1643" y="163"/>
                    <a:pt x="1548" y="115"/>
                  </a:cubicBezTo>
                  <a:cubicBezTo>
                    <a:pt x="1386" y="39"/>
                    <a:pt x="1217" y="1"/>
                    <a:pt x="1040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1" name="Google Shape;5825;p62">
              <a:extLst>
                <a:ext uri="{FF2B5EF4-FFF2-40B4-BE49-F238E27FC236}">
                  <a16:creationId xmlns:a16="http://schemas.microsoft.com/office/drawing/2014/main" id="{8D06EEC4-9BF4-36F0-D2C1-0565C7951B69}"/>
                </a:ext>
              </a:extLst>
            </p:cNvPr>
            <p:cNvSpPr/>
            <p:nvPr/>
          </p:nvSpPr>
          <p:spPr>
            <a:xfrm>
              <a:off x="4887031" y="2276196"/>
              <a:ext cx="66151" cy="39385"/>
            </a:xfrm>
            <a:custGeom>
              <a:avLst/>
              <a:gdLst/>
              <a:ahLst/>
              <a:cxnLst/>
              <a:rect l="l" t="t" r="r" b="b"/>
              <a:pathLst>
                <a:path w="1342" h="799" extrusionOk="0">
                  <a:moveTo>
                    <a:pt x="686" y="1"/>
                  </a:moveTo>
                  <a:cubicBezTo>
                    <a:pt x="575" y="1"/>
                    <a:pt x="468" y="39"/>
                    <a:pt x="354" y="115"/>
                  </a:cubicBezTo>
                  <a:cubicBezTo>
                    <a:pt x="282" y="163"/>
                    <a:pt x="223" y="222"/>
                    <a:pt x="163" y="294"/>
                  </a:cubicBezTo>
                  <a:cubicBezTo>
                    <a:pt x="104" y="353"/>
                    <a:pt x="44" y="437"/>
                    <a:pt x="20" y="544"/>
                  </a:cubicBezTo>
                  <a:cubicBezTo>
                    <a:pt x="1" y="583"/>
                    <a:pt x="21" y="622"/>
                    <a:pt x="42" y="622"/>
                  </a:cubicBezTo>
                  <a:cubicBezTo>
                    <a:pt x="47" y="622"/>
                    <a:pt x="52" y="620"/>
                    <a:pt x="56" y="615"/>
                  </a:cubicBezTo>
                  <a:cubicBezTo>
                    <a:pt x="116" y="580"/>
                    <a:pt x="163" y="496"/>
                    <a:pt x="211" y="437"/>
                  </a:cubicBezTo>
                  <a:cubicBezTo>
                    <a:pt x="270" y="377"/>
                    <a:pt x="318" y="341"/>
                    <a:pt x="390" y="294"/>
                  </a:cubicBezTo>
                  <a:cubicBezTo>
                    <a:pt x="493" y="231"/>
                    <a:pt x="597" y="196"/>
                    <a:pt x="701" y="196"/>
                  </a:cubicBezTo>
                  <a:cubicBezTo>
                    <a:pt x="716" y="196"/>
                    <a:pt x="732" y="197"/>
                    <a:pt x="747" y="199"/>
                  </a:cubicBezTo>
                  <a:cubicBezTo>
                    <a:pt x="866" y="222"/>
                    <a:pt x="973" y="294"/>
                    <a:pt x="1056" y="401"/>
                  </a:cubicBezTo>
                  <a:cubicBezTo>
                    <a:pt x="1104" y="437"/>
                    <a:pt x="1152" y="520"/>
                    <a:pt x="1175" y="580"/>
                  </a:cubicBezTo>
                  <a:cubicBezTo>
                    <a:pt x="1211" y="639"/>
                    <a:pt x="1235" y="722"/>
                    <a:pt x="1282" y="782"/>
                  </a:cubicBezTo>
                  <a:cubicBezTo>
                    <a:pt x="1286" y="793"/>
                    <a:pt x="1294" y="799"/>
                    <a:pt x="1302" y="799"/>
                  </a:cubicBezTo>
                  <a:cubicBezTo>
                    <a:pt x="1320" y="799"/>
                    <a:pt x="1342" y="775"/>
                    <a:pt x="1342" y="734"/>
                  </a:cubicBezTo>
                  <a:cubicBezTo>
                    <a:pt x="1342" y="663"/>
                    <a:pt x="1306" y="544"/>
                    <a:pt x="1282" y="472"/>
                  </a:cubicBezTo>
                  <a:cubicBezTo>
                    <a:pt x="1235" y="377"/>
                    <a:pt x="1211" y="318"/>
                    <a:pt x="1152" y="246"/>
                  </a:cubicBezTo>
                  <a:cubicBezTo>
                    <a:pt x="1044" y="115"/>
                    <a:pt x="913" y="44"/>
                    <a:pt x="771" y="8"/>
                  </a:cubicBezTo>
                  <a:cubicBezTo>
                    <a:pt x="742" y="3"/>
                    <a:pt x="714" y="1"/>
                    <a:pt x="68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2" name="Google Shape;5826;p62">
              <a:extLst>
                <a:ext uri="{FF2B5EF4-FFF2-40B4-BE49-F238E27FC236}">
                  <a16:creationId xmlns:a16="http://schemas.microsoft.com/office/drawing/2014/main" id="{983B26E0-0EB4-6082-E4F2-456583B38B4D}"/>
                </a:ext>
              </a:extLst>
            </p:cNvPr>
            <p:cNvSpPr/>
            <p:nvPr/>
          </p:nvSpPr>
          <p:spPr>
            <a:xfrm>
              <a:off x="4947119" y="2359945"/>
              <a:ext cx="150194" cy="49440"/>
            </a:xfrm>
            <a:custGeom>
              <a:avLst/>
              <a:gdLst/>
              <a:ahLst/>
              <a:cxnLst/>
              <a:rect l="l" t="t" r="r" b="b"/>
              <a:pathLst>
                <a:path w="3047" h="1003" extrusionOk="0">
                  <a:moveTo>
                    <a:pt x="2970" y="1"/>
                  </a:moveTo>
                  <a:cubicBezTo>
                    <a:pt x="2958" y="1"/>
                    <a:pt x="2945" y="4"/>
                    <a:pt x="2933" y="12"/>
                  </a:cubicBezTo>
                  <a:cubicBezTo>
                    <a:pt x="2826" y="83"/>
                    <a:pt x="2730" y="178"/>
                    <a:pt x="2623" y="250"/>
                  </a:cubicBezTo>
                  <a:cubicBezTo>
                    <a:pt x="2516" y="321"/>
                    <a:pt x="2409" y="393"/>
                    <a:pt x="2314" y="452"/>
                  </a:cubicBezTo>
                  <a:cubicBezTo>
                    <a:pt x="2099" y="583"/>
                    <a:pt x="1861" y="678"/>
                    <a:pt x="1623" y="738"/>
                  </a:cubicBezTo>
                  <a:cubicBezTo>
                    <a:pt x="1385" y="797"/>
                    <a:pt x="1147" y="833"/>
                    <a:pt x="897" y="833"/>
                  </a:cubicBezTo>
                  <a:cubicBezTo>
                    <a:pt x="766" y="833"/>
                    <a:pt x="647" y="809"/>
                    <a:pt x="504" y="797"/>
                  </a:cubicBezTo>
                  <a:cubicBezTo>
                    <a:pt x="373" y="774"/>
                    <a:pt x="230" y="738"/>
                    <a:pt x="123" y="655"/>
                  </a:cubicBezTo>
                  <a:cubicBezTo>
                    <a:pt x="109" y="644"/>
                    <a:pt x="95" y="639"/>
                    <a:pt x="81" y="639"/>
                  </a:cubicBezTo>
                  <a:cubicBezTo>
                    <a:pt x="36" y="639"/>
                    <a:pt x="0" y="689"/>
                    <a:pt x="28" y="726"/>
                  </a:cubicBezTo>
                  <a:cubicBezTo>
                    <a:pt x="206" y="928"/>
                    <a:pt x="540" y="976"/>
                    <a:pt x="802" y="988"/>
                  </a:cubicBezTo>
                  <a:cubicBezTo>
                    <a:pt x="880" y="998"/>
                    <a:pt x="958" y="1002"/>
                    <a:pt x="1035" y="1002"/>
                  </a:cubicBezTo>
                  <a:cubicBezTo>
                    <a:pt x="1237" y="1002"/>
                    <a:pt x="1433" y="972"/>
                    <a:pt x="1623" y="928"/>
                  </a:cubicBezTo>
                  <a:cubicBezTo>
                    <a:pt x="1897" y="869"/>
                    <a:pt x="2147" y="774"/>
                    <a:pt x="2385" y="631"/>
                  </a:cubicBezTo>
                  <a:cubicBezTo>
                    <a:pt x="2623" y="500"/>
                    <a:pt x="2873" y="321"/>
                    <a:pt x="3028" y="95"/>
                  </a:cubicBezTo>
                  <a:cubicBezTo>
                    <a:pt x="3047" y="48"/>
                    <a:pt x="3014" y="1"/>
                    <a:pt x="2970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3" name="Google Shape;5827;p62">
              <a:extLst>
                <a:ext uri="{FF2B5EF4-FFF2-40B4-BE49-F238E27FC236}">
                  <a16:creationId xmlns:a16="http://schemas.microsoft.com/office/drawing/2014/main" id="{6D86E6AA-EC50-3462-2B3E-BCFE8C234429}"/>
                </a:ext>
              </a:extLst>
            </p:cNvPr>
            <p:cNvSpPr/>
            <p:nvPr/>
          </p:nvSpPr>
          <p:spPr>
            <a:xfrm>
              <a:off x="5476078" y="3309472"/>
              <a:ext cx="80002" cy="60778"/>
            </a:xfrm>
            <a:custGeom>
              <a:avLst/>
              <a:gdLst/>
              <a:ahLst/>
              <a:cxnLst/>
              <a:rect l="l" t="t" r="r" b="b"/>
              <a:pathLst>
                <a:path w="1623" h="1233" extrusionOk="0">
                  <a:moveTo>
                    <a:pt x="1291" y="1"/>
                  </a:moveTo>
                  <a:cubicBezTo>
                    <a:pt x="1080" y="1"/>
                    <a:pt x="727" y="203"/>
                    <a:pt x="727" y="203"/>
                  </a:cubicBezTo>
                  <a:lnTo>
                    <a:pt x="0" y="1180"/>
                  </a:lnTo>
                  <a:cubicBezTo>
                    <a:pt x="0" y="1180"/>
                    <a:pt x="188" y="1232"/>
                    <a:pt x="439" y="1232"/>
                  </a:cubicBezTo>
                  <a:cubicBezTo>
                    <a:pt x="722" y="1232"/>
                    <a:pt x="1087" y="1166"/>
                    <a:pt x="1358" y="882"/>
                  </a:cubicBezTo>
                  <a:cubicBezTo>
                    <a:pt x="1623" y="598"/>
                    <a:pt x="1530" y="532"/>
                    <a:pt x="1385" y="532"/>
                  </a:cubicBezTo>
                  <a:cubicBezTo>
                    <a:pt x="1255" y="532"/>
                    <a:pt x="1084" y="584"/>
                    <a:pt x="1084" y="584"/>
                  </a:cubicBezTo>
                  <a:cubicBezTo>
                    <a:pt x="1084" y="584"/>
                    <a:pt x="1548" y="215"/>
                    <a:pt x="1417" y="49"/>
                  </a:cubicBezTo>
                  <a:cubicBezTo>
                    <a:pt x="1390" y="14"/>
                    <a:pt x="1345" y="1"/>
                    <a:pt x="1291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4" name="Google Shape;5828;p62">
              <a:extLst>
                <a:ext uri="{FF2B5EF4-FFF2-40B4-BE49-F238E27FC236}">
                  <a16:creationId xmlns:a16="http://schemas.microsoft.com/office/drawing/2014/main" id="{53683CC8-710B-6D75-9A3C-1E6D4C2EC44E}"/>
                </a:ext>
              </a:extLst>
            </p:cNvPr>
            <p:cNvSpPr/>
            <p:nvPr/>
          </p:nvSpPr>
          <p:spPr>
            <a:xfrm>
              <a:off x="5378676" y="3217294"/>
              <a:ext cx="161877" cy="152265"/>
            </a:xfrm>
            <a:custGeom>
              <a:avLst/>
              <a:gdLst/>
              <a:ahLst/>
              <a:cxnLst/>
              <a:rect l="l" t="t" r="r" b="b"/>
              <a:pathLst>
                <a:path w="3284" h="3089" extrusionOk="0">
                  <a:moveTo>
                    <a:pt x="1358" y="1"/>
                  </a:moveTo>
                  <a:cubicBezTo>
                    <a:pt x="1287" y="1"/>
                    <a:pt x="1230" y="19"/>
                    <a:pt x="1191" y="61"/>
                  </a:cubicBezTo>
                  <a:cubicBezTo>
                    <a:pt x="1191" y="61"/>
                    <a:pt x="0" y="1038"/>
                    <a:pt x="60" y="1621"/>
                  </a:cubicBezTo>
                  <a:cubicBezTo>
                    <a:pt x="117" y="2187"/>
                    <a:pt x="1630" y="3088"/>
                    <a:pt x="2037" y="3088"/>
                  </a:cubicBezTo>
                  <a:cubicBezTo>
                    <a:pt x="2050" y="3088"/>
                    <a:pt x="2061" y="3087"/>
                    <a:pt x="2072" y="3085"/>
                  </a:cubicBezTo>
                  <a:cubicBezTo>
                    <a:pt x="2417" y="3026"/>
                    <a:pt x="3239" y="1442"/>
                    <a:pt x="3262" y="1276"/>
                  </a:cubicBezTo>
                  <a:cubicBezTo>
                    <a:pt x="3283" y="1139"/>
                    <a:pt x="1911" y="1"/>
                    <a:pt x="135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5" name="Google Shape;5829;p62">
              <a:extLst>
                <a:ext uri="{FF2B5EF4-FFF2-40B4-BE49-F238E27FC236}">
                  <a16:creationId xmlns:a16="http://schemas.microsoft.com/office/drawing/2014/main" id="{E8D7496E-74FF-6B4E-EC2A-2F35EB9EE177}"/>
                </a:ext>
              </a:extLst>
            </p:cNvPr>
            <p:cNvSpPr/>
            <p:nvPr/>
          </p:nvSpPr>
          <p:spPr>
            <a:xfrm>
              <a:off x="5493676" y="3315830"/>
              <a:ext cx="28590" cy="41849"/>
            </a:xfrm>
            <a:custGeom>
              <a:avLst/>
              <a:gdLst/>
              <a:ahLst/>
              <a:cxnLst/>
              <a:rect l="l" t="t" r="r" b="b"/>
              <a:pathLst>
                <a:path w="580" h="849" extrusionOk="0">
                  <a:moveTo>
                    <a:pt x="540" y="1"/>
                  </a:moveTo>
                  <a:cubicBezTo>
                    <a:pt x="529" y="1"/>
                    <a:pt x="517" y="9"/>
                    <a:pt x="513" y="27"/>
                  </a:cubicBezTo>
                  <a:cubicBezTo>
                    <a:pt x="465" y="170"/>
                    <a:pt x="394" y="324"/>
                    <a:pt x="298" y="455"/>
                  </a:cubicBezTo>
                  <a:cubicBezTo>
                    <a:pt x="251" y="527"/>
                    <a:pt x="215" y="586"/>
                    <a:pt x="155" y="646"/>
                  </a:cubicBezTo>
                  <a:cubicBezTo>
                    <a:pt x="144" y="682"/>
                    <a:pt x="108" y="705"/>
                    <a:pt x="84" y="741"/>
                  </a:cubicBezTo>
                  <a:cubicBezTo>
                    <a:pt x="48" y="753"/>
                    <a:pt x="13" y="789"/>
                    <a:pt x="1" y="813"/>
                  </a:cubicBezTo>
                  <a:cubicBezTo>
                    <a:pt x="1" y="825"/>
                    <a:pt x="24" y="848"/>
                    <a:pt x="36" y="848"/>
                  </a:cubicBezTo>
                  <a:cubicBezTo>
                    <a:pt x="60" y="825"/>
                    <a:pt x="96" y="801"/>
                    <a:pt x="120" y="765"/>
                  </a:cubicBezTo>
                  <a:lnTo>
                    <a:pt x="215" y="682"/>
                  </a:lnTo>
                  <a:cubicBezTo>
                    <a:pt x="275" y="622"/>
                    <a:pt x="310" y="563"/>
                    <a:pt x="358" y="479"/>
                  </a:cubicBezTo>
                  <a:cubicBezTo>
                    <a:pt x="453" y="348"/>
                    <a:pt x="525" y="205"/>
                    <a:pt x="572" y="51"/>
                  </a:cubicBezTo>
                  <a:cubicBezTo>
                    <a:pt x="580" y="21"/>
                    <a:pt x="560" y="1"/>
                    <a:pt x="5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" name="Google Shape;5830;p62">
              <a:extLst>
                <a:ext uri="{FF2B5EF4-FFF2-40B4-BE49-F238E27FC236}">
                  <a16:creationId xmlns:a16="http://schemas.microsoft.com/office/drawing/2014/main" id="{C3766EA8-3CA4-C14E-63D5-9DFE53E3CD08}"/>
                </a:ext>
              </a:extLst>
            </p:cNvPr>
            <p:cNvSpPr/>
            <p:nvPr/>
          </p:nvSpPr>
          <p:spPr>
            <a:xfrm>
              <a:off x="5360734" y="2650674"/>
              <a:ext cx="360723" cy="667075"/>
            </a:xfrm>
            <a:custGeom>
              <a:avLst/>
              <a:gdLst/>
              <a:ahLst/>
              <a:cxnLst/>
              <a:rect l="l" t="t" r="r" b="b"/>
              <a:pathLst>
                <a:path w="7318" h="13533" extrusionOk="0">
                  <a:moveTo>
                    <a:pt x="718" y="0"/>
                  </a:moveTo>
                  <a:cubicBezTo>
                    <a:pt x="0" y="0"/>
                    <a:pt x="163" y="1569"/>
                    <a:pt x="245" y="2186"/>
                  </a:cubicBezTo>
                  <a:cubicBezTo>
                    <a:pt x="328" y="2900"/>
                    <a:pt x="590" y="3603"/>
                    <a:pt x="1007" y="4198"/>
                  </a:cubicBezTo>
                  <a:cubicBezTo>
                    <a:pt x="1221" y="4532"/>
                    <a:pt x="1507" y="4722"/>
                    <a:pt x="1805" y="4960"/>
                  </a:cubicBezTo>
                  <a:cubicBezTo>
                    <a:pt x="2019" y="5127"/>
                    <a:pt x="2221" y="5317"/>
                    <a:pt x="2400" y="5532"/>
                  </a:cubicBezTo>
                  <a:cubicBezTo>
                    <a:pt x="2733" y="5901"/>
                    <a:pt x="2983" y="6365"/>
                    <a:pt x="2995" y="6865"/>
                  </a:cubicBezTo>
                  <a:cubicBezTo>
                    <a:pt x="3031" y="7830"/>
                    <a:pt x="2174" y="9497"/>
                    <a:pt x="1626" y="10485"/>
                  </a:cubicBezTo>
                  <a:lnTo>
                    <a:pt x="1578" y="10568"/>
                  </a:lnTo>
                  <a:cubicBezTo>
                    <a:pt x="1340" y="10985"/>
                    <a:pt x="1162" y="11271"/>
                    <a:pt x="1162" y="11271"/>
                  </a:cubicBezTo>
                  <a:lnTo>
                    <a:pt x="3817" y="13533"/>
                  </a:lnTo>
                  <a:cubicBezTo>
                    <a:pt x="3936" y="13307"/>
                    <a:pt x="4067" y="13080"/>
                    <a:pt x="4186" y="12866"/>
                  </a:cubicBezTo>
                  <a:cubicBezTo>
                    <a:pt x="4198" y="12830"/>
                    <a:pt x="4222" y="12818"/>
                    <a:pt x="4234" y="12783"/>
                  </a:cubicBezTo>
                  <a:cubicBezTo>
                    <a:pt x="5841" y="9949"/>
                    <a:pt x="7317" y="7341"/>
                    <a:pt x="6139" y="5163"/>
                  </a:cubicBezTo>
                  <a:cubicBezTo>
                    <a:pt x="6031" y="4972"/>
                    <a:pt x="5924" y="4794"/>
                    <a:pt x="5805" y="4615"/>
                  </a:cubicBezTo>
                  <a:cubicBezTo>
                    <a:pt x="5138" y="3603"/>
                    <a:pt x="4293" y="2686"/>
                    <a:pt x="3400" y="1853"/>
                  </a:cubicBezTo>
                  <a:cubicBezTo>
                    <a:pt x="2972" y="1448"/>
                    <a:pt x="2519" y="1055"/>
                    <a:pt x="2043" y="698"/>
                  </a:cubicBezTo>
                  <a:cubicBezTo>
                    <a:pt x="1805" y="519"/>
                    <a:pt x="1376" y="269"/>
                    <a:pt x="1126" y="126"/>
                  </a:cubicBezTo>
                  <a:cubicBezTo>
                    <a:pt x="966" y="39"/>
                    <a:pt x="831" y="0"/>
                    <a:pt x="718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7" name="Google Shape;5831;p62">
              <a:extLst>
                <a:ext uri="{FF2B5EF4-FFF2-40B4-BE49-F238E27FC236}">
                  <a16:creationId xmlns:a16="http://schemas.microsoft.com/office/drawing/2014/main" id="{6DB8C38D-A9B0-42AA-3FA5-1EE3DF302C99}"/>
                </a:ext>
              </a:extLst>
            </p:cNvPr>
            <p:cNvSpPr/>
            <p:nvPr/>
          </p:nvSpPr>
          <p:spPr>
            <a:xfrm>
              <a:off x="5439109" y="3167459"/>
              <a:ext cx="130921" cy="117415"/>
            </a:xfrm>
            <a:custGeom>
              <a:avLst/>
              <a:gdLst/>
              <a:ahLst/>
              <a:cxnLst/>
              <a:rect l="l" t="t" r="r" b="b"/>
              <a:pathLst>
                <a:path w="2656" h="2382" extrusionOk="0">
                  <a:moveTo>
                    <a:pt x="72" y="1"/>
                  </a:moveTo>
                  <a:cubicBezTo>
                    <a:pt x="24" y="25"/>
                    <a:pt x="12" y="60"/>
                    <a:pt x="0" y="84"/>
                  </a:cubicBezTo>
                  <a:cubicBezTo>
                    <a:pt x="84" y="144"/>
                    <a:pt x="167" y="203"/>
                    <a:pt x="262" y="286"/>
                  </a:cubicBezTo>
                  <a:cubicBezTo>
                    <a:pt x="596" y="525"/>
                    <a:pt x="905" y="775"/>
                    <a:pt x="1203" y="1025"/>
                  </a:cubicBezTo>
                  <a:cubicBezTo>
                    <a:pt x="1703" y="1453"/>
                    <a:pt x="2167" y="1918"/>
                    <a:pt x="2620" y="2382"/>
                  </a:cubicBezTo>
                  <a:cubicBezTo>
                    <a:pt x="2632" y="2346"/>
                    <a:pt x="2644" y="2334"/>
                    <a:pt x="2655" y="2311"/>
                  </a:cubicBezTo>
                  <a:cubicBezTo>
                    <a:pt x="2525" y="2156"/>
                    <a:pt x="2394" y="2025"/>
                    <a:pt x="2263" y="1870"/>
                  </a:cubicBezTo>
                  <a:cubicBezTo>
                    <a:pt x="1822" y="1429"/>
                    <a:pt x="1370" y="1013"/>
                    <a:pt x="870" y="608"/>
                  </a:cubicBezTo>
                  <a:cubicBezTo>
                    <a:pt x="620" y="406"/>
                    <a:pt x="369" y="203"/>
                    <a:pt x="119" y="25"/>
                  </a:cubicBezTo>
                  <a:cubicBezTo>
                    <a:pt x="96" y="13"/>
                    <a:pt x="84" y="1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8" name="Google Shape;5832;p62">
              <a:extLst>
                <a:ext uri="{FF2B5EF4-FFF2-40B4-BE49-F238E27FC236}">
                  <a16:creationId xmlns:a16="http://schemas.microsoft.com/office/drawing/2014/main" id="{D169C461-71BC-731F-035C-90C0CF5F5D6C}"/>
                </a:ext>
              </a:extLst>
            </p:cNvPr>
            <p:cNvSpPr/>
            <p:nvPr/>
          </p:nvSpPr>
          <p:spPr>
            <a:xfrm>
              <a:off x="5398590" y="2865245"/>
              <a:ext cx="62848" cy="40518"/>
            </a:xfrm>
            <a:custGeom>
              <a:avLst/>
              <a:gdLst/>
              <a:ahLst/>
              <a:cxnLst/>
              <a:rect l="l" t="t" r="r" b="b"/>
              <a:pathLst>
                <a:path w="1275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79" y="179"/>
                    <a:pt x="394" y="321"/>
                    <a:pt x="608" y="464"/>
                  </a:cubicBezTo>
                  <a:cubicBezTo>
                    <a:pt x="691" y="524"/>
                    <a:pt x="787" y="560"/>
                    <a:pt x="882" y="619"/>
                  </a:cubicBezTo>
                  <a:cubicBezTo>
                    <a:pt x="858" y="619"/>
                    <a:pt x="846" y="619"/>
                    <a:pt x="834" y="607"/>
                  </a:cubicBezTo>
                  <a:cubicBezTo>
                    <a:pt x="739" y="595"/>
                    <a:pt x="668" y="595"/>
                    <a:pt x="584" y="595"/>
                  </a:cubicBezTo>
                  <a:cubicBezTo>
                    <a:pt x="489" y="595"/>
                    <a:pt x="418" y="607"/>
                    <a:pt x="322" y="643"/>
                  </a:cubicBezTo>
                  <a:cubicBezTo>
                    <a:pt x="489" y="702"/>
                    <a:pt x="644" y="726"/>
                    <a:pt x="799" y="762"/>
                  </a:cubicBezTo>
                  <a:cubicBezTo>
                    <a:pt x="965" y="786"/>
                    <a:pt x="1120" y="798"/>
                    <a:pt x="1275" y="822"/>
                  </a:cubicBezTo>
                  <a:cubicBezTo>
                    <a:pt x="1096" y="619"/>
                    <a:pt x="894" y="476"/>
                    <a:pt x="680" y="345"/>
                  </a:cubicBezTo>
                  <a:cubicBezTo>
                    <a:pt x="453" y="202"/>
                    <a:pt x="239" y="83"/>
                    <a:pt x="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205884C5-7C61-519B-4876-E9E8D2428201}"/>
              </a:ext>
            </a:extLst>
          </p:cNvPr>
          <p:cNvGrpSpPr/>
          <p:nvPr/>
        </p:nvGrpSpPr>
        <p:grpSpPr>
          <a:xfrm>
            <a:off x="2485549" y="3851783"/>
            <a:ext cx="253072" cy="332459"/>
            <a:chOff x="1755044" y="3605854"/>
            <a:chExt cx="356053" cy="467744"/>
          </a:xfrm>
        </p:grpSpPr>
        <p:sp>
          <p:nvSpPr>
            <p:cNvPr id="223" name="Google Shape;3332;p46">
              <a:extLst>
                <a:ext uri="{FF2B5EF4-FFF2-40B4-BE49-F238E27FC236}">
                  <a16:creationId xmlns:a16="http://schemas.microsoft.com/office/drawing/2014/main" id="{B5ECB356-CD87-7A5F-3F04-68CA0DBEC78D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24" name="Picture 223">
              <a:extLst>
                <a:ext uri="{FF2B5EF4-FFF2-40B4-BE49-F238E27FC236}">
                  <a16:creationId xmlns:a16="http://schemas.microsoft.com/office/drawing/2014/main" id="{D5C01FC6-E8FA-F1E4-064D-96A208195F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A8911AA0-BD00-8CCC-B4D9-F87A6DDD480B}"/>
              </a:ext>
            </a:extLst>
          </p:cNvPr>
          <p:cNvGrpSpPr/>
          <p:nvPr/>
        </p:nvGrpSpPr>
        <p:grpSpPr>
          <a:xfrm>
            <a:off x="3533972" y="3691415"/>
            <a:ext cx="253072" cy="332471"/>
            <a:chOff x="1755056" y="3605854"/>
            <a:chExt cx="356055" cy="467763"/>
          </a:xfrm>
        </p:grpSpPr>
        <p:sp>
          <p:nvSpPr>
            <p:cNvPr id="221" name="Google Shape;3332;p46">
              <a:extLst>
                <a:ext uri="{FF2B5EF4-FFF2-40B4-BE49-F238E27FC236}">
                  <a16:creationId xmlns:a16="http://schemas.microsoft.com/office/drawing/2014/main" id="{A945A927-A66D-31EA-A973-C463EE1F2F41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22" name="Picture 221">
              <a:extLst>
                <a:ext uri="{FF2B5EF4-FFF2-40B4-BE49-F238E27FC236}">
                  <a16:creationId xmlns:a16="http://schemas.microsoft.com/office/drawing/2014/main" id="{438C0F23-32E6-AD56-041A-EDA3BFF386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54CEF99-D436-AB9A-4CFD-88BE8040A599}"/>
              </a:ext>
            </a:extLst>
          </p:cNvPr>
          <p:cNvGrpSpPr/>
          <p:nvPr/>
        </p:nvGrpSpPr>
        <p:grpSpPr>
          <a:xfrm>
            <a:off x="5564074" y="3666794"/>
            <a:ext cx="253072" cy="332471"/>
            <a:chOff x="1755056" y="3605854"/>
            <a:chExt cx="356055" cy="467763"/>
          </a:xfrm>
        </p:grpSpPr>
        <p:sp>
          <p:nvSpPr>
            <p:cNvPr id="217" name="Google Shape;3332;p46">
              <a:extLst>
                <a:ext uri="{FF2B5EF4-FFF2-40B4-BE49-F238E27FC236}">
                  <a16:creationId xmlns:a16="http://schemas.microsoft.com/office/drawing/2014/main" id="{B219843C-7336-9FE2-B677-203A2A0B965D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18" name="Picture 217">
              <a:extLst>
                <a:ext uri="{FF2B5EF4-FFF2-40B4-BE49-F238E27FC236}">
                  <a16:creationId xmlns:a16="http://schemas.microsoft.com/office/drawing/2014/main" id="{602D393B-97D4-CB99-35DF-843A90AB1B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sp>
        <p:nvSpPr>
          <p:cNvPr id="410" name="TextBox 409">
            <a:extLst>
              <a:ext uri="{FF2B5EF4-FFF2-40B4-BE49-F238E27FC236}">
                <a16:creationId xmlns:a16="http://schemas.microsoft.com/office/drawing/2014/main" id="{2EC9FF7C-6E3C-ABCA-6814-7634C96B74D6}"/>
              </a:ext>
            </a:extLst>
          </p:cNvPr>
          <p:cNvSpPr txBox="1"/>
          <p:nvPr/>
        </p:nvSpPr>
        <p:spPr>
          <a:xfrm>
            <a:off x="2251880" y="-924067"/>
            <a:ext cx="4303383" cy="72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HÌNH THÀNH KIẾN THỨC MỚI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</p:spTree>
    <p:extLst>
      <p:ext uri="{BB962C8B-B14F-4D97-AF65-F5344CB8AC3E}">
        <p14:creationId xmlns:p14="http://schemas.microsoft.com/office/powerpoint/2010/main" val="271757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4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40"/>
          <p:cNvGrpSpPr/>
          <p:nvPr/>
        </p:nvGrpSpPr>
        <p:grpSpPr>
          <a:xfrm>
            <a:off x="-1225675" y="4313225"/>
            <a:ext cx="6712625" cy="2808805"/>
            <a:chOff x="-1225675" y="4313225"/>
            <a:chExt cx="6712625" cy="2808805"/>
          </a:xfrm>
        </p:grpSpPr>
        <p:sp>
          <p:nvSpPr>
            <p:cNvPr id="483" name="Google Shape;483;p40"/>
            <p:cNvSpPr/>
            <p:nvPr/>
          </p:nvSpPr>
          <p:spPr>
            <a:xfrm rot="356234">
              <a:off x="-1132260" y="4644985"/>
              <a:ext cx="6525794" cy="2145285"/>
            </a:xfrm>
            <a:custGeom>
              <a:avLst/>
              <a:gdLst/>
              <a:ahLst/>
              <a:cxnLst/>
              <a:rect l="l" t="t" r="r" b="b"/>
              <a:pathLst>
                <a:path w="56796" h="58532" extrusionOk="0">
                  <a:moveTo>
                    <a:pt x="24985" y="0"/>
                  </a:moveTo>
                  <a:lnTo>
                    <a:pt x="22627" y="33"/>
                  </a:lnTo>
                  <a:lnTo>
                    <a:pt x="20875" y="262"/>
                  </a:lnTo>
                  <a:lnTo>
                    <a:pt x="19696" y="508"/>
                  </a:lnTo>
                  <a:lnTo>
                    <a:pt x="18550" y="835"/>
                  </a:lnTo>
                  <a:lnTo>
                    <a:pt x="17404" y="1244"/>
                  </a:lnTo>
                  <a:lnTo>
                    <a:pt x="16274" y="1736"/>
                  </a:lnTo>
                  <a:lnTo>
                    <a:pt x="15161" y="2309"/>
                  </a:lnTo>
                  <a:lnTo>
                    <a:pt x="14048" y="2980"/>
                  </a:lnTo>
                  <a:lnTo>
                    <a:pt x="12967" y="3733"/>
                  </a:lnTo>
                  <a:lnTo>
                    <a:pt x="11887" y="4584"/>
                  </a:lnTo>
                  <a:lnTo>
                    <a:pt x="10822" y="5518"/>
                  </a:lnTo>
                  <a:lnTo>
                    <a:pt x="10315" y="6025"/>
                  </a:lnTo>
                  <a:lnTo>
                    <a:pt x="9791" y="6549"/>
                  </a:lnTo>
                  <a:lnTo>
                    <a:pt x="8809" y="7662"/>
                  </a:lnTo>
                  <a:lnTo>
                    <a:pt x="7384" y="9447"/>
                  </a:lnTo>
                  <a:lnTo>
                    <a:pt x="5682" y="12017"/>
                  </a:lnTo>
                  <a:lnTo>
                    <a:pt x="4192" y="14801"/>
                  </a:lnTo>
                  <a:lnTo>
                    <a:pt x="2898" y="17748"/>
                  </a:lnTo>
                  <a:lnTo>
                    <a:pt x="1834" y="20826"/>
                  </a:lnTo>
                  <a:lnTo>
                    <a:pt x="999" y="23986"/>
                  </a:lnTo>
                  <a:lnTo>
                    <a:pt x="410" y="27211"/>
                  </a:lnTo>
                  <a:lnTo>
                    <a:pt x="66" y="30453"/>
                  </a:lnTo>
                  <a:lnTo>
                    <a:pt x="0" y="33662"/>
                  </a:lnTo>
                  <a:lnTo>
                    <a:pt x="197" y="36822"/>
                  </a:lnTo>
                  <a:lnTo>
                    <a:pt x="557" y="39146"/>
                  </a:lnTo>
                  <a:lnTo>
                    <a:pt x="868" y="40653"/>
                  </a:lnTo>
                  <a:lnTo>
                    <a:pt x="1261" y="42126"/>
                  </a:lnTo>
                  <a:lnTo>
                    <a:pt x="1736" y="43551"/>
                  </a:lnTo>
                  <a:lnTo>
                    <a:pt x="2276" y="44942"/>
                  </a:lnTo>
                  <a:lnTo>
                    <a:pt x="2898" y="46285"/>
                  </a:lnTo>
                  <a:lnTo>
                    <a:pt x="3602" y="47578"/>
                  </a:lnTo>
                  <a:lnTo>
                    <a:pt x="4388" y="48823"/>
                  </a:lnTo>
                  <a:lnTo>
                    <a:pt x="5256" y="49985"/>
                  </a:lnTo>
                  <a:lnTo>
                    <a:pt x="6222" y="51098"/>
                  </a:lnTo>
                  <a:lnTo>
                    <a:pt x="6729" y="51622"/>
                  </a:lnTo>
                  <a:lnTo>
                    <a:pt x="7253" y="52130"/>
                  </a:lnTo>
                  <a:lnTo>
                    <a:pt x="8350" y="53096"/>
                  </a:lnTo>
                  <a:lnTo>
                    <a:pt x="9496" y="53963"/>
                  </a:lnTo>
                  <a:lnTo>
                    <a:pt x="10691" y="54766"/>
                  </a:lnTo>
                  <a:lnTo>
                    <a:pt x="11936" y="55470"/>
                  </a:lnTo>
                  <a:lnTo>
                    <a:pt x="13213" y="56108"/>
                  </a:lnTo>
                  <a:lnTo>
                    <a:pt x="14539" y="56665"/>
                  </a:lnTo>
                  <a:lnTo>
                    <a:pt x="15898" y="57156"/>
                  </a:lnTo>
                  <a:lnTo>
                    <a:pt x="17977" y="57762"/>
                  </a:lnTo>
                  <a:lnTo>
                    <a:pt x="20859" y="58286"/>
                  </a:lnTo>
                  <a:lnTo>
                    <a:pt x="23806" y="58531"/>
                  </a:lnTo>
                  <a:lnTo>
                    <a:pt x="26802" y="58515"/>
                  </a:lnTo>
                  <a:lnTo>
                    <a:pt x="29814" y="58220"/>
                  </a:lnTo>
                  <a:lnTo>
                    <a:pt x="32810" y="57680"/>
                  </a:lnTo>
                  <a:lnTo>
                    <a:pt x="35757" y="56894"/>
                  </a:lnTo>
                  <a:lnTo>
                    <a:pt x="38639" y="55863"/>
                  </a:lnTo>
                  <a:lnTo>
                    <a:pt x="41406" y="54618"/>
                  </a:lnTo>
                  <a:lnTo>
                    <a:pt x="44058" y="53145"/>
                  </a:lnTo>
                  <a:lnTo>
                    <a:pt x="46530" y="51459"/>
                  </a:lnTo>
                  <a:lnTo>
                    <a:pt x="48823" y="49576"/>
                  </a:lnTo>
                  <a:lnTo>
                    <a:pt x="49887" y="48544"/>
                  </a:lnTo>
                  <a:lnTo>
                    <a:pt x="50902" y="47496"/>
                  </a:lnTo>
                  <a:lnTo>
                    <a:pt x="52654" y="45352"/>
                  </a:lnTo>
                  <a:lnTo>
                    <a:pt x="54078" y="43109"/>
                  </a:lnTo>
                  <a:lnTo>
                    <a:pt x="55191" y="40816"/>
                  </a:lnTo>
                  <a:lnTo>
                    <a:pt x="56026" y="38475"/>
                  </a:lnTo>
                  <a:lnTo>
                    <a:pt x="56550" y="36101"/>
                  </a:lnTo>
                  <a:lnTo>
                    <a:pt x="56796" y="33678"/>
                  </a:lnTo>
                  <a:lnTo>
                    <a:pt x="56780" y="31255"/>
                  </a:lnTo>
                  <a:lnTo>
                    <a:pt x="56485" y="28832"/>
                  </a:lnTo>
                  <a:lnTo>
                    <a:pt x="55945" y="26392"/>
                  </a:lnTo>
                  <a:lnTo>
                    <a:pt x="55159" y="23986"/>
                  </a:lnTo>
                  <a:lnTo>
                    <a:pt x="54127" y="21612"/>
                  </a:lnTo>
                  <a:lnTo>
                    <a:pt x="52883" y="19270"/>
                  </a:lnTo>
                  <a:lnTo>
                    <a:pt x="51409" y="16978"/>
                  </a:lnTo>
                  <a:lnTo>
                    <a:pt x="49723" y="14735"/>
                  </a:lnTo>
                  <a:lnTo>
                    <a:pt x="47840" y="12574"/>
                  </a:lnTo>
                  <a:lnTo>
                    <a:pt x="46809" y="11526"/>
                  </a:lnTo>
                  <a:lnTo>
                    <a:pt x="45777" y="10511"/>
                  </a:lnTo>
                  <a:lnTo>
                    <a:pt x="43616" y="8563"/>
                  </a:lnTo>
                  <a:lnTo>
                    <a:pt x="41406" y="6795"/>
                  </a:lnTo>
                  <a:lnTo>
                    <a:pt x="39147" y="5174"/>
                  </a:lnTo>
                  <a:lnTo>
                    <a:pt x="36838" y="3749"/>
                  </a:lnTo>
                  <a:lnTo>
                    <a:pt x="34497" y="2521"/>
                  </a:lnTo>
                  <a:lnTo>
                    <a:pt x="32139" y="1523"/>
                  </a:lnTo>
                  <a:lnTo>
                    <a:pt x="29749" y="753"/>
                  </a:lnTo>
                  <a:lnTo>
                    <a:pt x="27375" y="246"/>
                  </a:lnTo>
                  <a:lnTo>
                    <a:pt x="249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317266" y="4559904"/>
              <a:ext cx="428092" cy="368249"/>
            </a:xfrm>
            <a:custGeom>
              <a:avLst/>
              <a:gdLst/>
              <a:ahLst/>
              <a:cxnLst/>
              <a:rect l="l" t="t" r="r" b="b"/>
              <a:pathLst>
                <a:path w="8427" h="7249" extrusionOk="0">
                  <a:moveTo>
                    <a:pt x="4235" y="1"/>
                  </a:moveTo>
                  <a:lnTo>
                    <a:pt x="3951" y="88"/>
                  </a:lnTo>
                  <a:lnTo>
                    <a:pt x="3842" y="219"/>
                  </a:lnTo>
                  <a:lnTo>
                    <a:pt x="3580" y="568"/>
                  </a:lnTo>
                  <a:lnTo>
                    <a:pt x="3209" y="1289"/>
                  </a:lnTo>
                  <a:lnTo>
                    <a:pt x="2969" y="2380"/>
                  </a:lnTo>
                  <a:lnTo>
                    <a:pt x="2969" y="3144"/>
                  </a:lnTo>
                  <a:lnTo>
                    <a:pt x="2773" y="2904"/>
                  </a:lnTo>
                  <a:lnTo>
                    <a:pt x="2314" y="2489"/>
                  </a:lnTo>
                  <a:lnTo>
                    <a:pt x="1768" y="2184"/>
                  </a:lnTo>
                  <a:lnTo>
                    <a:pt x="1157" y="2031"/>
                  </a:lnTo>
                  <a:lnTo>
                    <a:pt x="808" y="2009"/>
                  </a:lnTo>
                  <a:lnTo>
                    <a:pt x="633" y="2031"/>
                  </a:lnTo>
                  <a:lnTo>
                    <a:pt x="306" y="2184"/>
                  </a:lnTo>
                  <a:lnTo>
                    <a:pt x="87" y="2446"/>
                  </a:lnTo>
                  <a:lnTo>
                    <a:pt x="0" y="2795"/>
                  </a:lnTo>
                  <a:lnTo>
                    <a:pt x="44" y="2991"/>
                  </a:lnTo>
                  <a:lnTo>
                    <a:pt x="262" y="3646"/>
                  </a:lnTo>
                  <a:lnTo>
                    <a:pt x="917" y="4847"/>
                  </a:lnTo>
                  <a:lnTo>
                    <a:pt x="1812" y="5917"/>
                  </a:lnTo>
                  <a:lnTo>
                    <a:pt x="2882" y="6790"/>
                  </a:lnTo>
                  <a:lnTo>
                    <a:pt x="3449" y="7139"/>
                  </a:lnTo>
                  <a:lnTo>
                    <a:pt x="3646" y="7226"/>
                  </a:lnTo>
                  <a:lnTo>
                    <a:pt x="3995" y="7248"/>
                  </a:lnTo>
                  <a:lnTo>
                    <a:pt x="4148" y="7183"/>
                  </a:lnTo>
                  <a:lnTo>
                    <a:pt x="4344" y="7183"/>
                  </a:lnTo>
                  <a:lnTo>
                    <a:pt x="4541" y="7052"/>
                  </a:lnTo>
                  <a:lnTo>
                    <a:pt x="5152" y="6659"/>
                  </a:lnTo>
                  <a:lnTo>
                    <a:pt x="6549" y="5764"/>
                  </a:lnTo>
                  <a:lnTo>
                    <a:pt x="7466" y="4956"/>
                  </a:lnTo>
                  <a:lnTo>
                    <a:pt x="7968" y="4345"/>
                  </a:lnTo>
                  <a:lnTo>
                    <a:pt x="8296" y="3668"/>
                  </a:lnTo>
                  <a:lnTo>
                    <a:pt x="8427" y="2926"/>
                  </a:lnTo>
                  <a:lnTo>
                    <a:pt x="8405" y="2511"/>
                  </a:lnTo>
                  <a:lnTo>
                    <a:pt x="8317" y="2271"/>
                  </a:lnTo>
                  <a:lnTo>
                    <a:pt x="7903" y="1943"/>
                  </a:lnTo>
                  <a:lnTo>
                    <a:pt x="7663" y="1922"/>
                  </a:lnTo>
                  <a:lnTo>
                    <a:pt x="7073" y="2009"/>
                  </a:lnTo>
                  <a:lnTo>
                    <a:pt x="6069" y="2446"/>
                  </a:lnTo>
                  <a:lnTo>
                    <a:pt x="5632" y="2751"/>
                  </a:lnTo>
                  <a:lnTo>
                    <a:pt x="5676" y="2424"/>
                  </a:lnTo>
                  <a:lnTo>
                    <a:pt x="5676" y="1769"/>
                  </a:lnTo>
                  <a:lnTo>
                    <a:pt x="5523" y="1136"/>
                  </a:lnTo>
                  <a:lnTo>
                    <a:pt x="5196" y="524"/>
                  </a:lnTo>
                  <a:lnTo>
                    <a:pt x="4934" y="241"/>
                  </a:lnTo>
                  <a:lnTo>
                    <a:pt x="4825" y="132"/>
                  </a:lnTo>
                  <a:lnTo>
                    <a:pt x="4541" y="22"/>
                  </a:lnTo>
                  <a:lnTo>
                    <a:pt x="42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2092224" y="4860825"/>
              <a:ext cx="256235" cy="220726"/>
            </a:xfrm>
            <a:custGeom>
              <a:avLst/>
              <a:gdLst/>
              <a:ahLst/>
              <a:cxnLst/>
              <a:rect l="l" t="t" r="r" b="b"/>
              <a:pathLst>
                <a:path w="5044" h="4345" extrusionOk="0">
                  <a:moveTo>
                    <a:pt x="2424" y="1"/>
                  </a:moveTo>
                  <a:lnTo>
                    <a:pt x="2293" y="132"/>
                  </a:lnTo>
                  <a:lnTo>
                    <a:pt x="2118" y="350"/>
                  </a:lnTo>
                  <a:lnTo>
                    <a:pt x="1900" y="787"/>
                  </a:lnTo>
                  <a:lnTo>
                    <a:pt x="1769" y="1441"/>
                  </a:lnTo>
                  <a:lnTo>
                    <a:pt x="1769" y="1878"/>
                  </a:lnTo>
                  <a:lnTo>
                    <a:pt x="1529" y="1594"/>
                  </a:lnTo>
                  <a:lnTo>
                    <a:pt x="895" y="1245"/>
                  </a:lnTo>
                  <a:lnTo>
                    <a:pt x="481" y="1201"/>
                  </a:lnTo>
                  <a:lnTo>
                    <a:pt x="262" y="1245"/>
                  </a:lnTo>
                  <a:lnTo>
                    <a:pt x="0" y="1551"/>
                  </a:lnTo>
                  <a:lnTo>
                    <a:pt x="22" y="1769"/>
                  </a:lnTo>
                  <a:lnTo>
                    <a:pt x="153" y="2162"/>
                  </a:lnTo>
                  <a:lnTo>
                    <a:pt x="546" y="2882"/>
                  </a:lnTo>
                  <a:lnTo>
                    <a:pt x="1070" y="3515"/>
                  </a:lnTo>
                  <a:lnTo>
                    <a:pt x="1703" y="4039"/>
                  </a:lnTo>
                  <a:lnTo>
                    <a:pt x="2031" y="4258"/>
                  </a:lnTo>
                  <a:lnTo>
                    <a:pt x="2249" y="4345"/>
                  </a:lnTo>
                  <a:lnTo>
                    <a:pt x="2445" y="4279"/>
                  </a:lnTo>
                  <a:lnTo>
                    <a:pt x="2576" y="4279"/>
                  </a:lnTo>
                  <a:lnTo>
                    <a:pt x="2686" y="4192"/>
                  </a:lnTo>
                  <a:lnTo>
                    <a:pt x="3493" y="3712"/>
                  </a:lnTo>
                  <a:lnTo>
                    <a:pt x="4650" y="2795"/>
                  </a:lnTo>
                  <a:lnTo>
                    <a:pt x="4978" y="2206"/>
                  </a:lnTo>
                  <a:lnTo>
                    <a:pt x="5043" y="1747"/>
                  </a:lnTo>
                  <a:lnTo>
                    <a:pt x="5021" y="1507"/>
                  </a:lnTo>
                  <a:lnTo>
                    <a:pt x="4956" y="1354"/>
                  </a:lnTo>
                  <a:lnTo>
                    <a:pt x="4716" y="1158"/>
                  </a:lnTo>
                  <a:lnTo>
                    <a:pt x="4585" y="1158"/>
                  </a:lnTo>
                  <a:lnTo>
                    <a:pt x="4214" y="1201"/>
                  </a:lnTo>
                  <a:lnTo>
                    <a:pt x="3624" y="1441"/>
                  </a:lnTo>
                  <a:lnTo>
                    <a:pt x="3384" y="1638"/>
                  </a:lnTo>
                  <a:lnTo>
                    <a:pt x="3428" y="1245"/>
                  </a:lnTo>
                  <a:lnTo>
                    <a:pt x="3297" y="677"/>
                  </a:lnTo>
                  <a:lnTo>
                    <a:pt x="3100" y="306"/>
                  </a:lnTo>
                  <a:lnTo>
                    <a:pt x="2948" y="132"/>
                  </a:lnTo>
                  <a:lnTo>
                    <a:pt x="2795" y="22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1615287" y="4646438"/>
              <a:ext cx="256235" cy="220726"/>
            </a:xfrm>
            <a:custGeom>
              <a:avLst/>
              <a:gdLst/>
              <a:ahLst/>
              <a:cxnLst/>
              <a:rect l="l" t="t" r="r" b="b"/>
              <a:pathLst>
                <a:path w="5044" h="4345" extrusionOk="0">
                  <a:moveTo>
                    <a:pt x="2424" y="1"/>
                  </a:moveTo>
                  <a:lnTo>
                    <a:pt x="2293" y="132"/>
                  </a:lnTo>
                  <a:lnTo>
                    <a:pt x="2118" y="350"/>
                  </a:lnTo>
                  <a:lnTo>
                    <a:pt x="1900" y="787"/>
                  </a:lnTo>
                  <a:lnTo>
                    <a:pt x="1769" y="1441"/>
                  </a:lnTo>
                  <a:lnTo>
                    <a:pt x="1769" y="1878"/>
                  </a:lnTo>
                  <a:lnTo>
                    <a:pt x="1529" y="1594"/>
                  </a:lnTo>
                  <a:lnTo>
                    <a:pt x="895" y="1245"/>
                  </a:lnTo>
                  <a:lnTo>
                    <a:pt x="481" y="1201"/>
                  </a:lnTo>
                  <a:lnTo>
                    <a:pt x="262" y="1245"/>
                  </a:lnTo>
                  <a:lnTo>
                    <a:pt x="0" y="1551"/>
                  </a:lnTo>
                  <a:lnTo>
                    <a:pt x="22" y="1769"/>
                  </a:lnTo>
                  <a:lnTo>
                    <a:pt x="153" y="2162"/>
                  </a:lnTo>
                  <a:lnTo>
                    <a:pt x="546" y="2882"/>
                  </a:lnTo>
                  <a:lnTo>
                    <a:pt x="1070" y="3515"/>
                  </a:lnTo>
                  <a:lnTo>
                    <a:pt x="1703" y="4039"/>
                  </a:lnTo>
                  <a:lnTo>
                    <a:pt x="2031" y="4258"/>
                  </a:lnTo>
                  <a:lnTo>
                    <a:pt x="2249" y="4345"/>
                  </a:lnTo>
                  <a:lnTo>
                    <a:pt x="2445" y="4279"/>
                  </a:lnTo>
                  <a:lnTo>
                    <a:pt x="2576" y="4279"/>
                  </a:lnTo>
                  <a:lnTo>
                    <a:pt x="2686" y="4192"/>
                  </a:lnTo>
                  <a:lnTo>
                    <a:pt x="3493" y="3712"/>
                  </a:lnTo>
                  <a:lnTo>
                    <a:pt x="4650" y="2795"/>
                  </a:lnTo>
                  <a:lnTo>
                    <a:pt x="4978" y="2206"/>
                  </a:lnTo>
                  <a:lnTo>
                    <a:pt x="5043" y="1747"/>
                  </a:lnTo>
                  <a:lnTo>
                    <a:pt x="5021" y="1507"/>
                  </a:lnTo>
                  <a:lnTo>
                    <a:pt x="4956" y="1354"/>
                  </a:lnTo>
                  <a:lnTo>
                    <a:pt x="4716" y="1158"/>
                  </a:lnTo>
                  <a:lnTo>
                    <a:pt x="4585" y="1158"/>
                  </a:lnTo>
                  <a:lnTo>
                    <a:pt x="4214" y="1201"/>
                  </a:lnTo>
                  <a:lnTo>
                    <a:pt x="3624" y="1441"/>
                  </a:lnTo>
                  <a:lnTo>
                    <a:pt x="3384" y="1638"/>
                  </a:lnTo>
                  <a:lnTo>
                    <a:pt x="3428" y="1245"/>
                  </a:lnTo>
                  <a:lnTo>
                    <a:pt x="3297" y="677"/>
                  </a:lnTo>
                  <a:lnTo>
                    <a:pt x="3100" y="306"/>
                  </a:lnTo>
                  <a:lnTo>
                    <a:pt x="2948" y="132"/>
                  </a:lnTo>
                  <a:lnTo>
                    <a:pt x="2795" y="22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3276326" y="4785397"/>
              <a:ext cx="343814" cy="296164"/>
            </a:xfrm>
            <a:custGeom>
              <a:avLst/>
              <a:gdLst/>
              <a:ahLst/>
              <a:cxnLst/>
              <a:rect l="l" t="t" r="r" b="b"/>
              <a:pathLst>
                <a:path w="6768" h="5830" extrusionOk="0">
                  <a:moveTo>
                    <a:pt x="3384" y="0"/>
                  </a:moveTo>
                  <a:lnTo>
                    <a:pt x="3144" y="66"/>
                  </a:lnTo>
                  <a:lnTo>
                    <a:pt x="3057" y="153"/>
                  </a:lnTo>
                  <a:lnTo>
                    <a:pt x="2839" y="437"/>
                  </a:lnTo>
                  <a:lnTo>
                    <a:pt x="2555" y="1026"/>
                  </a:lnTo>
                  <a:lnTo>
                    <a:pt x="2380" y="1921"/>
                  </a:lnTo>
                  <a:lnTo>
                    <a:pt x="2380" y="2533"/>
                  </a:lnTo>
                  <a:lnTo>
                    <a:pt x="2053" y="2140"/>
                  </a:lnTo>
                  <a:lnTo>
                    <a:pt x="1441" y="1747"/>
                  </a:lnTo>
                  <a:lnTo>
                    <a:pt x="939" y="1616"/>
                  </a:lnTo>
                  <a:lnTo>
                    <a:pt x="655" y="1594"/>
                  </a:lnTo>
                  <a:lnTo>
                    <a:pt x="503" y="1616"/>
                  </a:lnTo>
                  <a:lnTo>
                    <a:pt x="241" y="1747"/>
                  </a:lnTo>
                  <a:lnTo>
                    <a:pt x="66" y="1965"/>
                  </a:lnTo>
                  <a:lnTo>
                    <a:pt x="1" y="2249"/>
                  </a:lnTo>
                  <a:lnTo>
                    <a:pt x="44" y="2402"/>
                  </a:lnTo>
                  <a:lnTo>
                    <a:pt x="197" y="2926"/>
                  </a:lnTo>
                  <a:lnTo>
                    <a:pt x="721" y="3886"/>
                  </a:lnTo>
                  <a:lnTo>
                    <a:pt x="1441" y="4737"/>
                  </a:lnTo>
                  <a:lnTo>
                    <a:pt x="2293" y="5458"/>
                  </a:lnTo>
                  <a:lnTo>
                    <a:pt x="2773" y="5742"/>
                  </a:lnTo>
                  <a:lnTo>
                    <a:pt x="2904" y="5807"/>
                  </a:lnTo>
                  <a:lnTo>
                    <a:pt x="3188" y="5829"/>
                  </a:lnTo>
                  <a:lnTo>
                    <a:pt x="3319" y="5785"/>
                  </a:lnTo>
                  <a:lnTo>
                    <a:pt x="3472" y="5764"/>
                  </a:lnTo>
                  <a:lnTo>
                    <a:pt x="3646" y="5676"/>
                  </a:lnTo>
                  <a:lnTo>
                    <a:pt x="4148" y="5349"/>
                  </a:lnTo>
                  <a:lnTo>
                    <a:pt x="5262" y="4628"/>
                  </a:lnTo>
                  <a:lnTo>
                    <a:pt x="6004" y="3995"/>
                  </a:lnTo>
                  <a:lnTo>
                    <a:pt x="6419" y="3515"/>
                  </a:lnTo>
                  <a:lnTo>
                    <a:pt x="6681" y="2947"/>
                  </a:lnTo>
                  <a:lnTo>
                    <a:pt x="6768" y="2336"/>
                  </a:lnTo>
                  <a:lnTo>
                    <a:pt x="6746" y="2009"/>
                  </a:lnTo>
                  <a:lnTo>
                    <a:pt x="6681" y="1834"/>
                  </a:lnTo>
                  <a:lnTo>
                    <a:pt x="6331" y="1550"/>
                  </a:lnTo>
                  <a:lnTo>
                    <a:pt x="6157" y="1550"/>
                  </a:lnTo>
                  <a:lnTo>
                    <a:pt x="5676" y="1616"/>
                  </a:lnTo>
                  <a:lnTo>
                    <a:pt x="4847" y="1943"/>
                  </a:lnTo>
                  <a:lnTo>
                    <a:pt x="4519" y="2205"/>
                  </a:lnTo>
                  <a:lnTo>
                    <a:pt x="4563" y="1681"/>
                  </a:lnTo>
                  <a:lnTo>
                    <a:pt x="4432" y="917"/>
                  </a:lnTo>
                  <a:lnTo>
                    <a:pt x="4148" y="415"/>
                  </a:lnTo>
                  <a:lnTo>
                    <a:pt x="3930" y="175"/>
                  </a:lnTo>
                  <a:lnTo>
                    <a:pt x="3755" y="44"/>
                  </a:lnTo>
                  <a:lnTo>
                    <a:pt x="33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9" name="Google Shape;489;p40"/>
          <p:cNvSpPr/>
          <p:nvPr/>
        </p:nvSpPr>
        <p:spPr>
          <a:xfrm>
            <a:off x="7474300" y="937625"/>
            <a:ext cx="1669701" cy="869398"/>
          </a:xfrm>
          <a:custGeom>
            <a:avLst/>
            <a:gdLst/>
            <a:ahLst/>
            <a:cxnLst/>
            <a:rect l="l" t="t" r="r" b="b"/>
            <a:pathLst>
              <a:path w="41217" h="21460" extrusionOk="0">
                <a:moveTo>
                  <a:pt x="27463" y="1"/>
                </a:moveTo>
                <a:lnTo>
                  <a:pt x="26721" y="66"/>
                </a:lnTo>
                <a:lnTo>
                  <a:pt x="25673" y="350"/>
                </a:lnTo>
                <a:lnTo>
                  <a:pt x="24429" y="1048"/>
                </a:lnTo>
                <a:lnTo>
                  <a:pt x="23337" y="2031"/>
                </a:lnTo>
                <a:lnTo>
                  <a:pt x="22421" y="3253"/>
                </a:lnTo>
                <a:lnTo>
                  <a:pt x="21700" y="4585"/>
                </a:lnTo>
                <a:lnTo>
                  <a:pt x="21198" y="6004"/>
                </a:lnTo>
                <a:lnTo>
                  <a:pt x="21023" y="6724"/>
                </a:lnTo>
                <a:lnTo>
                  <a:pt x="19910" y="5480"/>
                </a:lnTo>
                <a:lnTo>
                  <a:pt x="18338" y="3755"/>
                </a:lnTo>
                <a:lnTo>
                  <a:pt x="17290" y="2795"/>
                </a:lnTo>
                <a:lnTo>
                  <a:pt x="16177" y="2053"/>
                </a:lnTo>
                <a:lnTo>
                  <a:pt x="14955" y="1594"/>
                </a:lnTo>
                <a:lnTo>
                  <a:pt x="13929" y="1507"/>
                </a:lnTo>
                <a:lnTo>
                  <a:pt x="13186" y="1572"/>
                </a:lnTo>
                <a:lnTo>
                  <a:pt x="11986" y="1856"/>
                </a:lnTo>
                <a:lnTo>
                  <a:pt x="11091" y="2249"/>
                </a:lnTo>
                <a:lnTo>
                  <a:pt x="10305" y="2620"/>
                </a:lnTo>
                <a:lnTo>
                  <a:pt x="9017" y="3515"/>
                </a:lnTo>
                <a:lnTo>
                  <a:pt x="8056" y="4563"/>
                </a:lnTo>
                <a:lnTo>
                  <a:pt x="7379" y="5764"/>
                </a:lnTo>
                <a:lnTo>
                  <a:pt x="6986" y="7074"/>
                </a:lnTo>
                <a:lnTo>
                  <a:pt x="6855" y="8471"/>
                </a:lnTo>
                <a:lnTo>
                  <a:pt x="6965" y="9955"/>
                </a:lnTo>
                <a:lnTo>
                  <a:pt x="7270" y="11461"/>
                </a:lnTo>
                <a:lnTo>
                  <a:pt x="7510" y="12226"/>
                </a:lnTo>
                <a:lnTo>
                  <a:pt x="6899" y="12029"/>
                </a:lnTo>
                <a:lnTo>
                  <a:pt x="5611" y="11745"/>
                </a:lnTo>
                <a:lnTo>
                  <a:pt x="4323" y="11658"/>
                </a:lnTo>
                <a:lnTo>
                  <a:pt x="3079" y="11745"/>
                </a:lnTo>
                <a:lnTo>
                  <a:pt x="1965" y="12073"/>
                </a:lnTo>
                <a:lnTo>
                  <a:pt x="1049" y="12640"/>
                </a:lnTo>
                <a:lnTo>
                  <a:pt x="525" y="13273"/>
                </a:lnTo>
                <a:lnTo>
                  <a:pt x="263" y="13776"/>
                </a:lnTo>
                <a:lnTo>
                  <a:pt x="88" y="14365"/>
                </a:lnTo>
                <a:lnTo>
                  <a:pt x="1" y="15020"/>
                </a:lnTo>
                <a:lnTo>
                  <a:pt x="23" y="15391"/>
                </a:lnTo>
                <a:lnTo>
                  <a:pt x="23" y="15806"/>
                </a:lnTo>
                <a:lnTo>
                  <a:pt x="154" y="16592"/>
                </a:lnTo>
                <a:lnTo>
                  <a:pt x="372" y="17290"/>
                </a:lnTo>
                <a:lnTo>
                  <a:pt x="699" y="17901"/>
                </a:lnTo>
                <a:lnTo>
                  <a:pt x="1311" y="18731"/>
                </a:lnTo>
                <a:lnTo>
                  <a:pt x="2402" y="19582"/>
                </a:lnTo>
                <a:lnTo>
                  <a:pt x="3690" y="20237"/>
                </a:lnTo>
                <a:lnTo>
                  <a:pt x="5109" y="20696"/>
                </a:lnTo>
                <a:lnTo>
                  <a:pt x="7336" y="21111"/>
                </a:lnTo>
                <a:lnTo>
                  <a:pt x="8755" y="21242"/>
                </a:lnTo>
                <a:lnTo>
                  <a:pt x="10916" y="21394"/>
                </a:lnTo>
                <a:lnTo>
                  <a:pt x="15653" y="21460"/>
                </a:lnTo>
                <a:lnTo>
                  <a:pt x="22988" y="21176"/>
                </a:lnTo>
                <a:lnTo>
                  <a:pt x="27354" y="20980"/>
                </a:lnTo>
                <a:lnTo>
                  <a:pt x="28991" y="21001"/>
                </a:lnTo>
                <a:lnTo>
                  <a:pt x="31960" y="21067"/>
                </a:lnTo>
                <a:lnTo>
                  <a:pt x="34012" y="21001"/>
                </a:lnTo>
                <a:lnTo>
                  <a:pt x="36043" y="20761"/>
                </a:lnTo>
                <a:lnTo>
                  <a:pt x="37440" y="20390"/>
                </a:lnTo>
                <a:lnTo>
                  <a:pt x="38291" y="20041"/>
                </a:lnTo>
                <a:lnTo>
                  <a:pt x="39077" y="19582"/>
                </a:lnTo>
                <a:lnTo>
                  <a:pt x="39754" y="19037"/>
                </a:lnTo>
                <a:lnTo>
                  <a:pt x="40321" y="18360"/>
                </a:lnTo>
                <a:lnTo>
                  <a:pt x="40780" y="17574"/>
                </a:lnTo>
                <a:lnTo>
                  <a:pt x="40933" y="17116"/>
                </a:lnTo>
                <a:lnTo>
                  <a:pt x="41086" y="16592"/>
                </a:lnTo>
                <a:lnTo>
                  <a:pt x="41216" y="15631"/>
                </a:lnTo>
                <a:lnTo>
                  <a:pt x="41129" y="14780"/>
                </a:lnTo>
                <a:lnTo>
                  <a:pt x="40867" y="14037"/>
                </a:lnTo>
                <a:lnTo>
                  <a:pt x="40452" y="13404"/>
                </a:lnTo>
                <a:lnTo>
                  <a:pt x="39885" y="12859"/>
                </a:lnTo>
                <a:lnTo>
                  <a:pt x="39208" y="12400"/>
                </a:lnTo>
                <a:lnTo>
                  <a:pt x="38444" y="12051"/>
                </a:lnTo>
                <a:lnTo>
                  <a:pt x="37156" y="11636"/>
                </a:lnTo>
                <a:lnTo>
                  <a:pt x="35300" y="11352"/>
                </a:lnTo>
                <a:lnTo>
                  <a:pt x="33467" y="11352"/>
                </a:lnTo>
                <a:lnTo>
                  <a:pt x="31786" y="11549"/>
                </a:lnTo>
                <a:lnTo>
                  <a:pt x="31087" y="11745"/>
                </a:lnTo>
                <a:lnTo>
                  <a:pt x="31415" y="10370"/>
                </a:lnTo>
                <a:lnTo>
                  <a:pt x="31982" y="7903"/>
                </a:lnTo>
                <a:lnTo>
                  <a:pt x="32244" y="6179"/>
                </a:lnTo>
                <a:lnTo>
                  <a:pt x="32310" y="4519"/>
                </a:lnTo>
                <a:lnTo>
                  <a:pt x="32135" y="3362"/>
                </a:lnTo>
                <a:lnTo>
                  <a:pt x="31939" y="2642"/>
                </a:lnTo>
                <a:lnTo>
                  <a:pt x="31611" y="1965"/>
                </a:lnTo>
                <a:lnTo>
                  <a:pt x="31153" y="1398"/>
                </a:lnTo>
                <a:lnTo>
                  <a:pt x="30585" y="896"/>
                </a:lnTo>
                <a:lnTo>
                  <a:pt x="29887" y="481"/>
                </a:lnTo>
                <a:lnTo>
                  <a:pt x="29450" y="328"/>
                </a:lnTo>
                <a:lnTo>
                  <a:pt x="29035" y="197"/>
                </a:lnTo>
                <a:lnTo>
                  <a:pt x="28227" y="22"/>
                </a:lnTo>
                <a:lnTo>
                  <a:pt x="274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0"/>
          <p:cNvSpPr/>
          <p:nvPr/>
        </p:nvSpPr>
        <p:spPr>
          <a:xfrm>
            <a:off x="6329435" y="194212"/>
            <a:ext cx="910793" cy="474266"/>
          </a:xfrm>
          <a:custGeom>
            <a:avLst/>
            <a:gdLst/>
            <a:ahLst/>
            <a:cxnLst/>
            <a:rect l="l" t="t" r="r" b="b"/>
            <a:pathLst>
              <a:path w="41217" h="21460" extrusionOk="0">
                <a:moveTo>
                  <a:pt x="27463" y="1"/>
                </a:moveTo>
                <a:lnTo>
                  <a:pt x="26721" y="66"/>
                </a:lnTo>
                <a:lnTo>
                  <a:pt x="25673" y="350"/>
                </a:lnTo>
                <a:lnTo>
                  <a:pt x="24429" y="1048"/>
                </a:lnTo>
                <a:lnTo>
                  <a:pt x="23337" y="2031"/>
                </a:lnTo>
                <a:lnTo>
                  <a:pt x="22421" y="3253"/>
                </a:lnTo>
                <a:lnTo>
                  <a:pt x="21700" y="4585"/>
                </a:lnTo>
                <a:lnTo>
                  <a:pt x="21198" y="6004"/>
                </a:lnTo>
                <a:lnTo>
                  <a:pt x="21023" y="6724"/>
                </a:lnTo>
                <a:lnTo>
                  <a:pt x="19910" y="5480"/>
                </a:lnTo>
                <a:lnTo>
                  <a:pt x="18338" y="3755"/>
                </a:lnTo>
                <a:lnTo>
                  <a:pt x="17290" y="2795"/>
                </a:lnTo>
                <a:lnTo>
                  <a:pt x="16177" y="2053"/>
                </a:lnTo>
                <a:lnTo>
                  <a:pt x="14955" y="1594"/>
                </a:lnTo>
                <a:lnTo>
                  <a:pt x="13929" y="1507"/>
                </a:lnTo>
                <a:lnTo>
                  <a:pt x="13186" y="1572"/>
                </a:lnTo>
                <a:lnTo>
                  <a:pt x="11986" y="1856"/>
                </a:lnTo>
                <a:lnTo>
                  <a:pt x="11091" y="2249"/>
                </a:lnTo>
                <a:lnTo>
                  <a:pt x="10305" y="2620"/>
                </a:lnTo>
                <a:lnTo>
                  <a:pt x="9017" y="3515"/>
                </a:lnTo>
                <a:lnTo>
                  <a:pt x="8056" y="4563"/>
                </a:lnTo>
                <a:lnTo>
                  <a:pt x="7379" y="5764"/>
                </a:lnTo>
                <a:lnTo>
                  <a:pt x="6986" y="7074"/>
                </a:lnTo>
                <a:lnTo>
                  <a:pt x="6855" y="8471"/>
                </a:lnTo>
                <a:lnTo>
                  <a:pt x="6965" y="9955"/>
                </a:lnTo>
                <a:lnTo>
                  <a:pt x="7270" y="11461"/>
                </a:lnTo>
                <a:lnTo>
                  <a:pt x="7510" y="12226"/>
                </a:lnTo>
                <a:lnTo>
                  <a:pt x="6899" y="12029"/>
                </a:lnTo>
                <a:lnTo>
                  <a:pt x="5611" y="11745"/>
                </a:lnTo>
                <a:lnTo>
                  <a:pt x="4323" y="11658"/>
                </a:lnTo>
                <a:lnTo>
                  <a:pt x="3079" y="11745"/>
                </a:lnTo>
                <a:lnTo>
                  <a:pt x="1965" y="12073"/>
                </a:lnTo>
                <a:lnTo>
                  <a:pt x="1049" y="12640"/>
                </a:lnTo>
                <a:lnTo>
                  <a:pt x="525" y="13273"/>
                </a:lnTo>
                <a:lnTo>
                  <a:pt x="263" y="13776"/>
                </a:lnTo>
                <a:lnTo>
                  <a:pt x="88" y="14365"/>
                </a:lnTo>
                <a:lnTo>
                  <a:pt x="1" y="15020"/>
                </a:lnTo>
                <a:lnTo>
                  <a:pt x="23" y="15391"/>
                </a:lnTo>
                <a:lnTo>
                  <a:pt x="23" y="15806"/>
                </a:lnTo>
                <a:lnTo>
                  <a:pt x="154" y="16592"/>
                </a:lnTo>
                <a:lnTo>
                  <a:pt x="372" y="17290"/>
                </a:lnTo>
                <a:lnTo>
                  <a:pt x="699" y="17901"/>
                </a:lnTo>
                <a:lnTo>
                  <a:pt x="1311" y="18731"/>
                </a:lnTo>
                <a:lnTo>
                  <a:pt x="2402" y="19582"/>
                </a:lnTo>
                <a:lnTo>
                  <a:pt x="3690" y="20237"/>
                </a:lnTo>
                <a:lnTo>
                  <a:pt x="5109" y="20696"/>
                </a:lnTo>
                <a:lnTo>
                  <a:pt x="7336" y="21111"/>
                </a:lnTo>
                <a:lnTo>
                  <a:pt x="8755" y="21242"/>
                </a:lnTo>
                <a:lnTo>
                  <a:pt x="10916" y="21394"/>
                </a:lnTo>
                <a:lnTo>
                  <a:pt x="15653" y="21460"/>
                </a:lnTo>
                <a:lnTo>
                  <a:pt x="22988" y="21176"/>
                </a:lnTo>
                <a:lnTo>
                  <a:pt x="27354" y="20980"/>
                </a:lnTo>
                <a:lnTo>
                  <a:pt x="28991" y="21001"/>
                </a:lnTo>
                <a:lnTo>
                  <a:pt x="31960" y="21067"/>
                </a:lnTo>
                <a:lnTo>
                  <a:pt x="34012" y="21001"/>
                </a:lnTo>
                <a:lnTo>
                  <a:pt x="36043" y="20761"/>
                </a:lnTo>
                <a:lnTo>
                  <a:pt x="37440" y="20390"/>
                </a:lnTo>
                <a:lnTo>
                  <a:pt x="38291" y="20041"/>
                </a:lnTo>
                <a:lnTo>
                  <a:pt x="39077" y="19582"/>
                </a:lnTo>
                <a:lnTo>
                  <a:pt x="39754" y="19037"/>
                </a:lnTo>
                <a:lnTo>
                  <a:pt x="40321" y="18360"/>
                </a:lnTo>
                <a:lnTo>
                  <a:pt x="40780" y="17574"/>
                </a:lnTo>
                <a:lnTo>
                  <a:pt x="40933" y="17116"/>
                </a:lnTo>
                <a:lnTo>
                  <a:pt x="41086" y="16592"/>
                </a:lnTo>
                <a:lnTo>
                  <a:pt x="41216" y="15631"/>
                </a:lnTo>
                <a:lnTo>
                  <a:pt x="41129" y="14780"/>
                </a:lnTo>
                <a:lnTo>
                  <a:pt x="40867" y="14037"/>
                </a:lnTo>
                <a:lnTo>
                  <a:pt x="40452" y="13404"/>
                </a:lnTo>
                <a:lnTo>
                  <a:pt x="39885" y="12859"/>
                </a:lnTo>
                <a:lnTo>
                  <a:pt x="39208" y="12400"/>
                </a:lnTo>
                <a:lnTo>
                  <a:pt x="38444" y="12051"/>
                </a:lnTo>
                <a:lnTo>
                  <a:pt x="37156" y="11636"/>
                </a:lnTo>
                <a:lnTo>
                  <a:pt x="35300" y="11352"/>
                </a:lnTo>
                <a:lnTo>
                  <a:pt x="33467" y="11352"/>
                </a:lnTo>
                <a:lnTo>
                  <a:pt x="31786" y="11549"/>
                </a:lnTo>
                <a:lnTo>
                  <a:pt x="31087" y="11745"/>
                </a:lnTo>
                <a:lnTo>
                  <a:pt x="31415" y="10370"/>
                </a:lnTo>
                <a:lnTo>
                  <a:pt x="31982" y="7903"/>
                </a:lnTo>
                <a:lnTo>
                  <a:pt x="32244" y="6179"/>
                </a:lnTo>
                <a:lnTo>
                  <a:pt x="32310" y="4519"/>
                </a:lnTo>
                <a:lnTo>
                  <a:pt x="32135" y="3362"/>
                </a:lnTo>
                <a:lnTo>
                  <a:pt x="31939" y="2642"/>
                </a:lnTo>
                <a:lnTo>
                  <a:pt x="31611" y="1965"/>
                </a:lnTo>
                <a:lnTo>
                  <a:pt x="31153" y="1398"/>
                </a:lnTo>
                <a:lnTo>
                  <a:pt x="30585" y="896"/>
                </a:lnTo>
                <a:lnTo>
                  <a:pt x="29887" y="481"/>
                </a:lnTo>
                <a:lnTo>
                  <a:pt x="29450" y="328"/>
                </a:lnTo>
                <a:lnTo>
                  <a:pt x="29035" y="197"/>
                </a:lnTo>
                <a:lnTo>
                  <a:pt x="28227" y="22"/>
                </a:lnTo>
                <a:lnTo>
                  <a:pt x="274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00;p38">
            <a:extLst>
              <a:ext uri="{FF2B5EF4-FFF2-40B4-BE49-F238E27FC236}">
                <a16:creationId xmlns:a16="http://schemas.microsoft.com/office/drawing/2014/main" id="{54AE3761-C0BF-440E-AFC9-82390C6961F5}"/>
              </a:ext>
            </a:extLst>
          </p:cNvPr>
          <p:cNvSpPr txBox="1">
            <a:spLocks/>
          </p:cNvSpPr>
          <p:nvPr/>
        </p:nvSpPr>
        <p:spPr>
          <a:xfrm rot="21599640">
            <a:off x="2340993" y="431562"/>
            <a:ext cx="4158908" cy="63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Clr>
                <a:schemeClr val="dk1"/>
              </a:buClr>
              <a:buSzPts val="1100"/>
              <a:buNone/>
              <a:defRPr sz="54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  <a:sym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lang="en-US" sz="4000" spc="50" dirty="0">
                <a:ln w="12700"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/>
              </a:rPr>
              <a:t>KHỞI ĐỘNG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9DF08B-0F3A-449D-94C5-8C6E2766C6D7}"/>
              </a:ext>
            </a:extLst>
          </p:cNvPr>
          <p:cNvSpPr/>
          <p:nvPr/>
        </p:nvSpPr>
        <p:spPr>
          <a:xfrm>
            <a:off x="475105" y="1079295"/>
            <a:ext cx="6901910" cy="869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6" name="ĐỘI CA">
            <a:hlinkClick r:id="" action="ppaction://media"/>
            <a:extLst>
              <a:ext uri="{FF2B5EF4-FFF2-40B4-BE49-F238E27FC236}">
                <a16:creationId xmlns:a16="http://schemas.microsoft.com/office/drawing/2014/main" id="{7C451673-50AF-43BE-822E-7F36B50F6B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04457" y="2348083"/>
            <a:ext cx="347663" cy="347663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28A6D7-AA71-49FF-A298-BD048CB3E761}"/>
              </a:ext>
            </a:extLst>
          </p:cNvPr>
          <p:cNvSpPr/>
          <p:nvPr/>
        </p:nvSpPr>
        <p:spPr>
          <a:xfrm>
            <a:off x="2130637" y="2188693"/>
            <a:ext cx="2036618" cy="5691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F131B16-A257-49E4-918B-F441702C20DC}"/>
              </a:ext>
            </a:extLst>
          </p:cNvPr>
          <p:cNvSpPr/>
          <p:nvPr/>
        </p:nvSpPr>
        <p:spPr>
          <a:xfrm>
            <a:off x="2489157" y="2776894"/>
            <a:ext cx="4751071" cy="5691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</a:p>
        </p:txBody>
      </p:sp>
      <p:pic>
        <p:nvPicPr>
          <p:cNvPr id="10" name="HK ĐỘI TNTP HCM">
            <a:hlinkClick r:id="" action="ppaction://media"/>
            <a:extLst>
              <a:ext uri="{FF2B5EF4-FFF2-40B4-BE49-F238E27FC236}">
                <a16:creationId xmlns:a16="http://schemas.microsoft.com/office/drawing/2014/main" id="{7EA686E7-B3F7-4330-BB76-B4D345FA96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54910" y="3090014"/>
            <a:ext cx="347663" cy="34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9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19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853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7" grpId="0"/>
      <p:bldP spid="47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445;p40">
            <a:extLst>
              <a:ext uri="{FF2B5EF4-FFF2-40B4-BE49-F238E27FC236}">
                <a16:creationId xmlns:a16="http://schemas.microsoft.com/office/drawing/2014/main" id="{6A29F739-C2B4-1FDA-F2B3-B46E4A7738D0}"/>
              </a:ext>
            </a:extLst>
          </p:cNvPr>
          <p:cNvSpPr/>
          <p:nvPr/>
        </p:nvSpPr>
        <p:spPr>
          <a:xfrm>
            <a:off x="1705041" y="345421"/>
            <a:ext cx="5477874" cy="2628789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33D8BE-8553-0BC2-C6DD-AC73B9171F44}"/>
              </a:ext>
            </a:extLst>
          </p:cNvPr>
          <p:cNvSpPr txBox="1"/>
          <p:nvPr/>
        </p:nvSpPr>
        <p:spPr>
          <a:xfrm>
            <a:off x="1610380" y="1516928"/>
            <a:ext cx="561181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3500" b="1" dirty="0">
                <a:solidFill>
                  <a:srgbClr val="194A2B"/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*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Tìm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hiểu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một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số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thể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loại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ca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khúc</a:t>
            </a:r>
            <a:endParaRPr lang="en-US" sz="35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5C3FF72-09F6-44B1-C250-22D82545C181}"/>
              </a:ext>
            </a:extLst>
          </p:cNvPr>
          <p:cNvGrpSpPr/>
          <p:nvPr/>
        </p:nvGrpSpPr>
        <p:grpSpPr>
          <a:xfrm>
            <a:off x="4375023" y="3101789"/>
            <a:ext cx="851584" cy="1622119"/>
            <a:chOff x="5882128" y="2804936"/>
            <a:chExt cx="1241335" cy="2297703"/>
          </a:xfrm>
        </p:grpSpPr>
        <p:sp>
          <p:nvSpPr>
            <p:cNvPr id="63" name="Google Shape;6229;p63">
              <a:extLst>
                <a:ext uri="{FF2B5EF4-FFF2-40B4-BE49-F238E27FC236}">
                  <a16:creationId xmlns:a16="http://schemas.microsoft.com/office/drawing/2014/main" id="{FD038EDD-7415-5CE3-4956-F56A1CB0F10A}"/>
                </a:ext>
              </a:extLst>
            </p:cNvPr>
            <p:cNvSpPr/>
            <p:nvPr/>
          </p:nvSpPr>
          <p:spPr>
            <a:xfrm>
              <a:off x="5942275" y="4983536"/>
              <a:ext cx="1032622" cy="119103"/>
            </a:xfrm>
            <a:custGeom>
              <a:avLst/>
              <a:gdLst/>
              <a:ahLst/>
              <a:cxnLst/>
              <a:rect l="l" t="t" r="r" b="b"/>
              <a:pathLst>
                <a:path w="20860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60" y="1869"/>
                    <a:pt x="20860" y="1203"/>
                  </a:cubicBezTo>
                  <a:cubicBezTo>
                    <a:pt x="20860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230;p63">
              <a:extLst>
                <a:ext uri="{FF2B5EF4-FFF2-40B4-BE49-F238E27FC236}">
                  <a16:creationId xmlns:a16="http://schemas.microsoft.com/office/drawing/2014/main" id="{BA757C24-34EE-F744-5806-FDEF1642FF64}"/>
                </a:ext>
              </a:extLst>
            </p:cNvPr>
            <p:cNvSpPr/>
            <p:nvPr/>
          </p:nvSpPr>
          <p:spPr>
            <a:xfrm>
              <a:off x="6159150" y="4122423"/>
              <a:ext cx="585318" cy="831048"/>
            </a:xfrm>
            <a:custGeom>
              <a:avLst/>
              <a:gdLst/>
              <a:ahLst/>
              <a:cxnLst/>
              <a:rect l="l" t="t" r="r" b="b"/>
              <a:pathLst>
                <a:path w="11824" h="16788" extrusionOk="0">
                  <a:moveTo>
                    <a:pt x="1" y="0"/>
                  </a:moveTo>
                  <a:cubicBezTo>
                    <a:pt x="1" y="3108"/>
                    <a:pt x="156" y="6096"/>
                    <a:pt x="334" y="7394"/>
                  </a:cubicBezTo>
                  <a:cubicBezTo>
                    <a:pt x="751" y="10335"/>
                    <a:pt x="1418" y="16788"/>
                    <a:pt x="1418" y="16788"/>
                  </a:cubicBezTo>
                  <a:lnTo>
                    <a:pt x="4870" y="16788"/>
                  </a:lnTo>
                  <a:cubicBezTo>
                    <a:pt x="4859" y="14049"/>
                    <a:pt x="4382" y="3655"/>
                    <a:pt x="4608" y="3608"/>
                  </a:cubicBezTo>
                  <a:cubicBezTo>
                    <a:pt x="4661" y="3599"/>
                    <a:pt x="4718" y="3593"/>
                    <a:pt x="4782" y="3593"/>
                  </a:cubicBezTo>
                  <a:cubicBezTo>
                    <a:pt x="4975" y="3593"/>
                    <a:pt x="5226" y="3648"/>
                    <a:pt x="5585" y="3846"/>
                  </a:cubicBezTo>
                  <a:cubicBezTo>
                    <a:pt x="6228" y="4191"/>
                    <a:pt x="8395" y="16788"/>
                    <a:pt x="8395" y="16788"/>
                  </a:cubicBezTo>
                  <a:lnTo>
                    <a:pt x="11824" y="16788"/>
                  </a:lnTo>
                  <a:cubicBezTo>
                    <a:pt x="11466" y="13418"/>
                    <a:pt x="9823" y="2274"/>
                    <a:pt x="9692" y="798"/>
                  </a:cubicBezTo>
                  <a:cubicBezTo>
                    <a:pt x="9681" y="655"/>
                    <a:pt x="9669" y="417"/>
                    <a:pt x="9669" y="119"/>
                  </a:cubicBezTo>
                  <a:cubicBezTo>
                    <a:pt x="8112" y="295"/>
                    <a:pt x="6539" y="367"/>
                    <a:pt x="4976" y="367"/>
                  </a:cubicBezTo>
                  <a:cubicBezTo>
                    <a:pt x="4639" y="367"/>
                    <a:pt x="4302" y="364"/>
                    <a:pt x="3966" y="357"/>
                  </a:cubicBezTo>
                  <a:cubicBezTo>
                    <a:pt x="2977" y="322"/>
                    <a:pt x="2001" y="262"/>
                    <a:pt x="1037" y="131"/>
                  </a:cubicBezTo>
                  <a:cubicBezTo>
                    <a:pt x="691" y="83"/>
                    <a:pt x="346" y="60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231;p63">
              <a:extLst>
                <a:ext uri="{FF2B5EF4-FFF2-40B4-BE49-F238E27FC236}">
                  <a16:creationId xmlns:a16="http://schemas.microsoft.com/office/drawing/2014/main" id="{E116BA29-912A-3FB2-7965-40FED858AF96}"/>
                </a:ext>
              </a:extLst>
            </p:cNvPr>
            <p:cNvSpPr/>
            <p:nvPr/>
          </p:nvSpPr>
          <p:spPr>
            <a:xfrm>
              <a:off x="6160338" y="4122423"/>
              <a:ext cx="522845" cy="367705"/>
            </a:xfrm>
            <a:custGeom>
              <a:avLst/>
              <a:gdLst/>
              <a:ahLst/>
              <a:cxnLst/>
              <a:rect l="l" t="t" r="r" b="b"/>
              <a:pathLst>
                <a:path w="10562" h="7428" extrusionOk="0">
                  <a:moveTo>
                    <a:pt x="1" y="0"/>
                  </a:moveTo>
                  <a:cubicBezTo>
                    <a:pt x="1" y="2631"/>
                    <a:pt x="96" y="5179"/>
                    <a:pt x="239" y="6679"/>
                  </a:cubicBezTo>
                  <a:cubicBezTo>
                    <a:pt x="513" y="6751"/>
                    <a:pt x="810" y="6799"/>
                    <a:pt x="1108" y="6858"/>
                  </a:cubicBezTo>
                  <a:cubicBezTo>
                    <a:pt x="2263" y="7037"/>
                    <a:pt x="3418" y="7168"/>
                    <a:pt x="4561" y="7263"/>
                  </a:cubicBezTo>
                  <a:cubicBezTo>
                    <a:pt x="4501" y="5203"/>
                    <a:pt x="4489" y="3655"/>
                    <a:pt x="4584" y="3643"/>
                  </a:cubicBezTo>
                  <a:cubicBezTo>
                    <a:pt x="4643" y="3630"/>
                    <a:pt x="4707" y="3622"/>
                    <a:pt x="4779" y="3622"/>
                  </a:cubicBezTo>
                  <a:cubicBezTo>
                    <a:pt x="4969" y="3622"/>
                    <a:pt x="5215" y="3682"/>
                    <a:pt x="5561" y="3881"/>
                  </a:cubicBezTo>
                  <a:cubicBezTo>
                    <a:pt x="5775" y="4001"/>
                    <a:pt x="6156" y="5477"/>
                    <a:pt x="6573" y="7382"/>
                  </a:cubicBezTo>
                  <a:cubicBezTo>
                    <a:pt x="7268" y="7408"/>
                    <a:pt x="7975" y="7427"/>
                    <a:pt x="8677" y="7427"/>
                  </a:cubicBezTo>
                  <a:cubicBezTo>
                    <a:pt x="8949" y="7427"/>
                    <a:pt x="9221" y="7424"/>
                    <a:pt x="9490" y="7418"/>
                  </a:cubicBezTo>
                  <a:lnTo>
                    <a:pt x="10561" y="7418"/>
                  </a:lnTo>
                  <a:cubicBezTo>
                    <a:pt x="10133" y="4298"/>
                    <a:pt x="9740" y="1500"/>
                    <a:pt x="9668" y="798"/>
                  </a:cubicBezTo>
                  <a:cubicBezTo>
                    <a:pt x="9657" y="631"/>
                    <a:pt x="9657" y="417"/>
                    <a:pt x="9657" y="119"/>
                  </a:cubicBezTo>
                  <a:cubicBezTo>
                    <a:pt x="8100" y="295"/>
                    <a:pt x="6527" y="367"/>
                    <a:pt x="4964" y="367"/>
                  </a:cubicBezTo>
                  <a:cubicBezTo>
                    <a:pt x="4627" y="367"/>
                    <a:pt x="4290" y="364"/>
                    <a:pt x="3953" y="357"/>
                  </a:cubicBezTo>
                  <a:cubicBezTo>
                    <a:pt x="2977" y="322"/>
                    <a:pt x="1989" y="262"/>
                    <a:pt x="1025" y="131"/>
                  </a:cubicBezTo>
                  <a:cubicBezTo>
                    <a:pt x="679" y="83"/>
                    <a:pt x="334" y="60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232;p63">
              <a:extLst>
                <a:ext uri="{FF2B5EF4-FFF2-40B4-BE49-F238E27FC236}">
                  <a16:creationId xmlns:a16="http://schemas.microsoft.com/office/drawing/2014/main" id="{4422CCE0-C26D-B0B3-6D91-F9AB373E2B0C}"/>
                </a:ext>
              </a:extLst>
            </p:cNvPr>
            <p:cNvSpPr/>
            <p:nvPr/>
          </p:nvSpPr>
          <p:spPr>
            <a:xfrm>
              <a:off x="6190980" y="4609240"/>
              <a:ext cx="209891" cy="344834"/>
            </a:xfrm>
            <a:custGeom>
              <a:avLst/>
              <a:gdLst/>
              <a:ahLst/>
              <a:cxnLst/>
              <a:rect l="l" t="t" r="r" b="b"/>
              <a:pathLst>
                <a:path w="4240" h="6966" extrusionOk="0">
                  <a:moveTo>
                    <a:pt x="1" y="1"/>
                  </a:moveTo>
                  <a:lnTo>
                    <a:pt x="1" y="1"/>
                  </a:lnTo>
                  <a:cubicBezTo>
                    <a:pt x="36" y="191"/>
                    <a:pt x="48" y="382"/>
                    <a:pt x="72" y="584"/>
                  </a:cubicBezTo>
                  <a:cubicBezTo>
                    <a:pt x="72" y="620"/>
                    <a:pt x="96" y="655"/>
                    <a:pt x="96" y="703"/>
                  </a:cubicBezTo>
                  <a:cubicBezTo>
                    <a:pt x="108" y="858"/>
                    <a:pt x="132" y="1036"/>
                    <a:pt x="155" y="1215"/>
                  </a:cubicBezTo>
                  <a:cubicBezTo>
                    <a:pt x="167" y="1322"/>
                    <a:pt x="179" y="1441"/>
                    <a:pt x="191" y="1548"/>
                  </a:cubicBezTo>
                  <a:cubicBezTo>
                    <a:pt x="513" y="4251"/>
                    <a:pt x="787" y="6966"/>
                    <a:pt x="787" y="6966"/>
                  </a:cubicBezTo>
                  <a:lnTo>
                    <a:pt x="4239" y="6966"/>
                  </a:lnTo>
                  <a:cubicBezTo>
                    <a:pt x="4227" y="5978"/>
                    <a:pt x="4168" y="3989"/>
                    <a:pt x="4085" y="1858"/>
                  </a:cubicBezTo>
                  <a:cubicBezTo>
                    <a:pt x="4085" y="1739"/>
                    <a:pt x="4061" y="1632"/>
                    <a:pt x="4061" y="1513"/>
                  </a:cubicBezTo>
                  <a:cubicBezTo>
                    <a:pt x="4061" y="1334"/>
                    <a:pt x="4049" y="1144"/>
                    <a:pt x="4049" y="953"/>
                  </a:cubicBezTo>
                  <a:lnTo>
                    <a:pt x="4049" y="822"/>
                  </a:lnTo>
                  <a:cubicBezTo>
                    <a:pt x="4049" y="679"/>
                    <a:pt x="4037" y="548"/>
                    <a:pt x="4037" y="417"/>
                  </a:cubicBezTo>
                  <a:cubicBezTo>
                    <a:pt x="3156" y="382"/>
                    <a:pt x="2275" y="310"/>
                    <a:pt x="1406" y="203"/>
                  </a:cubicBezTo>
                  <a:cubicBezTo>
                    <a:pt x="941" y="143"/>
                    <a:pt x="465" y="72"/>
                    <a:pt x="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233;p63">
              <a:extLst>
                <a:ext uri="{FF2B5EF4-FFF2-40B4-BE49-F238E27FC236}">
                  <a16:creationId xmlns:a16="http://schemas.microsoft.com/office/drawing/2014/main" id="{26082B70-6632-E921-8CD6-9CB128B0251D}"/>
                </a:ext>
              </a:extLst>
            </p:cNvPr>
            <p:cNvSpPr/>
            <p:nvPr/>
          </p:nvSpPr>
          <p:spPr>
            <a:xfrm>
              <a:off x="6194545" y="4636962"/>
              <a:ext cx="197465" cy="20346"/>
            </a:xfrm>
            <a:custGeom>
              <a:avLst/>
              <a:gdLst/>
              <a:ahLst/>
              <a:cxnLst/>
              <a:rect l="l" t="t" r="r" b="b"/>
              <a:pathLst>
                <a:path w="3989" h="411" extrusionOk="0">
                  <a:moveTo>
                    <a:pt x="0" y="0"/>
                  </a:moveTo>
                  <a:cubicBezTo>
                    <a:pt x="0" y="48"/>
                    <a:pt x="24" y="84"/>
                    <a:pt x="24" y="119"/>
                  </a:cubicBezTo>
                  <a:cubicBezTo>
                    <a:pt x="1061" y="311"/>
                    <a:pt x="2128" y="410"/>
                    <a:pt x="3196" y="410"/>
                  </a:cubicBezTo>
                  <a:cubicBezTo>
                    <a:pt x="3452" y="410"/>
                    <a:pt x="3709" y="405"/>
                    <a:pt x="3965" y="393"/>
                  </a:cubicBezTo>
                  <a:lnTo>
                    <a:pt x="3989" y="393"/>
                  </a:lnTo>
                  <a:cubicBezTo>
                    <a:pt x="3989" y="345"/>
                    <a:pt x="3989" y="298"/>
                    <a:pt x="3977" y="238"/>
                  </a:cubicBezTo>
                  <a:cubicBezTo>
                    <a:pt x="3620" y="274"/>
                    <a:pt x="3251" y="274"/>
                    <a:pt x="2893" y="274"/>
                  </a:cubicBezTo>
                  <a:cubicBezTo>
                    <a:pt x="2072" y="274"/>
                    <a:pt x="1262" y="203"/>
                    <a:pt x="441" y="84"/>
                  </a:cubicBezTo>
                  <a:cubicBezTo>
                    <a:pt x="298" y="48"/>
                    <a:pt x="155" y="36"/>
                    <a:pt x="0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234;p63">
              <a:extLst>
                <a:ext uri="{FF2B5EF4-FFF2-40B4-BE49-F238E27FC236}">
                  <a16:creationId xmlns:a16="http://schemas.microsoft.com/office/drawing/2014/main" id="{14E0B9AD-BA57-097C-8411-3E1D27E954C8}"/>
                </a:ext>
              </a:extLst>
            </p:cNvPr>
            <p:cNvSpPr/>
            <p:nvPr/>
          </p:nvSpPr>
          <p:spPr>
            <a:xfrm>
              <a:off x="6198653" y="4669387"/>
              <a:ext cx="195139" cy="32622"/>
            </a:xfrm>
            <a:custGeom>
              <a:avLst/>
              <a:gdLst/>
              <a:ahLst/>
              <a:cxnLst/>
              <a:rect l="l" t="t" r="r" b="b"/>
              <a:pathLst>
                <a:path w="3942" h="659" extrusionOk="0">
                  <a:moveTo>
                    <a:pt x="0" y="0"/>
                  </a:moveTo>
                  <a:cubicBezTo>
                    <a:pt x="12" y="107"/>
                    <a:pt x="24" y="226"/>
                    <a:pt x="36" y="333"/>
                  </a:cubicBezTo>
                  <a:cubicBezTo>
                    <a:pt x="1081" y="548"/>
                    <a:pt x="2150" y="659"/>
                    <a:pt x="3210" y="659"/>
                  </a:cubicBezTo>
                  <a:cubicBezTo>
                    <a:pt x="3443" y="659"/>
                    <a:pt x="3675" y="654"/>
                    <a:pt x="3906" y="643"/>
                  </a:cubicBezTo>
                  <a:lnTo>
                    <a:pt x="3941" y="643"/>
                  </a:lnTo>
                  <a:cubicBezTo>
                    <a:pt x="3941" y="536"/>
                    <a:pt x="3930" y="417"/>
                    <a:pt x="3930" y="298"/>
                  </a:cubicBezTo>
                  <a:cubicBezTo>
                    <a:pt x="3633" y="315"/>
                    <a:pt x="3330" y="326"/>
                    <a:pt x="3031" y="326"/>
                  </a:cubicBezTo>
                  <a:cubicBezTo>
                    <a:pt x="2921" y="326"/>
                    <a:pt x="2812" y="325"/>
                    <a:pt x="2703" y="322"/>
                  </a:cubicBezTo>
                  <a:cubicBezTo>
                    <a:pt x="1810" y="286"/>
                    <a:pt x="905" y="179"/>
                    <a:pt x="24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235;p63">
              <a:extLst>
                <a:ext uri="{FF2B5EF4-FFF2-40B4-BE49-F238E27FC236}">
                  <a16:creationId xmlns:a16="http://schemas.microsoft.com/office/drawing/2014/main" id="{C20AF350-CEAA-46E0-B20A-DD0067D2D5F3}"/>
                </a:ext>
              </a:extLst>
            </p:cNvPr>
            <p:cNvSpPr/>
            <p:nvPr/>
          </p:nvSpPr>
          <p:spPr>
            <a:xfrm>
              <a:off x="6515773" y="4632804"/>
              <a:ext cx="228108" cy="321271"/>
            </a:xfrm>
            <a:custGeom>
              <a:avLst/>
              <a:gdLst/>
              <a:ahLst/>
              <a:cxnLst/>
              <a:rect l="l" t="t" r="r" b="b"/>
              <a:pathLst>
                <a:path w="4608" h="6490" extrusionOk="0">
                  <a:moveTo>
                    <a:pt x="0" y="1"/>
                  </a:moveTo>
                  <a:cubicBezTo>
                    <a:pt x="36" y="132"/>
                    <a:pt x="48" y="263"/>
                    <a:pt x="83" y="382"/>
                  </a:cubicBezTo>
                  <a:cubicBezTo>
                    <a:pt x="83" y="429"/>
                    <a:pt x="95" y="465"/>
                    <a:pt x="95" y="501"/>
                  </a:cubicBezTo>
                  <a:cubicBezTo>
                    <a:pt x="119" y="703"/>
                    <a:pt x="167" y="882"/>
                    <a:pt x="202" y="1061"/>
                  </a:cubicBezTo>
                  <a:cubicBezTo>
                    <a:pt x="214" y="1180"/>
                    <a:pt x="238" y="1275"/>
                    <a:pt x="262" y="1394"/>
                  </a:cubicBezTo>
                  <a:cubicBezTo>
                    <a:pt x="762" y="4109"/>
                    <a:pt x="1179" y="6490"/>
                    <a:pt x="1179" y="6490"/>
                  </a:cubicBezTo>
                  <a:lnTo>
                    <a:pt x="4608" y="6490"/>
                  </a:lnTo>
                  <a:cubicBezTo>
                    <a:pt x="4501" y="5430"/>
                    <a:pt x="4262" y="3597"/>
                    <a:pt x="4001" y="1549"/>
                  </a:cubicBezTo>
                  <a:cubicBezTo>
                    <a:pt x="3977" y="1430"/>
                    <a:pt x="3965" y="1322"/>
                    <a:pt x="3953" y="1203"/>
                  </a:cubicBezTo>
                  <a:cubicBezTo>
                    <a:pt x="3917" y="1013"/>
                    <a:pt x="3905" y="834"/>
                    <a:pt x="3870" y="644"/>
                  </a:cubicBezTo>
                  <a:cubicBezTo>
                    <a:pt x="3870" y="596"/>
                    <a:pt x="3858" y="549"/>
                    <a:pt x="3858" y="501"/>
                  </a:cubicBezTo>
                  <a:cubicBezTo>
                    <a:pt x="3834" y="370"/>
                    <a:pt x="3810" y="239"/>
                    <a:pt x="3798" y="108"/>
                  </a:cubicBezTo>
                  <a:cubicBezTo>
                    <a:pt x="3215" y="72"/>
                    <a:pt x="2655" y="48"/>
                    <a:pt x="2072" y="25"/>
                  </a:cubicBezTo>
                  <a:cubicBezTo>
                    <a:pt x="1393" y="1"/>
                    <a:pt x="691" y="1"/>
                    <a:pt x="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6236;p63">
              <a:extLst>
                <a:ext uri="{FF2B5EF4-FFF2-40B4-BE49-F238E27FC236}">
                  <a16:creationId xmlns:a16="http://schemas.microsoft.com/office/drawing/2014/main" id="{BAA752D8-49EA-0603-E4B6-67132A6DC4A5}"/>
                </a:ext>
              </a:extLst>
            </p:cNvPr>
            <p:cNvSpPr/>
            <p:nvPr/>
          </p:nvSpPr>
          <p:spPr>
            <a:xfrm>
              <a:off x="6519882" y="4651665"/>
              <a:ext cx="186872" cy="14752"/>
            </a:xfrm>
            <a:custGeom>
              <a:avLst/>
              <a:gdLst/>
              <a:ahLst/>
              <a:cxnLst/>
              <a:rect l="l" t="t" r="r" b="b"/>
              <a:pathLst>
                <a:path w="3775" h="298" extrusionOk="0">
                  <a:moveTo>
                    <a:pt x="0" y="1"/>
                  </a:moveTo>
                  <a:cubicBezTo>
                    <a:pt x="0" y="48"/>
                    <a:pt x="12" y="84"/>
                    <a:pt x="12" y="120"/>
                  </a:cubicBezTo>
                  <a:cubicBezTo>
                    <a:pt x="933" y="235"/>
                    <a:pt x="1860" y="297"/>
                    <a:pt x="2779" y="297"/>
                  </a:cubicBezTo>
                  <a:cubicBezTo>
                    <a:pt x="3096" y="297"/>
                    <a:pt x="3412" y="290"/>
                    <a:pt x="3727" y="275"/>
                  </a:cubicBezTo>
                  <a:lnTo>
                    <a:pt x="3775" y="275"/>
                  </a:lnTo>
                  <a:cubicBezTo>
                    <a:pt x="3775" y="227"/>
                    <a:pt x="3763" y="179"/>
                    <a:pt x="3775" y="120"/>
                  </a:cubicBezTo>
                  <a:lnTo>
                    <a:pt x="3775" y="120"/>
                  </a:lnTo>
                  <a:cubicBezTo>
                    <a:pt x="3346" y="156"/>
                    <a:pt x="2929" y="156"/>
                    <a:pt x="2513" y="156"/>
                  </a:cubicBezTo>
                  <a:cubicBezTo>
                    <a:pt x="1667" y="156"/>
                    <a:pt x="834" y="96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6237;p63">
              <a:extLst>
                <a:ext uri="{FF2B5EF4-FFF2-40B4-BE49-F238E27FC236}">
                  <a16:creationId xmlns:a16="http://schemas.microsoft.com/office/drawing/2014/main" id="{157CD096-D4FA-5856-FF0E-48FEE84B1D1E}"/>
                </a:ext>
              </a:extLst>
            </p:cNvPr>
            <p:cNvSpPr/>
            <p:nvPr/>
          </p:nvSpPr>
          <p:spPr>
            <a:xfrm>
              <a:off x="6526367" y="4684090"/>
              <a:ext cx="186872" cy="26781"/>
            </a:xfrm>
            <a:custGeom>
              <a:avLst/>
              <a:gdLst/>
              <a:ahLst/>
              <a:cxnLst/>
              <a:rect l="l" t="t" r="r" b="b"/>
              <a:pathLst>
                <a:path w="3775" h="541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120"/>
                    <a:pt x="48" y="227"/>
                    <a:pt x="60" y="346"/>
                  </a:cubicBezTo>
                  <a:cubicBezTo>
                    <a:pt x="977" y="476"/>
                    <a:pt x="1908" y="540"/>
                    <a:pt x="2837" y="540"/>
                  </a:cubicBezTo>
                  <a:cubicBezTo>
                    <a:pt x="3102" y="540"/>
                    <a:pt x="3367" y="535"/>
                    <a:pt x="3632" y="525"/>
                  </a:cubicBezTo>
                  <a:lnTo>
                    <a:pt x="3775" y="525"/>
                  </a:lnTo>
                  <a:cubicBezTo>
                    <a:pt x="3763" y="406"/>
                    <a:pt x="3739" y="286"/>
                    <a:pt x="3751" y="167"/>
                  </a:cubicBezTo>
                  <a:lnTo>
                    <a:pt x="3751" y="167"/>
                  </a:lnTo>
                  <a:cubicBezTo>
                    <a:pt x="3398" y="176"/>
                    <a:pt x="3056" y="189"/>
                    <a:pt x="2717" y="189"/>
                  </a:cubicBezTo>
                  <a:cubicBezTo>
                    <a:pt x="2565" y="189"/>
                    <a:pt x="2414" y="187"/>
                    <a:pt x="2263" y="179"/>
                  </a:cubicBezTo>
                  <a:cubicBezTo>
                    <a:pt x="1501" y="167"/>
                    <a:pt x="739" y="108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6238;p63">
              <a:extLst>
                <a:ext uri="{FF2B5EF4-FFF2-40B4-BE49-F238E27FC236}">
                  <a16:creationId xmlns:a16="http://schemas.microsoft.com/office/drawing/2014/main" id="{311F8881-0FF4-EB96-4525-105A9B7DCD6A}"/>
                </a:ext>
              </a:extLst>
            </p:cNvPr>
            <p:cNvSpPr/>
            <p:nvPr/>
          </p:nvSpPr>
          <p:spPr>
            <a:xfrm>
              <a:off x="6129101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27" y="73"/>
                  </a:cubicBezTo>
                  <a:cubicBezTo>
                    <a:pt x="5627" y="39"/>
                    <a:pt x="3995" y="0"/>
                    <a:pt x="29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6239;p63">
              <a:extLst>
                <a:ext uri="{FF2B5EF4-FFF2-40B4-BE49-F238E27FC236}">
                  <a16:creationId xmlns:a16="http://schemas.microsoft.com/office/drawing/2014/main" id="{D0A7EF85-1CF3-5933-27BB-EA6FB99B5C67}"/>
                </a:ext>
              </a:extLst>
            </p:cNvPr>
            <p:cNvSpPr/>
            <p:nvPr/>
          </p:nvSpPr>
          <p:spPr>
            <a:xfrm>
              <a:off x="6129101" y="4963487"/>
              <a:ext cx="117915" cy="76679"/>
            </a:xfrm>
            <a:custGeom>
              <a:avLst/>
              <a:gdLst/>
              <a:ahLst/>
              <a:cxnLst/>
              <a:rect l="l" t="t" r="r" b="b"/>
              <a:pathLst>
                <a:path w="2382" h="1549" extrusionOk="0">
                  <a:moveTo>
                    <a:pt x="1417" y="0"/>
                  </a:moveTo>
                  <a:cubicBezTo>
                    <a:pt x="1298" y="72"/>
                    <a:pt x="1167" y="155"/>
                    <a:pt x="1013" y="250"/>
                  </a:cubicBezTo>
                  <a:cubicBezTo>
                    <a:pt x="465" y="607"/>
                    <a:pt x="179" y="953"/>
                    <a:pt x="60" y="1191"/>
                  </a:cubicBezTo>
                  <a:cubicBezTo>
                    <a:pt x="1" y="1310"/>
                    <a:pt x="96" y="1441"/>
                    <a:pt x="227" y="1453"/>
                  </a:cubicBezTo>
                  <a:cubicBezTo>
                    <a:pt x="632" y="1477"/>
                    <a:pt x="1465" y="1512"/>
                    <a:pt x="2382" y="1548"/>
                  </a:cubicBezTo>
                  <a:cubicBezTo>
                    <a:pt x="2322" y="1405"/>
                    <a:pt x="2251" y="1286"/>
                    <a:pt x="2191" y="1143"/>
                  </a:cubicBezTo>
                  <a:cubicBezTo>
                    <a:pt x="1977" y="727"/>
                    <a:pt x="1715" y="357"/>
                    <a:pt x="14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6240;p63">
              <a:extLst>
                <a:ext uri="{FF2B5EF4-FFF2-40B4-BE49-F238E27FC236}">
                  <a16:creationId xmlns:a16="http://schemas.microsoft.com/office/drawing/2014/main" id="{A10C6D59-1AB0-CCD2-C7DA-FB1F96259C9B}"/>
                </a:ext>
              </a:extLst>
            </p:cNvPr>
            <p:cNvSpPr/>
            <p:nvPr/>
          </p:nvSpPr>
          <p:spPr>
            <a:xfrm>
              <a:off x="6474487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39" y="73"/>
                  </a:cubicBezTo>
                  <a:cubicBezTo>
                    <a:pt x="5631" y="39"/>
                    <a:pt x="3997" y="0"/>
                    <a:pt x="29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6241;p63">
              <a:extLst>
                <a:ext uri="{FF2B5EF4-FFF2-40B4-BE49-F238E27FC236}">
                  <a16:creationId xmlns:a16="http://schemas.microsoft.com/office/drawing/2014/main" id="{084E8468-5B7F-7804-1176-9E6522AD9110}"/>
                </a:ext>
              </a:extLst>
            </p:cNvPr>
            <p:cNvSpPr/>
            <p:nvPr/>
          </p:nvSpPr>
          <p:spPr>
            <a:xfrm>
              <a:off x="6474487" y="4962299"/>
              <a:ext cx="120885" cy="77867"/>
            </a:xfrm>
            <a:custGeom>
              <a:avLst/>
              <a:gdLst/>
              <a:ahLst/>
              <a:cxnLst/>
              <a:rect l="l" t="t" r="r" b="b"/>
              <a:pathLst>
                <a:path w="2442" h="1573" extrusionOk="0">
                  <a:moveTo>
                    <a:pt x="1477" y="0"/>
                  </a:moveTo>
                  <a:cubicBezTo>
                    <a:pt x="1346" y="72"/>
                    <a:pt x="1191" y="155"/>
                    <a:pt x="1013" y="274"/>
                  </a:cubicBezTo>
                  <a:cubicBezTo>
                    <a:pt x="465" y="631"/>
                    <a:pt x="179" y="977"/>
                    <a:pt x="60" y="1215"/>
                  </a:cubicBezTo>
                  <a:cubicBezTo>
                    <a:pt x="1" y="1334"/>
                    <a:pt x="96" y="1465"/>
                    <a:pt x="227" y="1477"/>
                  </a:cubicBezTo>
                  <a:cubicBezTo>
                    <a:pt x="644" y="1501"/>
                    <a:pt x="1513" y="1536"/>
                    <a:pt x="2441" y="1572"/>
                  </a:cubicBezTo>
                  <a:cubicBezTo>
                    <a:pt x="2406" y="1465"/>
                    <a:pt x="2358" y="1382"/>
                    <a:pt x="2310" y="1274"/>
                  </a:cubicBezTo>
                  <a:cubicBezTo>
                    <a:pt x="2084" y="810"/>
                    <a:pt x="1787" y="393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6242;p63">
              <a:extLst>
                <a:ext uri="{FF2B5EF4-FFF2-40B4-BE49-F238E27FC236}">
                  <a16:creationId xmlns:a16="http://schemas.microsoft.com/office/drawing/2014/main" id="{E6A6425B-BBAE-4415-A868-BDB303F8BC48}"/>
                </a:ext>
              </a:extLst>
            </p:cNvPr>
            <p:cNvSpPr/>
            <p:nvPr/>
          </p:nvSpPr>
          <p:spPr>
            <a:xfrm>
              <a:off x="5882128" y="3439769"/>
              <a:ext cx="201030" cy="285431"/>
            </a:xfrm>
            <a:custGeom>
              <a:avLst/>
              <a:gdLst/>
              <a:ahLst/>
              <a:cxnLst/>
              <a:rect l="l" t="t" r="r" b="b"/>
              <a:pathLst>
                <a:path w="4061" h="5766" extrusionOk="0">
                  <a:moveTo>
                    <a:pt x="1438" y="1"/>
                  </a:moveTo>
                  <a:cubicBezTo>
                    <a:pt x="1431" y="1"/>
                    <a:pt x="1424" y="1"/>
                    <a:pt x="1418" y="3"/>
                  </a:cubicBezTo>
                  <a:cubicBezTo>
                    <a:pt x="1084" y="74"/>
                    <a:pt x="1632" y="1955"/>
                    <a:pt x="1632" y="1955"/>
                  </a:cubicBezTo>
                  <a:cubicBezTo>
                    <a:pt x="1632" y="1955"/>
                    <a:pt x="834" y="592"/>
                    <a:pt x="564" y="592"/>
                  </a:cubicBezTo>
                  <a:cubicBezTo>
                    <a:pt x="554" y="592"/>
                    <a:pt x="545" y="594"/>
                    <a:pt x="537" y="598"/>
                  </a:cubicBezTo>
                  <a:cubicBezTo>
                    <a:pt x="298" y="717"/>
                    <a:pt x="989" y="2396"/>
                    <a:pt x="989" y="2396"/>
                  </a:cubicBezTo>
                  <a:cubicBezTo>
                    <a:pt x="989" y="2396"/>
                    <a:pt x="390" y="1557"/>
                    <a:pt x="192" y="1557"/>
                  </a:cubicBezTo>
                  <a:cubicBezTo>
                    <a:pt x="183" y="1557"/>
                    <a:pt x="175" y="1559"/>
                    <a:pt x="168" y="1562"/>
                  </a:cubicBezTo>
                  <a:cubicBezTo>
                    <a:pt x="1" y="1658"/>
                    <a:pt x="810" y="3134"/>
                    <a:pt x="1049" y="3729"/>
                  </a:cubicBezTo>
                  <a:cubicBezTo>
                    <a:pt x="1286" y="4324"/>
                    <a:pt x="1702" y="5762"/>
                    <a:pt x="1692" y="5765"/>
                  </a:cubicBezTo>
                  <a:lnTo>
                    <a:pt x="1692" y="5765"/>
                  </a:lnTo>
                  <a:lnTo>
                    <a:pt x="3858" y="5396"/>
                  </a:lnTo>
                  <a:cubicBezTo>
                    <a:pt x="3858" y="5396"/>
                    <a:pt x="3632" y="4396"/>
                    <a:pt x="3632" y="3944"/>
                  </a:cubicBezTo>
                  <a:cubicBezTo>
                    <a:pt x="3632" y="3503"/>
                    <a:pt x="4061" y="1312"/>
                    <a:pt x="3787" y="1253"/>
                  </a:cubicBezTo>
                  <a:cubicBezTo>
                    <a:pt x="3779" y="1251"/>
                    <a:pt x="3772" y="1250"/>
                    <a:pt x="3764" y="1250"/>
                  </a:cubicBezTo>
                  <a:cubicBezTo>
                    <a:pt x="3486" y="1250"/>
                    <a:pt x="3216" y="2265"/>
                    <a:pt x="3216" y="2265"/>
                  </a:cubicBezTo>
                  <a:cubicBezTo>
                    <a:pt x="3216" y="2265"/>
                    <a:pt x="2721" y="276"/>
                    <a:pt x="2411" y="276"/>
                  </a:cubicBezTo>
                  <a:cubicBezTo>
                    <a:pt x="2410" y="276"/>
                    <a:pt x="2408" y="276"/>
                    <a:pt x="2406" y="277"/>
                  </a:cubicBezTo>
                  <a:cubicBezTo>
                    <a:pt x="2084" y="277"/>
                    <a:pt x="2299" y="1777"/>
                    <a:pt x="2299" y="1777"/>
                  </a:cubicBezTo>
                  <a:cubicBezTo>
                    <a:pt x="2299" y="1777"/>
                    <a:pt x="1795" y="1"/>
                    <a:pt x="1438" y="1"/>
                  </a:cubicBezTo>
                  <a:close/>
                  <a:moveTo>
                    <a:pt x="1692" y="5765"/>
                  </a:moveTo>
                  <a:lnTo>
                    <a:pt x="1692" y="5765"/>
                  </a:lnTo>
                  <a:cubicBezTo>
                    <a:pt x="1692" y="5765"/>
                    <a:pt x="1692" y="5765"/>
                    <a:pt x="1692" y="5765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6243;p63">
              <a:extLst>
                <a:ext uri="{FF2B5EF4-FFF2-40B4-BE49-F238E27FC236}">
                  <a16:creationId xmlns:a16="http://schemas.microsoft.com/office/drawing/2014/main" id="{6AF3DBC4-1F01-35A6-854A-43BACACD5517}"/>
                </a:ext>
              </a:extLst>
            </p:cNvPr>
            <p:cNvSpPr/>
            <p:nvPr/>
          </p:nvSpPr>
          <p:spPr>
            <a:xfrm>
              <a:off x="6053064" y="3634516"/>
              <a:ext cx="235236" cy="370823"/>
            </a:xfrm>
            <a:custGeom>
              <a:avLst/>
              <a:gdLst/>
              <a:ahLst/>
              <a:cxnLst/>
              <a:rect l="l" t="t" r="r" b="b"/>
              <a:pathLst>
                <a:path w="4752" h="7491" extrusionOk="0">
                  <a:moveTo>
                    <a:pt x="3833" y="1"/>
                  </a:moveTo>
                  <a:cubicBezTo>
                    <a:pt x="3658" y="1"/>
                    <a:pt x="3471" y="42"/>
                    <a:pt x="3299" y="105"/>
                  </a:cubicBezTo>
                  <a:cubicBezTo>
                    <a:pt x="2310" y="462"/>
                    <a:pt x="1751" y="1260"/>
                    <a:pt x="1287" y="2117"/>
                  </a:cubicBezTo>
                  <a:cubicBezTo>
                    <a:pt x="1144" y="2391"/>
                    <a:pt x="989" y="2677"/>
                    <a:pt x="870" y="2962"/>
                  </a:cubicBezTo>
                  <a:cubicBezTo>
                    <a:pt x="382" y="4093"/>
                    <a:pt x="1" y="5344"/>
                    <a:pt x="72" y="6534"/>
                  </a:cubicBezTo>
                  <a:cubicBezTo>
                    <a:pt x="84" y="6880"/>
                    <a:pt x="155" y="7249"/>
                    <a:pt x="453" y="7415"/>
                  </a:cubicBezTo>
                  <a:cubicBezTo>
                    <a:pt x="550" y="7468"/>
                    <a:pt x="656" y="7490"/>
                    <a:pt x="766" y="7490"/>
                  </a:cubicBezTo>
                  <a:cubicBezTo>
                    <a:pt x="929" y="7490"/>
                    <a:pt x="1100" y="7443"/>
                    <a:pt x="1263" y="7380"/>
                  </a:cubicBezTo>
                  <a:cubicBezTo>
                    <a:pt x="1882" y="7106"/>
                    <a:pt x="2334" y="6558"/>
                    <a:pt x="2703" y="6022"/>
                  </a:cubicBezTo>
                  <a:cubicBezTo>
                    <a:pt x="3120" y="5427"/>
                    <a:pt x="3477" y="4784"/>
                    <a:pt x="3799" y="4129"/>
                  </a:cubicBezTo>
                  <a:cubicBezTo>
                    <a:pt x="4335" y="3081"/>
                    <a:pt x="4751" y="1915"/>
                    <a:pt x="4608" y="807"/>
                  </a:cubicBezTo>
                  <a:cubicBezTo>
                    <a:pt x="4573" y="569"/>
                    <a:pt x="4501" y="307"/>
                    <a:pt x="4323" y="164"/>
                  </a:cubicBezTo>
                  <a:cubicBezTo>
                    <a:pt x="4193" y="47"/>
                    <a:pt x="4020" y="1"/>
                    <a:pt x="3833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6244;p63">
              <a:extLst>
                <a:ext uri="{FF2B5EF4-FFF2-40B4-BE49-F238E27FC236}">
                  <a16:creationId xmlns:a16="http://schemas.microsoft.com/office/drawing/2014/main" id="{A47775A2-716D-2021-80F2-BD612A1D0196}"/>
                </a:ext>
              </a:extLst>
            </p:cNvPr>
            <p:cNvSpPr/>
            <p:nvPr/>
          </p:nvSpPr>
          <p:spPr>
            <a:xfrm>
              <a:off x="6076627" y="3634516"/>
              <a:ext cx="211079" cy="282808"/>
            </a:xfrm>
            <a:custGeom>
              <a:avLst/>
              <a:gdLst/>
              <a:ahLst/>
              <a:cxnLst/>
              <a:rect l="l" t="t" r="r" b="b"/>
              <a:pathLst>
                <a:path w="4264" h="5713" extrusionOk="0">
                  <a:moveTo>
                    <a:pt x="3357" y="1"/>
                  </a:moveTo>
                  <a:cubicBezTo>
                    <a:pt x="3182" y="1"/>
                    <a:pt x="2995" y="42"/>
                    <a:pt x="2823" y="105"/>
                  </a:cubicBezTo>
                  <a:cubicBezTo>
                    <a:pt x="1834" y="462"/>
                    <a:pt x="1275" y="1260"/>
                    <a:pt x="811" y="2117"/>
                  </a:cubicBezTo>
                  <a:cubicBezTo>
                    <a:pt x="656" y="2391"/>
                    <a:pt x="525" y="2677"/>
                    <a:pt x="394" y="2962"/>
                  </a:cubicBezTo>
                  <a:cubicBezTo>
                    <a:pt x="334" y="3105"/>
                    <a:pt x="275" y="3248"/>
                    <a:pt x="215" y="3391"/>
                  </a:cubicBezTo>
                  <a:cubicBezTo>
                    <a:pt x="203" y="3427"/>
                    <a:pt x="203" y="3439"/>
                    <a:pt x="179" y="3462"/>
                  </a:cubicBezTo>
                  <a:cubicBezTo>
                    <a:pt x="120" y="3641"/>
                    <a:pt x="60" y="3808"/>
                    <a:pt x="1" y="3986"/>
                  </a:cubicBezTo>
                  <a:cubicBezTo>
                    <a:pt x="465" y="4343"/>
                    <a:pt x="918" y="4713"/>
                    <a:pt x="1394" y="5058"/>
                  </a:cubicBezTo>
                  <a:cubicBezTo>
                    <a:pt x="1727" y="5296"/>
                    <a:pt x="2073" y="5510"/>
                    <a:pt x="2430" y="5713"/>
                  </a:cubicBezTo>
                  <a:cubicBezTo>
                    <a:pt x="2561" y="5522"/>
                    <a:pt x="2680" y="5308"/>
                    <a:pt x="2799" y="5105"/>
                  </a:cubicBezTo>
                  <a:cubicBezTo>
                    <a:pt x="2823" y="5070"/>
                    <a:pt x="2835" y="5058"/>
                    <a:pt x="2846" y="5034"/>
                  </a:cubicBezTo>
                  <a:cubicBezTo>
                    <a:pt x="3013" y="4736"/>
                    <a:pt x="3180" y="4439"/>
                    <a:pt x="3323" y="4141"/>
                  </a:cubicBezTo>
                  <a:cubicBezTo>
                    <a:pt x="3847" y="3070"/>
                    <a:pt x="4263" y="1903"/>
                    <a:pt x="4132" y="807"/>
                  </a:cubicBezTo>
                  <a:cubicBezTo>
                    <a:pt x="4097" y="569"/>
                    <a:pt x="4025" y="307"/>
                    <a:pt x="3847" y="164"/>
                  </a:cubicBezTo>
                  <a:cubicBezTo>
                    <a:pt x="3717" y="47"/>
                    <a:pt x="3544" y="1"/>
                    <a:pt x="335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6245;p63">
              <a:extLst>
                <a:ext uri="{FF2B5EF4-FFF2-40B4-BE49-F238E27FC236}">
                  <a16:creationId xmlns:a16="http://schemas.microsoft.com/office/drawing/2014/main" id="{66CAACC0-2CE8-336A-CF0E-CABC7A8C6D88}"/>
                </a:ext>
              </a:extLst>
            </p:cNvPr>
            <p:cNvSpPr/>
            <p:nvPr/>
          </p:nvSpPr>
          <p:spPr>
            <a:xfrm>
              <a:off x="6085488" y="3802333"/>
              <a:ext cx="132073" cy="84946"/>
            </a:xfrm>
            <a:custGeom>
              <a:avLst/>
              <a:gdLst/>
              <a:ahLst/>
              <a:cxnLst/>
              <a:rect l="l" t="t" r="r" b="b"/>
              <a:pathLst>
                <a:path w="2668" h="1716" extrusionOk="0">
                  <a:moveTo>
                    <a:pt x="36" y="1"/>
                  </a:moveTo>
                  <a:cubicBezTo>
                    <a:pt x="24" y="37"/>
                    <a:pt x="24" y="49"/>
                    <a:pt x="0" y="72"/>
                  </a:cubicBezTo>
                  <a:cubicBezTo>
                    <a:pt x="417" y="394"/>
                    <a:pt x="858" y="668"/>
                    <a:pt x="1298" y="953"/>
                  </a:cubicBezTo>
                  <a:cubicBezTo>
                    <a:pt x="1608" y="1144"/>
                    <a:pt x="1929" y="1323"/>
                    <a:pt x="2239" y="1501"/>
                  </a:cubicBezTo>
                  <a:cubicBezTo>
                    <a:pt x="2370" y="1585"/>
                    <a:pt x="2489" y="1644"/>
                    <a:pt x="2620" y="1715"/>
                  </a:cubicBezTo>
                  <a:cubicBezTo>
                    <a:pt x="2644" y="1680"/>
                    <a:pt x="2656" y="1668"/>
                    <a:pt x="2667" y="1644"/>
                  </a:cubicBezTo>
                  <a:cubicBezTo>
                    <a:pt x="2525" y="1561"/>
                    <a:pt x="2382" y="1489"/>
                    <a:pt x="2251" y="1430"/>
                  </a:cubicBezTo>
                  <a:cubicBezTo>
                    <a:pt x="1941" y="1251"/>
                    <a:pt x="1644" y="1073"/>
                    <a:pt x="1346" y="894"/>
                  </a:cubicBezTo>
                  <a:cubicBezTo>
                    <a:pt x="893" y="608"/>
                    <a:pt x="465" y="31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6246;p63">
              <a:extLst>
                <a:ext uri="{FF2B5EF4-FFF2-40B4-BE49-F238E27FC236}">
                  <a16:creationId xmlns:a16="http://schemas.microsoft.com/office/drawing/2014/main" id="{988FE383-DD89-0F0A-57EE-CDCF1381B7D7}"/>
                </a:ext>
              </a:extLst>
            </p:cNvPr>
            <p:cNvSpPr/>
            <p:nvPr/>
          </p:nvSpPr>
          <p:spPr>
            <a:xfrm>
              <a:off x="5946978" y="3639071"/>
              <a:ext cx="255235" cy="372209"/>
            </a:xfrm>
            <a:custGeom>
              <a:avLst/>
              <a:gdLst/>
              <a:ahLst/>
              <a:cxnLst/>
              <a:rect l="l" t="t" r="r" b="b"/>
              <a:pathLst>
                <a:path w="5156" h="7519" extrusionOk="0">
                  <a:moveTo>
                    <a:pt x="2298" y="1"/>
                  </a:moveTo>
                  <a:lnTo>
                    <a:pt x="1" y="441"/>
                  </a:lnTo>
                  <a:cubicBezTo>
                    <a:pt x="346" y="2401"/>
                    <a:pt x="1139" y="7519"/>
                    <a:pt x="3004" y="7519"/>
                  </a:cubicBezTo>
                  <a:cubicBezTo>
                    <a:pt x="3065" y="7519"/>
                    <a:pt x="3128" y="7513"/>
                    <a:pt x="3191" y="7502"/>
                  </a:cubicBezTo>
                  <a:cubicBezTo>
                    <a:pt x="5156" y="7121"/>
                    <a:pt x="2298" y="1"/>
                    <a:pt x="229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6247;p63">
              <a:extLst>
                <a:ext uri="{FF2B5EF4-FFF2-40B4-BE49-F238E27FC236}">
                  <a16:creationId xmlns:a16="http://schemas.microsoft.com/office/drawing/2014/main" id="{15C93D5E-CB79-2EB3-B21E-728B0FECACD1}"/>
                </a:ext>
              </a:extLst>
            </p:cNvPr>
            <p:cNvSpPr/>
            <p:nvPr/>
          </p:nvSpPr>
          <p:spPr>
            <a:xfrm>
              <a:off x="6393747" y="2812114"/>
              <a:ext cx="729716" cy="1046978"/>
            </a:xfrm>
            <a:custGeom>
              <a:avLst/>
              <a:gdLst/>
              <a:ahLst/>
              <a:cxnLst/>
              <a:rect l="l" t="t" r="r" b="b"/>
              <a:pathLst>
                <a:path w="14741" h="21150" extrusionOk="0">
                  <a:moveTo>
                    <a:pt x="7436" y="1"/>
                  </a:moveTo>
                  <a:cubicBezTo>
                    <a:pt x="7291" y="1"/>
                    <a:pt x="7138" y="12"/>
                    <a:pt x="6978" y="37"/>
                  </a:cubicBezTo>
                  <a:cubicBezTo>
                    <a:pt x="6132" y="144"/>
                    <a:pt x="5132" y="513"/>
                    <a:pt x="4811" y="1371"/>
                  </a:cubicBezTo>
                  <a:cubicBezTo>
                    <a:pt x="4632" y="1847"/>
                    <a:pt x="4608" y="2371"/>
                    <a:pt x="4608" y="2895"/>
                  </a:cubicBezTo>
                  <a:cubicBezTo>
                    <a:pt x="4632" y="4681"/>
                    <a:pt x="4787" y="6467"/>
                    <a:pt x="4906" y="8253"/>
                  </a:cubicBezTo>
                  <a:cubicBezTo>
                    <a:pt x="4965" y="9122"/>
                    <a:pt x="5013" y="10015"/>
                    <a:pt x="4822" y="10884"/>
                  </a:cubicBezTo>
                  <a:cubicBezTo>
                    <a:pt x="4465" y="12420"/>
                    <a:pt x="3406" y="12967"/>
                    <a:pt x="2132" y="13682"/>
                  </a:cubicBezTo>
                  <a:cubicBezTo>
                    <a:pt x="1774" y="13872"/>
                    <a:pt x="1358" y="14110"/>
                    <a:pt x="1143" y="14468"/>
                  </a:cubicBezTo>
                  <a:cubicBezTo>
                    <a:pt x="953" y="14813"/>
                    <a:pt x="1012" y="15182"/>
                    <a:pt x="1203" y="15492"/>
                  </a:cubicBezTo>
                  <a:cubicBezTo>
                    <a:pt x="1429" y="15873"/>
                    <a:pt x="1774" y="16170"/>
                    <a:pt x="2096" y="16432"/>
                  </a:cubicBezTo>
                  <a:cubicBezTo>
                    <a:pt x="2191" y="16504"/>
                    <a:pt x="2275" y="16575"/>
                    <a:pt x="2370" y="16635"/>
                  </a:cubicBezTo>
                  <a:cubicBezTo>
                    <a:pt x="2394" y="16635"/>
                    <a:pt x="2429" y="16658"/>
                    <a:pt x="2441" y="16682"/>
                  </a:cubicBezTo>
                  <a:cubicBezTo>
                    <a:pt x="2172" y="16646"/>
                    <a:pt x="1896" y="16610"/>
                    <a:pt x="1623" y="16610"/>
                  </a:cubicBezTo>
                  <a:cubicBezTo>
                    <a:pt x="1268" y="16610"/>
                    <a:pt x="919" y="16671"/>
                    <a:pt x="596" y="16873"/>
                  </a:cubicBezTo>
                  <a:cubicBezTo>
                    <a:pt x="298" y="17075"/>
                    <a:pt x="84" y="17397"/>
                    <a:pt x="48" y="17754"/>
                  </a:cubicBezTo>
                  <a:cubicBezTo>
                    <a:pt x="0" y="18206"/>
                    <a:pt x="215" y="18682"/>
                    <a:pt x="512" y="19004"/>
                  </a:cubicBezTo>
                  <a:cubicBezTo>
                    <a:pt x="905" y="19432"/>
                    <a:pt x="1489" y="19718"/>
                    <a:pt x="2025" y="19933"/>
                  </a:cubicBezTo>
                  <a:cubicBezTo>
                    <a:pt x="2691" y="20183"/>
                    <a:pt x="3382" y="20325"/>
                    <a:pt x="4096" y="20445"/>
                  </a:cubicBezTo>
                  <a:cubicBezTo>
                    <a:pt x="4477" y="20504"/>
                    <a:pt x="4870" y="20552"/>
                    <a:pt x="5251" y="20564"/>
                  </a:cubicBezTo>
                  <a:cubicBezTo>
                    <a:pt x="5364" y="20578"/>
                    <a:pt x="5477" y="20584"/>
                    <a:pt x="5590" y="20584"/>
                  </a:cubicBezTo>
                  <a:cubicBezTo>
                    <a:pt x="5764" y="20584"/>
                    <a:pt x="5940" y="20569"/>
                    <a:pt x="6120" y="20540"/>
                  </a:cubicBezTo>
                  <a:cubicBezTo>
                    <a:pt x="6287" y="20504"/>
                    <a:pt x="6442" y="20468"/>
                    <a:pt x="6597" y="20385"/>
                  </a:cubicBezTo>
                  <a:cubicBezTo>
                    <a:pt x="6668" y="20349"/>
                    <a:pt x="6739" y="20302"/>
                    <a:pt x="6823" y="20266"/>
                  </a:cubicBezTo>
                  <a:cubicBezTo>
                    <a:pt x="6835" y="20262"/>
                    <a:pt x="6846" y="20261"/>
                    <a:pt x="6855" y="20261"/>
                  </a:cubicBezTo>
                  <a:cubicBezTo>
                    <a:pt x="6904" y="20261"/>
                    <a:pt x="6903" y="20313"/>
                    <a:pt x="6954" y="20373"/>
                  </a:cubicBezTo>
                  <a:cubicBezTo>
                    <a:pt x="7013" y="20480"/>
                    <a:pt x="7085" y="20564"/>
                    <a:pt x="7180" y="20647"/>
                  </a:cubicBezTo>
                  <a:cubicBezTo>
                    <a:pt x="7335" y="20766"/>
                    <a:pt x="7537" y="20849"/>
                    <a:pt x="7728" y="20921"/>
                  </a:cubicBezTo>
                  <a:cubicBezTo>
                    <a:pt x="8173" y="21101"/>
                    <a:pt x="8684" y="21149"/>
                    <a:pt x="9169" y="21149"/>
                  </a:cubicBezTo>
                  <a:cubicBezTo>
                    <a:pt x="9229" y="21149"/>
                    <a:pt x="9288" y="21148"/>
                    <a:pt x="9347" y="21147"/>
                  </a:cubicBezTo>
                  <a:cubicBezTo>
                    <a:pt x="9930" y="21123"/>
                    <a:pt x="10561" y="20980"/>
                    <a:pt x="11109" y="20766"/>
                  </a:cubicBezTo>
                  <a:cubicBezTo>
                    <a:pt x="11657" y="20528"/>
                    <a:pt x="12204" y="20123"/>
                    <a:pt x="12514" y="19599"/>
                  </a:cubicBezTo>
                  <a:cubicBezTo>
                    <a:pt x="12728" y="19242"/>
                    <a:pt x="12847" y="18861"/>
                    <a:pt x="12657" y="18456"/>
                  </a:cubicBezTo>
                  <a:cubicBezTo>
                    <a:pt x="12454" y="18051"/>
                    <a:pt x="12002" y="17849"/>
                    <a:pt x="11597" y="17706"/>
                  </a:cubicBezTo>
                  <a:cubicBezTo>
                    <a:pt x="11347" y="17623"/>
                    <a:pt x="11073" y="17575"/>
                    <a:pt x="10835" y="17468"/>
                  </a:cubicBezTo>
                  <a:lnTo>
                    <a:pt x="10907" y="17468"/>
                  </a:lnTo>
                  <a:cubicBezTo>
                    <a:pt x="11109" y="17468"/>
                    <a:pt x="11299" y="17504"/>
                    <a:pt x="11490" y="17516"/>
                  </a:cubicBezTo>
                  <a:cubicBezTo>
                    <a:pt x="11889" y="17560"/>
                    <a:pt x="12289" y="17604"/>
                    <a:pt x="12688" y="17604"/>
                  </a:cubicBezTo>
                  <a:cubicBezTo>
                    <a:pt x="12824" y="17604"/>
                    <a:pt x="12961" y="17599"/>
                    <a:pt x="13097" y="17587"/>
                  </a:cubicBezTo>
                  <a:cubicBezTo>
                    <a:pt x="13609" y="17527"/>
                    <a:pt x="14121" y="17385"/>
                    <a:pt x="14419" y="16932"/>
                  </a:cubicBezTo>
                  <a:cubicBezTo>
                    <a:pt x="14693" y="16515"/>
                    <a:pt x="14740" y="16003"/>
                    <a:pt x="14502" y="15551"/>
                  </a:cubicBezTo>
                  <a:cubicBezTo>
                    <a:pt x="14288" y="15146"/>
                    <a:pt x="13966" y="14813"/>
                    <a:pt x="13621" y="14527"/>
                  </a:cubicBezTo>
                  <a:cubicBezTo>
                    <a:pt x="13276" y="14253"/>
                    <a:pt x="12812" y="14110"/>
                    <a:pt x="12383" y="14039"/>
                  </a:cubicBezTo>
                  <a:cubicBezTo>
                    <a:pt x="12132" y="13999"/>
                    <a:pt x="11854" y="13975"/>
                    <a:pt x="11582" y="13975"/>
                  </a:cubicBezTo>
                  <a:cubicBezTo>
                    <a:pt x="11453" y="13975"/>
                    <a:pt x="11326" y="13980"/>
                    <a:pt x="11204" y="13991"/>
                  </a:cubicBezTo>
                  <a:cubicBezTo>
                    <a:pt x="11150" y="13995"/>
                    <a:pt x="11094" y="14001"/>
                    <a:pt x="11039" y="14009"/>
                  </a:cubicBezTo>
                  <a:lnTo>
                    <a:pt x="11039" y="14009"/>
                  </a:lnTo>
                  <a:cubicBezTo>
                    <a:pt x="11173" y="13941"/>
                    <a:pt x="11299" y="13848"/>
                    <a:pt x="11407" y="13765"/>
                  </a:cubicBezTo>
                  <a:cubicBezTo>
                    <a:pt x="11788" y="13467"/>
                    <a:pt x="12061" y="13027"/>
                    <a:pt x="12073" y="12515"/>
                  </a:cubicBezTo>
                  <a:cubicBezTo>
                    <a:pt x="12085" y="11932"/>
                    <a:pt x="11776" y="11384"/>
                    <a:pt x="11383" y="10967"/>
                  </a:cubicBezTo>
                  <a:cubicBezTo>
                    <a:pt x="10990" y="10539"/>
                    <a:pt x="10466" y="10372"/>
                    <a:pt x="10014" y="10027"/>
                  </a:cubicBezTo>
                  <a:cubicBezTo>
                    <a:pt x="9740" y="9812"/>
                    <a:pt x="9621" y="9419"/>
                    <a:pt x="9561" y="9086"/>
                  </a:cubicBezTo>
                  <a:cubicBezTo>
                    <a:pt x="9394" y="8110"/>
                    <a:pt x="9525" y="7050"/>
                    <a:pt x="9537" y="6074"/>
                  </a:cubicBezTo>
                  <a:cubicBezTo>
                    <a:pt x="9561" y="4943"/>
                    <a:pt x="9573" y="3823"/>
                    <a:pt x="9585" y="2692"/>
                  </a:cubicBezTo>
                  <a:cubicBezTo>
                    <a:pt x="9549" y="1918"/>
                    <a:pt x="9371" y="1204"/>
                    <a:pt x="8978" y="704"/>
                  </a:cubicBezTo>
                  <a:cubicBezTo>
                    <a:pt x="8633" y="271"/>
                    <a:pt x="8126" y="1"/>
                    <a:pt x="7436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6248;p63">
              <a:extLst>
                <a:ext uri="{FF2B5EF4-FFF2-40B4-BE49-F238E27FC236}">
                  <a16:creationId xmlns:a16="http://schemas.microsoft.com/office/drawing/2014/main" id="{42E8C122-F601-2FB0-DCA5-C85A2E07557C}"/>
                </a:ext>
              </a:extLst>
            </p:cNvPr>
            <p:cNvSpPr/>
            <p:nvPr/>
          </p:nvSpPr>
          <p:spPr>
            <a:xfrm>
              <a:off x="6134992" y="3582983"/>
              <a:ext cx="545221" cy="669719"/>
            </a:xfrm>
            <a:custGeom>
              <a:avLst/>
              <a:gdLst/>
              <a:ahLst/>
              <a:cxnLst/>
              <a:rect l="l" t="t" r="r" b="b"/>
              <a:pathLst>
                <a:path w="11014" h="13529" extrusionOk="0">
                  <a:moveTo>
                    <a:pt x="6638" y="0"/>
                  </a:moveTo>
                  <a:cubicBezTo>
                    <a:pt x="4581" y="0"/>
                    <a:pt x="1790" y="874"/>
                    <a:pt x="1525" y="1313"/>
                  </a:cubicBezTo>
                  <a:cubicBezTo>
                    <a:pt x="834" y="2396"/>
                    <a:pt x="96" y="8040"/>
                    <a:pt x="1" y="12302"/>
                  </a:cubicBezTo>
                  <a:lnTo>
                    <a:pt x="1" y="12385"/>
                  </a:lnTo>
                  <a:lnTo>
                    <a:pt x="1" y="12897"/>
                  </a:lnTo>
                  <a:cubicBezTo>
                    <a:pt x="2078" y="13383"/>
                    <a:pt x="4259" y="13529"/>
                    <a:pt x="6133" y="13529"/>
                  </a:cubicBezTo>
                  <a:cubicBezTo>
                    <a:pt x="8620" y="13529"/>
                    <a:pt x="10566" y="13273"/>
                    <a:pt x="11014" y="13219"/>
                  </a:cubicBezTo>
                  <a:cubicBezTo>
                    <a:pt x="10990" y="13052"/>
                    <a:pt x="10966" y="12885"/>
                    <a:pt x="10931" y="12743"/>
                  </a:cubicBezTo>
                  <a:cubicBezTo>
                    <a:pt x="10931" y="12695"/>
                    <a:pt x="10907" y="12659"/>
                    <a:pt x="10907" y="12635"/>
                  </a:cubicBezTo>
                  <a:cubicBezTo>
                    <a:pt x="10252" y="8230"/>
                    <a:pt x="10609" y="1944"/>
                    <a:pt x="10478" y="1503"/>
                  </a:cubicBezTo>
                  <a:cubicBezTo>
                    <a:pt x="10300" y="955"/>
                    <a:pt x="8906" y="62"/>
                    <a:pt x="6835" y="3"/>
                  </a:cubicBezTo>
                  <a:cubicBezTo>
                    <a:pt x="6770" y="1"/>
                    <a:pt x="6705" y="0"/>
                    <a:pt x="66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6250;p63">
              <a:extLst>
                <a:ext uri="{FF2B5EF4-FFF2-40B4-BE49-F238E27FC236}">
                  <a16:creationId xmlns:a16="http://schemas.microsoft.com/office/drawing/2014/main" id="{821E5E3E-C2DC-4900-8274-34D2F3E68930}"/>
                </a:ext>
              </a:extLst>
            </p:cNvPr>
            <p:cNvSpPr/>
            <p:nvPr/>
          </p:nvSpPr>
          <p:spPr>
            <a:xfrm>
              <a:off x="6134992" y="4191975"/>
              <a:ext cx="541706" cy="33414"/>
            </a:xfrm>
            <a:custGeom>
              <a:avLst/>
              <a:gdLst/>
              <a:ahLst/>
              <a:cxnLst/>
              <a:rect l="l" t="t" r="r" b="b"/>
              <a:pathLst>
                <a:path w="10943" h="675" extrusionOk="0">
                  <a:moveTo>
                    <a:pt x="1" y="0"/>
                  </a:moveTo>
                  <a:lnTo>
                    <a:pt x="1" y="83"/>
                  </a:lnTo>
                  <a:cubicBezTo>
                    <a:pt x="1286" y="298"/>
                    <a:pt x="2560" y="464"/>
                    <a:pt x="3846" y="572"/>
                  </a:cubicBezTo>
                  <a:cubicBezTo>
                    <a:pt x="4774" y="639"/>
                    <a:pt x="5704" y="675"/>
                    <a:pt x="6634" y="675"/>
                  </a:cubicBezTo>
                  <a:cubicBezTo>
                    <a:pt x="7674" y="675"/>
                    <a:pt x="8715" y="630"/>
                    <a:pt x="9752" y="536"/>
                  </a:cubicBezTo>
                  <a:cubicBezTo>
                    <a:pt x="10133" y="512"/>
                    <a:pt x="10538" y="464"/>
                    <a:pt x="10942" y="417"/>
                  </a:cubicBezTo>
                  <a:cubicBezTo>
                    <a:pt x="10942" y="381"/>
                    <a:pt x="10931" y="345"/>
                    <a:pt x="10931" y="333"/>
                  </a:cubicBezTo>
                  <a:lnTo>
                    <a:pt x="10073" y="417"/>
                  </a:lnTo>
                  <a:cubicBezTo>
                    <a:pt x="9097" y="512"/>
                    <a:pt x="8133" y="572"/>
                    <a:pt x="7144" y="583"/>
                  </a:cubicBezTo>
                  <a:cubicBezTo>
                    <a:pt x="6919" y="588"/>
                    <a:pt x="6693" y="590"/>
                    <a:pt x="6468" y="590"/>
                  </a:cubicBezTo>
                  <a:cubicBezTo>
                    <a:pt x="4732" y="590"/>
                    <a:pt x="3006" y="467"/>
                    <a:pt x="1298" y="214"/>
                  </a:cubicBezTo>
                  <a:cubicBezTo>
                    <a:pt x="870" y="155"/>
                    <a:pt x="429" y="83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6251;p63">
              <a:extLst>
                <a:ext uri="{FF2B5EF4-FFF2-40B4-BE49-F238E27FC236}">
                  <a16:creationId xmlns:a16="http://schemas.microsoft.com/office/drawing/2014/main" id="{935873EA-8D3B-802E-A702-1CDC27E71373}"/>
                </a:ext>
              </a:extLst>
            </p:cNvPr>
            <p:cNvSpPr/>
            <p:nvPr/>
          </p:nvSpPr>
          <p:spPr>
            <a:xfrm>
              <a:off x="6283903" y="3519421"/>
              <a:ext cx="175333" cy="127320"/>
            </a:xfrm>
            <a:custGeom>
              <a:avLst/>
              <a:gdLst/>
              <a:ahLst/>
              <a:cxnLst/>
              <a:rect l="l" t="t" r="r" b="b"/>
              <a:pathLst>
                <a:path w="4121" h="2572" extrusionOk="0">
                  <a:moveTo>
                    <a:pt x="3751" y="1"/>
                  </a:moveTo>
                  <a:lnTo>
                    <a:pt x="1" y="489"/>
                  </a:lnTo>
                  <a:lnTo>
                    <a:pt x="322" y="2192"/>
                  </a:lnTo>
                  <a:cubicBezTo>
                    <a:pt x="322" y="2192"/>
                    <a:pt x="523" y="2571"/>
                    <a:pt x="1490" y="2571"/>
                  </a:cubicBezTo>
                  <a:cubicBezTo>
                    <a:pt x="1746" y="2571"/>
                    <a:pt x="2056" y="2545"/>
                    <a:pt x="2430" y="2477"/>
                  </a:cubicBezTo>
                  <a:cubicBezTo>
                    <a:pt x="4121" y="2156"/>
                    <a:pt x="4037" y="1346"/>
                    <a:pt x="4037" y="1346"/>
                  </a:cubicBezTo>
                  <a:lnTo>
                    <a:pt x="3751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6252;p63">
              <a:extLst>
                <a:ext uri="{FF2B5EF4-FFF2-40B4-BE49-F238E27FC236}">
                  <a16:creationId xmlns:a16="http://schemas.microsoft.com/office/drawing/2014/main" id="{FF37F986-645E-BBAF-8A74-E579EA741C5B}"/>
                </a:ext>
              </a:extLst>
            </p:cNvPr>
            <p:cNvSpPr/>
            <p:nvPr/>
          </p:nvSpPr>
          <p:spPr>
            <a:xfrm>
              <a:off x="6287707" y="3506755"/>
              <a:ext cx="203318" cy="103301"/>
            </a:xfrm>
            <a:custGeom>
              <a:avLst/>
              <a:gdLst/>
              <a:ahLst/>
              <a:cxnLst/>
              <a:rect l="l" t="t" r="r" b="b"/>
              <a:pathLst>
                <a:path w="4703" h="2087" extrusionOk="0">
                  <a:moveTo>
                    <a:pt x="3630" y="1"/>
                  </a:moveTo>
                  <a:cubicBezTo>
                    <a:pt x="3540" y="1"/>
                    <a:pt x="3450" y="3"/>
                    <a:pt x="3358" y="7"/>
                  </a:cubicBezTo>
                  <a:cubicBezTo>
                    <a:pt x="2488" y="55"/>
                    <a:pt x="1619" y="257"/>
                    <a:pt x="774" y="483"/>
                  </a:cubicBezTo>
                  <a:cubicBezTo>
                    <a:pt x="560" y="543"/>
                    <a:pt x="345" y="602"/>
                    <a:pt x="226" y="745"/>
                  </a:cubicBezTo>
                  <a:cubicBezTo>
                    <a:pt x="71" y="948"/>
                    <a:pt x="0" y="1364"/>
                    <a:pt x="119" y="1555"/>
                  </a:cubicBezTo>
                  <a:cubicBezTo>
                    <a:pt x="286" y="1817"/>
                    <a:pt x="726" y="1983"/>
                    <a:pt x="1072" y="2043"/>
                  </a:cubicBezTo>
                  <a:cubicBezTo>
                    <a:pt x="1247" y="2074"/>
                    <a:pt x="1425" y="2087"/>
                    <a:pt x="1602" y="2087"/>
                  </a:cubicBezTo>
                  <a:cubicBezTo>
                    <a:pt x="1833" y="2087"/>
                    <a:pt x="2064" y="2065"/>
                    <a:pt x="2286" y="2031"/>
                  </a:cubicBezTo>
                  <a:cubicBezTo>
                    <a:pt x="2786" y="1960"/>
                    <a:pt x="3274" y="1841"/>
                    <a:pt x="3703" y="1614"/>
                  </a:cubicBezTo>
                  <a:cubicBezTo>
                    <a:pt x="4131" y="1388"/>
                    <a:pt x="4489" y="1043"/>
                    <a:pt x="4632" y="650"/>
                  </a:cubicBezTo>
                  <a:cubicBezTo>
                    <a:pt x="4667" y="507"/>
                    <a:pt x="4703" y="364"/>
                    <a:pt x="4608" y="245"/>
                  </a:cubicBezTo>
                  <a:cubicBezTo>
                    <a:pt x="4536" y="138"/>
                    <a:pt x="4370" y="78"/>
                    <a:pt x="4227" y="55"/>
                  </a:cubicBezTo>
                  <a:cubicBezTo>
                    <a:pt x="4029" y="13"/>
                    <a:pt x="3832" y="1"/>
                    <a:pt x="363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6253;p63">
              <a:extLst>
                <a:ext uri="{FF2B5EF4-FFF2-40B4-BE49-F238E27FC236}">
                  <a16:creationId xmlns:a16="http://schemas.microsoft.com/office/drawing/2014/main" id="{7C9C6BD1-4464-6F67-7516-16E808973806}"/>
                </a:ext>
              </a:extLst>
            </p:cNvPr>
            <p:cNvSpPr/>
            <p:nvPr/>
          </p:nvSpPr>
          <p:spPr>
            <a:xfrm>
              <a:off x="6645423" y="3758176"/>
              <a:ext cx="226375" cy="523390"/>
            </a:xfrm>
            <a:custGeom>
              <a:avLst/>
              <a:gdLst/>
              <a:ahLst/>
              <a:cxnLst/>
              <a:rect l="l" t="t" r="r" b="b"/>
              <a:pathLst>
                <a:path w="4573" h="10573" extrusionOk="0">
                  <a:moveTo>
                    <a:pt x="2298" y="0"/>
                  </a:moveTo>
                  <a:cubicBezTo>
                    <a:pt x="2084" y="238"/>
                    <a:pt x="1846" y="464"/>
                    <a:pt x="1608" y="667"/>
                  </a:cubicBezTo>
                  <a:cubicBezTo>
                    <a:pt x="1108" y="1131"/>
                    <a:pt x="560" y="1536"/>
                    <a:pt x="0" y="1953"/>
                  </a:cubicBezTo>
                  <a:cubicBezTo>
                    <a:pt x="1167" y="4643"/>
                    <a:pt x="1298" y="8049"/>
                    <a:pt x="1179" y="10180"/>
                  </a:cubicBezTo>
                  <a:cubicBezTo>
                    <a:pt x="1334" y="10251"/>
                    <a:pt x="3025" y="10477"/>
                    <a:pt x="3453" y="10573"/>
                  </a:cubicBezTo>
                  <a:cubicBezTo>
                    <a:pt x="4572" y="7215"/>
                    <a:pt x="4322" y="4155"/>
                    <a:pt x="3251" y="1798"/>
                  </a:cubicBezTo>
                  <a:cubicBezTo>
                    <a:pt x="2953" y="1143"/>
                    <a:pt x="2620" y="536"/>
                    <a:pt x="2298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6254;p63">
              <a:extLst>
                <a:ext uri="{FF2B5EF4-FFF2-40B4-BE49-F238E27FC236}">
                  <a16:creationId xmlns:a16="http://schemas.microsoft.com/office/drawing/2014/main" id="{0FBEF869-02ED-5922-8817-6B425D37E78D}"/>
                </a:ext>
              </a:extLst>
            </p:cNvPr>
            <p:cNvSpPr/>
            <p:nvPr/>
          </p:nvSpPr>
          <p:spPr>
            <a:xfrm>
              <a:off x="6539931" y="3607834"/>
              <a:ext cx="255829" cy="290629"/>
            </a:xfrm>
            <a:custGeom>
              <a:avLst/>
              <a:gdLst/>
              <a:ahLst/>
              <a:cxnLst/>
              <a:rect l="l" t="t" r="r" b="b"/>
              <a:pathLst>
                <a:path w="5168" h="5871" extrusionOk="0">
                  <a:moveTo>
                    <a:pt x="1084" y="1"/>
                  </a:moveTo>
                  <a:cubicBezTo>
                    <a:pt x="0" y="108"/>
                    <a:pt x="36" y="2025"/>
                    <a:pt x="965" y="3382"/>
                  </a:cubicBezTo>
                  <a:cubicBezTo>
                    <a:pt x="1393" y="4001"/>
                    <a:pt x="1739" y="4621"/>
                    <a:pt x="1989" y="5216"/>
                  </a:cubicBezTo>
                  <a:cubicBezTo>
                    <a:pt x="1989" y="5240"/>
                    <a:pt x="2000" y="5252"/>
                    <a:pt x="2024" y="5287"/>
                  </a:cubicBezTo>
                  <a:cubicBezTo>
                    <a:pt x="2108" y="5478"/>
                    <a:pt x="2179" y="5668"/>
                    <a:pt x="2239" y="5871"/>
                  </a:cubicBezTo>
                  <a:cubicBezTo>
                    <a:pt x="2346" y="5787"/>
                    <a:pt x="2465" y="5716"/>
                    <a:pt x="2572" y="5644"/>
                  </a:cubicBezTo>
                  <a:cubicBezTo>
                    <a:pt x="2870" y="5454"/>
                    <a:pt x="3179" y="5252"/>
                    <a:pt x="3477" y="5061"/>
                  </a:cubicBezTo>
                  <a:cubicBezTo>
                    <a:pt x="3846" y="4811"/>
                    <a:pt x="4465" y="4347"/>
                    <a:pt x="4846" y="3930"/>
                  </a:cubicBezTo>
                  <a:cubicBezTo>
                    <a:pt x="4870" y="3906"/>
                    <a:pt x="4894" y="3870"/>
                    <a:pt x="4917" y="3847"/>
                  </a:cubicBezTo>
                  <a:cubicBezTo>
                    <a:pt x="5037" y="3728"/>
                    <a:pt x="5132" y="3609"/>
                    <a:pt x="5168" y="3501"/>
                  </a:cubicBezTo>
                  <a:cubicBezTo>
                    <a:pt x="5072" y="3323"/>
                    <a:pt x="4977" y="3144"/>
                    <a:pt x="4882" y="3013"/>
                  </a:cubicBezTo>
                  <a:cubicBezTo>
                    <a:pt x="4858" y="2977"/>
                    <a:pt x="4846" y="2966"/>
                    <a:pt x="4834" y="2930"/>
                  </a:cubicBezTo>
                  <a:cubicBezTo>
                    <a:pt x="3691" y="1168"/>
                    <a:pt x="2239" y="120"/>
                    <a:pt x="1334" y="13"/>
                  </a:cubicBezTo>
                  <a:cubicBezTo>
                    <a:pt x="1262" y="1"/>
                    <a:pt x="1203" y="1"/>
                    <a:pt x="1143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6255;p63">
              <a:extLst>
                <a:ext uri="{FF2B5EF4-FFF2-40B4-BE49-F238E27FC236}">
                  <a16:creationId xmlns:a16="http://schemas.microsoft.com/office/drawing/2014/main" id="{1C513AD7-ABAE-4697-78D2-48CE19AA121E}"/>
                </a:ext>
              </a:extLst>
            </p:cNvPr>
            <p:cNvSpPr/>
            <p:nvPr/>
          </p:nvSpPr>
          <p:spPr>
            <a:xfrm>
              <a:off x="6596513" y="3607289"/>
              <a:ext cx="186872" cy="262314"/>
            </a:xfrm>
            <a:custGeom>
              <a:avLst/>
              <a:gdLst/>
              <a:ahLst/>
              <a:cxnLst/>
              <a:rect l="l" t="t" r="r" b="b"/>
              <a:pathLst>
                <a:path w="3775" h="5299" extrusionOk="0">
                  <a:moveTo>
                    <a:pt x="0" y="0"/>
                  </a:moveTo>
                  <a:cubicBezTo>
                    <a:pt x="548" y="262"/>
                    <a:pt x="1072" y="619"/>
                    <a:pt x="1524" y="1036"/>
                  </a:cubicBezTo>
                  <a:cubicBezTo>
                    <a:pt x="2239" y="1691"/>
                    <a:pt x="2810" y="2465"/>
                    <a:pt x="3310" y="3286"/>
                  </a:cubicBezTo>
                  <a:cubicBezTo>
                    <a:pt x="3286" y="3298"/>
                    <a:pt x="3251" y="3334"/>
                    <a:pt x="3227" y="3358"/>
                  </a:cubicBezTo>
                  <a:cubicBezTo>
                    <a:pt x="3036" y="3548"/>
                    <a:pt x="2810" y="3750"/>
                    <a:pt x="2596" y="3929"/>
                  </a:cubicBezTo>
                  <a:cubicBezTo>
                    <a:pt x="2167" y="4298"/>
                    <a:pt x="1703" y="4655"/>
                    <a:pt x="1227" y="4965"/>
                  </a:cubicBezTo>
                  <a:cubicBezTo>
                    <a:pt x="1107" y="5060"/>
                    <a:pt x="977" y="5144"/>
                    <a:pt x="846" y="5227"/>
                  </a:cubicBezTo>
                  <a:cubicBezTo>
                    <a:pt x="846" y="5251"/>
                    <a:pt x="857" y="5263"/>
                    <a:pt x="869" y="5298"/>
                  </a:cubicBezTo>
                  <a:cubicBezTo>
                    <a:pt x="1727" y="4774"/>
                    <a:pt x="2524" y="4179"/>
                    <a:pt x="3239" y="3489"/>
                  </a:cubicBezTo>
                  <a:lnTo>
                    <a:pt x="3370" y="3358"/>
                  </a:lnTo>
                  <a:cubicBezTo>
                    <a:pt x="3370" y="3381"/>
                    <a:pt x="3370" y="3381"/>
                    <a:pt x="3393" y="3393"/>
                  </a:cubicBezTo>
                  <a:cubicBezTo>
                    <a:pt x="3489" y="3572"/>
                    <a:pt x="3596" y="3762"/>
                    <a:pt x="3703" y="3941"/>
                  </a:cubicBezTo>
                  <a:cubicBezTo>
                    <a:pt x="3727" y="3917"/>
                    <a:pt x="3751" y="3881"/>
                    <a:pt x="3774" y="3858"/>
                  </a:cubicBezTo>
                  <a:cubicBezTo>
                    <a:pt x="3703" y="3739"/>
                    <a:pt x="3644" y="3596"/>
                    <a:pt x="3572" y="3489"/>
                  </a:cubicBezTo>
                  <a:cubicBezTo>
                    <a:pt x="3536" y="3441"/>
                    <a:pt x="3489" y="3358"/>
                    <a:pt x="3453" y="3298"/>
                  </a:cubicBezTo>
                  <a:cubicBezTo>
                    <a:pt x="3560" y="3191"/>
                    <a:pt x="3644" y="3108"/>
                    <a:pt x="3727" y="3000"/>
                  </a:cubicBezTo>
                  <a:cubicBezTo>
                    <a:pt x="3715" y="2977"/>
                    <a:pt x="3703" y="2965"/>
                    <a:pt x="3691" y="2929"/>
                  </a:cubicBezTo>
                  <a:lnTo>
                    <a:pt x="3405" y="3215"/>
                  </a:lnTo>
                  <a:cubicBezTo>
                    <a:pt x="3179" y="2858"/>
                    <a:pt x="2941" y="2512"/>
                    <a:pt x="2691" y="2191"/>
                  </a:cubicBezTo>
                  <a:cubicBezTo>
                    <a:pt x="2096" y="1405"/>
                    <a:pt x="1393" y="726"/>
                    <a:pt x="560" y="214"/>
                  </a:cubicBezTo>
                  <a:cubicBezTo>
                    <a:pt x="441" y="143"/>
                    <a:pt x="322" y="71"/>
                    <a:pt x="191" y="12"/>
                  </a:cubicBezTo>
                  <a:cubicBezTo>
                    <a:pt x="119" y="0"/>
                    <a:pt x="6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6261;p63">
              <a:extLst>
                <a:ext uri="{FF2B5EF4-FFF2-40B4-BE49-F238E27FC236}">
                  <a16:creationId xmlns:a16="http://schemas.microsoft.com/office/drawing/2014/main" id="{4C6E3841-4C3E-4B4D-37E3-BAFA6A4B2F40}"/>
                </a:ext>
              </a:extLst>
            </p:cNvPr>
            <p:cNvSpPr/>
            <p:nvPr/>
          </p:nvSpPr>
          <p:spPr>
            <a:xfrm>
              <a:off x="6061925" y="2873053"/>
              <a:ext cx="229890" cy="308351"/>
            </a:xfrm>
            <a:custGeom>
              <a:avLst/>
              <a:gdLst/>
              <a:ahLst/>
              <a:cxnLst/>
              <a:rect l="l" t="t" r="r" b="b"/>
              <a:pathLst>
                <a:path w="4644" h="6229" extrusionOk="0">
                  <a:moveTo>
                    <a:pt x="3710" y="0"/>
                  </a:moveTo>
                  <a:cubicBezTo>
                    <a:pt x="3339" y="0"/>
                    <a:pt x="2912" y="156"/>
                    <a:pt x="2655" y="295"/>
                  </a:cubicBezTo>
                  <a:cubicBezTo>
                    <a:pt x="1036" y="1128"/>
                    <a:pt x="0" y="3021"/>
                    <a:pt x="215" y="4843"/>
                  </a:cubicBezTo>
                  <a:cubicBezTo>
                    <a:pt x="238" y="5152"/>
                    <a:pt x="322" y="5450"/>
                    <a:pt x="476" y="5724"/>
                  </a:cubicBezTo>
                  <a:cubicBezTo>
                    <a:pt x="643" y="5986"/>
                    <a:pt x="917" y="6200"/>
                    <a:pt x="1215" y="6224"/>
                  </a:cubicBezTo>
                  <a:cubicBezTo>
                    <a:pt x="1245" y="6227"/>
                    <a:pt x="1274" y="6229"/>
                    <a:pt x="1304" y="6229"/>
                  </a:cubicBezTo>
                  <a:cubicBezTo>
                    <a:pt x="1809" y="6229"/>
                    <a:pt x="2208" y="5758"/>
                    <a:pt x="2501" y="5319"/>
                  </a:cubicBezTo>
                  <a:cubicBezTo>
                    <a:pt x="3060" y="4545"/>
                    <a:pt x="3596" y="3759"/>
                    <a:pt x="3965" y="2878"/>
                  </a:cubicBezTo>
                  <a:cubicBezTo>
                    <a:pt x="4239" y="2235"/>
                    <a:pt x="4644" y="1128"/>
                    <a:pt x="4382" y="402"/>
                  </a:cubicBezTo>
                  <a:cubicBezTo>
                    <a:pt x="4275" y="103"/>
                    <a:pt x="4011" y="0"/>
                    <a:pt x="371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6262;p63">
              <a:extLst>
                <a:ext uri="{FF2B5EF4-FFF2-40B4-BE49-F238E27FC236}">
                  <a16:creationId xmlns:a16="http://schemas.microsoft.com/office/drawing/2014/main" id="{0D255BBE-959A-2F0C-F5BD-B8C1EDF623F4}"/>
                </a:ext>
              </a:extLst>
            </p:cNvPr>
            <p:cNvSpPr/>
            <p:nvPr/>
          </p:nvSpPr>
          <p:spPr>
            <a:xfrm>
              <a:off x="6070736" y="2876370"/>
              <a:ext cx="602396" cy="687293"/>
            </a:xfrm>
            <a:custGeom>
              <a:avLst/>
              <a:gdLst/>
              <a:ahLst/>
              <a:cxnLst/>
              <a:rect l="l" t="t" r="r" b="b"/>
              <a:pathLst>
                <a:path w="12169" h="13884" extrusionOk="0">
                  <a:moveTo>
                    <a:pt x="5859" y="1"/>
                  </a:moveTo>
                  <a:cubicBezTo>
                    <a:pt x="2509" y="1"/>
                    <a:pt x="47" y="2792"/>
                    <a:pt x="1" y="7228"/>
                  </a:cubicBezTo>
                  <a:cubicBezTo>
                    <a:pt x="1" y="7800"/>
                    <a:pt x="25" y="8336"/>
                    <a:pt x="84" y="8860"/>
                  </a:cubicBezTo>
                  <a:lnTo>
                    <a:pt x="84" y="8883"/>
                  </a:lnTo>
                  <a:cubicBezTo>
                    <a:pt x="96" y="9050"/>
                    <a:pt x="120" y="9193"/>
                    <a:pt x="144" y="9360"/>
                  </a:cubicBezTo>
                  <a:cubicBezTo>
                    <a:pt x="346" y="10681"/>
                    <a:pt x="810" y="11812"/>
                    <a:pt x="1692" y="12610"/>
                  </a:cubicBezTo>
                  <a:lnTo>
                    <a:pt x="1703" y="12622"/>
                  </a:lnTo>
                  <a:cubicBezTo>
                    <a:pt x="1846" y="12753"/>
                    <a:pt x="2025" y="12884"/>
                    <a:pt x="2203" y="13003"/>
                  </a:cubicBezTo>
                  <a:cubicBezTo>
                    <a:pt x="2965" y="13503"/>
                    <a:pt x="3978" y="13813"/>
                    <a:pt x="5311" y="13884"/>
                  </a:cubicBezTo>
                  <a:lnTo>
                    <a:pt x="5692" y="13884"/>
                  </a:lnTo>
                  <a:cubicBezTo>
                    <a:pt x="5847" y="13884"/>
                    <a:pt x="5990" y="13884"/>
                    <a:pt x="6156" y="13872"/>
                  </a:cubicBezTo>
                  <a:cubicBezTo>
                    <a:pt x="8038" y="13741"/>
                    <a:pt x="9728" y="12586"/>
                    <a:pt x="10752" y="10848"/>
                  </a:cubicBezTo>
                  <a:cubicBezTo>
                    <a:pt x="10764" y="10836"/>
                    <a:pt x="10764" y="10824"/>
                    <a:pt x="10776" y="10800"/>
                  </a:cubicBezTo>
                  <a:cubicBezTo>
                    <a:pt x="10871" y="10657"/>
                    <a:pt x="10943" y="10526"/>
                    <a:pt x="11014" y="10360"/>
                  </a:cubicBezTo>
                  <a:cubicBezTo>
                    <a:pt x="11395" y="9586"/>
                    <a:pt x="11645" y="8717"/>
                    <a:pt x="11752" y="7764"/>
                  </a:cubicBezTo>
                  <a:cubicBezTo>
                    <a:pt x="12169" y="3859"/>
                    <a:pt x="9752" y="239"/>
                    <a:pt x="6252" y="13"/>
                  </a:cubicBezTo>
                  <a:cubicBezTo>
                    <a:pt x="6119" y="5"/>
                    <a:pt x="5988" y="1"/>
                    <a:pt x="585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6263;p63">
              <a:extLst>
                <a:ext uri="{FF2B5EF4-FFF2-40B4-BE49-F238E27FC236}">
                  <a16:creationId xmlns:a16="http://schemas.microsoft.com/office/drawing/2014/main" id="{E1218729-C8C4-9B70-D6C7-14824FE2FC2A}"/>
                </a:ext>
              </a:extLst>
            </p:cNvPr>
            <p:cNvSpPr/>
            <p:nvPr/>
          </p:nvSpPr>
          <p:spPr>
            <a:xfrm>
              <a:off x="6190386" y="2804936"/>
              <a:ext cx="590614" cy="498688"/>
            </a:xfrm>
            <a:custGeom>
              <a:avLst/>
              <a:gdLst/>
              <a:ahLst/>
              <a:cxnLst/>
              <a:rect l="l" t="t" r="r" b="b"/>
              <a:pathLst>
                <a:path w="11931" h="10074" extrusionOk="0">
                  <a:moveTo>
                    <a:pt x="2549" y="4683"/>
                  </a:moveTo>
                  <a:cubicBezTo>
                    <a:pt x="2727" y="4778"/>
                    <a:pt x="2906" y="4849"/>
                    <a:pt x="3085" y="4921"/>
                  </a:cubicBezTo>
                  <a:cubicBezTo>
                    <a:pt x="3930" y="5254"/>
                    <a:pt x="4835" y="5421"/>
                    <a:pt x="5656" y="5790"/>
                  </a:cubicBezTo>
                  <a:cubicBezTo>
                    <a:pt x="5966" y="5933"/>
                    <a:pt x="6311" y="6135"/>
                    <a:pt x="6609" y="6385"/>
                  </a:cubicBezTo>
                  <a:cubicBezTo>
                    <a:pt x="6442" y="6314"/>
                    <a:pt x="6275" y="6266"/>
                    <a:pt x="6121" y="6231"/>
                  </a:cubicBezTo>
                  <a:cubicBezTo>
                    <a:pt x="5763" y="6159"/>
                    <a:pt x="5406" y="6088"/>
                    <a:pt x="5049" y="5992"/>
                  </a:cubicBezTo>
                  <a:cubicBezTo>
                    <a:pt x="4156" y="5754"/>
                    <a:pt x="3204" y="5361"/>
                    <a:pt x="2549" y="4683"/>
                  </a:cubicBezTo>
                  <a:close/>
                  <a:moveTo>
                    <a:pt x="4375" y="1"/>
                  </a:moveTo>
                  <a:cubicBezTo>
                    <a:pt x="4198" y="1"/>
                    <a:pt x="4025" y="10"/>
                    <a:pt x="3858" y="27"/>
                  </a:cubicBezTo>
                  <a:cubicBezTo>
                    <a:pt x="3108" y="75"/>
                    <a:pt x="2382" y="254"/>
                    <a:pt x="1703" y="563"/>
                  </a:cubicBezTo>
                  <a:cubicBezTo>
                    <a:pt x="1465" y="670"/>
                    <a:pt x="1251" y="789"/>
                    <a:pt x="1084" y="944"/>
                  </a:cubicBezTo>
                  <a:cubicBezTo>
                    <a:pt x="870" y="1039"/>
                    <a:pt x="656" y="1159"/>
                    <a:pt x="477" y="1325"/>
                  </a:cubicBezTo>
                  <a:cubicBezTo>
                    <a:pt x="72" y="1694"/>
                    <a:pt x="1" y="2242"/>
                    <a:pt x="156" y="2766"/>
                  </a:cubicBezTo>
                  <a:cubicBezTo>
                    <a:pt x="429" y="3766"/>
                    <a:pt x="1287" y="4457"/>
                    <a:pt x="2120" y="5028"/>
                  </a:cubicBezTo>
                  <a:cubicBezTo>
                    <a:pt x="3311" y="5862"/>
                    <a:pt x="5073" y="6195"/>
                    <a:pt x="5454" y="6278"/>
                  </a:cubicBezTo>
                  <a:cubicBezTo>
                    <a:pt x="5775" y="6350"/>
                    <a:pt x="6133" y="6397"/>
                    <a:pt x="6466" y="6504"/>
                  </a:cubicBezTo>
                  <a:cubicBezTo>
                    <a:pt x="6835" y="6624"/>
                    <a:pt x="7097" y="6862"/>
                    <a:pt x="7240" y="7231"/>
                  </a:cubicBezTo>
                  <a:cubicBezTo>
                    <a:pt x="7323" y="7469"/>
                    <a:pt x="7335" y="7719"/>
                    <a:pt x="7323" y="7981"/>
                  </a:cubicBezTo>
                  <a:cubicBezTo>
                    <a:pt x="7216" y="8481"/>
                    <a:pt x="6895" y="9148"/>
                    <a:pt x="7156" y="9541"/>
                  </a:cubicBezTo>
                  <a:cubicBezTo>
                    <a:pt x="7240" y="9779"/>
                    <a:pt x="7430" y="9957"/>
                    <a:pt x="7668" y="10041"/>
                  </a:cubicBezTo>
                  <a:cubicBezTo>
                    <a:pt x="7733" y="10063"/>
                    <a:pt x="7791" y="10073"/>
                    <a:pt x="7844" y="10073"/>
                  </a:cubicBezTo>
                  <a:cubicBezTo>
                    <a:pt x="8072" y="10073"/>
                    <a:pt x="8198" y="9882"/>
                    <a:pt x="8323" y="9660"/>
                  </a:cubicBezTo>
                  <a:cubicBezTo>
                    <a:pt x="8549" y="9207"/>
                    <a:pt x="8907" y="8850"/>
                    <a:pt x="9335" y="8588"/>
                  </a:cubicBezTo>
                  <a:cubicBezTo>
                    <a:pt x="9692" y="8362"/>
                    <a:pt x="10538" y="8564"/>
                    <a:pt x="10847" y="8302"/>
                  </a:cubicBezTo>
                  <a:cubicBezTo>
                    <a:pt x="11193" y="8005"/>
                    <a:pt x="11681" y="6552"/>
                    <a:pt x="11824" y="5754"/>
                  </a:cubicBezTo>
                  <a:cubicBezTo>
                    <a:pt x="11931" y="5028"/>
                    <a:pt x="11859" y="4266"/>
                    <a:pt x="11562" y="3599"/>
                  </a:cubicBezTo>
                  <a:cubicBezTo>
                    <a:pt x="10955" y="2230"/>
                    <a:pt x="9514" y="1385"/>
                    <a:pt x="8061" y="813"/>
                  </a:cubicBezTo>
                  <a:cubicBezTo>
                    <a:pt x="7514" y="587"/>
                    <a:pt x="6930" y="397"/>
                    <a:pt x="6359" y="266"/>
                  </a:cubicBezTo>
                  <a:cubicBezTo>
                    <a:pt x="5882" y="147"/>
                    <a:pt x="5406" y="75"/>
                    <a:pt x="4918" y="27"/>
                  </a:cubicBezTo>
                  <a:cubicBezTo>
                    <a:pt x="4734" y="10"/>
                    <a:pt x="4552" y="1"/>
                    <a:pt x="4375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6264;p63">
              <a:extLst>
                <a:ext uri="{FF2B5EF4-FFF2-40B4-BE49-F238E27FC236}">
                  <a16:creationId xmlns:a16="http://schemas.microsoft.com/office/drawing/2014/main" id="{3B7C3F1F-7DEB-4EE2-B9C3-2D6135DA265D}"/>
                </a:ext>
              </a:extLst>
            </p:cNvPr>
            <p:cNvSpPr/>
            <p:nvPr/>
          </p:nvSpPr>
          <p:spPr>
            <a:xfrm>
              <a:off x="6246969" y="2805976"/>
              <a:ext cx="258205" cy="164002"/>
            </a:xfrm>
            <a:custGeom>
              <a:avLst/>
              <a:gdLst/>
              <a:ahLst/>
              <a:cxnLst/>
              <a:rect l="l" t="t" r="r" b="b"/>
              <a:pathLst>
                <a:path w="5216" h="3313" extrusionOk="0">
                  <a:moveTo>
                    <a:pt x="3262" y="1"/>
                  </a:moveTo>
                  <a:cubicBezTo>
                    <a:pt x="3085" y="1"/>
                    <a:pt x="2906" y="6"/>
                    <a:pt x="2727" y="18"/>
                  </a:cubicBezTo>
                  <a:cubicBezTo>
                    <a:pt x="2311" y="197"/>
                    <a:pt x="1906" y="376"/>
                    <a:pt x="1525" y="614"/>
                  </a:cubicBezTo>
                  <a:cubicBezTo>
                    <a:pt x="1132" y="852"/>
                    <a:pt x="787" y="1138"/>
                    <a:pt x="465" y="1447"/>
                  </a:cubicBezTo>
                  <a:cubicBezTo>
                    <a:pt x="310" y="1602"/>
                    <a:pt x="167" y="1757"/>
                    <a:pt x="96" y="1971"/>
                  </a:cubicBezTo>
                  <a:cubicBezTo>
                    <a:pt x="1" y="2221"/>
                    <a:pt x="60" y="2507"/>
                    <a:pt x="167" y="2745"/>
                  </a:cubicBezTo>
                  <a:cubicBezTo>
                    <a:pt x="239" y="2935"/>
                    <a:pt x="358" y="3114"/>
                    <a:pt x="525" y="3221"/>
                  </a:cubicBezTo>
                  <a:cubicBezTo>
                    <a:pt x="615" y="3279"/>
                    <a:pt x="725" y="3312"/>
                    <a:pt x="834" y="3312"/>
                  </a:cubicBezTo>
                  <a:cubicBezTo>
                    <a:pt x="927" y="3312"/>
                    <a:pt x="1019" y="3288"/>
                    <a:pt x="1096" y="3233"/>
                  </a:cubicBezTo>
                  <a:cubicBezTo>
                    <a:pt x="1358" y="3043"/>
                    <a:pt x="1322" y="2614"/>
                    <a:pt x="1561" y="2388"/>
                  </a:cubicBezTo>
                  <a:cubicBezTo>
                    <a:pt x="1688" y="2268"/>
                    <a:pt x="1865" y="2228"/>
                    <a:pt x="2047" y="2228"/>
                  </a:cubicBezTo>
                  <a:cubicBezTo>
                    <a:pt x="2119" y="2228"/>
                    <a:pt x="2192" y="2235"/>
                    <a:pt x="2263" y="2245"/>
                  </a:cubicBezTo>
                  <a:cubicBezTo>
                    <a:pt x="2318" y="2249"/>
                    <a:pt x="2372" y="2253"/>
                    <a:pt x="2426" y="2253"/>
                  </a:cubicBezTo>
                  <a:cubicBezTo>
                    <a:pt x="2523" y="2253"/>
                    <a:pt x="2615" y="2239"/>
                    <a:pt x="2692" y="2185"/>
                  </a:cubicBezTo>
                  <a:cubicBezTo>
                    <a:pt x="2846" y="2078"/>
                    <a:pt x="2882" y="1864"/>
                    <a:pt x="2965" y="1721"/>
                  </a:cubicBezTo>
                  <a:cubicBezTo>
                    <a:pt x="3144" y="1423"/>
                    <a:pt x="3549" y="1376"/>
                    <a:pt x="3870" y="1292"/>
                  </a:cubicBezTo>
                  <a:cubicBezTo>
                    <a:pt x="4430" y="1138"/>
                    <a:pt x="4894" y="768"/>
                    <a:pt x="5192" y="280"/>
                  </a:cubicBezTo>
                  <a:cubicBezTo>
                    <a:pt x="5192" y="256"/>
                    <a:pt x="5216" y="256"/>
                    <a:pt x="5216" y="245"/>
                  </a:cubicBezTo>
                  <a:cubicBezTo>
                    <a:pt x="4751" y="126"/>
                    <a:pt x="4263" y="54"/>
                    <a:pt x="3787" y="18"/>
                  </a:cubicBezTo>
                  <a:cubicBezTo>
                    <a:pt x="3614" y="6"/>
                    <a:pt x="3439" y="1"/>
                    <a:pt x="3262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6265;p63">
              <a:extLst>
                <a:ext uri="{FF2B5EF4-FFF2-40B4-BE49-F238E27FC236}">
                  <a16:creationId xmlns:a16="http://schemas.microsoft.com/office/drawing/2014/main" id="{C7C4435B-B73B-7D1A-039C-ADD6537F3D09}"/>
                </a:ext>
              </a:extLst>
            </p:cNvPr>
            <p:cNvSpPr/>
            <p:nvPr/>
          </p:nvSpPr>
          <p:spPr>
            <a:xfrm>
              <a:off x="6595325" y="3191460"/>
              <a:ext cx="184545" cy="221672"/>
            </a:xfrm>
            <a:custGeom>
              <a:avLst/>
              <a:gdLst/>
              <a:ahLst/>
              <a:cxnLst/>
              <a:rect l="l" t="t" r="r" b="b"/>
              <a:pathLst>
                <a:path w="3728" h="4478" extrusionOk="0">
                  <a:moveTo>
                    <a:pt x="2329" y="1"/>
                  </a:moveTo>
                  <a:cubicBezTo>
                    <a:pt x="985" y="1"/>
                    <a:pt x="227" y="1549"/>
                    <a:pt x="84" y="2697"/>
                  </a:cubicBezTo>
                  <a:cubicBezTo>
                    <a:pt x="36" y="2983"/>
                    <a:pt x="0" y="3292"/>
                    <a:pt x="84" y="3578"/>
                  </a:cubicBezTo>
                  <a:cubicBezTo>
                    <a:pt x="206" y="4110"/>
                    <a:pt x="627" y="4477"/>
                    <a:pt x="1165" y="4477"/>
                  </a:cubicBezTo>
                  <a:cubicBezTo>
                    <a:pt x="1205" y="4477"/>
                    <a:pt x="1245" y="4475"/>
                    <a:pt x="1286" y="4471"/>
                  </a:cubicBezTo>
                  <a:cubicBezTo>
                    <a:pt x="1810" y="4423"/>
                    <a:pt x="2310" y="4114"/>
                    <a:pt x="2703" y="3769"/>
                  </a:cubicBezTo>
                  <a:cubicBezTo>
                    <a:pt x="3322" y="3221"/>
                    <a:pt x="3715" y="2423"/>
                    <a:pt x="3715" y="1613"/>
                  </a:cubicBezTo>
                  <a:cubicBezTo>
                    <a:pt x="3727" y="1232"/>
                    <a:pt x="3632" y="840"/>
                    <a:pt x="3417" y="530"/>
                  </a:cubicBezTo>
                  <a:cubicBezTo>
                    <a:pt x="3203" y="244"/>
                    <a:pt x="2941" y="89"/>
                    <a:pt x="2655" y="30"/>
                  </a:cubicBezTo>
                  <a:cubicBezTo>
                    <a:pt x="2543" y="10"/>
                    <a:pt x="2435" y="1"/>
                    <a:pt x="232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6266;p63">
              <a:extLst>
                <a:ext uri="{FF2B5EF4-FFF2-40B4-BE49-F238E27FC236}">
                  <a16:creationId xmlns:a16="http://schemas.microsoft.com/office/drawing/2014/main" id="{7BCC4132-4FE8-E499-CDB6-97C78F315A0D}"/>
                </a:ext>
              </a:extLst>
            </p:cNvPr>
            <p:cNvSpPr/>
            <p:nvPr/>
          </p:nvSpPr>
          <p:spPr>
            <a:xfrm>
              <a:off x="6653690" y="3250666"/>
              <a:ext cx="90788" cy="104995"/>
            </a:xfrm>
            <a:custGeom>
              <a:avLst/>
              <a:gdLst/>
              <a:ahLst/>
              <a:cxnLst/>
              <a:rect l="l" t="t" r="r" b="b"/>
              <a:pathLst>
                <a:path w="1834" h="2121" extrusionOk="0">
                  <a:moveTo>
                    <a:pt x="1286" y="1"/>
                  </a:moveTo>
                  <a:cubicBezTo>
                    <a:pt x="1000" y="1"/>
                    <a:pt x="762" y="179"/>
                    <a:pt x="584" y="370"/>
                  </a:cubicBezTo>
                  <a:cubicBezTo>
                    <a:pt x="179" y="834"/>
                    <a:pt x="0" y="1441"/>
                    <a:pt x="60" y="2049"/>
                  </a:cubicBezTo>
                  <a:cubicBezTo>
                    <a:pt x="66" y="2096"/>
                    <a:pt x="104" y="2120"/>
                    <a:pt x="141" y="2120"/>
                  </a:cubicBezTo>
                  <a:cubicBezTo>
                    <a:pt x="179" y="2120"/>
                    <a:pt x="214" y="2096"/>
                    <a:pt x="214" y="2049"/>
                  </a:cubicBezTo>
                  <a:cubicBezTo>
                    <a:pt x="179" y="1560"/>
                    <a:pt x="345" y="1060"/>
                    <a:pt x="643" y="668"/>
                  </a:cubicBezTo>
                  <a:cubicBezTo>
                    <a:pt x="703" y="584"/>
                    <a:pt x="774" y="489"/>
                    <a:pt x="869" y="417"/>
                  </a:cubicBezTo>
                  <a:cubicBezTo>
                    <a:pt x="953" y="525"/>
                    <a:pt x="1012" y="644"/>
                    <a:pt x="1048" y="763"/>
                  </a:cubicBezTo>
                  <a:cubicBezTo>
                    <a:pt x="1060" y="834"/>
                    <a:pt x="1060" y="894"/>
                    <a:pt x="1060" y="977"/>
                  </a:cubicBezTo>
                  <a:lnTo>
                    <a:pt x="1060" y="1037"/>
                  </a:lnTo>
                  <a:lnTo>
                    <a:pt x="1060" y="1060"/>
                  </a:lnTo>
                  <a:lnTo>
                    <a:pt x="1060" y="1084"/>
                  </a:lnTo>
                  <a:cubicBezTo>
                    <a:pt x="1048" y="1132"/>
                    <a:pt x="1024" y="1179"/>
                    <a:pt x="1048" y="1215"/>
                  </a:cubicBezTo>
                  <a:cubicBezTo>
                    <a:pt x="1048" y="1270"/>
                    <a:pt x="1084" y="1304"/>
                    <a:pt x="1126" y="1304"/>
                  </a:cubicBezTo>
                  <a:cubicBezTo>
                    <a:pt x="1147" y="1304"/>
                    <a:pt x="1170" y="1295"/>
                    <a:pt x="1191" y="1275"/>
                  </a:cubicBezTo>
                  <a:cubicBezTo>
                    <a:pt x="1262" y="1203"/>
                    <a:pt x="1286" y="1084"/>
                    <a:pt x="1298" y="977"/>
                  </a:cubicBezTo>
                  <a:cubicBezTo>
                    <a:pt x="1310" y="894"/>
                    <a:pt x="1298" y="787"/>
                    <a:pt x="1262" y="703"/>
                  </a:cubicBezTo>
                  <a:cubicBezTo>
                    <a:pt x="1226" y="548"/>
                    <a:pt x="1143" y="417"/>
                    <a:pt x="1048" y="298"/>
                  </a:cubicBezTo>
                  <a:cubicBezTo>
                    <a:pt x="1084" y="263"/>
                    <a:pt x="1131" y="251"/>
                    <a:pt x="1191" y="239"/>
                  </a:cubicBezTo>
                  <a:cubicBezTo>
                    <a:pt x="1226" y="226"/>
                    <a:pt x="1261" y="221"/>
                    <a:pt x="1296" y="221"/>
                  </a:cubicBezTo>
                  <a:cubicBezTo>
                    <a:pt x="1356" y="221"/>
                    <a:pt x="1416" y="236"/>
                    <a:pt x="1476" y="251"/>
                  </a:cubicBezTo>
                  <a:cubicBezTo>
                    <a:pt x="1560" y="298"/>
                    <a:pt x="1607" y="382"/>
                    <a:pt x="1703" y="429"/>
                  </a:cubicBezTo>
                  <a:cubicBezTo>
                    <a:pt x="1713" y="439"/>
                    <a:pt x="1726" y="444"/>
                    <a:pt x="1741" y="444"/>
                  </a:cubicBezTo>
                  <a:cubicBezTo>
                    <a:pt x="1779" y="444"/>
                    <a:pt x="1825" y="413"/>
                    <a:pt x="1834" y="370"/>
                  </a:cubicBezTo>
                  <a:cubicBezTo>
                    <a:pt x="1834" y="132"/>
                    <a:pt x="1488" y="1"/>
                    <a:pt x="12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6269;p63">
              <a:extLst>
                <a:ext uri="{FF2B5EF4-FFF2-40B4-BE49-F238E27FC236}">
                  <a16:creationId xmlns:a16="http://schemas.microsoft.com/office/drawing/2014/main" id="{8CFEDE07-5A31-CCA1-6B7F-E678C2C8CA8A}"/>
                </a:ext>
              </a:extLst>
            </p:cNvPr>
            <p:cNvSpPr/>
            <p:nvPr/>
          </p:nvSpPr>
          <p:spPr>
            <a:xfrm>
              <a:off x="6175090" y="3329476"/>
              <a:ext cx="176773" cy="72125"/>
            </a:xfrm>
            <a:custGeom>
              <a:avLst/>
              <a:gdLst/>
              <a:ahLst/>
              <a:cxnLst/>
              <a:rect l="l" t="t" r="r" b="b"/>
              <a:pathLst>
                <a:path w="3571" h="1457" extrusionOk="0">
                  <a:moveTo>
                    <a:pt x="2885" y="0"/>
                  </a:moveTo>
                  <a:cubicBezTo>
                    <a:pt x="2551" y="0"/>
                    <a:pt x="2206" y="194"/>
                    <a:pt x="1584" y="242"/>
                  </a:cubicBezTo>
                  <a:cubicBezTo>
                    <a:pt x="1466" y="251"/>
                    <a:pt x="1354" y="255"/>
                    <a:pt x="1250" y="255"/>
                  </a:cubicBezTo>
                  <a:cubicBezTo>
                    <a:pt x="874" y="255"/>
                    <a:pt x="586" y="209"/>
                    <a:pt x="407" y="209"/>
                  </a:cubicBezTo>
                  <a:cubicBezTo>
                    <a:pt x="309" y="209"/>
                    <a:pt x="243" y="223"/>
                    <a:pt x="215" y="266"/>
                  </a:cubicBezTo>
                  <a:cubicBezTo>
                    <a:pt x="0" y="623"/>
                    <a:pt x="750" y="1457"/>
                    <a:pt x="1846" y="1457"/>
                  </a:cubicBezTo>
                  <a:cubicBezTo>
                    <a:pt x="1851" y="1457"/>
                    <a:pt x="1856" y="1457"/>
                    <a:pt x="1861" y="1457"/>
                  </a:cubicBezTo>
                  <a:cubicBezTo>
                    <a:pt x="2947" y="1457"/>
                    <a:pt x="3570" y="206"/>
                    <a:pt x="3132" y="40"/>
                  </a:cubicBezTo>
                  <a:cubicBezTo>
                    <a:pt x="3048" y="12"/>
                    <a:pt x="2967" y="0"/>
                    <a:pt x="28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6270;p63">
              <a:extLst>
                <a:ext uri="{FF2B5EF4-FFF2-40B4-BE49-F238E27FC236}">
                  <a16:creationId xmlns:a16="http://schemas.microsoft.com/office/drawing/2014/main" id="{06D53E0B-46A2-99AD-D304-07D952CAA4C5}"/>
                </a:ext>
              </a:extLst>
            </p:cNvPr>
            <p:cNvSpPr/>
            <p:nvPr/>
          </p:nvSpPr>
          <p:spPr>
            <a:xfrm>
              <a:off x="6332461" y="3212350"/>
              <a:ext cx="41879" cy="63215"/>
            </a:xfrm>
            <a:custGeom>
              <a:avLst/>
              <a:gdLst/>
              <a:ahLst/>
              <a:cxnLst/>
              <a:rect l="l" t="t" r="r" b="b"/>
              <a:pathLst>
                <a:path w="846" h="1277" extrusionOk="0">
                  <a:moveTo>
                    <a:pt x="453" y="1"/>
                  </a:moveTo>
                  <a:cubicBezTo>
                    <a:pt x="226" y="1"/>
                    <a:pt x="12" y="263"/>
                    <a:pt x="12" y="620"/>
                  </a:cubicBezTo>
                  <a:cubicBezTo>
                    <a:pt x="0" y="977"/>
                    <a:pt x="179" y="1263"/>
                    <a:pt x="405" y="1275"/>
                  </a:cubicBezTo>
                  <a:cubicBezTo>
                    <a:pt x="414" y="1276"/>
                    <a:pt x="423" y="1276"/>
                    <a:pt x="431" y="1276"/>
                  </a:cubicBezTo>
                  <a:cubicBezTo>
                    <a:pt x="646" y="1276"/>
                    <a:pt x="822" y="999"/>
                    <a:pt x="834" y="656"/>
                  </a:cubicBezTo>
                  <a:cubicBezTo>
                    <a:pt x="846" y="299"/>
                    <a:pt x="667" y="13"/>
                    <a:pt x="453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6271;p63">
              <a:extLst>
                <a:ext uri="{FF2B5EF4-FFF2-40B4-BE49-F238E27FC236}">
                  <a16:creationId xmlns:a16="http://schemas.microsoft.com/office/drawing/2014/main" id="{65C16249-7742-1D07-90EB-2BA3CF557634}"/>
                </a:ext>
              </a:extLst>
            </p:cNvPr>
            <p:cNvSpPr/>
            <p:nvPr/>
          </p:nvSpPr>
          <p:spPr>
            <a:xfrm>
              <a:off x="6143259" y="3207648"/>
              <a:ext cx="33612" cy="52522"/>
            </a:xfrm>
            <a:custGeom>
              <a:avLst/>
              <a:gdLst/>
              <a:ahLst/>
              <a:cxnLst/>
              <a:rect l="l" t="t" r="r" b="b"/>
              <a:pathLst>
                <a:path w="679" h="1061" extrusionOk="0">
                  <a:moveTo>
                    <a:pt x="345" y="0"/>
                  </a:moveTo>
                  <a:cubicBezTo>
                    <a:pt x="172" y="0"/>
                    <a:pt x="24" y="234"/>
                    <a:pt x="12" y="524"/>
                  </a:cubicBezTo>
                  <a:cubicBezTo>
                    <a:pt x="0" y="822"/>
                    <a:pt x="143" y="1060"/>
                    <a:pt x="322" y="1060"/>
                  </a:cubicBezTo>
                  <a:cubicBezTo>
                    <a:pt x="500" y="1060"/>
                    <a:pt x="667" y="834"/>
                    <a:pt x="667" y="536"/>
                  </a:cubicBezTo>
                  <a:cubicBezTo>
                    <a:pt x="679" y="239"/>
                    <a:pt x="536" y="1"/>
                    <a:pt x="357" y="1"/>
                  </a:cubicBezTo>
                  <a:cubicBezTo>
                    <a:pt x="353" y="0"/>
                    <a:pt x="349" y="0"/>
                    <a:pt x="345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6272;p63">
              <a:extLst>
                <a:ext uri="{FF2B5EF4-FFF2-40B4-BE49-F238E27FC236}">
                  <a16:creationId xmlns:a16="http://schemas.microsoft.com/office/drawing/2014/main" id="{2495750D-7CFF-6BD4-458C-4B984011C861}"/>
                </a:ext>
              </a:extLst>
            </p:cNvPr>
            <p:cNvSpPr/>
            <p:nvPr/>
          </p:nvSpPr>
          <p:spPr>
            <a:xfrm>
              <a:off x="6293552" y="3103344"/>
              <a:ext cx="111975" cy="52572"/>
            </a:xfrm>
            <a:custGeom>
              <a:avLst/>
              <a:gdLst/>
              <a:ahLst/>
              <a:cxnLst/>
              <a:rect l="l" t="t" r="r" b="b"/>
              <a:pathLst>
                <a:path w="2262" h="1062" extrusionOk="0">
                  <a:moveTo>
                    <a:pt x="643" y="0"/>
                  </a:moveTo>
                  <a:cubicBezTo>
                    <a:pt x="536" y="0"/>
                    <a:pt x="417" y="0"/>
                    <a:pt x="310" y="12"/>
                  </a:cubicBezTo>
                  <a:cubicBezTo>
                    <a:pt x="227" y="24"/>
                    <a:pt x="84" y="48"/>
                    <a:pt x="24" y="119"/>
                  </a:cubicBezTo>
                  <a:cubicBezTo>
                    <a:pt x="0" y="167"/>
                    <a:pt x="12" y="226"/>
                    <a:pt x="60" y="250"/>
                  </a:cubicBezTo>
                  <a:cubicBezTo>
                    <a:pt x="88" y="269"/>
                    <a:pt x="125" y="275"/>
                    <a:pt x="162" y="275"/>
                  </a:cubicBezTo>
                  <a:cubicBezTo>
                    <a:pt x="219" y="275"/>
                    <a:pt x="279" y="262"/>
                    <a:pt x="322" y="262"/>
                  </a:cubicBezTo>
                  <a:cubicBezTo>
                    <a:pt x="417" y="262"/>
                    <a:pt x="524" y="262"/>
                    <a:pt x="608" y="286"/>
                  </a:cubicBezTo>
                  <a:cubicBezTo>
                    <a:pt x="810" y="298"/>
                    <a:pt x="977" y="345"/>
                    <a:pt x="1155" y="417"/>
                  </a:cubicBezTo>
                  <a:cubicBezTo>
                    <a:pt x="1334" y="476"/>
                    <a:pt x="1501" y="560"/>
                    <a:pt x="1655" y="679"/>
                  </a:cubicBezTo>
                  <a:lnTo>
                    <a:pt x="1870" y="857"/>
                  </a:lnTo>
                  <a:cubicBezTo>
                    <a:pt x="1953" y="917"/>
                    <a:pt x="2013" y="1012"/>
                    <a:pt x="2096" y="1060"/>
                  </a:cubicBezTo>
                  <a:cubicBezTo>
                    <a:pt x="2102" y="1061"/>
                    <a:pt x="2108" y="1061"/>
                    <a:pt x="2115" y="1061"/>
                  </a:cubicBezTo>
                  <a:cubicBezTo>
                    <a:pt x="2183" y="1061"/>
                    <a:pt x="2262" y="1006"/>
                    <a:pt x="2251" y="941"/>
                  </a:cubicBezTo>
                  <a:cubicBezTo>
                    <a:pt x="2215" y="834"/>
                    <a:pt x="2155" y="762"/>
                    <a:pt x="2084" y="667"/>
                  </a:cubicBezTo>
                  <a:cubicBezTo>
                    <a:pt x="2013" y="584"/>
                    <a:pt x="1929" y="500"/>
                    <a:pt x="1846" y="441"/>
                  </a:cubicBezTo>
                  <a:cubicBezTo>
                    <a:pt x="1667" y="310"/>
                    <a:pt x="1477" y="203"/>
                    <a:pt x="1262" y="131"/>
                  </a:cubicBezTo>
                  <a:cubicBezTo>
                    <a:pt x="1060" y="60"/>
                    <a:pt x="846" y="12"/>
                    <a:pt x="64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6273;p63">
              <a:extLst>
                <a:ext uri="{FF2B5EF4-FFF2-40B4-BE49-F238E27FC236}">
                  <a16:creationId xmlns:a16="http://schemas.microsoft.com/office/drawing/2014/main" id="{87BF3D21-3DA2-AFB0-F7B3-A7EA3141656D}"/>
                </a:ext>
              </a:extLst>
            </p:cNvPr>
            <p:cNvSpPr/>
            <p:nvPr/>
          </p:nvSpPr>
          <p:spPr>
            <a:xfrm>
              <a:off x="6116874" y="3107452"/>
              <a:ext cx="74749" cy="47968"/>
            </a:xfrm>
            <a:custGeom>
              <a:avLst/>
              <a:gdLst/>
              <a:ahLst/>
              <a:cxnLst/>
              <a:rect l="l" t="t" r="r" b="b"/>
              <a:pathLst>
                <a:path w="1510" h="969" extrusionOk="0">
                  <a:moveTo>
                    <a:pt x="1069" y="1"/>
                  </a:moveTo>
                  <a:cubicBezTo>
                    <a:pt x="914" y="1"/>
                    <a:pt x="771" y="48"/>
                    <a:pt x="640" y="108"/>
                  </a:cubicBezTo>
                  <a:cubicBezTo>
                    <a:pt x="486" y="167"/>
                    <a:pt x="367" y="274"/>
                    <a:pt x="248" y="393"/>
                  </a:cubicBezTo>
                  <a:cubicBezTo>
                    <a:pt x="188" y="453"/>
                    <a:pt x="140" y="513"/>
                    <a:pt x="105" y="596"/>
                  </a:cubicBezTo>
                  <a:cubicBezTo>
                    <a:pt x="69" y="679"/>
                    <a:pt x="21" y="751"/>
                    <a:pt x="9" y="858"/>
                  </a:cubicBezTo>
                  <a:cubicBezTo>
                    <a:pt x="0" y="913"/>
                    <a:pt x="41" y="968"/>
                    <a:pt x="82" y="968"/>
                  </a:cubicBezTo>
                  <a:cubicBezTo>
                    <a:pt x="94" y="968"/>
                    <a:pt x="106" y="964"/>
                    <a:pt x="117" y="953"/>
                  </a:cubicBezTo>
                  <a:cubicBezTo>
                    <a:pt x="176" y="917"/>
                    <a:pt x="224" y="834"/>
                    <a:pt x="259" y="774"/>
                  </a:cubicBezTo>
                  <a:cubicBezTo>
                    <a:pt x="319" y="739"/>
                    <a:pt x="367" y="679"/>
                    <a:pt x="414" y="620"/>
                  </a:cubicBezTo>
                  <a:cubicBezTo>
                    <a:pt x="498" y="513"/>
                    <a:pt x="605" y="441"/>
                    <a:pt x="724" y="382"/>
                  </a:cubicBezTo>
                  <a:cubicBezTo>
                    <a:pt x="843" y="310"/>
                    <a:pt x="962" y="286"/>
                    <a:pt x="1093" y="274"/>
                  </a:cubicBezTo>
                  <a:cubicBezTo>
                    <a:pt x="1113" y="266"/>
                    <a:pt x="1135" y="264"/>
                    <a:pt x="1159" y="264"/>
                  </a:cubicBezTo>
                  <a:cubicBezTo>
                    <a:pt x="1205" y="264"/>
                    <a:pt x="1256" y="274"/>
                    <a:pt x="1295" y="274"/>
                  </a:cubicBezTo>
                  <a:cubicBezTo>
                    <a:pt x="1335" y="274"/>
                    <a:pt x="1380" y="290"/>
                    <a:pt x="1420" y="290"/>
                  </a:cubicBezTo>
                  <a:cubicBezTo>
                    <a:pt x="1439" y="290"/>
                    <a:pt x="1458" y="286"/>
                    <a:pt x="1474" y="274"/>
                  </a:cubicBezTo>
                  <a:cubicBezTo>
                    <a:pt x="1498" y="262"/>
                    <a:pt x="1510" y="191"/>
                    <a:pt x="1486" y="155"/>
                  </a:cubicBezTo>
                  <a:cubicBezTo>
                    <a:pt x="1438" y="60"/>
                    <a:pt x="1355" y="48"/>
                    <a:pt x="1295" y="36"/>
                  </a:cubicBezTo>
                  <a:cubicBezTo>
                    <a:pt x="1212" y="1"/>
                    <a:pt x="1141" y="1"/>
                    <a:pt x="1069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6274;p63">
              <a:extLst>
                <a:ext uri="{FF2B5EF4-FFF2-40B4-BE49-F238E27FC236}">
                  <a16:creationId xmlns:a16="http://schemas.microsoft.com/office/drawing/2014/main" id="{164CD87C-3ABF-6E43-337C-B202DFA27F26}"/>
                </a:ext>
              </a:extLst>
            </p:cNvPr>
            <p:cNvSpPr/>
            <p:nvPr/>
          </p:nvSpPr>
          <p:spPr>
            <a:xfrm>
              <a:off x="6170337" y="3187203"/>
              <a:ext cx="55492" cy="124598"/>
            </a:xfrm>
            <a:custGeom>
              <a:avLst/>
              <a:gdLst/>
              <a:ahLst/>
              <a:cxnLst/>
              <a:rect l="l" t="t" r="r" b="b"/>
              <a:pathLst>
                <a:path w="1121" h="2517" extrusionOk="0">
                  <a:moveTo>
                    <a:pt x="791" y="1"/>
                  </a:moveTo>
                  <a:cubicBezTo>
                    <a:pt x="763" y="1"/>
                    <a:pt x="736" y="19"/>
                    <a:pt x="751" y="56"/>
                  </a:cubicBezTo>
                  <a:cubicBezTo>
                    <a:pt x="763" y="223"/>
                    <a:pt x="823" y="366"/>
                    <a:pt x="846" y="533"/>
                  </a:cubicBezTo>
                  <a:cubicBezTo>
                    <a:pt x="882" y="699"/>
                    <a:pt x="906" y="878"/>
                    <a:pt x="894" y="1045"/>
                  </a:cubicBezTo>
                  <a:cubicBezTo>
                    <a:pt x="894" y="1176"/>
                    <a:pt x="894" y="1354"/>
                    <a:pt x="823" y="1473"/>
                  </a:cubicBezTo>
                  <a:cubicBezTo>
                    <a:pt x="777" y="1536"/>
                    <a:pt x="709" y="1555"/>
                    <a:pt x="637" y="1555"/>
                  </a:cubicBezTo>
                  <a:cubicBezTo>
                    <a:pt x="560" y="1555"/>
                    <a:pt x="479" y="1533"/>
                    <a:pt x="418" y="1521"/>
                  </a:cubicBezTo>
                  <a:cubicBezTo>
                    <a:pt x="370" y="1503"/>
                    <a:pt x="308" y="1488"/>
                    <a:pt x="248" y="1488"/>
                  </a:cubicBezTo>
                  <a:cubicBezTo>
                    <a:pt x="189" y="1488"/>
                    <a:pt x="132" y="1503"/>
                    <a:pt x="96" y="1545"/>
                  </a:cubicBezTo>
                  <a:cubicBezTo>
                    <a:pt x="1" y="1652"/>
                    <a:pt x="84" y="1819"/>
                    <a:pt x="120" y="1914"/>
                  </a:cubicBezTo>
                  <a:cubicBezTo>
                    <a:pt x="239" y="2176"/>
                    <a:pt x="453" y="2378"/>
                    <a:pt x="692" y="2509"/>
                  </a:cubicBezTo>
                  <a:cubicBezTo>
                    <a:pt x="701" y="2515"/>
                    <a:pt x="710" y="2517"/>
                    <a:pt x="719" y="2517"/>
                  </a:cubicBezTo>
                  <a:cubicBezTo>
                    <a:pt x="767" y="2517"/>
                    <a:pt x="801" y="2444"/>
                    <a:pt x="751" y="2414"/>
                  </a:cubicBezTo>
                  <a:cubicBezTo>
                    <a:pt x="513" y="2247"/>
                    <a:pt x="322" y="2009"/>
                    <a:pt x="227" y="1735"/>
                  </a:cubicBezTo>
                  <a:cubicBezTo>
                    <a:pt x="227" y="1723"/>
                    <a:pt x="203" y="1676"/>
                    <a:pt x="227" y="1664"/>
                  </a:cubicBezTo>
                  <a:cubicBezTo>
                    <a:pt x="232" y="1654"/>
                    <a:pt x="248" y="1650"/>
                    <a:pt x="266" y="1650"/>
                  </a:cubicBezTo>
                  <a:cubicBezTo>
                    <a:pt x="291" y="1650"/>
                    <a:pt x="321" y="1657"/>
                    <a:pt x="334" y="1664"/>
                  </a:cubicBezTo>
                  <a:cubicBezTo>
                    <a:pt x="406" y="1688"/>
                    <a:pt x="465" y="1711"/>
                    <a:pt x="537" y="1723"/>
                  </a:cubicBezTo>
                  <a:cubicBezTo>
                    <a:pt x="580" y="1735"/>
                    <a:pt x="625" y="1742"/>
                    <a:pt x="669" y="1742"/>
                  </a:cubicBezTo>
                  <a:cubicBezTo>
                    <a:pt x="758" y="1742"/>
                    <a:pt x="842" y="1715"/>
                    <a:pt x="906" y="1652"/>
                  </a:cubicBezTo>
                  <a:cubicBezTo>
                    <a:pt x="1120" y="1485"/>
                    <a:pt x="1108" y="1128"/>
                    <a:pt x="1084" y="890"/>
                  </a:cubicBezTo>
                  <a:cubicBezTo>
                    <a:pt x="1073" y="616"/>
                    <a:pt x="1025" y="235"/>
                    <a:pt x="834" y="21"/>
                  </a:cubicBezTo>
                  <a:cubicBezTo>
                    <a:pt x="825" y="7"/>
                    <a:pt x="808" y="1"/>
                    <a:pt x="791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6275;p63">
              <a:extLst>
                <a:ext uri="{FF2B5EF4-FFF2-40B4-BE49-F238E27FC236}">
                  <a16:creationId xmlns:a16="http://schemas.microsoft.com/office/drawing/2014/main" id="{B14B5797-216B-86D9-98D9-6609FE46D5B1}"/>
                </a:ext>
              </a:extLst>
            </p:cNvPr>
            <p:cNvSpPr/>
            <p:nvPr/>
          </p:nvSpPr>
          <p:spPr>
            <a:xfrm>
              <a:off x="6641858" y="4217866"/>
              <a:ext cx="198109" cy="291223"/>
            </a:xfrm>
            <a:custGeom>
              <a:avLst/>
              <a:gdLst/>
              <a:ahLst/>
              <a:cxnLst/>
              <a:rect l="l" t="t" r="r" b="b"/>
              <a:pathLst>
                <a:path w="4002" h="5883" extrusionOk="0">
                  <a:moveTo>
                    <a:pt x="1323" y="1"/>
                  </a:moveTo>
                  <a:cubicBezTo>
                    <a:pt x="1323" y="1"/>
                    <a:pt x="1251" y="1049"/>
                    <a:pt x="1132" y="1465"/>
                  </a:cubicBezTo>
                  <a:cubicBezTo>
                    <a:pt x="1013" y="1894"/>
                    <a:pt x="1" y="3870"/>
                    <a:pt x="239" y="4001"/>
                  </a:cubicBezTo>
                  <a:cubicBezTo>
                    <a:pt x="257" y="4013"/>
                    <a:pt x="277" y="4018"/>
                    <a:pt x="298" y="4018"/>
                  </a:cubicBezTo>
                  <a:cubicBezTo>
                    <a:pt x="562" y="4018"/>
                    <a:pt x="1060" y="3204"/>
                    <a:pt x="1061" y="3204"/>
                  </a:cubicBezTo>
                  <a:lnTo>
                    <a:pt x="1061" y="3204"/>
                  </a:lnTo>
                  <a:cubicBezTo>
                    <a:pt x="1061" y="3204"/>
                    <a:pt x="989" y="5275"/>
                    <a:pt x="1287" y="5347"/>
                  </a:cubicBezTo>
                  <a:cubicBezTo>
                    <a:pt x="1295" y="5349"/>
                    <a:pt x="1303" y="5350"/>
                    <a:pt x="1311" y="5350"/>
                  </a:cubicBezTo>
                  <a:cubicBezTo>
                    <a:pt x="1596" y="5350"/>
                    <a:pt x="1799" y="3930"/>
                    <a:pt x="1799" y="3930"/>
                  </a:cubicBezTo>
                  <a:cubicBezTo>
                    <a:pt x="1799" y="3930"/>
                    <a:pt x="1799" y="5871"/>
                    <a:pt x="2156" y="5883"/>
                  </a:cubicBezTo>
                  <a:cubicBezTo>
                    <a:pt x="2157" y="5883"/>
                    <a:pt x="2158" y="5883"/>
                    <a:pt x="2159" y="5883"/>
                  </a:cubicBezTo>
                  <a:cubicBezTo>
                    <a:pt x="2537" y="5883"/>
                    <a:pt x="2513" y="3943"/>
                    <a:pt x="2513" y="3942"/>
                  </a:cubicBezTo>
                  <a:lnTo>
                    <a:pt x="2513" y="3942"/>
                  </a:lnTo>
                  <a:cubicBezTo>
                    <a:pt x="2513" y="3942"/>
                    <a:pt x="2909" y="5550"/>
                    <a:pt x="3183" y="5550"/>
                  </a:cubicBezTo>
                  <a:cubicBezTo>
                    <a:pt x="3186" y="5550"/>
                    <a:pt x="3189" y="5550"/>
                    <a:pt x="3192" y="5549"/>
                  </a:cubicBezTo>
                  <a:cubicBezTo>
                    <a:pt x="3454" y="5525"/>
                    <a:pt x="3263" y="3704"/>
                    <a:pt x="3263" y="3704"/>
                  </a:cubicBezTo>
                  <a:lnTo>
                    <a:pt x="3263" y="3704"/>
                  </a:lnTo>
                  <a:cubicBezTo>
                    <a:pt x="3263" y="3704"/>
                    <a:pt x="3609" y="4740"/>
                    <a:pt x="3801" y="4740"/>
                  </a:cubicBezTo>
                  <a:cubicBezTo>
                    <a:pt x="3805" y="4740"/>
                    <a:pt x="3808" y="4740"/>
                    <a:pt x="3811" y="4740"/>
                  </a:cubicBezTo>
                  <a:cubicBezTo>
                    <a:pt x="4001" y="4692"/>
                    <a:pt x="3632" y="3049"/>
                    <a:pt x="3573" y="2418"/>
                  </a:cubicBezTo>
                  <a:cubicBezTo>
                    <a:pt x="3513" y="1775"/>
                    <a:pt x="3513" y="275"/>
                    <a:pt x="3513" y="251"/>
                  </a:cubicBezTo>
                  <a:lnTo>
                    <a:pt x="1323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5812;p62">
              <a:extLst>
                <a:ext uri="{FF2B5EF4-FFF2-40B4-BE49-F238E27FC236}">
                  <a16:creationId xmlns:a16="http://schemas.microsoft.com/office/drawing/2014/main" id="{822AAE78-6831-9E1A-2096-13D211888BDC}"/>
                </a:ext>
              </a:extLst>
            </p:cNvPr>
            <p:cNvSpPr/>
            <p:nvPr/>
          </p:nvSpPr>
          <p:spPr>
            <a:xfrm>
              <a:off x="6267063" y="3552878"/>
              <a:ext cx="22806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06" name="Picture 205">
              <a:extLst>
                <a:ext uri="{FF2B5EF4-FFF2-40B4-BE49-F238E27FC236}">
                  <a16:creationId xmlns:a16="http://schemas.microsoft.com/office/drawing/2014/main" id="{A06A4E48-012F-CCE9-624C-56ACEE0073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2" t="23691" r="70027" b="25785"/>
            <a:stretch/>
          </p:blipFill>
          <p:spPr>
            <a:xfrm flipH="1">
              <a:off x="6192524" y="3621099"/>
              <a:ext cx="372088" cy="511314"/>
            </a:xfrm>
            <a:prstGeom prst="rect">
              <a:avLst/>
            </a:prstGeom>
          </p:spPr>
        </p:pic>
      </p:grpSp>
      <p:sp>
        <p:nvSpPr>
          <p:cNvPr id="376" name="Google Shape;5951;p62">
            <a:extLst>
              <a:ext uri="{FF2B5EF4-FFF2-40B4-BE49-F238E27FC236}">
                <a16:creationId xmlns:a16="http://schemas.microsoft.com/office/drawing/2014/main" id="{312159D6-1124-C3B3-4292-4E08603E8084}"/>
              </a:ext>
            </a:extLst>
          </p:cNvPr>
          <p:cNvSpPr/>
          <p:nvPr/>
        </p:nvSpPr>
        <p:spPr>
          <a:xfrm>
            <a:off x="2155833" y="4730617"/>
            <a:ext cx="776091" cy="84176"/>
          </a:xfrm>
          <a:custGeom>
            <a:avLst/>
            <a:gdLst/>
            <a:ahLst/>
            <a:cxnLst/>
            <a:rect l="l" t="t" r="r" b="b"/>
            <a:pathLst>
              <a:path w="20873" h="2406" extrusionOk="0">
                <a:moveTo>
                  <a:pt x="10443" y="0"/>
                </a:moveTo>
                <a:cubicBezTo>
                  <a:pt x="4680" y="0"/>
                  <a:pt x="1" y="536"/>
                  <a:pt x="1" y="1203"/>
                </a:cubicBezTo>
                <a:cubicBezTo>
                  <a:pt x="1" y="1869"/>
                  <a:pt x="4680" y="2405"/>
                  <a:pt x="10443" y="2405"/>
                </a:cubicBezTo>
                <a:cubicBezTo>
                  <a:pt x="16205" y="2405"/>
                  <a:pt x="20872" y="1869"/>
                  <a:pt x="20872" y="1203"/>
                </a:cubicBezTo>
                <a:cubicBezTo>
                  <a:pt x="20872" y="536"/>
                  <a:pt x="16205" y="0"/>
                  <a:pt x="10443" y="0"/>
                </a:cubicBezTo>
                <a:close/>
              </a:path>
            </a:pathLst>
          </a:custGeom>
          <a:solidFill>
            <a:srgbClr val="8EB3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7" name="Google Shape;5957;p62">
            <a:extLst>
              <a:ext uri="{FF2B5EF4-FFF2-40B4-BE49-F238E27FC236}">
                <a16:creationId xmlns:a16="http://schemas.microsoft.com/office/drawing/2014/main" id="{E8C7FCE1-B4F6-B251-02CB-FC357922D4F8}"/>
              </a:ext>
            </a:extLst>
          </p:cNvPr>
          <p:cNvSpPr/>
          <p:nvPr/>
        </p:nvSpPr>
        <p:spPr>
          <a:xfrm>
            <a:off x="2745223" y="4171981"/>
            <a:ext cx="135282" cy="165086"/>
          </a:xfrm>
          <a:custGeom>
            <a:avLst/>
            <a:gdLst/>
            <a:ahLst/>
            <a:cxnLst/>
            <a:rect l="l" t="t" r="r" b="b"/>
            <a:pathLst>
              <a:path w="3668" h="4757" extrusionOk="0">
                <a:moveTo>
                  <a:pt x="2584" y="0"/>
                </a:moveTo>
                <a:lnTo>
                  <a:pt x="453" y="786"/>
                </a:lnTo>
                <a:cubicBezTo>
                  <a:pt x="941" y="1941"/>
                  <a:pt x="0" y="2989"/>
                  <a:pt x="619" y="3548"/>
                </a:cubicBezTo>
                <a:cubicBezTo>
                  <a:pt x="876" y="3384"/>
                  <a:pt x="958" y="3310"/>
                  <a:pt x="987" y="3310"/>
                </a:cubicBezTo>
                <a:cubicBezTo>
                  <a:pt x="1006" y="3310"/>
                  <a:pt x="1003" y="3343"/>
                  <a:pt x="1012" y="3405"/>
                </a:cubicBezTo>
                <a:cubicBezTo>
                  <a:pt x="1045" y="3537"/>
                  <a:pt x="1289" y="4756"/>
                  <a:pt x="1866" y="4756"/>
                </a:cubicBezTo>
                <a:cubicBezTo>
                  <a:pt x="1916" y="4756"/>
                  <a:pt x="1969" y="4747"/>
                  <a:pt x="2024" y="4727"/>
                </a:cubicBezTo>
                <a:cubicBezTo>
                  <a:pt x="2108" y="4691"/>
                  <a:pt x="2191" y="4667"/>
                  <a:pt x="2286" y="4608"/>
                </a:cubicBezTo>
                <a:cubicBezTo>
                  <a:pt x="2369" y="4536"/>
                  <a:pt x="2441" y="4465"/>
                  <a:pt x="2524" y="4370"/>
                </a:cubicBezTo>
                <a:cubicBezTo>
                  <a:pt x="2619" y="4239"/>
                  <a:pt x="2703" y="4108"/>
                  <a:pt x="2834" y="4001"/>
                </a:cubicBezTo>
                <a:cubicBezTo>
                  <a:pt x="2953" y="3929"/>
                  <a:pt x="3072" y="3893"/>
                  <a:pt x="3120" y="3751"/>
                </a:cubicBezTo>
                <a:cubicBezTo>
                  <a:pt x="3155" y="3631"/>
                  <a:pt x="3191" y="3501"/>
                  <a:pt x="3274" y="3405"/>
                </a:cubicBezTo>
                <a:cubicBezTo>
                  <a:pt x="3393" y="3286"/>
                  <a:pt x="3536" y="3227"/>
                  <a:pt x="3620" y="3072"/>
                </a:cubicBezTo>
                <a:cubicBezTo>
                  <a:pt x="3632" y="3048"/>
                  <a:pt x="3655" y="3036"/>
                  <a:pt x="3667" y="3000"/>
                </a:cubicBezTo>
                <a:lnTo>
                  <a:pt x="3667" y="2989"/>
                </a:lnTo>
                <a:cubicBezTo>
                  <a:pt x="3655" y="2941"/>
                  <a:pt x="3655" y="2893"/>
                  <a:pt x="3632" y="2858"/>
                </a:cubicBezTo>
                <a:cubicBezTo>
                  <a:pt x="3548" y="2453"/>
                  <a:pt x="3298" y="2108"/>
                  <a:pt x="3131" y="1750"/>
                </a:cubicBezTo>
                <a:cubicBezTo>
                  <a:pt x="2881" y="1191"/>
                  <a:pt x="2715" y="595"/>
                  <a:pt x="2584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8" name="Google Shape;5958;p62">
            <a:extLst>
              <a:ext uri="{FF2B5EF4-FFF2-40B4-BE49-F238E27FC236}">
                <a16:creationId xmlns:a16="http://schemas.microsoft.com/office/drawing/2014/main" id="{70E465DA-3D51-B910-AFA1-B2A852D15D5B}"/>
              </a:ext>
            </a:extLst>
          </p:cNvPr>
          <p:cNvSpPr/>
          <p:nvPr/>
        </p:nvSpPr>
        <p:spPr>
          <a:xfrm>
            <a:off x="2651949" y="3774448"/>
            <a:ext cx="221438" cy="484326"/>
          </a:xfrm>
          <a:custGeom>
            <a:avLst/>
            <a:gdLst/>
            <a:ahLst/>
            <a:cxnLst/>
            <a:rect l="l" t="t" r="r" b="b"/>
            <a:pathLst>
              <a:path w="6004" h="13956" extrusionOk="0">
                <a:moveTo>
                  <a:pt x="1194" y="1"/>
                </a:moveTo>
                <a:cubicBezTo>
                  <a:pt x="501" y="1"/>
                  <a:pt x="1" y="1486"/>
                  <a:pt x="29" y="2644"/>
                </a:cubicBezTo>
                <a:cubicBezTo>
                  <a:pt x="76" y="4097"/>
                  <a:pt x="981" y="4966"/>
                  <a:pt x="1719" y="8133"/>
                </a:cubicBezTo>
                <a:cubicBezTo>
                  <a:pt x="2196" y="10205"/>
                  <a:pt x="2589" y="12062"/>
                  <a:pt x="2815" y="13086"/>
                </a:cubicBezTo>
                <a:cubicBezTo>
                  <a:pt x="2815" y="13122"/>
                  <a:pt x="2827" y="13134"/>
                  <a:pt x="2827" y="13158"/>
                </a:cubicBezTo>
                <a:cubicBezTo>
                  <a:pt x="2934" y="13670"/>
                  <a:pt x="2993" y="13955"/>
                  <a:pt x="2993" y="13955"/>
                </a:cubicBezTo>
                <a:cubicBezTo>
                  <a:pt x="3013" y="13956"/>
                  <a:pt x="3034" y="13956"/>
                  <a:pt x="3055" y="13956"/>
                </a:cubicBezTo>
                <a:cubicBezTo>
                  <a:pt x="3970" y="13956"/>
                  <a:pt x="6004" y="13706"/>
                  <a:pt x="5922" y="13217"/>
                </a:cubicBezTo>
                <a:lnTo>
                  <a:pt x="5839" y="12646"/>
                </a:lnTo>
                <a:cubicBezTo>
                  <a:pt x="5839" y="12610"/>
                  <a:pt x="5827" y="12562"/>
                  <a:pt x="5827" y="12539"/>
                </a:cubicBezTo>
                <a:cubicBezTo>
                  <a:pt x="4827" y="6645"/>
                  <a:pt x="2565" y="1299"/>
                  <a:pt x="1779" y="347"/>
                </a:cubicBezTo>
                <a:cubicBezTo>
                  <a:pt x="1575" y="105"/>
                  <a:pt x="1378" y="1"/>
                  <a:pt x="119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9" name="Google Shape;5959;p62">
            <a:extLst>
              <a:ext uri="{FF2B5EF4-FFF2-40B4-BE49-F238E27FC236}">
                <a16:creationId xmlns:a16="http://schemas.microsoft.com/office/drawing/2014/main" id="{8F5FD992-9013-7D18-2AA0-3076C641777A}"/>
              </a:ext>
            </a:extLst>
          </p:cNvPr>
          <p:cNvSpPr/>
          <p:nvPr/>
        </p:nvSpPr>
        <p:spPr>
          <a:xfrm>
            <a:off x="2755291" y="4209982"/>
            <a:ext cx="112047" cy="21100"/>
          </a:xfrm>
          <a:custGeom>
            <a:avLst/>
            <a:gdLst/>
            <a:ahLst/>
            <a:cxnLst/>
            <a:rect l="l" t="t" r="r" b="b"/>
            <a:pathLst>
              <a:path w="3038" h="608" extrusionOk="0">
                <a:moveTo>
                  <a:pt x="3001" y="0"/>
                </a:moveTo>
                <a:cubicBezTo>
                  <a:pt x="2787" y="72"/>
                  <a:pt x="2561" y="131"/>
                  <a:pt x="2335" y="191"/>
                </a:cubicBezTo>
                <a:cubicBezTo>
                  <a:pt x="1739" y="346"/>
                  <a:pt x="1132" y="453"/>
                  <a:pt x="525" y="512"/>
                </a:cubicBezTo>
                <a:cubicBezTo>
                  <a:pt x="358" y="524"/>
                  <a:pt x="180" y="524"/>
                  <a:pt x="1" y="536"/>
                </a:cubicBezTo>
                <a:cubicBezTo>
                  <a:pt x="1" y="572"/>
                  <a:pt x="13" y="584"/>
                  <a:pt x="13" y="608"/>
                </a:cubicBezTo>
                <a:cubicBezTo>
                  <a:pt x="1037" y="596"/>
                  <a:pt x="2073" y="405"/>
                  <a:pt x="3037" y="108"/>
                </a:cubicBezTo>
                <a:cubicBezTo>
                  <a:pt x="3037" y="60"/>
                  <a:pt x="3025" y="36"/>
                  <a:pt x="3001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0" name="Google Shape;5962;p62">
            <a:extLst>
              <a:ext uri="{FF2B5EF4-FFF2-40B4-BE49-F238E27FC236}">
                <a16:creationId xmlns:a16="http://schemas.microsoft.com/office/drawing/2014/main" id="{1D9AB1C6-0EA1-7FA6-9645-3161FDCEE47D}"/>
              </a:ext>
            </a:extLst>
          </p:cNvPr>
          <p:cNvSpPr/>
          <p:nvPr/>
        </p:nvSpPr>
        <p:spPr>
          <a:xfrm>
            <a:off x="2306514" y="4162055"/>
            <a:ext cx="435647" cy="537596"/>
          </a:xfrm>
          <a:custGeom>
            <a:avLst/>
            <a:gdLst/>
            <a:ahLst/>
            <a:cxnLst/>
            <a:rect l="l" t="t" r="r" b="b"/>
            <a:pathLst>
              <a:path w="11812" h="15491" extrusionOk="0">
                <a:moveTo>
                  <a:pt x="11812" y="0"/>
                </a:moveTo>
                <a:lnTo>
                  <a:pt x="11812" y="0"/>
                </a:lnTo>
                <a:cubicBezTo>
                  <a:pt x="10681" y="298"/>
                  <a:pt x="9490" y="417"/>
                  <a:pt x="8323" y="477"/>
                </a:cubicBezTo>
                <a:cubicBezTo>
                  <a:pt x="7619" y="515"/>
                  <a:pt x="6912" y="535"/>
                  <a:pt x="6204" y="535"/>
                </a:cubicBezTo>
                <a:cubicBezTo>
                  <a:pt x="4913" y="535"/>
                  <a:pt x="3619" y="468"/>
                  <a:pt x="2334" y="322"/>
                </a:cubicBezTo>
                <a:cubicBezTo>
                  <a:pt x="2267" y="313"/>
                  <a:pt x="2206" y="305"/>
                  <a:pt x="2129" y="305"/>
                </a:cubicBezTo>
                <a:cubicBezTo>
                  <a:pt x="2097" y="305"/>
                  <a:pt x="2063" y="306"/>
                  <a:pt x="2025" y="310"/>
                </a:cubicBezTo>
                <a:cubicBezTo>
                  <a:pt x="1644" y="3322"/>
                  <a:pt x="310" y="12502"/>
                  <a:pt x="1" y="15490"/>
                </a:cubicBezTo>
                <a:lnTo>
                  <a:pt x="3418" y="15490"/>
                </a:lnTo>
                <a:cubicBezTo>
                  <a:pt x="3418" y="15490"/>
                  <a:pt x="5597" y="2894"/>
                  <a:pt x="6228" y="2560"/>
                </a:cubicBezTo>
                <a:cubicBezTo>
                  <a:pt x="6574" y="2361"/>
                  <a:pt x="6819" y="2300"/>
                  <a:pt x="7015" y="2300"/>
                </a:cubicBezTo>
                <a:cubicBezTo>
                  <a:pt x="7088" y="2300"/>
                  <a:pt x="7154" y="2309"/>
                  <a:pt x="7216" y="2322"/>
                </a:cubicBezTo>
                <a:cubicBezTo>
                  <a:pt x="7442" y="2358"/>
                  <a:pt x="6966" y="12752"/>
                  <a:pt x="6942" y="15490"/>
                </a:cubicBezTo>
                <a:lnTo>
                  <a:pt x="10395" y="15490"/>
                </a:lnTo>
                <a:cubicBezTo>
                  <a:pt x="10395" y="15490"/>
                  <a:pt x="11062" y="9049"/>
                  <a:pt x="11490" y="6096"/>
                </a:cubicBezTo>
                <a:cubicBezTo>
                  <a:pt x="11645" y="4977"/>
                  <a:pt x="11788" y="2620"/>
                  <a:pt x="11812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1" name="Google Shape;5963;p62">
            <a:extLst>
              <a:ext uri="{FF2B5EF4-FFF2-40B4-BE49-F238E27FC236}">
                <a16:creationId xmlns:a16="http://schemas.microsoft.com/office/drawing/2014/main" id="{B964A249-559C-910D-0857-7D9966C49578}"/>
              </a:ext>
            </a:extLst>
          </p:cNvPr>
          <p:cNvSpPr/>
          <p:nvPr/>
        </p:nvSpPr>
        <p:spPr>
          <a:xfrm>
            <a:off x="2351325" y="4160806"/>
            <a:ext cx="391278" cy="237374"/>
          </a:xfrm>
          <a:custGeom>
            <a:avLst/>
            <a:gdLst/>
            <a:ahLst/>
            <a:cxnLst/>
            <a:rect l="l" t="t" r="r" b="b"/>
            <a:pathLst>
              <a:path w="10609" h="6840" extrusionOk="0">
                <a:moveTo>
                  <a:pt x="10609" y="1"/>
                </a:moveTo>
                <a:cubicBezTo>
                  <a:pt x="9478" y="298"/>
                  <a:pt x="8287" y="417"/>
                  <a:pt x="7132" y="477"/>
                </a:cubicBezTo>
                <a:cubicBezTo>
                  <a:pt x="6364" y="518"/>
                  <a:pt x="5593" y="542"/>
                  <a:pt x="4823" y="542"/>
                </a:cubicBezTo>
                <a:cubicBezTo>
                  <a:pt x="3585" y="542"/>
                  <a:pt x="2349" y="481"/>
                  <a:pt x="1131" y="334"/>
                </a:cubicBezTo>
                <a:cubicBezTo>
                  <a:pt x="1036" y="322"/>
                  <a:pt x="953" y="322"/>
                  <a:pt x="846" y="298"/>
                </a:cubicBezTo>
                <a:cubicBezTo>
                  <a:pt x="679" y="1572"/>
                  <a:pt x="357" y="3930"/>
                  <a:pt x="0" y="6466"/>
                </a:cubicBezTo>
                <a:lnTo>
                  <a:pt x="179" y="6513"/>
                </a:lnTo>
                <a:cubicBezTo>
                  <a:pt x="977" y="6692"/>
                  <a:pt x="1810" y="6811"/>
                  <a:pt x="2631" y="6835"/>
                </a:cubicBezTo>
                <a:cubicBezTo>
                  <a:pt x="2743" y="6838"/>
                  <a:pt x="2854" y="6839"/>
                  <a:pt x="2964" y="6839"/>
                </a:cubicBezTo>
                <a:cubicBezTo>
                  <a:pt x="3266" y="6839"/>
                  <a:pt x="3565" y="6828"/>
                  <a:pt x="3870" y="6811"/>
                </a:cubicBezTo>
                <a:cubicBezTo>
                  <a:pt x="4346" y="4549"/>
                  <a:pt x="4787" y="2703"/>
                  <a:pt x="5025" y="2560"/>
                </a:cubicBezTo>
                <a:cubicBezTo>
                  <a:pt x="5384" y="2381"/>
                  <a:pt x="5627" y="2324"/>
                  <a:pt x="5819" y="2324"/>
                </a:cubicBezTo>
                <a:cubicBezTo>
                  <a:pt x="5894" y="2324"/>
                  <a:pt x="5961" y="2333"/>
                  <a:pt x="6025" y="2346"/>
                </a:cubicBezTo>
                <a:cubicBezTo>
                  <a:pt x="6120" y="2358"/>
                  <a:pt x="6084" y="4287"/>
                  <a:pt x="6013" y="6692"/>
                </a:cubicBezTo>
                <a:cubicBezTo>
                  <a:pt x="6453" y="6692"/>
                  <a:pt x="6894" y="6668"/>
                  <a:pt x="7334" y="6668"/>
                </a:cubicBezTo>
                <a:cubicBezTo>
                  <a:pt x="8299" y="6656"/>
                  <a:pt x="9287" y="6609"/>
                  <a:pt x="10240" y="6478"/>
                </a:cubicBezTo>
                <a:cubicBezTo>
                  <a:pt x="10251" y="6347"/>
                  <a:pt x="10263" y="6228"/>
                  <a:pt x="10287" y="6109"/>
                </a:cubicBezTo>
                <a:cubicBezTo>
                  <a:pt x="10442" y="5001"/>
                  <a:pt x="10573" y="2644"/>
                  <a:pt x="10609" y="1"/>
                </a:cubicBezTo>
                <a:close/>
              </a:path>
            </a:pathLst>
          </a:custGeom>
          <a:solidFill>
            <a:srgbClr val="431F5E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2" name="Google Shape;5964;p62">
            <a:extLst>
              <a:ext uri="{FF2B5EF4-FFF2-40B4-BE49-F238E27FC236}">
                <a16:creationId xmlns:a16="http://schemas.microsoft.com/office/drawing/2014/main" id="{5FF46E01-8C70-ECDA-648E-FE2419C9C8C9}"/>
              </a:ext>
            </a:extLst>
          </p:cNvPr>
          <p:cNvSpPr/>
          <p:nvPr/>
        </p:nvSpPr>
        <p:spPr>
          <a:xfrm>
            <a:off x="2544512" y="4692539"/>
            <a:ext cx="229257" cy="68054"/>
          </a:xfrm>
          <a:custGeom>
            <a:avLst/>
            <a:gdLst/>
            <a:ahLst/>
            <a:cxnLst/>
            <a:rect l="l" t="t" r="r" b="b"/>
            <a:pathLst>
              <a:path w="6216" h="1961" extrusionOk="0">
                <a:moveTo>
                  <a:pt x="3232" y="1"/>
                </a:moveTo>
                <a:cubicBezTo>
                  <a:pt x="2226" y="1"/>
                  <a:pt x="598" y="40"/>
                  <a:pt x="489" y="73"/>
                </a:cubicBezTo>
                <a:cubicBezTo>
                  <a:pt x="322" y="109"/>
                  <a:pt x="1" y="1514"/>
                  <a:pt x="180" y="1824"/>
                </a:cubicBezTo>
                <a:cubicBezTo>
                  <a:pt x="234" y="1927"/>
                  <a:pt x="919" y="1961"/>
                  <a:pt x="1812" y="1961"/>
                </a:cubicBezTo>
                <a:cubicBezTo>
                  <a:pt x="3279" y="1961"/>
                  <a:pt x="5306" y="1870"/>
                  <a:pt x="6002" y="1847"/>
                </a:cubicBezTo>
                <a:cubicBezTo>
                  <a:pt x="6133" y="1847"/>
                  <a:pt x="6216" y="1693"/>
                  <a:pt x="6156" y="1574"/>
                </a:cubicBezTo>
                <a:cubicBezTo>
                  <a:pt x="6037" y="1335"/>
                  <a:pt x="5764" y="990"/>
                  <a:pt x="5204" y="633"/>
                </a:cubicBezTo>
                <a:cubicBezTo>
                  <a:pt x="4311" y="61"/>
                  <a:pt x="4013" y="26"/>
                  <a:pt x="4013" y="26"/>
                </a:cubicBezTo>
                <a:cubicBezTo>
                  <a:pt x="3978" y="8"/>
                  <a:pt x="3662" y="1"/>
                  <a:pt x="3232" y="1"/>
                </a:cubicBezTo>
                <a:close/>
              </a:path>
            </a:pathLst>
          </a:custGeom>
          <a:solidFill>
            <a:srgbClr val="C8D9A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3" name="Google Shape;5965;p62">
            <a:extLst>
              <a:ext uri="{FF2B5EF4-FFF2-40B4-BE49-F238E27FC236}">
                <a16:creationId xmlns:a16="http://schemas.microsoft.com/office/drawing/2014/main" id="{52F0F0F4-DCBF-5EA2-8F53-9BBA1D956A3F}"/>
              </a:ext>
            </a:extLst>
          </p:cNvPr>
          <p:cNvSpPr/>
          <p:nvPr/>
        </p:nvSpPr>
        <p:spPr>
          <a:xfrm>
            <a:off x="2287188" y="4692539"/>
            <a:ext cx="229257" cy="68054"/>
          </a:xfrm>
          <a:custGeom>
            <a:avLst/>
            <a:gdLst/>
            <a:ahLst/>
            <a:cxnLst/>
            <a:rect l="l" t="t" r="r" b="b"/>
            <a:pathLst>
              <a:path w="6216" h="1961" extrusionOk="0">
                <a:moveTo>
                  <a:pt x="3232" y="1"/>
                </a:moveTo>
                <a:cubicBezTo>
                  <a:pt x="2226" y="1"/>
                  <a:pt x="598" y="40"/>
                  <a:pt x="489" y="73"/>
                </a:cubicBezTo>
                <a:cubicBezTo>
                  <a:pt x="322" y="109"/>
                  <a:pt x="1" y="1514"/>
                  <a:pt x="179" y="1824"/>
                </a:cubicBezTo>
                <a:cubicBezTo>
                  <a:pt x="234" y="1927"/>
                  <a:pt x="919" y="1961"/>
                  <a:pt x="1812" y="1961"/>
                </a:cubicBezTo>
                <a:cubicBezTo>
                  <a:pt x="3279" y="1961"/>
                  <a:pt x="5306" y="1870"/>
                  <a:pt x="6002" y="1847"/>
                </a:cubicBezTo>
                <a:cubicBezTo>
                  <a:pt x="6133" y="1847"/>
                  <a:pt x="6216" y="1693"/>
                  <a:pt x="6156" y="1574"/>
                </a:cubicBezTo>
                <a:cubicBezTo>
                  <a:pt x="6037" y="1335"/>
                  <a:pt x="5764" y="990"/>
                  <a:pt x="5204" y="633"/>
                </a:cubicBezTo>
                <a:cubicBezTo>
                  <a:pt x="4299" y="61"/>
                  <a:pt x="4013" y="26"/>
                  <a:pt x="4013" y="26"/>
                </a:cubicBezTo>
                <a:cubicBezTo>
                  <a:pt x="3978" y="8"/>
                  <a:pt x="3662" y="1"/>
                  <a:pt x="3232" y="1"/>
                </a:cubicBezTo>
                <a:close/>
              </a:path>
            </a:pathLst>
          </a:custGeom>
          <a:solidFill>
            <a:srgbClr val="C8D9A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4" name="Google Shape;5966;p62">
            <a:extLst>
              <a:ext uri="{FF2B5EF4-FFF2-40B4-BE49-F238E27FC236}">
                <a16:creationId xmlns:a16="http://schemas.microsoft.com/office/drawing/2014/main" id="{E60B695B-C3DF-7707-701E-07AE64EB858F}"/>
              </a:ext>
            </a:extLst>
          </p:cNvPr>
          <p:cNvSpPr/>
          <p:nvPr/>
        </p:nvSpPr>
        <p:spPr>
          <a:xfrm>
            <a:off x="2320123" y="4104204"/>
            <a:ext cx="458919" cy="279435"/>
          </a:xfrm>
          <a:custGeom>
            <a:avLst/>
            <a:gdLst/>
            <a:ahLst/>
            <a:cxnLst/>
            <a:rect l="l" t="t" r="r" b="b"/>
            <a:pathLst>
              <a:path w="12443" h="8052" extrusionOk="0">
                <a:moveTo>
                  <a:pt x="12050" y="0"/>
                </a:moveTo>
                <a:cubicBezTo>
                  <a:pt x="12026" y="0"/>
                  <a:pt x="11752" y="0"/>
                  <a:pt x="11336" y="12"/>
                </a:cubicBezTo>
                <a:lnTo>
                  <a:pt x="11240" y="12"/>
                </a:lnTo>
                <a:cubicBezTo>
                  <a:pt x="10490" y="24"/>
                  <a:pt x="9335" y="60"/>
                  <a:pt x="8049" y="108"/>
                </a:cubicBezTo>
                <a:lnTo>
                  <a:pt x="7978" y="108"/>
                </a:lnTo>
                <a:cubicBezTo>
                  <a:pt x="7859" y="108"/>
                  <a:pt x="7740" y="108"/>
                  <a:pt x="7621" y="120"/>
                </a:cubicBezTo>
                <a:lnTo>
                  <a:pt x="7526" y="120"/>
                </a:lnTo>
                <a:cubicBezTo>
                  <a:pt x="6478" y="143"/>
                  <a:pt x="5371" y="179"/>
                  <a:pt x="4406" y="203"/>
                </a:cubicBezTo>
                <a:lnTo>
                  <a:pt x="4299" y="203"/>
                </a:lnTo>
                <a:cubicBezTo>
                  <a:pt x="3323" y="239"/>
                  <a:pt x="2489" y="251"/>
                  <a:pt x="1989" y="262"/>
                </a:cubicBezTo>
                <a:lnTo>
                  <a:pt x="1858" y="262"/>
                </a:lnTo>
                <a:cubicBezTo>
                  <a:pt x="1632" y="262"/>
                  <a:pt x="1501" y="286"/>
                  <a:pt x="1501" y="286"/>
                </a:cubicBezTo>
                <a:cubicBezTo>
                  <a:pt x="1227" y="1060"/>
                  <a:pt x="1" y="7204"/>
                  <a:pt x="1" y="7204"/>
                </a:cubicBezTo>
                <a:cubicBezTo>
                  <a:pt x="1" y="7204"/>
                  <a:pt x="191" y="7501"/>
                  <a:pt x="787" y="7740"/>
                </a:cubicBezTo>
                <a:cubicBezTo>
                  <a:pt x="810" y="7751"/>
                  <a:pt x="846" y="7763"/>
                  <a:pt x="870" y="7763"/>
                </a:cubicBezTo>
                <a:cubicBezTo>
                  <a:pt x="1275" y="7918"/>
                  <a:pt x="1834" y="8037"/>
                  <a:pt x="2620" y="8049"/>
                </a:cubicBezTo>
                <a:cubicBezTo>
                  <a:pt x="2723" y="8051"/>
                  <a:pt x="2824" y="8052"/>
                  <a:pt x="2923" y="8052"/>
                </a:cubicBezTo>
                <a:cubicBezTo>
                  <a:pt x="4829" y="8052"/>
                  <a:pt x="5894" y="7740"/>
                  <a:pt x="5894" y="7740"/>
                </a:cubicBezTo>
                <a:cubicBezTo>
                  <a:pt x="5894" y="7740"/>
                  <a:pt x="6323" y="5680"/>
                  <a:pt x="6609" y="5311"/>
                </a:cubicBezTo>
                <a:cubicBezTo>
                  <a:pt x="6633" y="5287"/>
                  <a:pt x="6668" y="5251"/>
                  <a:pt x="6680" y="5251"/>
                </a:cubicBezTo>
                <a:cubicBezTo>
                  <a:pt x="6692" y="5251"/>
                  <a:pt x="6692" y="5251"/>
                  <a:pt x="6704" y="5263"/>
                </a:cubicBezTo>
                <a:cubicBezTo>
                  <a:pt x="6906" y="5477"/>
                  <a:pt x="6311" y="7787"/>
                  <a:pt x="6311" y="7787"/>
                </a:cubicBezTo>
                <a:cubicBezTo>
                  <a:pt x="6311" y="7787"/>
                  <a:pt x="6982" y="7898"/>
                  <a:pt x="7970" y="7898"/>
                </a:cubicBezTo>
                <a:cubicBezTo>
                  <a:pt x="8278" y="7898"/>
                  <a:pt x="8618" y="7887"/>
                  <a:pt x="8978" y="7859"/>
                </a:cubicBezTo>
                <a:cubicBezTo>
                  <a:pt x="10478" y="7740"/>
                  <a:pt x="12217" y="7442"/>
                  <a:pt x="12217" y="7442"/>
                </a:cubicBezTo>
                <a:cubicBezTo>
                  <a:pt x="12217" y="7442"/>
                  <a:pt x="12312" y="6989"/>
                  <a:pt x="12395" y="5311"/>
                </a:cubicBezTo>
                <a:cubicBezTo>
                  <a:pt x="12443" y="4453"/>
                  <a:pt x="12395" y="3084"/>
                  <a:pt x="12336" y="1929"/>
                </a:cubicBezTo>
                <a:lnTo>
                  <a:pt x="12336" y="1810"/>
                </a:lnTo>
                <a:cubicBezTo>
                  <a:pt x="12288" y="798"/>
                  <a:pt x="12229" y="0"/>
                  <a:pt x="12229" y="0"/>
                </a:cubicBezTo>
                <a:close/>
              </a:path>
            </a:pathLst>
          </a:custGeom>
          <a:solidFill>
            <a:srgbClr val="FFE6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5" name="Google Shape;5967;p62">
            <a:extLst>
              <a:ext uri="{FF2B5EF4-FFF2-40B4-BE49-F238E27FC236}">
                <a16:creationId xmlns:a16="http://schemas.microsoft.com/office/drawing/2014/main" id="{E1FF07B2-2D5D-2CE6-1799-BE794BDC12AB}"/>
              </a:ext>
            </a:extLst>
          </p:cNvPr>
          <p:cNvSpPr/>
          <p:nvPr/>
        </p:nvSpPr>
        <p:spPr>
          <a:xfrm>
            <a:off x="2349112" y="4111214"/>
            <a:ext cx="133549" cy="262430"/>
          </a:xfrm>
          <a:custGeom>
            <a:avLst/>
            <a:gdLst/>
            <a:ahLst/>
            <a:cxnLst/>
            <a:rect l="l" t="t" r="r" b="b"/>
            <a:pathLst>
              <a:path w="3621" h="7562" extrusionOk="0">
                <a:moveTo>
                  <a:pt x="3513" y="1"/>
                </a:moveTo>
                <a:cubicBezTo>
                  <a:pt x="3382" y="691"/>
                  <a:pt x="3061" y="1346"/>
                  <a:pt x="2584" y="1882"/>
                </a:cubicBezTo>
                <a:cubicBezTo>
                  <a:pt x="2108" y="2418"/>
                  <a:pt x="1489" y="2823"/>
                  <a:pt x="798" y="3097"/>
                </a:cubicBezTo>
                <a:cubicBezTo>
                  <a:pt x="822" y="2966"/>
                  <a:pt x="846" y="2835"/>
                  <a:pt x="858" y="2680"/>
                </a:cubicBezTo>
                <a:cubicBezTo>
                  <a:pt x="941" y="2108"/>
                  <a:pt x="1025" y="1525"/>
                  <a:pt x="1096" y="941"/>
                </a:cubicBezTo>
                <a:cubicBezTo>
                  <a:pt x="1144" y="644"/>
                  <a:pt x="1179" y="358"/>
                  <a:pt x="1203" y="60"/>
                </a:cubicBezTo>
                <a:lnTo>
                  <a:pt x="1203" y="49"/>
                </a:lnTo>
                <a:lnTo>
                  <a:pt x="1072" y="49"/>
                </a:lnTo>
                <a:cubicBezTo>
                  <a:pt x="1072" y="84"/>
                  <a:pt x="1060" y="120"/>
                  <a:pt x="1060" y="156"/>
                </a:cubicBezTo>
                <a:cubicBezTo>
                  <a:pt x="1013" y="477"/>
                  <a:pt x="977" y="799"/>
                  <a:pt x="941" y="1120"/>
                </a:cubicBezTo>
                <a:cubicBezTo>
                  <a:pt x="786" y="2287"/>
                  <a:pt x="620" y="3454"/>
                  <a:pt x="441" y="4621"/>
                </a:cubicBezTo>
                <a:lnTo>
                  <a:pt x="179" y="6359"/>
                </a:lnTo>
                <a:cubicBezTo>
                  <a:pt x="132" y="6645"/>
                  <a:pt x="84" y="6942"/>
                  <a:pt x="48" y="7228"/>
                </a:cubicBezTo>
                <a:cubicBezTo>
                  <a:pt x="24" y="7347"/>
                  <a:pt x="13" y="7442"/>
                  <a:pt x="1" y="7538"/>
                </a:cubicBezTo>
                <a:cubicBezTo>
                  <a:pt x="24" y="7549"/>
                  <a:pt x="60" y="7561"/>
                  <a:pt x="84" y="7561"/>
                </a:cubicBezTo>
                <a:cubicBezTo>
                  <a:pt x="120" y="7418"/>
                  <a:pt x="132" y="7264"/>
                  <a:pt x="167" y="7121"/>
                </a:cubicBezTo>
                <a:cubicBezTo>
                  <a:pt x="227" y="6787"/>
                  <a:pt x="286" y="6478"/>
                  <a:pt x="322" y="6156"/>
                </a:cubicBezTo>
                <a:cubicBezTo>
                  <a:pt x="489" y="5156"/>
                  <a:pt x="656" y="4156"/>
                  <a:pt x="786" y="3156"/>
                </a:cubicBezTo>
                <a:cubicBezTo>
                  <a:pt x="1203" y="3025"/>
                  <a:pt x="1596" y="2835"/>
                  <a:pt x="1929" y="2596"/>
                </a:cubicBezTo>
                <a:cubicBezTo>
                  <a:pt x="2822" y="1965"/>
                  <a:pt x="3442" y="1013"/>
                  <a:pt x="3620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6" name="Google Shape;5968;p62">
            <a:extLst>
              <a:ext uri="{FF2B5EF4-FFF2-40B4-BE49-F238E27FC236}">
                <a16:creationId xmlns:a16="http://schemas.microsoft.com/office/drawing/2014/main" id="{58BB1A38-18A7-920B-2612-4E0F310FDAA4}"/>
              </a:ext>
            </a:extLst>
          </p:cNvPr>
          <p:cNvSpPr/>
          <p:nvPr/>
        </p:nvSpPr>
        <p:spPr>
          <a:xfrm>
            <a:off x="2597659" y="4107917"/>
            <a:ext cx="25080" cy="111607"/>
          </a:xfrm>
          <a:custGeom>
            <a:avLst/>
            <a:gdLst/>
            <a:ahLst/>
            <a:cxnLst/>
            <a:rect l="l" t="t" r="r" b="b"/>
            <a:pathLst>
              <a:path w="680" h="3216" extrusionOk="0">
                <a:moveTo>
                  <a:pt x="1" y="1"/>
                </a:moveTo>
                <a:cubicBezTo>
                  <a:pt x="179" y="1048"/>
                  <a:pt x="191" y="2096"/>
                  <a:pt x="60" y="3120"/>
                </a:cubicBezTo>
                <a:cubicBezTo>
                  <a:pt x="60" y="3156"/>
                  <a:pt x="96" y="3168"/>
                  <a:pt x="108" y="3168"/>
                </a:cubicBezTo>
                <a:cubicBezTo>
                  <a:pt x="239" y="3180"/>
                  <a:pt x="394" y="3192"/>
                  <a:pt x="524" y="3215"/>
                </a:cubicBezTo>
                <a:cubicBezTo>
                  <a:pt x="560" y="3215"/>
                  <a:pt x="572" y="3192"/>
                  <a:pt x="572" y="3168"/>
                </a:cubicBezTo>
                <a:cubicBezTo>
                  <a:pt x="644" y="2560"/>
                  <a:pt x="679" y="1929"/>
                  <a:pt x="655" y="1310"/>
                </a:cubicBezTo>
                <a:cubicBezTo>
                  <a:pt x="644" y="870"/>
                  <a:pt x="620" y="429"/>
                  <a:pt x="536" y="1"/>
                </a:cubicBezTo>
                <a:lnTo>
                  <a:pt x="465" y="1"/>
                </a:lnTo>
                <a:cubicBezTo>
                  <a:pt x="524" y="441"/>
                  <a:pt x="572" y="894"/>
                  <a:pt x="584" y="1334"/>
                </a:cubicBezTo>
                <a:cubicBezTo>
                  <a:pt x="596" y="1929"/>
                  <a:pt x="572" y="2525"/>
                  <a:pt x="501" y="3120"/>
                </a:cubicBezTo>
                <a:cubicBezTo>
                  <a:pt x="394" y="3108"/>
                  <a:pt x="274" y="3096"/>
                  <a:pt x="167" y="3072"/>
                </a:cubicBezTo>
                <a:cubicBezTo>
                  <a:pt x="215" y="2763"/>
                  <a:pt x="227" y="2441"/>
                  <a:pt x="239" y="2108"/>
                </a:cubicBezTo>
                <a:cubicBezTo>
                  <a:pt x="263" y="1525"/>
                  <a:pt x="227" y="929"/>
                  <a:pt x="155" y="358"/>
                </a:cubicBezTo>
                <a:cubicBezTo>
                  <a:pt x="143" y="239"/>
                  <a:pt x="120" y="120"/>
                  <a:pt x="96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7" name="Google Shape;5969;p62">
            <a:extLst>
              <a:ext uri="{FF2B5EF4-FFF2-40B4-BE49-F238E27FC236}">
                <a16:creationId xmlns:a16="http://schemas.microsoft.com/office/drawing/2014/main" id="{EF2CFED8-78FA-91E7-3899-12D55C6FDDDF}"/>
              </a:ext>
            </a:extLst>
          </p:cNvPr>
          <p:cNvSpPr/>
          <p:nvPr/>
        </p:nvSpPr>
        <p:spPr>
          <a:xfrm>
            <a:off x="2735117" y="4105037"/>
            <a:ext cx="40422" cy="66978"/>
          </a:xfrm>
          <a:custGeom>
            <a:avLst/>
            <a:gdLst/>
            <a:ahLst/>
            <a:cxnLst/>
            <a:rect l="l" t="t" r="r" b="b"/>
            <a:pathLst>
              <a:path w="1096" h="1930" extrusionOk="0">
                <a:moveTo>
                  <a:pt x="0" y="0"/>
                </a:moveTo>
                <a:cubicBezTo>
                  <a:pt x="191" y="715"/>
                  <a:pt x="560" y="1393"/>
                  <a:pt x="1096" y="1929"/>
                </a:cubicBezTo>
                <a:lnTo>
                  <a:pt x="1096" y="1810"/>
                </a:lnTo>
                <a:cubicBezTo>
                  <a:pt x="1048" y="1751"/>
                  <a:pt x="1000" y="1703"/>
                  <a:pt x="953" y="1643"/>
                </a:cubicBezTo>
                <a:cubicBezTo>
                  <a:pt x="560" y="1179"/>
                  <a:pt x="274" y="643"/>
                  <a:pt x="119" y="84"/>
                </a:cubicBezTo>
                <a:cubicBezTo>
                  <a:pt x="119" y="60"/>
                  <a:pt x="107" y="36"/>
                  <a:pt x="107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8" name="Google Shape;5970;p62">
            <a:extLst>
              <a:ext uri="{FF2B5EF4-FFF2-40B4-BE49-F238E27FC236}">
                <a16:creationId xmlns:a16="http://schemas.microsoft.com/office/drawing/2014/main" id="{152B7B60-2D6A-80DD-8655-1A09A37C8668}"/>
              </a:ext>
            </a:extLst>
          </p:cNvPr>
          <p:cNvSpPr/>
          <p:nvPr/>
        </p:nvSpPr>
        <p:spPr>
          <a:xfrm>
            <a:off x="2558269" y="4269082"/>
            <a:ext cx="74981" cy="21169"/>
          </a:xfrm>
          <a:custGeom>
            <a:avLst/>
            <a:gdLst/>
            <a:ahLst/>
            <a:cxnLst/>
            <a:rect l="l" t="t" r="r" b="b"/>
            <a:pathLst>
              <a:path w="2033" h="610" extrusionOk="0">
                <a:moveTo>
                  <a:pt x="1997" y="0"/>
                </a:moveTo>
                <a:cubicBezTo>
                  <a:pt x="1307" y="83"/>
                  <a:pt x="640" y="274"/>
                  <a:pt x="33" y="560"/>
                </a:cubicBezTo>
                <a:cubicBezTo>
                  <a:pt x="1" y="570"/>
                  <a:pt x="7" y="609"/>
                  <a:pt x="42" y="609"/>
                </a:cubicBezTo>
                <a:cubicBezTo>
                  <a:pt x="47" y="609"/>
                  <a:pt x="51" y="609"/>
                  <a:pt x="57" y="607"/>
                </a:cubicBezTo>
                <a:cubicBezTo>
                  <a:pt x="688" y="369"/>
                  <a:pt x="1342" y="179"/>
                  <a:pt x="2009" y="36"/>
                </a:cubicBezTo>
                <a:cubicBezTo>
                  <a:pt x="2033" y="24"/>
                  <a:pt x="2021" y="0"/>
                  <a:pt x="1997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9" name="Google Shape;5971;p62">
            <a:extLst>
              <a:ext uri="{FF2B5EF4-FFF2-40B4-BE49-F238E27FC236}">
                <a16:creationId xmlns:a16="http://schemas.microsoft.com/office/drawing/2014/main" id="{92D12746-4B27-893C-54C8-A1682EFCAFB6}"/>
              </a:ext>
            </a:extLst>
          </p:cNvPr>
          <p:cNvSpPr/>
          <p:nvPr/>
        </p:nvSpPr>
        <p:spPr>
          <a:xfrm>
            <a:off x="2335945" y="3741375"/>
            <a:ext cx="457150" cy="404993"/>
          </a:xfrm>
          <a:custGeom>
            <a:avLst/>
            <a:gdLst/>
            <a:ahLst/>
            <a:cxnLst/>
            <a:rect l="l" t="t" r="r" b="b"/>
            <a:pathLst>
              <a:path w="12395" h="11670" extrusionOk="0">
                <a:moveTo>
                  <a:pt x="4835" y="0"/>
                </a:moveTo>
                <a:cubicBezTo>
                  <a:pt x="4774" y="0"/>
                  <a:pt x="4715" y="1"/>
                  <a:pt x="4656" y="2"/>
                </a:cubicBezTo>
                <a:cubicBezTo>
                  <a:pt x="4239" y="26"/>
                  <a:pt x="3858" y="49"/>
                  <a:pt x="3501" y="109"/>
                </a:cubicBezTo>
                <a:cubicBezTo>
                  <a:pt x="3453" y="109"/>
                  <a:pt x="3406" y="121"/>
                  <a:pt x="3358" y="145"/>
                </a:cubicBezTo>
                <a:cubicBezTo>
                  <a:pt x="1977" y="359"/>
                  <a:pt x="1060" y="883"/>
                  <a:pt x="893" y="1240"/>
                </a:cubicBezTo>
                <a:cubicBezTo>
                  <a:pt x="762" y="1526"/>
                  <a:pt x="143" y="6348"/>
                  <a:pt x="0" y="9491"/>
                </a:cubicBezTo>
                <a:cubicBezTo>
                  <a:pt x="0" y="9634"/>
                  <a:pt x="143" y="9801"/>
                  <a:pt x="239" y="9920"/>
                </a:cubicBezTo>
                <a:cubicBezTo>
                  <a:pt x="358" y="10086"/>
                  <a:pt x="465" y="10229"/>
                  <a:pt x="596" y="10384"/>
                </a:cubicBezTo>
                <a:cubicBezTo>
                  <a:pt x="822" y="10586"/>
                  <a:pt x="1060" y="10765"/>
                  <a:pt x="1310" y="10896"/>
                </a:cubicBezTo>
                <a:cubicBezTo>
                  <a:pt x="1382" y="10944"/>
                  <a:pt x="1453" y="10979"/>
                  <a:pt x="1548" y="11003"/>
                </a:cubicBezTo>
                <a:cubicBezTo>
                  <a:pt x="2263" y="11301"/>
                  <a:pt x="3048" y="11348"/>
                  <a:pt x="3822" y="11408"/>
                </a:cubicBezTo>
                <a:cubicBezTo>
                  <a:pt x="4656" y="11468"/>
                  <a:pt x="5489" y="11575"/>
                  <a:pt x="6323" y="11610"/>
                </a:cubicBezTo>
                <a:cubicBezTo>
                  <a:pt x="6763" y="11634"/>
                  <a:pt x="7418" y="11670"/>
                  <a:pt x="8070" y="11670"/>
                </a:cubicBezTo>
                <a:cubicBezTo>
                  <a:pt x="8722" y="11670"/>
                  <a:pt x="9371" y="11634"/>
                  <a:pt x="9799" y="11515"/>
                </a:cubicBezTo>
                <a:cubicBezTo>
                  <a:pt x="10359" y="11360"/>
                  <a:pt x="10942" y="11170"/>
                  <a:pt x="11419" y="10825"/>
                </a:cubicBezTo>
                <a:cubicBezTo>
                  <a:pt x="11740" y="10598"/>
                  <a:pt x="12014" y="10289"/>
                  <a:pt x="12157" y="9920"/>
                </a:cubicBezTo>
                <a:cubicBezTo>
                  <a:pt x="12395" y="9277"/>
                  <a:pt x="12192" y="8670"/>
                  <a:pt x="12062" y="8039"/>
                </a:cubicBezTo>
                <a:cubicBezTo>
                  <a:pt x="11954" y="7538"/>
                  <a:pt x="11823" y="7015"/>
                  <a:pt x="11716" y="6491"/>
                </a:cubicBezTo>
                <a:cubicBezTo>
                  <a:pt x="11609" y="5931"/>
                  <a:pt x="11526" y="5360"/>
                  <a:pt x="11383" y="4800"/>
                </a:cubicBezTo>
                <a:cubicBezTo>
                  <a:pt x="11192" y="3919"/>
                  <a:pt x="10990" y="3038"/>
                  <a:pt x="10668" y="2204"/>
                </a:cubicBezTo>
                <a:cubicBezTo>
                  <a:pt x="10526" y="1823"/>
                  <a:pt x="10371" y="1395"/>
                  <a:pt x="10097" y="1073"/>
                </a:cubicBezTo>
                <a:cubicBezTo>
                  <a:pt x="9954" y="919"/>
                  <a:pt x="9299" y="692"/>
                  <a:pt x="8454" y="478"/>
                </a:cubicBezTo>
                <a:cubicBezTo>
                  <a:pt x="8430" y="466"/>
                  <a:pt x="8382" y="466"/>
                  <a:pt x="8347" y="454"/>
                </a:cubicBezTo>
                <a:cubicBezTo>
                  <a:pt x="7296" y="206"/>
                  <a:pt x="5956" y="0"/>
                  <a:pt x="48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0" name="Google Shape;5972;p62">
            <a:extLst>
              <a:ext uri="{FF2B5EF4-FFF2-40B4-BE49-F238E27FC236}">
                <a16:creationId xmlns:a16="http://schemas.microsoft.com/office/drawing/2014/main" id="{DBA095D4-7583-7D8C-6611-3E42706117A4}"/>
              </a:ext>
            </a:extLst>
          </p:cNvPr>
          <p:cNvSpPr/>
          <p:nvPr/>
        </p:nvSpPr>
        <p:spPr>
          <a:xfrm>
            <a:off x="2491845" y="3697614"/>
            <a:ext cx="156342" cy="95123"/>
          </a:xfrm>
          <a:custGeom>
            <a:avLst/>
            <a:gdLst/>
            <a:ahLst/>
            <a:cxnLst/>
            <a:rect l="l" t="t" r="r" b="b"/>
            <a:pathLst>
              <a:path w="4239" h="2741" extrusionOk="0">
                <a:moveTo>
                  <a:pt x="548" y="1"/>
                </a:moveTo>
                <a:lnTo>
                  <a:pt x="167" y="1310"/>
                </a:lnTo>
                <a:cubicBezTo>
                  <a:pt x="167" y="1310"/>
                  <a:pt x="0" y="2120"/>
                  <a:pt x="1667" y="2561"/>
                </a:cubicBezTo>
                <a:cubicBezTo>
                  <a:pt x="2165" y="2693"/>
                  <a:pt x="2551" y="2740"/>
                  <a:pt x="2847" y="2740"/>
                </a:cubicBezTo>
                <a:cubicBezTo>
                  <a:pt x="3592" y="2740"/>
                  <a:pt x="3774" y="2442"/>
                  <a:pt x="3774" y="2442"/>
                </a:cubicBezTo>
                <a:lnTo>
                  <a:pt x="4239" y="787"/>
                </a:lnTo>
                <a:lnTo>
                  <a:pt x="548" y="1"/>
                </a:ln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1" name="Google Shape;5973;p62">
            <a:extLst>
              <a:ext uri="{FF2B5EF4-FFF2-40B4-BE49-F238E27FC236}">
                <a16:creationId xmlns:a16="http://schemas.microsoft.com/office/drawing/2014/main" id="{745DC074-CDC4-5711-90B4-E875509C5DD6}"/>
              </a:ext>
            </a:extLst>
          </p:cNvPr>
          <p:cNvSpPr/>
          <p:nvPr/>
        </p:nvSpPr>
        <p:spPr>
          <a:xfrm>
            <a:off x="2496676" y="3678874"/>
            <a:ext cx="150562" cy="75091"/>
          </a:xfrm>
          <a:custGeom>
            <a:avLst/>
            <a:gdLst/>
            <a:ahLst/>
            <a:cxnLst/>
            <a:rect l="l" t="t" r="r" b="b"/>
            <a:pathLst>
              <a:path w="4632" h="2164" extrusionOk="0">
                <a:moveTo>
                  <a:pt x="982" y="0"/>
                </a:moveTo>
                <a:cubicBezTo>
                  <a:pt x="821" y="0"/>
                  <a:pt x="663" y="9"/>
                  <a:pt x="512" y="29"/>
                </a:cubicBezTo>
                <a:cubicBezTo>
                  <a:pt x="357" y="65"/>
                  <a:pt x="191" y="112"/>
                  <a:pt x="107" y="207"/>
                </a:cubicBezTo>
                <a:cubicBezTo>
                  <a:pt x="0" y="315"/>
                  <a:pt x="0" y="481"/>
                  <a:pt x="48" y="612"/>
                </a:cubicBezTo>
                <a:cubicBezTo>
                  <a:pt x="167" y="1029"/>
                  <a:pt x="488" y="1374"/>
                  <a:pt x="905" y="1612"/>
                </a:cubicBezTo>
                <a:cubicBezTo>
                  <a:pt x="1322" y="1850"/>
                  <a:pt x="1822" y="1981"/>
                  <a:pt x="2310" y="2077"/>
                </a:cubicBezTo>
                <a:cubicBezTo>
                  <a:pt x="2587" y="2125"/>
                  <a:pt x="2869" y="2163"/>
                  <a:pt x="3145" y="2163"/>
                </a:cubicBezTo>
                <a:cubicBezTo>
                  <a:pt x="3273" y="2163"/>
                  <a:pt x="3400" y="2155"/>
                  <a:pt x="3524" y="2136"/>
                </a:cubicBezTo>
                <a:cubicBezTo>
                  <a:pt x="3870" y="2077"/>
                  <a:pt x="4334" y="1922"/>
                  <a:pt x="4501" y="1684"/>
                </a:cubicBezTo>
                <a:cubicBezTo>
                  <a:pt x="4632" y="1481"/>
                  <a:pt x="4596" y="1065"/>
                  <a:pt x="4465" y="862"/>
                </a:cubicBezTo>
                <a:cubicBezTo>
                  <a:pt x="4358" y="707"/>
                  <a:pt x="4155" y="624"/>
                  <a:pt x="3941" y="565"/>
                </a:cubicBezTo>
                <a:cubicBezTo>
                  <a:pt x="3108" y="315"/>
                  <a:pt x="2262" y="88"/>
                  <a:pt x="1381" y="17"/>
                </a:cubicBezTo>
                <a:cubicBezTo>
                  <a:pt x="1248" y="6"/>
                  <a:pt x="1114" y="0"/>
                  <a:pt x="982" y="0"/>
                </a:cubicBezTo>
                <a:close/>
              </a:path>
            </a:pathLst>
          </a:custGeom>
          <a:solidFill>
            <a:srgbClr val="431F5E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2" name="Google Shape;5976;p62">
            <a:extLst>
              <a:ext uri="{FF2B5EF4-FFF2-40B4-BE49-F238E27FC236}">
                <a16:creationId xmlns:a16="http://schemas.microsoft.com/office/drawing/2014/main" id="{69866C21-AE56-FF0D-94A9-6BF3E2C2DF90}"/>
              </a:ext>
            </a:extLst>
          </p:cNvPr>
          <p:cNvSpPr/>
          <p:nvPr/>
        </p:nvSpPr>
        <p:spPr>
          <a:xfrm>
            <a:off x="2186648" y="4185203"/>
            <a:ext cx="149777" cy="200483"/>
          </a:xfrm>
          <a:custGeom>
            <a:avLst/>
            <a:gdLst/>
            <a:ahLst/>
            <a:cxnLst/>
            <a:rect l="l" t="t" r="r" b="b"/>
            <a:pathLst>
              <a:path w="4061" h="5777" extrusionOk="0">
                <a:moveTo>
                  <a:pt x="1560" y="0"/>
                </a:moveTo>
                <a:cubicBezTo>
                  <a:pt x="1560" y="12"/>
                  <a:pt x="1203" y="1476"/>
                  <a:pt x="977" y="2072"/>
                </a:cubicBezTo>
                <a:cubicBezTo>
                  <a:pt x="762" y="2667"/>
                  <a:pt x="0" y="4167"/>
                  <a:pt x="179" y="4263"/>
                </a:cubicBezTo>
                <a:cubicBezTo>
                  <a:pt x="187" y="4266"/>
                  <a:pt x="195" y="4268"/>
                  <a:pt x="204" y="4268"/>
                </a:cubicBezTo>
                <a:cubicBezTo>
                  <a:pt x="408" y="4268"/>
                  <a:pt x="964" y="3406"/>
                  <a:pt x="965" y="3405"/>
                </a:cubicBezTo>
                <a:lnTo>
                  <a:pt x="965" y="3405"/>
                </a:lnTo>
                <a:cubicBezTo>
                  <a:pt x="965" y="3406"/>
                  <a:pt x="322" y="5120"/>
                  <a:pt x="584" y="5215"/>
                </a:cubicBezTo>
                <a:cubicBezTo>
                  <a:pt x="591" y="5217"/>
                  <a:pt x="598" y="5218"/>
                  <a:pt x="605" y="5218"/>
                </a:cubicBezTo>
                <a:cubicBezTo>
                  <a:pt x="876" y="5218"/>
                  <a:pt x="1619" y="3811"/>
                  <a:pt x="1620" y="3810"/>
                </a:cubicBezTo>
                <a:lnTo>
                  <a:pt x="1620" y="3810"/>
                </a:lnTo>
                <a:cubicBezTo>
                  <a:pt x="1619" y="3811"/>
                  <a:pt x="1132" y="5703"/>
                  <a:pt x="1489" y="5775"/>
                </a:cubicBezTo>
                <a:cubicBezTo>
                  <a:pt x="1495" y="5776"/>
                  <a:pt x="1502" y="5777"/>
                  <a:pt x="1509" y="5777"/>
                </a:cubicBezTo>
                <a:cubicBezTo>
                  <a:pt x="1863" y="5777"/>
                  <a:pt x="2310" y="3978"/>
                  <a:pt x="2310" y="3977"/>
                </a:cubicBezTo>
                <a:lnTo>
                  <a:pt x="2310" y="3977"/>
                </a:lnTo>
                <a:cubicBezTo>
                  <a:pt x="2310" y="3978"/>
                  <a:pt x="2144" y="5477"/>
                  <a:pt x="2453" y="5477"/>
                </a:cubicBezTo>
                <a:cubicBezTo>
                  <a:pt x="2763" y="5477"/>
                  <a:pt x="3203" y="3453"/>
                  <a:pt x="3203" y="3453"/>
                </a:cubicBezTo>
                <a:cubicBezTo>
                  <a:pt x="3203" y="3453"/>
                  <a:pt x="3504" y="4445"/>
                  <a:pt x="3772" y="4445"/>
                </a:cubicBezTo>
                <a:cubicBezTo>
                  <a:pt x="3781" y="4445"/>
                  <a:pt x="3790" y="4443"/>
                  <a:pt x="3798" y="4441"/>
                </a:cubicBezTo>
                <a:cubicBezTo>
                  <a:pt x="4060" y="4358"/>
                  <a:pt x="3572" y="2191"/>
                  <a:pt x="3560" y="1762"/>
                </a:cubicBezTo>
                <a:cubicBezTo>
                  <a:pt x="3537" y="1322"/>
                  <a:pt x="3739" y="298"/>
                  <a:pt x="3739" y="298"/>
                </a:cubicBezTo>
                <a:lnTo>
                  <a:pt x="1560" y="0"/>
                </a:ln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3" name="Google Shape;5977;p62">
            <a:extLst>
              <a:ext uri="{FF2B5EF4-FFF2-40B4-BE49-F238E27FC236}">
                <a16:creationId xmlns:a16="http://schemas.microsoft.com/office/drawing/2014/main" id="{247E8060-BE1A-3BCB-6C63-3432921803CE}"/>
              </a:ext>
            </a:extLst>
          </p:cNvPr>
          <p:cNvSpPr/>
          <p:nvPr/>
        </p:nvSpPr>
        <p:spPr>
          <a:xfrm>
            <a:off x="2209589" y="3777502"/>
            <a:ext cx="226933" cy="515247"/>
          </a:xfrm>
          <a:custGeom>
            <a:avLst/>
            <a:gdLst/>
            <a:ahLst/>
            <a:cxnLst/>
            <a:rect l="l" t="t" r="r" b="b"/>
            <a:pathLst>
              <a:path w="6153" h="14847" extrusionOk="0">
                <a:moveTo>
                  <a:pt x="4769" y="1"/>
                </a:moveTo>
                <a:cubicBezTo>
                  <a:pt x="4564" y="1"/>
                  <a:pt x="4347" y="114"/>
                  <a:pt x="4129" y="378"/>
                </a:cubicBezTo>
                <a:cubicBezTo>
                  <a:pt x="3296" y="1390"/>
                  <a:pt x="1010" y="7057"/>
                  <a:pt x="152" y="13332"/>
                </a:cubicBezTo>
                <a:cubicBezTo>
                  <a:pt x="152" y="13379"/>
                  <a:pt x="152" y="13427"/>
                  <a:pt x="140" y="13475"/>
                </a:cubicBezTo>
                <a:cubicBezTo>
                  <a:pt x="105" y="13665"/>
                  <a:pt x="93" y="13879"/>
                  <a:pt x="57" y="14082"/>
                </a:cubicBezTo>
                <a:cubicBezTo>
                  <a:pt x="1" y="14575"/>
                  <a:pt x="2090" y="14847"/>
                  <a:pt x="3138" y="14847"/>
                </a:cubicBezTo>
                <a:cubicBezTo>
                  <a:pt x="3203" y="14847"/>
                  <a:pt x="3263" y="14846"/>
                  <a:pt x="3319" y="14844"/>
                </a:cubicBezTo>
                <a:cubicBezTo>
                  <a:pt x="3319" y="14844"/>
                  <a:pt x="3367" y="14594"/>
                  <a:pt x="3438" y="14165"/>
                </a:cubicBezTo>
                <a:cubicBezTo>
                  <a:pt x="3438" y="14129"/>
                  <a:pt x="3450" y="14106"/>
                  <a:pt x="3450" y="14070"/>
                </a:cubicBezTo>
                <a:cubicBezTo>
                  <a:pt x="3665" y="13010"/>
                  <a:pt x="4034" y="10962"/>
                  <a:pt x="4510" y="8652"/>
                </a:cubicBezTo>
                <a:cubicBezTo>
                  <a:pt x="5201" y="5295"/>
                  <a:pt x="6153" y="4354"/>
                  <a:pt x="6153" y="2807"/>
                </a:cubicBezTo>
                <a:cubicBezTo>
                  <a:pt x="6153" y="1585"/>
                  <a:pt x="5538" y="1"/>
                  <a:pt x="47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4" name="Google Shape;5978;p62">
            <a:extLst>
              <a:ext uri="{FF2B5EF4-FFF2-40B4-BE49-F238E27FC236}">
                <a16:creationId xmlns:a16="http://schemas.microsoft.com/office/drawing/2014/main" id="{87CCD19C-C69C-C0F4-E630-15ACF58D018D}"/>
              </a:ext>
            </a:extLst>
          </p:cNvPr>
          <p:cNvSpPr/>
          <p:nvPr/>
        </p:nvSpPr>
        <p:spPr>
          <a:xfrm>
            <a:off x="2214752" y="4238890"/>
            <a:ext cx="122115" cy="30227"/>
          </a:xfrm>
          <a:custGeom>
            <a:avLst/>
            <a:gdLst/>
            <a:ahLst/>
            <a:cxnLst/>
            <a:rect l="l" t="t" r="r" b="b"/>
            <a:pathLst>
              <a:path w="3311" h="871" extrusionOk="0">
                <a:moveTo>
                  <a:pt x="12" y="1"/>
                </a:moveTo>
                <a:cubicBezTo>
                  <a:pt x="12" y="60"/>
                  <a:pt x="12" y="108"/>
                  <a:pt x="0" y="156"/>
                </a:cubicBezTo>
                <a:cubicBezTo>
                  <a:pt x="84" y="191"/>
                  <a:pt x="179" y="227"/>
                  <a:pt x="262" y="251"/>
                </a:cubicBezTo>
                <a:cubicBezTo>
                  <a:pt x="977" y="525"/>
                  <a:pt x="1715" y="703"/>
                  <a:pt x="2453" y="787"/>
                </a:cubicBezTo>
                <a:cubicBezTo>
                  <a:pt x="2739" y="834"/>
                  <a:pt x="3013" y="870"/>
                  <a:pt x="3298" y="870"/>
                </a:cubicBezTo>
                <a:cubicBezTo>
                  <a:pt x="3298" y="834"/>
                  <a:pt x="3310" y="811"/>
                  <a:pt x="3310" y="775"/>
                </a:cubicBezTo>
                <a:cubicBezTo>
                  <a:pt x="2715" y="715"/>
                  <a:pt x="2108" y="644"/>
                  <a:pt x="1501" y="477"/>
                </a:cubicBezTo>
                <a:cubicBezTo>
                  <a:pt x="989" y="358"/>
                  <a:pt x="489" y="191"/>
                  <a:pt x="12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5" name="Google Shape;5979;p62">
            <a:extLst>
              <a:ext uri="{FF2B5EF4-FFF2-40B4-BE49-F238E27FC236}">
                <a16:creationId xmlns:a16="http://schemas.microsoft.com/office/drawing/2014/main" id="{71739189-7528-7D72-A755-05356BBD9A54}"/>
              </a:ext>
            </a:extLst>
          </p:cNvPr>
          <p:cNvSpPr/>
          <p:nvPr/>
        </p:nvSpPr>
        <p:spPr>
          <a:xfrm>
            <a:off x="2348670" y="3922391"/>
            <a:ext cx="79075" cy="287209"/>
          </a:xfrm>
          <a:custGeom>
            <a:avLst/>
            <a:gdLst/>
            <a:ahLst/>
            <a:cxnLst/>
            <a:rect l="l" t="t" r="r" b="b"/>
            <a:pathLst>
              <a:path w="2144" h="8276" extrusionOk="0">
                <a:moveTo>
                  <a:pt x="2144" y="1"/>
                </a:moveTo>
                <a:cubicBezTo>
                  <a:pt x="2025" y="322"/>
                  <a:pt x="1882" y="667"/>
                  <a:pt x="1751" y="1001"/>
                </a:cubicBezTo>
                <a:cubicBezTo>
                  <a:pt x="1620" y="1322"/>
                  <a:pt x="1501" y="1668"/>
                  <a:pt x="1382" y="1989"/>
                </a:cubicBezTo>
                <a:cubicBezTo>
                  <a:pt x="1144" y="2668"/>
                  <a:pt x="953" y="3358"/>
                  <a:pt x="798" y="4061"/>
                </a:cubicBezTo>
                <a:cubicBezTo>
                  <a:pt x="727" y="4418"/>
                  <a:pt x="668" y="4763"/>
                  <a:pt x="596" y="5120"/>
                </a:cubicBezTo>
                <a:cubicBezTo>
                  <a:pt x="537" y="5478"/>
                  <a:pt x="453" y="5823"/>
                  <a:pt x="394" y="6180"/>
                </a:cubicBezTo>
                <a:cubicBezTo>
                  <a:pt x="239" y="6871"/>
                  <a:pt x="96" y="7573"/>
                  <a:pt x="1" y="8276"/>
                </a:cubicBezTo>
                <a:cubicBezTo>
                  <a:pt x="156" y="7573"/>
                  <a:pt x="310" y="6871"/>
                  <a:pt x="453" y="6180"/>
                </a:cubicBezTo>
                <a:cubicBezTo>
                  <a:pt x="608" y="5478"/>
                  <a:pt x="739" y="4775"/>
                  <a:pt x="894" y="4073"/>
                </a:cubicBezTo>
                <a:cubicBezTo>
                  <a:pt x="1037" y="3370"/>
                  <a:pt x="1227" y="2692"/>
                  <a:pt x="1453" y="2025"/>
                </a:cubicBezTo>
                <a:cubicBezTo>
                  <a:pt x="1668" y="1334"/>
                  <a:pt x="1953" y="679"/>
                  <a:pt x="2144" y="1"/>
                </a:cubicBezTo>
                <a:close/>
              </a:path>
            </a:pathLst>
          </a:custGeom>
          <a:solidFill>
            <a:srgbClr val="ACC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6" name="Google Shape;5980;p62">
            <a:extLst>
              <a:ext uri="{FF2B5EF4-FFF2-40B4-BE49-F238E27FC236}">
                <a16:creationId xmlns:a16="http://schemas.microsoft.com/office/drawing/2014/main" id="{5116D1B5-7002-0E32-05BC-8C8E8E793FD4}"/>
              </a:ext>
            </a:extLst>
          </p:cNvPr>
          <p:cNvSpPr/>
          <p:nvPr/>
        </p:nvSpPr>
        <p:spPr>
          <a:xfrm>
            <a:off x="2678467" y="3250039"/>
            <a:ext cx="138343" cy="202670"/>
          </a:xfrm>
          <a:custGeom>
            <a:avLst/>
            <a:gdLst/>
            <a:ahLst/>
            <a:cxnLst/>
            <a:rect l="l" t="t" r="r" b="b"/>
            <a:pathLst>
              <a:path w="3751" h="5840" extrusionOk="0">
                <a:moveTo>
                  <a:pt x="823" y="1"/>
                </a:moveTo>
                <a:cubicBezTo>
                  <a:pt x="621" y="1"/>
                  <a:pt x="439" y="73"/>
                  <a:pt x="322" y="265"/>
                </a:cubicBezTo>
                <a:cubicBezTo>
                  <a:pt x="0" y="825"/>
                  <a:pt x="179" y="1873"/>
                  <a:pt x="310" y="2480"/>
                </a:cubicBezTo>
                <a:cubicBezTo>
                  <a:pt x="500" y="3313"/>
                  <a:pt x="846" y="4087"/>
                  <a:pt x="1203" y="4849"/>
                </a:cubicBezTo>
                <a:cubicBezTo>
                  <a:pt x="1417" y="5290"/>
                  <a:pt x="1715" y="5802"/>
                  <a:pt x="2203" y="5837"/>
                </a:cubicBezTo>
                <a:cubicBezTo>
                  <a:pt x="2222" y="5839"/>
                  <a:pt x="2241" y="5840"/>
                  <a:pt x="2261" y="5840"/>
                </a:cubicBezTo>
                <a:cubicBezTo>
                  <a:pt x="2505" y="5840"/>
                  <a:pt x="2752" y="5703"/>
                  <a:pt x="2917" y="5516"/>
                </a:cubicBezTo>
                <a:cubicBezTo>
                  <a:pt x="3108" y="5302"/>
                  <a:pt x="3215" y="5052"/>
                  <a:pt x="3286" y="4790"/>
                </a:cubicBezTo>
                <a:cubicBezTo>
                  <a:pt x="3751" y="3218"/>
                  <a:pt x="3167" y="1408"/>
                  <a:pt x="1870" y="432"/>
                </a:cubicBezTo>
                <a:cubicBezTo>
                  <a:pt x="1638" y="247"/>
                  <a:pt x="1196" y="1"/>
                  <a:pt x="823" y="1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7" name="Google Shape;5981;p62">
            <a:extLst>
              <a:ext uri="{FF2B5EF4-FFF2-40B4-BE49-F238E27FC236}">
                <a16:creationId xmlns:a16="http://schemas.microsoft.com/office/drawing/2014/main" id="{3069B465-F64E-36D9-CB95-208C8982808E}"/>
              </a:ext>
            </a:extLst>
          </p:cNvPr>
          <p:cNvSpPr/>
          <p:nvPr/>
        </p:nvSpPr>
        <p:spPr>
          <a:xfrm>
            <a:off x="2366262" y="3256772"/>
            <a:ext cx="448372" cy="481792"/>
          </a:xfrm>
          <a:custGeom>
            <a:avLst/>
            <a:gdLst/>
            <a:ahLst/>
            <a:cxnLst/>
            <a:rect l="l" t="t" r="r" b="b"/>
            <a:pathLst>
              <a:path w="12157" h="13883" extrusionOk="0">
                <a:moveTo>
                  <a:pt x="6280" y="0"/>
                </a:moveTo>
                <a:cubicBezTo>
                  <a:pt x="6157" y="0"/>
                  <a:pt x="6032" y="4"/>
                  <a:pt x="5906" y="12"/>
                </a:cubicBezTo>
                <a:cubicBezTo>
                  <a:pt x="2405" y="238"/>
                  <a:pt x="0" y="3846"/>
                  <a:pt x="417" y="7763"/>
                </a:cubicBezTo>
                <a:cubicBezTo>
                  <a:pt x="512" y="8715"/>
                  <a:pt x="774" y="9584"/>
                  <a:pt x="1143" y="10358"/>
                </a:cubicBezTo>
                <a:cubicBezTo>
                  <a:pt x="1214" y="10513"/>
                  <a:pt x="1286" y="10656"/>
                  <a:pt x="1381" y="10799"/>
                </a:cubicBezTo>
                <a:cubicBezTo>
                  <a:pt x="1393" y="10811"/>
                  <a:pt x="1393" y="10834"/>
                  <a:pt x="1405" y="10846"/>
                </a:cubicBezTo>
                <a:cubicBezTo>
                  <a:pt x="2441" y="12585"/>
                  <a:pt x="4120" y="13728"/>
                  <a:pt x="6013" y="13871"/>
                </a:cubicBezTo>
                <a:cubicBezTo>
                  <a:pt x="6167" y="13882"/>
                  <a:pt x="6322" y="13882"/>
                  <a:pt x="6465" y="13882"/>
                </a:cubicBezTo>
                <a:lnTo>
                  <a:pt x="6858" y="13882"/>
                </a:lnTo>
                <a:cubicBezTo>
                  <a:pt x="8180" y="13811"/>
                  <a:pt x="9192" y="13490"/>
                  <a:pt x="9954" y="13001"/>
                </a:cubicBezTo>
                <a:cubicBezTo>
                  <a:pt x="10132" y="12882"/>
                  <a:pt x="10311" y="12751"/>
                  <a:pt x="10454" y="12620"/>
                </a:cubicBezTo>
                <a:lnTo>
                  <a:pt x="10478" y="12597"/>
                </a:lnTo>
                <a:cubicBezTo>
                  <a:pt x="11347" y="11811"/>
                  <a:pt x="11811" y="10680"/>
                  <a:pt x="12025" y="9358"/>
                </a:cubicBezTo>
                <a:cubicBezTo>
                  <a:pt x="12037" y="9191"/>
                  <a:pt x="12061" y="9049"/>
                  <a:pt x="12085" y="8882"/>
                </a:cubicBezTo>
                <a:lnTo>
                  <a:pt x="12085" y="8846"/>
                </a:lnTo>
                <a:cubicBezTo>
                  <a:pt x="12144" y="8334"/>
                  <a:pt x="12156" y="7798"/>
                  <a:pt x="12156" y="7227"/>
                </a:cubicBezTo>
                <a:cubicBezTo>
                  <a:pt x="12110" y="2794"/>
                  <a:pt x="9649" y="0"/>
                  <a:pt x="6280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8" name="Google Shape;5982;p62">
            <a:extLst>
              <a:ext uri="{FF2B5EF4-FFF2-40B4-BE49-F238E27FC236}">
                <a16:creationId xmlns:a16="http://schemas.microsoft.com/office/drawing/2014/main" id="{40D2D723-B012-F1E4-2298-16068DFE6DB4}"/>
              </a:ext>
            </a:extLst>
          </p:cNvPr>
          <p:cNvSpPr/>
          <p:nvPr/>
        </p:nvSpPr>
        <p:spPr>
          <a:xfrm>
            <a:off x="2292019" y="3174315"/>
            <a:ext cx="585830" cy="361787"/>
          </a:xfrm>
          <a:custGeom>
            <a:avLst/>
            <a:gdLst/>
            <a:ahLst/>
            <a:cxnLst/>
            <a:rect l="l" t="t" r="r" b="b"/>
            <a:pathLst>
              <a:path w="15884" h="10425" extrusionOk="0">
                <a:moveTo>
                  <a:pt x="11593" y="0"/>
                </a:moveTo>
                <a:cubicBezTo>
                  <a:pt x="11534" y="0"/>
                  <a:pt x="11476" y="2"/>
                  <a:pt x="11419" y="6"/>
                </a:cubicBezTo>
                <a:cubicBezTo>
                  <a:pt x="10847" y="54"/>
                  <a:pt x="10300" y="173"/>
                  <a:pt x="9776" y="376"/>
                </a:cubicBezTo>
                <a:cubicBezTo>
                  <a:pt x="9478" y="495"/>
                  <a:pt x="9192" y="626"/>
                  <a:pt x="8942" y="804"/>
                </a:cubicBezTo>
                <a:cubicBezTo>
                  <a:pt x="8811" y="888"/>
                  <a:pt x="8692" y="971"/>
                  <a:pt x="8561" y="1078"/>
                </a:cubicBezTo>
                <a:cubicBezTo>
                  <a:pt x="8526" y="1102"/>
                  <a:pt x="8478" y="1138"/>
                  <a:pt x="8454" y="1161"/>
                </a:cubicBezTo>
                <a:cubicBezTo>
                  <a:pt x="8124" y="1155"/>
                  <a:pt x="7775" y="1148"/>
                  <a:pt x="7409" y="1148"/>
                </a:cubicBezTo>
                <a:cubicBezTo>
                  <a:pt x="7142" y="1148"/>
                  <a:pt x="6867" y="1151"/>
                  <a:pt x="6585" y="1161"/>
                </a:cubicBezTo>
                <a:cubicBezTo>
                  <a:pt x="6002" y="1197"/>
                  <a:pt x="5394" y="1245"/>
                  <a:pt x="4775" y="1328"/>
                </a:cubicBezTo>
                <a:cubicBezTo>
                  <a:pt x="3966" y="1459"/>
                  <a:pt x="3168" y="1661"/>
                  <a:pt x="2489" y="1971"/>
                </a:cubicBezTo>
                <a:lnTo>
                  <a:pt x="2394" y="2019"/>
                </a:lnTo>
                <a:cubicBezTo>
                  <a:pt x="2358" y="1959"/>
                  <a:pt x="2323" y="1900"/>
                  <a:pt x="2275" y="1840"/>
                </a:cubicBezTo>
                <a:cubicBezTo>
                  <a:pt x="2132" y="1638"/>
                  <a:pt x="1965" y="1399"/>
                  <a:pt x="1739" y="1304"/>
                </a:cubicBezTo>
                <a:cubicBezTo>
                  <a:pt x="1668" y="1266"/>
                  <a:pt x="1585" y="1245"/>
                  <a:pt x="1503" y="1245"/>
                </a:cubicBezTo>
                <a:cubicBezTo>
                  <a:pt x="1380" y="1245"/>
                  <a:pt x="1258" y="1292"/>
                  <a:pt x="1180" y="1399"/>
                </a:cubicBezTo>
                <a:cubicBezTo>
                  <a:pt x="1037" y="1614"/>
                  <a:pt x="1168" y="1900"/>
                  <a:pt x="1263" y="2090"/>
                </a:cubicBezTo>
                <a:cubicBezTo>
                  <a:pt x="1322" y="2209"/>
                  <a:pt x="1406" y="2316"/>
                  <a:pt x="1477" y="2412"/>
                </a:cubicBezTo>
                <a:cubicBezTo>
                  <a:pt x="1299" y="2352"/>
                  <a:pt x="1120" y="2316"/>
                  <a:pt x="941" y="2316"/>
                </a:cubicBezTo>
                <a:cubicBezTo>
                  <a:pt x="727" y="2316"/>
                  <a:pt x="191" y="2388"/>
                  <a:pt x="418" y="2697"/>
                </a:cubicBezTo>
                <a:cubicBezTo>
                  <a:pt x="572" y="2888"/>
                  <a:pt x="775" y="3043"/>
                  <a:pt x="1013" y="3102"/>
                </a:cubicBezTo>
                <a:cubicBezTo>
                  <a:pt x="418" y="3840"/>
                  <a:pt x="168" y="4769"/>
                  <a:pt x="96" y="5674"/>
                </a:cubicBezTo>
                <a:cubicBezTo>
                  <a:pt x="1" y="6781"/>
                  <a:pt x="179" y="7829"/>
                  <a:pt x="394" y="8519"/>
                </a:cubicBezTo>
                <a:cubicBezTo>
                  <a:pt x="465" y="8817"/>
                  <a:pt x="608" y="9055"/>
                  <a:pt x="775" y="9281"/>
                </a:cubicBezTo>
                <a:cubicBezTo>
                  <a:pt x="846" y="9341"/>
                  <a:pt x="930" y="9377"/>
                  <a:pt x="1013" y="9424"/>
                </a:cubicBezTo>
                <a:cubicBezTo>
                  <a:pt x="1382" y="9603"/>
                  <a:pt x="1787" y="9651"/>
                  <a:pt x="2192" y="9651"/>
                </a:cubicBezTo>
                <a:cubicBezTo>
                  <a:pt x="2358" y="9651"/>
                  <a:pt x="2537" y="9651"/>
                  <a:pt x="2680" y="9722"/>
                </a:cubicBezTo>
                <a:cubicBezTo>
                  <a:pt x="2954" y="9853"/>
                  <a:pt x="3049" y="10174"/>
                  <a:pt x="3287" y="10353"/>
                </a:cubicBezTo>
                <a:cubicBezTo>
                  <a:pt x="3323" y="10377"/>
                  <a:pt x="3370" y="10389"/>
                  <a:pt x="3394" y="10413"/>
                </a:cubicBezTo>
                <a:cubicBezTo>
                  <a:pt x="3418" y="10424"/>
                  <a:pt x="3454" y="10424"/>
                  <a:pt x="3489" y="10424"/>
                </a:cubicBezTo>
                <a:cubicBezTo>
                  <a:pt x="3739" y="10424"/>
                  <a:pt x="3954" y="10293"/>
                  <a:pt x="4085" y="10079"/>
                </a:cubicBezTo>
                <a:cubicBezTo>
                  <a:pt x="4228" y="9817"/>
                  <a:pt x="4251" y="9472"/>
                  <a:pt x="4228" y="9186"/>
                </a:cubicBezTo>
                <a:cubicBezTo>
                  <a:pt x="4216" y="8996"/>
                  <a:pt x="4168" y="8805"/>
                  <a:pt x="4109" y="8603"/>
                </a:cubicBezTo>
                <a:lnTo>
                  <a:pt x="4109" y="8591"/>
                </a:lnTo>
                <a:cubicBezTo>
                  <a:pt x="4239" y="8591"/>
                  <a:pt x="4394" y="8531"/>
                  <a:pt x="4525" y="8472"/>
                </a:cubicBezTo>
                <a:cubicBezTo>
                  <a:pt x="4716" y="8388"/>
                  <a:pt x="4906" y="8281"/>
                  <a:pt x="5049" y="8127"/>
                </a:cubicBezTo>
                <a:cubicBezTo>
                  <a:pt x="5287" y="7865"/>
                  <a:pt x="5371" y="7507"/>
                  <a:pt x="5371" y="7150"/>
                </a:cubicBezTo>
                <a:cubicBezTo>
                  <a:pt x="5371" y="6698"/>
                  <a:pt x="5240" y="6281"/>
                  <a:pt x="5252" y="5841"/>
                </a:cubicBezTo>
                <a:cubicBezTo>
                  <a:pt x="5263" y="5436"/>
                  <a:pt x="5430" y="5079"/>
                  <a:pt x="5656" y="4757"/>
                </a:cubicBezTo>
                <a:cubicBezTo>
                  <a:pt x="5716" y="4662"/>
                  <a:pt x="5787" y="4555"/>
                  <a:pt x="5859" y="4471"/>
                </a:cubicBezTo>
                <a:cubicBezTo>
                  <a:pt x="5918" y="4531"/>
                  <a:pt x="6002" y="4590"/>
                  <a:pt x="6061" y="4638"/>
                </a:cubicBezTo>
                <a:cubicBezTo>
                  <a:pt x="6335" y="4840"/>
                  <a:pt x="6680" y="4971"/>
                  <a:pt x="7026" y="5031"/>
                </a:cubicBezTo>
                <a:cubicBezTo>
                  <a:pt x="7119" y="5045"/>
                  <a:pt x="7215" y="5053"/>
                  <a:pt x="7310" y="5053"/>
                </a:cubicBezTo>
                <a:cubicBezTo>
                  <a:pt x="7544" y="5053"/>
                  <a:pt x="7779" y="5006"/>
                  <a:pt x="7990" y="4888"/>
                </a:cubicBezTo>
                <a:cubicBezTo>
                  <a:pt x="8204" y="4769"/>
                  <a:pt x="8359" y="4578"/>
                  <a:pt x="8442" y="4364"/>
                </a:cubicBezTo>
                <a:cubicBezTo>
                  <a:pt x="8692" y="4555"/>
                  <a:pt x="8978" y="4674"/>
                  <a:pt x="9288" y="4721"/>
                </a:cubicBezTo>
                <a:cubicBezTo>
                  <a:pt x="9343" y="4729"/>
                  <a:pt x="9401" y="4732"/>
                  <a:pt x="9460" y="4732"/>
                </a:cubicBezTo>
                <a:cubicBezTo>
                  <a:pt x="9784" y="4732"/>
                  <a:pt x="10150" y="4623"/>
                  <a:pt x="10371" y="4412"/>
                </a:cubicBezTo>
                <a:cubicBezTo>
                  <a:pt x="10490" y="4531"/>
                  <a:pt x="10609" y="4650"/>
                  <a:pt x="10740" y="4757"/>
                </a:cubicBezTo>
                <a:cubicBezTo>
                  <a:pt x="11145" y="5055"/>
                  <a:pt x="11633" y="5233"/>
                  <a:pt x="12133" y="5257"/>
                </a:cubicBezTo>
                <a:cubicBezTo>
                  <a:pt x="12169" y="5258"/>
                  <a:pt x="12207" y="5259"/>
                  <a:pt x="12245" y="5259"/>
                </a:cubicBezTo>
                <a:cubicBezTo>
                  <a:pt x="12547" y="5259"/>
                  <a:pt x="12906" y="5213"/>
                  <a:pt x="13181" y="5055"/>
                </a:cubicBezTo>
                <a:cubicBezTo>
                  <a:pt x="13253" y="5061"/>
                  <a:pt x="13321" y="5064"/>
                  <a:pt x="13388" y="5064"/>
                </a:cubicBezTo>
                <a:cubicBezTo>
                  <a:pt x="13455" y="5064"/>
                  <a:pt x="13520" y="5061"/>
                  <a:pt x="13586" y="5055"/>
                </a:cubicBezTo>
                <a:cubicBezTo>
                  <a:pt x="13919" y="5019"/>
                  <a:pt x="14241" y="4912"/>
                  <a:pt x="14479" y="4674"/>
                </a:cubicBezTo>
                <a:cubicBezTo>
                  <a:pt x="14657" y="4495"/>
                  <a:pt x="14753" y="4281"/>
                  <a:pt x="14753" y="4043"/>
                </a:cubicBezTo>
                <a:cubicBezTo>
                  <a:pt x="14872" y="3959"/>
                  <a:pt x="14967" y="3888"/>
                  <a:pt x="15074" y="3805"/>
                </a:cubicBezTo>
                <a:cubicBezTo>
                  <a:pt x="15598" y="3400"/>
                  <a:pt x="15884" y="2697"/>
                  <a:pt x="15658" y="2054"/>
                </a:cubicBezTo>
                <a:cubicBezTo>
                  <a:pt x="15550" y="1757"/>
                  <a:pt x="15348" y="1519"/>
                  <a:pt x="15086" y="1340"/>
                </a:cubicBezTo>
                <a:cubicBezTo>
                  <a:pt x="14788" y="1149"/>
                  <a:pt x="14431" y="1090"/>
                  <a:pt x="14098" y="1078"/>
                </a:cubicBezTo>
                <a:cubicBezTo>
                  <a:pt x="14046" y="1076"/>
                  <a:pt x="13993" y="1076"/>
                  <a:pt x="13940" y="1076"/>
                </a:cubicBezTo>
                <a:cubicBezTo>
                  <a:pt x="13586" y="1076"/>
                  <a:pt x="13224" y="1110"/>
                  <a:pt x="12872" y="1161"/>
                </a:cubicBezTo>
                <a:cubicBezTo>
                  <a:pt x="12907" y="971"/>
                  <a:pt x="12883" y="780"/>
                  <a:pt x="12800" y="590"/>
                </a:cubicBezTo>
                <a:cubicBezTo>
                  <a:pt x="12578" y="136"/>
                  <a:pt x="12057" y="0"/>
                  <a:pt x="11593" y="0"/>
                </a:cubicBezTo>
                <a:close/>
              </a:path>
            </a:pathLst>
          </a:custGeom>
          <a:solidFill>
            <a:srgbClr val="0A0A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9" name="Google Shape;5983;p62">
            <a:extLst>
              <a:ext uri="{FF2B5EF4-FFF2-40B4-BE49-F238E27FC236}">
                <a16:creationId xmlns:a16="http://schemas.microsoft.com/office/drawing/2014/main" id="{0241392A-A99B-0C10-B3F2-2A536A214B20}"/>
              </a:ext>
            </a:extLst>
          </p:cNvPr>
          <p:cNvSpPr/>
          <p:nvPr/>
        </p:nvSpPr>
        <p:spPr>
          <a:xfrm>
            <a:off x="2296408" y="3214606"/>
            <a:ext cx="240248" cy="166578"/>
          </a:xfrm>
          <a:custGeom>
            <a:avLst/>
            <a:gdLst/>
            <a:ahLst/>
            <a:cxnLst/>
            <a:rect l="l" t="t" r="r" b="b"/>
            <a:pathLst>
              <a:path w="6514" h="4800" extrusionOk="0">
                <a:moveTo>
                  <a:pt x="6502" y="0"/>
                </a:moveTo>
                <a:cubicBezTo>
                  <a:pt x="5906" y="24"/>
                  <a:pt x="5299" y="84"/>
                  <a:pt x="4704" y="167"/>
                </a:cubicBezTo>
                <a:cubicBezTo>
                  <a:pt x="4621" y="346"/>
                  <a:pt x="4537" y="524"/>
                  <a:pt x="4394" y="655"/>
                </a:cubicBezTo>
                <a:cubicBezTo>
                  <a:pt x="3966" y="1060"/>
                  <a:pt x="3156" y="858"/>
                  <a:pt x="2680" y="1215"/>
                </a:cubicBezTo>
                <a:cubicBezTo>
                  <a:pt x="2501" y="1334"/>
                  <a:pt x="2394" y="1536"/>
                  <a:pt x="2263" y="1703"/>
                </a:cubicBezTo>
                <a:cubicBezTo>
                  <a:pt x="2072" y="1947"/>
                  <a:pt x="1886" y="2035"/>
                  <a:pt x="1664" y="2035"/>
                </a:cubicBezTo>
                <a:cubicBezTo>
                  <a:pt x="1540" y="2035"/>
                  <a:pt x="1405" y="2008"/>
                  <a:pt x="1251" y="1965"/>
                </a:cubicBezTo>
                <a:cubicBezTo>
                  <a:pt x="1144" y="1941"/>
                  <a:pt x="1061" y="1929"/>
                  <a:pt x="953" y="1905"/>
                </a:cubicBezTo>
                <a:cubicBezTo>
                  <a:pt x="346" y="2655"/>
                  <a:pt x="72" y="3608"/>
                  <a:pt x="1" y="4513"/>
                </a:cubicBezTo>
                <a:cubicBezTo>
                  <a:pt x="1" y="4549"/>
                  <a:pt x="13" y="4560"/>
                  <a:pt x="25" y="4584"/>
                </a:cubicBezTo>
                <a:cubicBezTo>
                  <a:pt x="103" y="4718"/>
                  <a:pt x="244" y="4800"/>
                  <a:pt x="398" y="4800"/>
                </a:cubicBezTo>
                <a:cubicBezTo>
                  <a:pt x="409" y="4800"/>
                  <a:pt x="419" y="4799"/>
                  <a:pt x="430" y="4799"/>
                </a:cubicBezTo>
                <a:cubicBezTo>
                  <a:pt x="680" y="4763"/>
                  <a:pt x="799" y="4477"/>
                  <a:pt x="882" y="4239"/>
                </a:cubicBezTo>
                <a:cubicBezTo>
                  <a:pt x="965" y="3977"/>
                  <a:pt x="1037" y="3727"/>
                  <a:pt x="1120" y="3453"/>
                </a:cubicBezTo>
                <a:cubicBezTo>
                  <a:pt x="1156" y="3275"/>
                  <a:pt x="1251" y="3072"/>
                  <a:pt x="1442" y="3036"/>
                </a:cubicBezTo>
                <a:cubicBezTo>
                  <a:pt x="1453" y="3035"/>
                  <a:pt x="1464" y="3035"/>
                  <a:pt x="1475" y="3035"/>
                </a:cubicBezTo>
                <a:cubicBezTo>
                  <a:pt x="1573" y="3035"/>
                  <a:pt x="1676" y="3078"/>
                  <a:pt x="1751" y="3132"/>
                </a:cubicBezTo>
                <a:cubicBezTo>
                  <a:pt x="1965" y="3251"/>
                  <a:pt x="2156" y="3394"/>
                  <a:pt x="2382" y="3489"/>
                </a:cubicBezTo>
                <a:cubicBezTo>
                  <a:pt x="2466" y="3518"/>
                  <a:pt x="2558" y="3534"/>
                  <a:pt x="2647" y="3534"/>
                </a:cubicBezTo>
                <a:cubicBezTo>
                  <a:pt x="2810" y="3534"/>
                  <a:pt x="2964" y="3481"/>
                  <a:pt x="3049" y="3358"/>
                </a:cubicBezTo>
                <a:cubicBezTo>
                  <a:pt x="3216" y="3096"/>
                  <a:pt x="3001" y="2763"/>
                  <a:pt x="3120" y="2489"/>
                </a:cubicBezTo>
                <a:cubicBezTo>
                  <a:pt x="3221" y="2265"/>
                  <a:pt x="3521" y="2178"/>
                  <a:pt x="3784" y="2178"/>
                </a:cubicBezTo>
                <a:cubicBezTo>
                  <a:pt x="3801" y="2178"/>
                  <a:pt x="3818" y="2178"/>
                  <a:pt x="3835" y="2179"/>
                </a:cubicBezTo>
                <a:cubicBezTo>
                  <a:pt x="4120" y="2203"/>
                  <a:pt x="4406" y="2298"/>
                  <a:pt x="4692" y="2298"/>
                </a:cubicBezTo>
                <a:cubicBezTo>
                  <a:pt x="4990" y="2286"/>
                  <a:pt x="5299" y="2132"/>
                  <a:pt x="5323" y="1870"/>
                </a:cubicBezTo>
                <a:cubicBezTo>
                  <a:pt x="5347" y="1751"/>
                  <a:pt x="5287" y="1608"/>
                  <a:pt x="5252" y="1489"/>
                </a:cubicBezTo>
                <a:cubicBezTo>
                  <a:pt x="5228" y="1370"/>
                  <a:pt x="5228" y="1215"/>
                  <a:pt x="5323" y="1131"/>
                </a:cubicBezTo>
                <a:cubicBezTo>
                  <a:pt x="5371" y="1108"/>
                  <a:pt x="5442" y="1072"/>
                  <a:pt x="5525" y="1060"/>
                </a:cubicBezTo>
                <a:cubicBezTo>
                  <a:pt x="5942" y="953"/>
                  <a:pt x="6383" y="762"/>
                  <a:pt x="6490" y="381"/>
                </a:cubicBezTo>
                <a:cubicBezTo>
                  <a:pt x="6514" y="262"/>
                  <a:pt x="6502" y="119"/>
                  <a:pt x="6502" y="0"/>
                </a:cubicBezTo>
                <a:close/>
              </a:path>
            </a:pathLst>
          </a:custGeom>
          <a:solidFill>
            <a:srgbClr val="46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5984;p62">
            <a:extLst>
              <a:ext uri="{FF2B5EF4-FFF2-40B4-BE49-F238E27FC236}">
                <a16:creationId xmlns:a16="http://schemas.microsoft.com/office/drawing/2014/main" id="{15844AC1-B883-A14F-1903-5ACFB89B1E94}"/>
              </a:ext>
            </a:extLst>
          </p:cNvPr>
          <p:cNvSpPr/>
          <p:nvPr/>
        </p:nvSpPr>
        <p:spPr>
          <a:xfrm>
            <a:off x="2286339" y="3477522"/>
            <a:ext cx="137459" cy="155057"/>
          </a:xfrm>
          <a:custGeom>
            <a:avLst/>
            <a:gdLst/>
            <a:ahLst/>
            <a:cxnLst/>
            <a:rect l="l" t="t" r="r" b="b"/>
            <a:pathLst>
              <a:path w="3727" h="4468" extrusionOk="0">
                <a:moveTo>
                  <a:pt x="1408" y="1"/>
                </a:moveTo>
                <a:cubicBezTo>
                  <a:pt x="1300" y="1"/>
                  <a:pt x="1188" y="11"/>
                  <a:pt x="1072" y="32"/>
                </a:cubicBezTo>
                <a:cubicBezTo>
                  <a:pt x="798" y="92"/>
                  <a:pt x="524" y="247"/>
                  <a:pt x="322" y="521"/>
                </a:cubicBezTo>
                <a:cubicBezTo>
                  <a:pt x="95" y="842"/>
                  <a:pt x="0" y="1235"/>
                  <a:pt x="24" y="1604"/>
                </a:cubicBezTo>
                <a:cubicBezTo>
                  <a:pt x="24" y="2426"/>
                  <a:pt x="405" y="3211"/>
                  <a:pt x="1036" y="3771"/>
                </a:cubicBezTo>
                <a:cubicBezTo>
                  <a:pt x="1417" y="4104"/>
                  <a:pt x="1929" y="4426"/>
                  <a:pt x="2453" y="4462"/>
                </a:cubicBezTo>
                <a:cubicBezTo>
                  <a:pt x="2495" y="4466"/>
                  <a:pt x="2536" y="4468"/>
                  <a:pt x="2577" y="4468"/>
                </a:cubicBezTo>
                <a:cubicBezTo>
                  <a:pt x="3112" y="4468"/>
                  <a:pt x="3523" y="4111"/>
                  <a:pt x="3655" y="3569"/>
                </a:cubicBezTo>
                <a:cubicBezTo>
                  <a:pt x="3727" y="3295"/>
                  <a:pt x="3703" y="2973"/>
                  <a:pt x="3655" y="2699"/>
                </a:cubicBezTo>
                <a:cubicBezTo>
                  <a:pt x="3501" y="1554"/>
                  <a:pt x="2746" y="1"/>
                  <a:pt x="1408" y="1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5985;p62">
            <a:extLst>
              <a:ext uri="{FF2B5EF4-FFF2-40B4-BE49-F238E27FC236}">
                <a16:creationId xmlns:a16="http://schemas.microsoft.com/office/drawing/2014/main" id="{DF71F5D8-6D46-49DA-29CE-19B921A64622}"/>
              </a:ext>
            </a:extLst>
          </p:cNvPr>
          <p:cNvSpPr/>
          <p:nvPr/>
        </p:nvSpPr>
        <p:spPr>
          <a:xfrm>
            <a:off x="2312673" y="3519132"/>
            <a:ext cx="67641" cy="73572"/>
          </a:xfrm>
          <a:custGeom>
            <a:avLst/>
            <a:gdLst/>
            <a:ahLst/>
            <a:cxnLst/>
            <a:rect l="l" t="t" r="r" b="b"/>
            <a:pathLst>
              <a:path w="1834" h="2120" extrusionOk="0">
                <a:moveTo>
                  <a:pt x="560" y="0"/>
                </a:moveTo>
                <a:cubicBezTo>
                  <a:pt x="358" y="0"/>
                  <a:pt x="0" y="143"/>
                  <a:pt x="0" y="369"/>
                </a:cubicBezTo>
                <a:cubicBezTo>
                  <a:pt x="18" y="414"/>
                  <a:pt x="62" y="438"/>
                  <a:pt x="103" y="438"/>
                </a:cubicBezTo>
                <a:cubicBezTo>
                  <a:pt x="117" y="438"/>
                  <a:pt x="131" y="435"/>
                  <a:pt x="143" y="429"/>
                </a:cubicBezTo>
                <a:cubicBezTo>
                  <a:pt x="227" y="381"/>
                  <a:pt x="274" y="286"/>
                  <a:pt x="358" y="250"/>
                </a:cubicBezTo>
                <a:cubicBezTo>
                  <a:pt x="413" y="230"/>
                  <a:pt x="472" y="217"/>
                  <a:pt x="529" y="217"/>
                </a:cubicBezTo>
                <a:cubicBezTo>
                  <a:pt x="569" y="217"/>
                  <a:pt x="608" y="223"/>
                  <a:pt x="643" y="238"/>
                </a:cubicBezTo>
                <a:cubicBezTo>
                  <a:pt x="703" y="250"/>
                  <a:pt x="751" y="262"/>
                  <a:pt x="798" y="286"/>
                </a:cubicBezTo>
                <a:cubicBezTo>
                  <a:pt x="691" y="417"/>
                  <a:pt x="620" y="548"/>
                  <a:pt x="572" y="691"/>
                </a:cubicBezTo>
                <a:cubicBezTo>
                  <a:pt x="536" y="786"/>
                  <a:pt x="524" y="881"/>
                  <a:pt x="536" y="977"/>
                </a:cubicBezTo>
                <a:cubicBezTo>
                  <a:pt x="560" y="1084"/>
                  <a:pt x="572" y="1203"/>
                  <a:pt x="643" y="1274"/>
                </a:cubicBezTo>
                <a:cubicBezTo>
                  <a:pt x="662" y="1293"/>
                  <a:pt x="685" y="1301"/>
                  <a:pt x="707" y="1301"/>
                </a:cubicBezTo>
                <a:cubicBezTo>
                  <a:pt x="754" y="1301"/>
                  <a:pt x="798" y="1264"/>
                  <a:pt x="798" y="1215"/>
                </a:cubicBezTo>
                <a:cubicBezTo>
                  <a:pt x="810" y="1167"/>
                  <a:pt x="798" y="1131"/>
                  <a:pt x="774" y="1084"/>
                </a:cubicBezTo>
                <a:lnTo>
                  <a:pt x="774" y="1048"/>
                </a:lnTo>
                <a:lnTo>
                  <a:pt x="774" y="1036"/>
                </a:lnTo>
                <a:lnTo>
                  <a:pt x="774" y="977"/>
                </a:lnTo>
                <a:cubicBezTo>
                  <a:pt x="774" y="881"/>
                  <a:pt x="774" y="834"/>
                  <a:pt x="798" y="750"/>
                </a:cubicBezTo>
                <a:cubicBezTo>
                  <a:pt x="822" y="631"/>
                  <a:pt x="882" y="512"/>
                  <a:pt x="977" y="417"/>
                </a:cubicBezTo>
                <a:cubicBezTo>
                  <a:pt x="1060" y="488"/>
                  <a:pt x="1132" y="572"/>
                  <a:pt x="1191" y="667"/>
                </a:cubicBezTo>
                <a:cubicBezTo>
                  <a:pt x="1489" y="1048"/>
                  <a:pt x="1655" y="1560"/>
                  <a:pt x="1632" y="2048"/>
                </a:cubicBezTo>
                <a:cubicBezTo>
                  <a:pt x="1632" y="2096"/>
                  <a:pt x="1664" y="2120"/>
                  <a:pt x="1699" y="2120"/>
                </a:cubicBezTo>
                <a:cubicBezTo>
                  <a:pt x="1733" y="2120"/>
                  <a:pt x="1769" y="2096"/>
                  <a:pt x="1774" y="2048"/>
                </a:cubicBezTo>
                <a:cubicBezTo>
                  <a:pt x="1834" y="1441"/>
                  <a:pt x="1655" y="834"/>
                  <a:pt x="1251" y="369"/>
                </a:cubicBezTo>
                <a:cubicBezTo>
                  <a:pt x="1072" y="179"/>
                  <a:pt x="834" y="0"/>
                  <a:pt x="56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5986;p62">
            <a:extLst>
              <a:ext uri="{FF2B5EF4-FFF2-40B4-BE49-F238E27FC236}">
                <a16:creationId xmlns:a16="http://schemas.microsoft.com/office/drawing/2014/main" id="{998976A9-70DE-85F6-21F8-F419C9610C71}"/>
              </a:ext>
            </a:extLst>
          </p:cNvPr>
          <p:cNvSpPr/>
          <p:nvPr/>
        </p:nvSpPr>
        <p:spPr>
          <a:xfrm>
            <a:off x="2605551" y="3574762"/>
            <a:ext cx="131779" cy="50598"/>
          </a:xfrm>
          <a:custGeom>
            <a:avLst/>
            <a:gdLst/>
            <a:ahLst/>
            <a:cxnLst/>
            <a:rect l="l" t="t" r="r" b="b"/>
            <a:pathLst>
              <a:path w="3573" h="1458" extrusionOk="0">
                <a:moveTo>
                  <a:pt x="676" y="1"/>
                </a:moveTo>
                <a:cubicBezTo>
                  <a:pt x="594" y="1"/>
                  <a:pt x="514" y="12"/>
                  <a:pt x="430" y="40"/>
                </a:cubicBezTo>
                <a:cubicBezTo>
                  <a:pt x="1" y="195"/>
                  <a:pt x="620" y="1457"/>
                  <a:pt x="1727" y="1457"/>
                </a:cubicBezTo>
                <a:cubicBezTo>
                  <a:pt x="2811" y="1457"/>
                  <a:pt x="3573" y="624"/>
                  <a:pt x="3347" y="267"/>
                </a:cubicBezTo>
                <a:cubicBezTo>
                  <a:pt x="3318" y="224"/>
                  <a:pt x="3252" y="210"/>
                  <a:pt x="3154" y="210"/>
                </a:cubicBezTo>
                <a:cubicBezTo>
                  <a:pt x="2975" y="210"/>
                  <a:pt x="2687" y="255"/>
                  <a:pt x="2311" y="255"/>
                </a:cubicBezTo>
                <a:cubicBezTo>
                  <a:pt x="2207" y="255"/>
                  <a:pt x="2095" y="252"/>
                  <a:pt x="1977" y="243"/>
                </a:cubicBezTo>
                <a:cubicBezTo>
                  <a:pt x="1355" y="195"/>
                  <a:pt x="1010" y="1"/>
                  <a:pt x="6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5989;p62">
            <a:extLst>
              <a:ext uri="{FF2B5EF4-FFF2-40B4-BE49-F238E27FC236}">
                <a16:creationId xmlns:a16="http://schemas.microsoft.com/office/drawing/2014/main" id="{342BCF30-89C0-0B06-C84C-F7D85E477019}"/>
              </a:ext>
            </a:extLst>
          </p:cNvPr>
          <p:cNvSpPr/>
          <p:nvPr/>
        </p:nvSpPr>
        <p:spPr>
          <a:xfrm>
            <a:off x="2588438" y="3492237"/>
            <a:ext cx="31202" cy="44282"/>
          </a:xfrm>
          <a:custGeom>
            <a:avLst/>
            <a:gdLst/>
            <a:ahLst/>
            <a:cxnLst/>
            <a:rect l="l" t="t" r="r" b="b"/>
            <a:pathLst>
              <a:path w="846" h="1276" extrusionOk="0">
                <a:moveTo>
                  <a:pt x="430" y="0"/>
                </a:moveTo>
                <a:cubicBezTo>
                  <a:pt x="422" y="0"/>
                  <a:pt x="413" y="0"/>
                  <a:pt x="405" y="1"/>
                </a:cubicBezTo>
                <a:cubicBezTo>
                  <a:pt x="179" y="13"/>
                  <a:pt x="1" y="299"/>
                  <a:pt x="12" y="656"/>
                </a:cubicBezTo>
                <a:cubicBezTo>
                  <a:pt x="24" y="1006"/>
                  <a:pt x="218" y="1276"/>
                  <a:pt x="428" y="1276"/>
                </a:cubicBezTo>
                <a:cubicBezTo>
                  <a:pt x="432" y="1276"/>
                  <a:pt x="437" y="1276"/>
                  <a:pt x="441" y="1275"/>
                </a:cubicBezTo>
                <a:cubicBezTo>
                  <a:pt x="667" y="1263"/>
                  <a:pt x="846" y="978"/>
                  <a:pt x="834" y="620"/>
                </a:cubicBezTo>
                <a:cubicBezTo>
                  <a:pt x="834" y="288"/>
                  <a:pt x="636" y="0"/>
                  <a:pt x="43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5990;p62">
            <a:extLst>
              <a:ext uri="{FF2B5EF4-FFF2-40B4-BE49-F238E27FC236}">
                <a16:creationId xmlns:a16="http://schemas.microsoft.com/office/drawing/2014/main" id="{61336112-98F4-A8FD-7145-6C0D192961EC}"/>
              </a:ext>
            </a:extLst>
          </p:cNvPr>
          <p:cNvSpPr/>
          <p:nvPr/>
        </p:nvSpPr>
        <p:spPr>
          <a:xfrm>
            <a:off x="2735560" y="3488975"/>
            <a:ext cx="25043" cy="36786"/>
          </a:xfrm>
          <a:custGeom>
            <a:avLst/>
            <a:gdLst/>
            <a:ahLst/>
            <a:cxnLst/>
            <a:rect l="l" t="t" r="r" b="b"/>
            <a:pathLst>
              <a:path w="679" h="1060" extrusionOk="0">
                <a:moveTo>
                  <a:pt x="322" y="0"/>
                </a:moveTo>
                <a:cubicBezTo>
                  <a:pt x="143" y="0"/>
                  <a:pt x="0" y="238"/>
                  <a:pt x="12" y="536"/>
                </a:cubicBezTo>
                <a:cubicBezTo>
                  <a:pt x="12" y="834"/>
                  <a:pt x="179" y="1060"/>
                  <a:pt x="357" y="1060"/>
                </a:cubicBezTo>
                <a:cubicBezTo>
                  <a:pt x="536" y="1060"/>
                  <a:pt x="679" y="822"/>
                  <a:pt x="667" y="524"/>
                </a:cubicBezTo>
                <a:cubicBezTo>
                  <a:pt x="655" y="226"/>
                  <a:pt x="500" y="0"/>
                  <a:pt x="322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5" name="Google Shape;5991;p62">
            <a:extLst>
              <a:ext uri="{FF2B5EF4-FFF2-40B4-BE49-F238E27FC236}">
                <a16:creationId xmlns:a16="http://schemas.microsoft.com/office/drawing/2014/main" id="{700D83C5-040F-C1DC-6121-CD1281DD7EB6}"/>
              </a:ext>
            </a:extLst>
          </p:cNvPr>
          <p:cNvSpPr/>
          <p:nvPr/>
        </p:nvSpPr>
        <p:spPr>
          <a:xfrm>
            <a:off x="2571067" y="3391388"/>
            <a:ext cx="77562" cy="59274"/>
          </a:xfrm>
          <a:custGeom>
            <a:avLst/>
            <a:gdLst/>
            <a:ahLst/>
            <a:cxnLst/>
            <a:rect l="l" t="t" r="r" b="b"/>
            <a:pathLst>
              <a:path w="2103" h="1708" extrusionOk="0">
                <a:moveTo>
                  <a:pt x="1640" y="0"/>
                </a:moveTo>
                <a:cubicBezTo>
                  <a:pt x="1570" y="0"/>
                  <a:pt x="1501" y="15"/>
                  <a:pt x="1436" y="38"/>
                </a:cubicBezTo>
                <a:cubicBezTo>
                  <a:pt x="960" y="205"/>
                  <a:pt x="543" y="657"/>
                  <a:pt x="245" y="1098"/>
                </a:cubicBezTo>
                <a:lnTo>
                  <a:pt x="67" y="1419"/>
                </a:lnTo>
                <a:cubicBezTo>
                  <a:pt x="43" y="1455"/>
                  <a:pt x="19" y="1502"/>
                  <a:pt x="7" y="1562"/>
                </a:cubicBezTo>
                <a:cubicBezTo>
                  <a:pt x="0" y="1669"/>
                  <a:pt x="51" y="1708"/>
                  <a:pt x="130" y="1708"/>
                </a:cubicBezTo>
                <a:cubicBezTo>
                  <a:pt x="323" y="1708"/>
                  <a:pt x="681" y="1473"/>
                  <a:pt x="757" y="1431"/>
                </a:cubicBezTo>
                <a:cubicBezTo>
                  <a:pt x="948" y="1336"/>
                  <a:pt x="1138" y="1252"/>
                  <a:pt x="1329" y="1169"/>
                </a:cubicBezTo>
                <a:cubicBezTo>
                  <a:pt x="1650" y="1062"/>
                  <a:pt x="2007" y="919"/>
                  <a:pt x="2079" y="550"/>
                </a:cubicBezTo>
                <a:cubicBezTo>
                  <a:pt x="2103" y="395"/>
                  <a:pt x="2067" y="217"/>
                  <a:pt x="1948" y="121"/>
                </a:cubicBezTo>
                <a:cubicBezTo>
                  <a:pt x="1854" y="34"/>
                  <a:pt x="1747" y="0"/>
                  <a:pt x="164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6" name="Google Shape;5992;p62">
            <a:extLst>
              <a:ext uri="{FF2B5EF4-FFF2-40B4-BE49-F238E27FC236}">
                <a16:creationId xmlns:a16="http://schemas.microsoft.com/office/drawing/2014/main" id="{B0778EB6-2004-350A-4CE6-AB2D81F36433}"/>
              </a:ext>
            </a:extLst>
          </p:cNvPr>
          <p:cNvSpPr/>
          <p:nvPr/>
        </p:nvSpPr>
        <p:spPr>
          <a:xfrm>
            <a:off x="2708304" y="3384794"/>
            <a:ext cx="66793" cy="44490"/>
          </a:xfrm>
          <a:custGeom>
            <a:avLst/>
            <a:gdLst/>
            <a:ahLst/>
            <a:cxnLst/>
            <a:rect l="l" t="t" r="r" b="b"/>
            <a:pathLst>
              <a:path w="1811" h="1282" extrusionOk="0">
                <a:moveTo>
                  <a:pt x="533" y="0"/>
                </a:moveTo>
                <a:cubicBezTo>
                  <a:pt x="415" y="0"/>
                  <a:pt x="285" y="43"/>
                  <a:pt x="168" y="133"/>
                </a:cubicBezTo>
                <a:cubicBezTo>
                  <a:pt x="49" y="228"/>
                  <a:pt x="1" y="383"/>
                  <a:pt x="13" y="514"/>
                </a:cubicBezTo>
                <a:cubicBezTo>
                  <a:pt x="37" y="823"/>
                  <a:pt x="358" y="907"/>
                  <a:pt x="620" y="966"/>
                </a:cubicBezTo>
                <a:cubicBezTo>
                  <a:pt x="799" y="1002"/>
                  <a:pt x="965" y="1049"/>
                  <a:pt x="1144" y="1109"/>
                </a:cubicBezTo>
                <a:cubicBezTo>
                  <a:pt x="1200" y="1133"/>
                  <a:pt x="1477" y="1281"/>
                  <a:pt x="1656" y="1281"/>
                </a:cubicBezTo>
                <a:cubicBezTo>
                  <a:pt x="1743" y="1281"/>
                  <a:pt x="1807" y="1246"/>
                  <a:pt x="1811" y="1145"/>
                </a:cubicBezTo>
                <a:cubicBezTo>
                  <a:pt x="1811" y="1097"/>
                  <a:pt x="1799" y="1049"/>
                  <a:pt x="1787" y="1026"/>
                </a:cubicBezTo>
                <a:cubicBezTo>
                  <a:pt x="1739" y="954"/>
                  <a:pt x="1692" y="859"/>
                  <a:pt x="1632" y="764"/>
                </a:cubicBezTo>
                <a:cubicBezTo>
                  <a:pt x="1406" y="430"/>
                  <a:pt x="1084" y="85"/>
                  <a:pt x="644" y="14"/>
                </a:cubicBezTo>
                <a:cubicBezTo>
                  <a:pt x="609" y="5"/>
                  <a:pt x="572" y="0"/>
                  <a:pt x="533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5993;p62">
            <a:extLst>
              <a:ext uri="{FF2B5EF4-FFF2-40B4-BE49-F238E27FC236}">
                <a16:creationId xmlns:a16="http://schemas.microsoft.com/office/drawing/2014/main" id="{19077F9C-2C82-C22A-9F9B-02363C3C9139}"/>
              </a:ext>
            </a:extLst>
          </p:cNvPr>
          <p:cNvSpPr/>
          <p:nvPr/>
        </p:nvSpPr>
        <p:spPr>
          <a:xfrm>
            <a:off x="2695580" y="3486059"/>
            <a:ext cx="48794" cy="78466"/>
          </a:xfrm>
          <a:custGeom>
            <a:avLst/>
            <a:gdLst/>
            <a:ahLst/>
            <a:cxnLst/>
            <a:rect l="l" t="t" r="r" b="b"/>
            <a:pathLst>
              <a:path w="1323" h="2261" extrusionOk="0">
                <a:moveTo>
                  <a:pt x="536" y="1"/>
                </a:moveTo>
                <a:cubicBezTo>
                  <a:pt x="522" y="1"/>
                  <a:pt x="506" y="4"/>
                  <a:pt x="489" y="13"/>
                </a:cubicBezTo>
                <a:cubicBezTo>
                  <a:pt x="417" y="36"/>
                  <a:pt x="370" y="120"/>
                  <a:pt x="322" y="179"/>
                </a:cubicBezTo>
                <a:cubicBezTo>
                  <a:pt x="298" y="239"/>
                  <a:pt x="251" y="298"/>
                  <a:pt x="215" y="358"/>
                </a:cubicBezTo>
                <a:cubicBezTo>
                  <a:pt x="155" y="489"/>
                  <a:pt x="96" y="620"/>
                  <a:pt x="72" y="751"/>
                </a:cubicBezTo>
                <a:cubicBezTo>
                  <a:pt x="36" y="906"/>
                  <a:pt x="13" y="1037"/>
                  <a:pt x="13" y="1191"/>
                </a:cubicBezTo>
                <a:cubicBezTo>
                  <a:pt x="13" y="1322"/>
                  <a:pt x="1" y="1489"/>
                  <a:pt x="72" y="1584"/>
                </a:cubicBezTo>
                <a:cubicBezTo>
                  <a:pt x="124" y="1680"/>
                  <a:pt x="221" y="1718"/>
                  <a:pt x="320" y="1718"/>
                </a:cubicBezTo>
                <a:cubicBezTo>
                  <a:pt x="357" y="1718"/>
                  <a:pt x="394" y="1713"/>
                  <a:pt x="429" y="1703"/>
                </a:cubicBezTo>
                <a:cubicBezTo>
                  <a:pt x="542" y="1681"/>
                  <a:pt x="655" y="1583"/>
                  <a:pt x="778" y="1583"/>
                </a:cubicBezTo>
                <a:cubicBezTo>
                  <a:pt x="785" y="1583"/>
                  <a:pt x="792" y="1584"/>
                  <a:pt x="798" y="1584"/>
                </a:cubicBezTo>
                <a:cubicBezTo>
                  <a:pt x="1084" y="1620"/>
                  <a:pt x="1156" y="1977"/>
                  <a:pt x="965" y="2168"/>
                </a:cubicBezTo>
                <a:cubicBezTo>
                  <a:pt x="926" y="2206"/>
                  <a:pt x="958" y="2261"/>
                  <a:pt x="997" y="2261"/>
                </a:cubicBezTo>
                <a:cubicBezTo>
                  <a:pt x="1006" y="2261"/>
                  <a:pt x="1016" y="2258"/>
                  <a:pt x="1025" y="2251"/>
                </a:cubicBezTo>
                <a:cubicBezTo>
                  <a:pt x="1239" y="2120"/>
                  <a:pt x="1322" y="1834"/>
                  <a:pt x="1191" y="1620"/>
                </a:cubicBezTo>
                <a:cubicBezTo>
                  <a:pt x="1096" y="1461"/>
                  <a:pt x="932" y="1387"/>
                  <a:pt x="763" y="1387"/>
                </a:cubicBezTo>
                <a:cubicBezTo>
                  <a:pt x="678" y="1387"/>
                  <a:pt x="592" y="1406"/>
                  <a:pt x="513" y="1441"/>
                </a:cubicBezTo>
                <a:cubicBezTo>
                  <a:pt x="453" y="1465"/>
                  <a:pt x="382" y="1513"/>
                  <a:pt x="310" y="1513"/>
                </a:cubicBezTo>
                <a:cubicBezTo>
                  <a:pt x="215" y="1513"/>
                  <a:pt x="215" y="1441"/>
                  <a:pt x="215" y="1382"/>
                </a:cubicBezTo>
                <a:cubicBezTo>
                  <a:pt x="215" y="1227"/>
                  <a:pt x="239" y="1060"/>
                  <a:pt x="263" y="918"/>
                </a:cubicBezTo>
                <a:cubicBezTo>
                  <a:pt x="298" y="763"/>
                  <a:pt x="346" y="632"/>
                  <a:pt x="406" y="501"/>
                </a:cubicBezTo>
                <a:cubicBezTo>
                  <a:pt x="429" y="429"/>
                  <a:pt x="477" y="370"/>
                  <a:pt x="501" y="310"/>
                </a:cubicBezTo>
                <a:cubicBezTo>
                  <a:pt x="536" y="251"/>
                  <a:pt x="596" y="179"/>
                  <a:pt x="608" y="96"/>
                </a:cubicBezTo>
                <a:cubicBezTo>
                  <a:pt x="617" y="41"/>
                  <a:pt x="584" y="1"/>
                  <a:pt x="536" y="1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8F3C8735-DA59-88E9-A034-C1381189647D}"/>
              </a:ext>
            </a:extLst>
          </p:cNvPr>
          <p:cNvGrpSpPr/>
          <p:nvPr/>
        </p:nvGrpSpPr>
        <p:grpSpPr>
          <a:xfrm>
            <a:off x="3225497" y="3064197"/>
            <a:ext cx="754650" cy="1637417"/>
            <a:chOff x="1902225" y="1826942"/>
            <a:chExt cx="1074085" cy="2296057"/>
          </a:xfrm>
        </p:grpSpPr>
        <p:sp>
          <p:nvSpPr>
            <p:cNvPr id="320" name="Google Shape;5833;p62">
              <a:extLst>
                <a:ext uri="{FF2B5EF4-FFF2-40B4-BE49-F238E27FC236}">
                  <a16:creationId xmlns:a16="http://schemas.microsoft.com/office/drawing/2014/main" id="{5CF2DF9F-B2AF-67AA-DB45-DBE7113DFA4B}"/>
                </a:ext>
              </a:extLst>
            </p:cNvPr>
            <p:cNvSpPr/>
            <p:nvPr/>
          </p:nvSpPr>
          <p:spPr>
            <a:xfrm>
              <a:off x="2773176" y="3250222"/>
              <a:ext cx="203134" cy="270024"/>
            </a:xfrm>
            <a:custGeom>
              <a:avLst/>
              <a:gdLst/>
              <a:ahLst/>
              <a:cxnLst/>
              <a:rect l="l" t="t" r="r" b="b"/>
              <a:pathLst>
                <a:path w="4121" h="5478" extrusionOk="0">
                  <a:moveTo>
                    <a:pt x="1918" y="1"/>
                  </a:moveTo>
                  <a:cubicBezTo>
                    <a:pt x="1275" y="286"/>
                    <a:pt x="644" y="536"/>
                    <a:pt x="1" y="763"/>
                  </a:cubicBezTo>
                  <a:cubicBezTo>
                    <a:pt x="132" y="1048"/>
                    <a:pt x="501" y="1941"/>
                    <a:pt x="536" y="2382"/>
                  </a:cubicBezTo>
                  <a:cubicBezTo>
                    <a:pt x="655" y="2929"/>
                    <a:pt x="382" y="4334"/>
                    <a:pt x="525" y="4358"/>
                  </a:cubicBezTo>
                  <a:cubicBezTo>
                    <a:pt x="529" y="4359"/>
                    <a:pt x="534" y="4360"/>
                    <a:pt x="539" y="4360"/>
                  </a:cubicBezTo>
                  <a:cubicBezTo>
                    <a:pt x="730" y="4360"/>
                    <a:pt x="1024" y="3453"/>
                    <a:pt x="1013" y="3453"/>
                  </a:cubicBezTo>
                  <a:lnTo>
                    <a:pt x="1013" y="3453"/>
                  </a:lnTo>
                  <a:cubicBezTo>
                    <a:pt x="1060" y="3453"/>
                    <a:pt x="870" y="5061"/>
                    <a:pt x="1060" y="5108"/>
                  </a:cubicBezTo>
                  <a:cubicBezTo>
                    <a:pt x="1066" y="5109"/>
                    <a:pt x="1071" y="5110"/>
                    <a:pt x="1077" y="5110"/>
                  </a:cubicBezTo>
                  <a:cubicBezTo>
                    <a:pt x="1362" y="5110"/>
                    <a:pt x="1762" y="3620"/>
                    <a:pt x="1727" y="3608"/>
                  </a:cubicBezTo>
                  <a:lnTo>
                    <a:pt x="1727" y="3608"/>
                  </a:lnTo>
                  <a:cubicBezTo>
                    <a:pt x="1787" y="3608"/>
                    <a:pt x="1703" y="5465"/>
                    <a:pt x="1965" y="5477"/>
                  </a:cubicBezTo>
                  <a:cubicBezTo>
                    <a:pt x="1966" y="5477"/>
                    <a:pt x="1968" y="5477"/>
                    <a:pt x="1969" y="5477"/>
                  </a:cubicBezTo>
                  <a:cubicBezTo>
                    <a:pt x="2359" y="5477"/>
                    <a:pt x="2429" y="3703"/>
                    <a:pt x="2382" y="3549"/>
                  </a:cubicBezTo>
                  <a:lnTo>
                    <a:pt x="2382" y="3549"/>
                  </a:lnTo>
                  <a:cubicBezTo>
                    <a:pt x="2428" y="3688"/>
                    <a:pt x="2600" y="4979"/>
                    <a:pt x="2831" y="4979"/>
                  </a:cubicBezTo>
                  <a:cubicBezTo>
                    <a:pt x="2836" y="4979"/>
                    <a:pt x="2841" y="4979"/>
                    <a:pt x="2846" y="4977"/>
                  </a:cubicBezTo>
                  <a:cubicBezTo>
                    <a:pt x="3203" y="4894"/>
                    <a:pt x="3072" y="2834"/>
                    <a:pt x="2989" y="2691"/>
                  </a:cubicBezTo>
                  <a:lnTo>
                    <a:pt x="2989" y="2691"/>
                  </a:lnTo>
                  <a:cubicBezTo>
                    <a:pt x="3065" y="2767"/>
                    <a:pt x="3546" y="3475"/>
                    <a:pt x="3784" y="3475"/>
                  </a:cubicBezTo>
                  <a:cubicBezTo>
                    <a:pt x="3807" y="3475"/>
                    <a:pt x="3828" y="3468"/>
                    <a:pt x="3846" y="3453"/>
                  </a:cubicBezTo>
                  <a:cubicBezTo>
                    <a:pt x="4120" y="3215"/>
                    <a:pt x="2799" y="1239"/>
                    <a:pt x="2477" y="929"/>
                  </a:cubicBezTo>
                  <a:cubicBezTo>
                    <a:pt x="2334" y="703"/>
                    <a:pt x="2096" y="298"/>
                    <a:pt x="191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5834;p62">
              <a:extLst>
                <a:ext uri="{FF2B5EF4-FFF2-40B4-BE49-F238E27FC236}">
                  <a16:creationId xmlns:a16="http://schemas.microsoft.com/office/drawing/2014/main" id="{58E4AF5E-D64B-2A00-3DC1-C0BEA0E15554}"/>
                </a:ext>
              </a:extLst>
            </p:cNvPr>
            <p:cNvSpPr/>
            <p:nvPr/>
          </p:nvSpPr>
          <p:spPr>
            <a:xfrm>
              <a:off x="2588871" y="2673496"/>
              <a:ext cx="358652" cy="723515"/>
            </a:xfrm>
            <a:custGeom>
              <a:avLst/>
              <a:gdLst/>
              <a:ahLst/>
              <a:cxnLst/>
              <a:rect l="l" t="t" r="r" b="b"/>
              <a:pathLst>
                <a:path w="7276" h="14678" extrusionOk="0">
                  <a:moveTo>
                    <a:pt x="1293" y="0"/>
                  </a:moveTo>
                  <a:cubicBezTo>
                    <a:pt x="500" y="0"/>
                    <a:pt x="1" y="1758"/>
                    <a:pt x="108" y="3045"/>
                  </a:cubicBezTo>
                  <a:cubicBezTo>
                    <a:pt x="251" y="4592"/>
                    <a:pt x="1263" y="5378"/>
                    <a:pt x="2263" y="8653"/>
                  </a:cubicBezTo>
                  <a:cubicBezTo>
                    <a:pt x="2954" y="10915"/>
                    <a:pt x="3525" y="12939"/>
                    <a:pt x="3811" y="13963"/>
                  </a:cubicBezTo>
                  <a:cubicBezTo>
                    <a:pt x="3823" y="13998"/>
                    <a:pt x="3823" y="14034"/>
                    <a:pt x="3847" y="14070"/>
                  </a:cubicBezTo>
                  <a:cubicBezTo>
                    <a:pt x="3942" y="14475"/>
                    <a:pt x="4025" y="14677"/>
                    <a:pt x="4025" y="14677"/>
                  </a:cubicBezTo>
                  <a:cubicBezTo>
                    <a:pt x="4978" y="14558"/>
                    <a:pt x="7276" y="13939"/>
                    <a:pt x="7157" y="13427"/>
                  </a:cubicBezTo>
                  <a:lnTo>
                    <a:pt x="7026" y="12844"/>
                  </a:lnTo>
                  <a:cubicBezTo>
                    <a:pt x="7026" y="12820"/>
                    <a:pt x="7014" y="12784"/>
                    <a:pt x="7014" y="12760"/>
                  </a:cubicBezTo>
                  <a:cubicBezTo>
                    <a:pt x="5573" y="6581"/>
                    <a:pt x="2775" y="1175"/>
                    <a:pt x="1858" y="282"/>
                  </a:cubicBezTo>
                  <a:cubicBezTo>
                    <a:pt x="1658" y="86"/>
                    <a:pt x="1468" y="0"/>
                    <a:pt x="1293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5835;p62">
              <a:extLst>
                <a:ext uri="{FF2B5EF4-FFF2-40B4-BE49-F238E27FC236}">
                  <a16:creationId xmlns:a16="http://schemas.microsoft.com/office/drawing/2014/main" id="{F6ED6C9A-9C58-50EB-BAF9-157F033339D7}"/>
                </a:ext>
              </a:extLst>
            </p:cNvPr>
            <p:cNvSpPr/>
            <p:nvPr/>
          </p:nvSpPr>
          <p:spPr>
            <a:xfrm>
              <a:off x="2777268" y="3302472"/>
              <a:ext cx="158525" cy="64573"/>
            </a:xfrm>
            <a:custGeom>
              <a:avLst/>
              <a:gdLst/>
              <a:ahLst/>
              <a:cxnLst/>
              <a:rect l="l" t="t" r="r" b="b"/>
              <a:pathLst>
                <a:path w="3216" h="1310" extrusionOk="0">
                  <a:moveTo>
                    <a:pt x="3204" y="0"/>
                  </a:moveTo>
                  <a:cubicBezTo>
                    <a:pt x="2644" y="203"/>
                    <a:pt x="2061" y="429"/>
                    <a:pt x="1489" y="643"/>
                  </a:cubicBezTo>
                  <a:cubicBezTo>
                    <a:pt x="989" y="822"/>
                    <a:pt x="477" y="1000"/>
                    <a:pt x="1" y="1203"/>
                  </a:cubicBezTo>
                  <a:cubicBezTo>
                    <a:pt x="25" y="1238"/>
                    <a:pt x="25" y="1274"/>
                    <a:pt x="37" y="1310"/>
                  </a:cubicBezTo>
                  <a:cubicBezTo>
                    <a:pt x="537" y="1143"/>
                    <a:pt x="1037" y="941"/>
                    <a:pt x="1525" y="738"/>
                  </a:cubicBezTo>
                  <a:cubicBezTo>
                    <a:pt x="2085" y="524"/>
                    <a:pt x="2656" y="310"/>
                    <a:pt x="3216" y="84"/>
                  </a:cubicBezTo>
                  <a:cubicBezTo>
                    <a:pt x="3216" y="60"/>
                    <a:pt x="3204" y="24"/>
                    <a:pt x="320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5838;p62">
              <a:extLst>
                <a:ext uri="{FF2B5EF4-FFF2-40B4-BE49-F238E27FC236}">
                  <a16:creationId xmlns:a16="http://schemas.microsoft.com/office/drawing/2014/main" id="{B41BBCA3-1FB3-9031-56AB-B30C469514F8}"/>
                </a:ext>
              </a:extLst>
            </p:cNvPr>
            <p:cNvSpPr/>
            <p:nvPr/>
          </p:nvSpPr>
          <p:spPr>
            <a:xfrm>
              <a:off x="1902225" y="2064681"/>
              <a:ext cx="522402" cy="1033319"/>
            </a:xfrm>
            <a:custGeom>
              <a:avLst/>
              <a:gdLst/>
              <a:ahLst/>
              <a:cxnLst/>
              <a:rect l="l" t="t" r="r" b="b"/>
              <a:pathLst>
                <a:path w="10598" h="20963" extrusionOk="0">
                  <a:moveTo>
                    <a:pt x="3836" y="1"/>
                  </a:moveTo>
                  <a:cubicBezTo>
                    <a:pt x="3434" y="1"/>
                    <a:pt x="3034" y="160"/>
                    <a:pt x="2715" y="418"/>
                  </a:cubicBezTo>
                  <a:cubicBezTo>
                    <a:pt x="2263" y="787"/>
                    <a:pt x="1965" y="1311"/>
                    <a:pt x="1787" y="1858"/>
                  </a:cubicBezTo>
                  <a:cubicBezTo>
                    <a:pt x="1525" y="2692"/>
                    <a:pt x="1477" y="3632"/>
                    <a:pt x="1799" y="4454"/>
                  </a:cubicBezTo>
                  <a:cubicBezTo>
                    <a:pt x="2084" y="5144"/>
                    <a:pt x="2608" y="5716"/>
                    <a:pt x="3025" y="6359"/>
                  </a:cubicBezTo>
                  <a:cubicBezTo>
                    <a:pt x="3442" y="6990"/>
                    <a:pt x="3739" y="7764"/>
                    <a:pt x="3501" y="8478"/>
                  </a:cubicBezTo>
                  <a:cubicBezTo>
                    <a:pt x="3370" y="8883"/>
                    <a:pt x="3073" y="9216"/>
                    <a:pt x="2775" y="9526"/>
                  </a:cubicBezTo>
                  <a:cubicBezTo>
                    <a:pt x="2203" y="10097"/>
                    <a:pt x="1549" y="10609"/>
                    <a:pt x="1179" y="11324"/>
                  </a:cubicBezTo>
                  <a:cubicBezTo>
                    <a:pt x="810" y="12038"/>
                    <a:pt x="810" y="13038"/>
                    <a:pt x="1430" y="13526"/>
                  </a:cubicBezTo>
                  <a:cubicBezTo>
                    <a:pt x="1727" y="13765"/>
                    <a:pt x="2156" y="13907"/>
                    <a:pt x="2299" y="14276"/>
                  </a:cubicBezTo>
                  <a:cubicBezTo>
                    <a:pt x="2394" y="14586"/>
                    <a:pt x="2215" y="14919"/>
                    <a:pt x="2025" y="15181"/>
                  </a:cubicBezTo>
                  <a:cubicBezTo>
                    <a:pt x="1620" y="15717"/>
                    <a:pt x="1084" y="16146"/>
                    <a:pt x="691" y="16670"/>
                  </a:cubicBezTo>
                  <a:cubicBezTo>
                    <a:pt x="287" y="17205"/>
                    <a:pt x="1" y="17896"/>
                    <a:pt x="191" y="18527"/>
                  </a:cubicBezTo>
                  <a:cubicBezTo>
                    <a:pt x="394" y="19170"/>
                    <a:pt x="1001" y="19599"/>
                    <a:pt x="1620" y="19837"/>
                  </a:cubicBezTo>
                  <a:cubicBezTo>
                    <a:pt x="2027" y="20002"/>
                    <a:pt x="2467" y="20111"/>
                    <a:pt x="2902" y="20111"/>
                  </a:cubicBezTo>
                  <a:cubicBezTo>
                    <a:pt x="3154" y="20111"/>
                    <a:pt x="3404" y="20075"/>
                    <a:pt x="3644" y="19991"/>
                  </a:cubicBezTo>
                  <a:cubicBezTo>
                    <a:pt x="3788" y="19940"/>
                    <a:pt x="3941" y="19880"/>
                    <a:pt x="4088" y="19880"/>
                  </a:cubicBezTo>
                  <a:cubicBezTo>
                    <a:pt x="4111" y="19880"/>
                    <a:pt x="4133" y="19881"/>
                    <a:pt x="4156" y="19884"/>
                  </a:cubicBezTo>
                  <a:cubicBezTo>
                    <a:pt x="4382" y="19920"/>
                    <a:pt x="4525" y="20122"/>
                    <a:pt x="4692" y="20289"/>
                  </a:cubicBezTo>
                  <a:cubicBezTo>
                    <a:pt x="5144" y="20741"/>
                    <a:pt x="5787" y="20962"/>
                    <a:pt x="6430" y="20962"/>
                  </a:cubicBezTo>
                  <a:cubicBezTo>
                    <a:pt x="6651" y="20962"/>
                    <a:pt x="6872" y="20936"/>
                    <a:pt x="7085" y="20884"/>
                  </a:cubicBezTo>
                  <a:cubicBezTo>
                    <a:pt x="7918" y="20670"/>
                    <a:pt x="8633" y="20099"/>
                    <a:pt x="9121" y="19396"/>
                  </a:cubicBezTo>
                  <a:cubicBezTo>
                    <a:pt x="9740" y="18551"/>
                    <a:pt x="10050" y="17444"/>
                    <a:pt x="9823" y="16432"/>
                  </a:cubicBezTo>
                  <a:cubicBezTo>
                    <a:pt x="9597" y="15408"/>
                    <a:pt x="8788" y="14503"/>
                    <a:pt x="7740" y="14336"/>
                  </a:cubicBezTo>
                  <a:lnTo>
                    <a:pt x="7740" y="14336"/>
                  </a:lnTo>
                  <a:cubicBezTo>
                    <a:pt x="7806" y="14347"/>
                    <a:pt x="7873" y="14352"/>
                    <a:pt x="7939" y="14352"/>
                  </a:cubicBezTo>
                  <a:cubicBezTo>
                    <a:pt x="8397" y="14352"/>
                    <a:pt x="8851" y="14112"/>
                    <a:pt x="9204" y="13800"/>
                  </a:cubicBezTo>
                  <a:cubicBezTo>
                    <a:pt x="10109" y="13014"/>
                    <a:pt x="10597" y="11645"/>
                    <a:pt x="10073" y="10574"/>
                  </a:cubicBezTo>
                  <a:cubicBezTo>
                    <a:pt x="9526" y="9419"/>
                    <a:pt x="8145" y="9002"/>
                    <a:pt x="6906" y="8704"/>
                  </a:cubicBezTo>
                  <a:cubicBezTo>
                    <a:pt x="7371" y="8335"/>
                    <a:pt x="7835" y="7954"/>
                    <a:pt x="8157" y="7454"/>
                  </a:cubicBezTo>
                  <a:cubicBezTo>
                    <a:pt x="9002" y="6180"/>
                    <a:pt x="8692" y="4406"/>
                    <a:pt x="7847" y="3144"/>
                  </a:cubicBezTo>
                  <a:cubicBezTo>
                    <a:pt x="7359" y="2418"/>
                    <a:pt x="6704" y="1799"/>
                    <a:pt x="6013" y="1263"/>
                  </a:cubicBezTo>
                  <a:cubicBezTo>
                    <a:pt x="5656" y="989"/>
                    <a:pt x="5299" y="727"/>
                    <a:pt x="4930" y="477"/>
                  </a:cubicBezTo>
                  <a:cubicBezTo>
                    <a:pt x="4644" y="287"/>
                    <a:pt x="4382" y="49"/>
                    <a:pt x="4025" y="13"/>
                  </a:cubicBezTo>
                  <a:cubicBezTo>
                    <a:pt x="3962" y="5"/>
                    <a:pt x="3899" y="1"/>
                    <a:pt x="3836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5839;p62">
              <a:extLst>
                <a:ext uri="{FF2B5EF4-FFF2-40B4-BE49-F238E27FC236}">
                  <a16:creationId xmlns:a16="http://schemas.microsoft.com/office/drawing/2014/main" id="{FFF689BC-9144-F6B9-7B22-D17B8B57E920}"/>
                </a:ext>
              </a:extLst>
            </p:cNvPr>
            <p:cNvSpPr/>
            <p:nvPr/>
          </p:nvSpPr>
          <p:spPr>
            <a:xfrm>
              <a:off x="2020182" y="2065174"/>
              <a:ext cx="404445" cy="1033417"/>
            </a:xfrm>
            <a:custGeom>
              <a:avLst/>
              <a:gdLst/>
              <a:ahLst/>
              <a:cxnLst/>
              <a:rect l="l" t="t" r="r" b="b"/>
              <a:pathLst>
                <a:path w="8205" h="20965" extrusionOk="0">
                  <a:moveTo>
                    <a:pt x="1540" y="1"/>
                  </a:moveTo>
                  <a:cubicBezTo>
                    <a:pt x="1328" y="1"/>
                    <a:pt x="1105" y="36"/>
                    <a:pt x="918" y="98"/>
                  </a:cubicBezTo>
                  <a:cubicBezTo>
                    <a:pt x="870" y="158"/>
                    <a:pt x="822" y="229"/>
                    <a:pt x="775" y="289"/>
                  </a:cubicBezTo>
                  <a:cubicBezTo>
                    <a:pt x="287" y="1074"/>
                    <a:pt x="84" y="2051"/>
                    <a:pt x="37" y="2967"/>
                  </a:cubicBezTo>
                  <a:cubicBezTo>
                    <a:pt x="1" y="3860"/>
                    <a:pt x="299" y="4765"/>
                    <a:pt x="739" y="5539"/>
                  </a:cubicBezTo>
                  <a:cubicBezTo>
                    <a:pt x="930" y="5896"/>
                    <a:pt x="1156" y="6242"/>
                    <a:pt x="1418" y="6551"/>
                  </a:cubicBezTo>
                  <a:cubicBezTo>
                    <a:pt x="1632" y="6813"/>
                    <a:pt x="1846" y="7028"/>
                    <a:pt x="2049" y="7301"/>
                  </a:cubicBezTo>
                  <a:cubicBezTo>
                    <a:pt x="2227" y="7551"/>
                    <a:pt x="2370" y="7825"/>
                    <a:pt x="2418" y="8123"/>
                  </a:cubicBezTo>
                  <a:cubicBezTo>
                    <a:pt x="2477" y="8492"/>
                    <a:pt x="2418" y="8861"/>
                    <a:pt x="2323" y="9218"/>
                  </a:cubicBezTo>
                  <a:cubicBezTo>
                    <a:pt x="2085" y="10052"/>
                    <a:pt x="1596" y="10814"/>
                    <a:pt x="1418" y="11659"/>
                  </a:cubicBezTo>
                  <a:cubicBezTo>
                    <a:pt x="1227" y="12492"/>
                    <a:pt x="1287" y="13493"/>
                    <a:pt x="1823" y="14207"/>
                  </a:cubicBezTo>
                  <a:cubicBezTo>
                    <a:pt x="2025" y="14481"/>
                    <a:pt x="2311" y="14755"/>
                    <a:pt x="2358" y="15124"/>
                  </a:cubicBezTo>
                  <a:cubicBezTo>
                    <a:pt x="2406" y="15540"/>
                    <a:pt x="2192" y="15933"/>
                    <a:pt x="2001" y="16291"/>
                  </a:cubicBezTo>
                  <a:cubicBezTo>
                    <a:pt x="1775" y="16672"/>
                    <a:pt x="1549" y="17064"/>
                    <a:pt x="1418" y="17493"/>
                  </a:cubicBezTo>
                  <a:cubicBezTo>
                    <a:pt x="1287" y="17910"/>
                    <a:pt x="1239" y="18338"/>
                    <a:pt x="1287" y="18791"/>
                  </a:cubicBezTo>
                  <a:cubicBezTo>
                    <a:pt x="1311" y="19172"/>
                    <a:pt x="1418" y="19553"/>
                    <a:pt x="1596" y="19886"/>
                  </a:cubicBezTo>
                  <a:cubicBezTo>
                    <a:pt x="1626" y="19880"/>
                    <a:pt x="1653" y="19877"/>
                    <a:pt x="1680" y="19877"/>
                  </a:cubicBezTo>
                  <a:cubicBezTo>
                    <a:pt x="1706" y="19877"/>
                    <a:pt x="1733" y="19880"/>
                    <a:pt x="1763" y="19886"/>
                  </a:cubicBezTo>
                  <a:cubicBezTo>
                    <a:pt x="1989" y="19922"/>
                    <a:pt x="2132" y="20124"/>
                    <a:pt x="2299" y="20291"/>
                  </a:cubicBezTo>
                  <a:cubicBezTo>
                    <a:pt x="2751" y="20743"/>
                    <a:pt x="3394" y="20964"/>
                    <a:pt x="4037" y="20964"/>
                  </a:cubicBezTo>
                  <a:cubicBezTo>
                    <a:pt x="4258" y="20964"/>
                    <a:pt x="4479" y="20938"/>
                    <a:pt x="4692" y="20886"/>
                  </a:cubicBezTo>
                  <a:cubicBezTo>
                    <a:pt x="5525" y="20684"/>
                    <a:pt x="6240" y="20101"/>
                    <a:pt x="6728" y="19398"/>
                  </a:cubicBezTo>
                  <a:cubicBezTo>
                    <a:pt x="7347" y="18553"/>
                    <a:pt x="7657" y="17445"/>
                    <a:pt x="7430" y="16433"/>
                  </a:cubicBezTo>
                  <a:cubicBezTo>
                    <a:pt x="7204" y="15421"/>
                    <a:pt x="6395" y="14493"/>
                    <a:pt x="5347" y="14326"/>
                  </a:cubicBezTo>
                  <a:lnTo>
                    <a:pt x="5347" y="14326"/>
                  </a:lnTo>
                  <a:cubicBezTo>
                    <a:pt x="5413" y="14337"/>
                    <a:pt x="5480" y="14342"/>
                    <a:pt x="5546" y="14342"/>
                  </a:cubicBezTo>
                  <a:cubicBezTo>
                    <a:pt x="6004" y="14342"/>
                    <a:pt x="6458" y="14102"/>
                    <a:pt x="6811" y="13790"/>
                  </a:cubicBezTo>
                  <a:cubicBezTo>
                    <a:pt x="7716" y="12993"/>
                    <a:pt x="8204" y="11623"/>
                    <a:pt x="7680" y="10552"/>
                  </a:cubicBezTo>
                  <a:cubicBezTo>
                    <a:pt x="7133" y="9409"/>
                    <a:pt x="5752" y="8992"/>
                    <a:pt x="4513" y="8694"/>
                  </a:cubicBezTo>
                  <a:cubicBezTo>
                    <a:pt x="4978" y="8325"/>
                    <a:pt x="5442" y="7932"/>
                    <a:pt x="5764" y="7444"/>
                  </a:cubicBezTo>
                  <a:cubicBezTo>
                    <a:pt x="6609" y="6170"/>
                    <a:pt x="6299" y="4396"/>
                    <a:pt x="5454" y="3134"/>
                  </a:cubicBezTo>
                  <a:cubicBezTo>
                    <a:pt x="4966" y="2408"/>
                    <a:pt x="4311" y="1789"/>
                    <a:pt x="3620" y="1253"/>
                  </a:cubicBezTo>
                  <a:cubicBezTo>
                    <a:pt x="3263" y="979"/>
                    <a:pt x="2906" y="717"/>
                    <a:pt x="2537" y="467"/>
                  </a:cubicBezTo>
                  <a:cubicBezTo>
                    <a:pt x="2251" y="277"/>
                    <a:pt x="1989" y="39"/>
                    <a:pt x="1632" y="3"/>
                  </a:cubicBezTo>
                  <a:cubicBezTo>
                    <a:pt x="1602" y="1"/>
                    <a:pt x="1571" y="1"/>
                    <a:pt x="1540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5840;p62">
              <a:extLst>
                <a:ext uri="{FF2B5EF4-FFF2-40B4-BE49-F238E27FC236}">
                  <a16:creationId xmlns:a16="http://schemas.microsoft.com/office/drawing/2014/main" id="{6681D023-11C8-8DE3-E435-B932DDC30CF2}"/>
                </a:ext>
              </a:extLst>
            </p:cNvPr>
            <p:cNvSpPr/>
            <p:nvPr/>
          </p:nvSpPr>
          <p:spPr>
            <a:xfrm>
              <a:off x="1910457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72" y="1869"/>
                    <a:pt x="20872" y="1203"/>
                  </a:cubicBezTo>
                  <a:cubicBezTo>
                    <a:pt x="20872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5841;p62">
              <a:extLst>
                <a:ext uri="{FF2B5EF4-FFF2-40B4-BE49-F238E27FC236}">
                  <a16:creationId xmlns:a16="http://schemas.microsoft.com/office/drawing/2014/main" id="{07296381-6ED0-FF07-8EAF-78EEDEB4C3B6}"/>
                </a:ext>
              </a:extLst>
            </p:cNvPr>
            <p:cNvSpPr/>
            <p:nvPr/>
          </p:nvSpPr>
          <p:spPr>
            <a:xfrm>
              <a:off x="2468597" y="3407515"/>
              <a:ext cx="1775" cy="641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5842;p62">
              <a:extLst>
                <a:ext uri="{FF2B5EF4-FFF2-40B4-BE49-F238E27FC236}">
                  <a16:creationId xmlns:a16="http://schemas.microsoft.com/office/drawing/2014/main" id="{22245564-3ED9-4550-08CC-EA348A51483A}"/>
                </a:ext>
              </a:extLst>
            </p:cNvPr>
            <p:cNvSpPr/>
            <p:nvPr/>
          </p:nvSpPr>
          <p:spPr>
            <a:xfrm>
              <a:off x="2465048" y="3338259"/>
              <a:ext cx="236012" cy="637993"/>
            </a:xfrm>
            <a:custGeom>
              <a:avLst/>
              <a:gdLst/>
              <a:ahLst/>
              <a:cxnLst/>
              <a:rect l="l" t="t" r="r" b="b"/>
              <a:pathLst>
                <a:path w="4788" h="12943" extrusionOk="0">
                  <a:moveTo>
                    <a:pt x="4763" y="0"/>
                  </a:moveTo>
                  <a:cubicBezTo>
                    <a:pt x="3942" y="179"/>
                    <a:pt x="3096" y="262"/>
                    <a:pt x="2251" y="310"/>
                  </a:cubicBezTo>
                  <a:cubicBezTo>
                    <a:pt x="1608" y="346"/>
                    <a:pt x="965" y="358"/>
                    <a:pt x="322" y="358"/>
                  </a:cubicBezTo>
                  <a:cubicBezTo>
                    <a:pt x="370" y="2572"/>
                    <a:pt x="13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120" y="6501"/>
                    <a:pt x="4537" y="3560"/>
                  </a:cubicBezTo>
                  <a:cubicBezTo>
                    <a:pt x="4644" y="2822"/>
                    <a:pt x="4728" y="1548"/>
                    <a:pt x="4787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5843;p62">
              <a:extLst>
                <a:ext uri="{FF2B5EF4-FFF2-40B4-BE49-F238E27FC236}">
                  <a16:creationId xmlns:a16="http://schemas.microsoft.com/office/drawing/2014/main" id="{EEF5D5D7-EE20-A5C6-DAEA-D11EB93D65A5}"/>
                </a:ext>
              </a:extLst>
            </p:cNvPr>
            <p:cNvSpPr/>
            <p:nvPr/>
          </p:nvSpPr>
          <p:spPr>
            <a:xfrm>
              <a:off x="2479737" y="3338259"/>
              <a:ext cx="222457" cy="164982"/>
            </a:xfrm>
            <a:custGeom>
              <a:avLst/>
              <a:gdLst/>
              <a:ahLst/>
              <a:cxnLst/>
              <a:rect l="l" t="t" r="r" b="b"/>
              <a:pathLst>
                <a:path w="4513" h="3347" extrusionOk="0">
                  <a:moveTo>
                    <a:pt x="4477" y="0"/>
                  </a:moveTo>
                  <a:cubicBezTo>
                    <a:pt x="3656" y="179"/>
                    <a:pt x="2810" y="274"/>
                    <a:pt x="1965" y="310"/>
                  </a:cubicBezTo>
                  <a:cubicBezTo>
                    <a:pt x="1322" y="346"/>
                    <a:pt x="679" y="358"/>
                    <a:pt x="48" y="358"/>
                  </a:cubicBezTo>
                  <a:cubicBezTo>
                    <a:pt x="60" y="989"/>
                    <a:pt x="24" y="2072"/>
                    <a:pt x="1" y="3346"/>
                  </a:cubicBezTo>
                  <a:cubicBezTo>
                    <a:pt x="655" y="3334"/>
                    <a:pt x="1322" y="3322"/>
                    <a:pt x="1977" y="3263"/>
                  </a:cubicBezTo>
                  <a:cubicBezTo>
                    <a:pt x="2620" y="3203"/>
                    <a:pt x="3263" y="3132"/>
                    <a:pt x="3882" y="3025"/>
                  </a:cubicBezTo>
                  <a:cubicBezTo>
                    <a:pt x="4037" y="3013"/>
                    <a:pt x="4180" y="2977"/>
                    <a:pt x="4334" y="2953"/>
                  </a:cubicBezTo>
                  <a:cubicBezTo>
                    <a:pt x="4406" y="2203"/>
                    <a:pt x="4465" y="1179"/>
                    <a:pt x="4513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5844;p62">
              <a:extLst>
                <a:ext uri="{FF2B5EF4-FFF2-40B4-BE49-F238E27FC236}">
                  <a16:creationId xmlns:a16="http://schemas.microsoft.com/office/drawing/2014/main" id="{CE97A48F-E915-55C6-F8FC-B909BEBE96A9}"/>
                </a:ext>
              </a:extLst>
            </p:cNvPr>
            <p:cNvSpPr/>
            <p:nvPr/>
          </p:nvSpPr>
          <p:spPr>
            <a:xfrm>
              <a:off x="2465048" y="3714461"/>
              <a:ext cx="199585" cy="262384"/>
            </a:xfrm>
            <a:custGeom>
              <a:avLst/>
              <a:gdLst/>
              <a:ahLst/>
              <a:cxnLst/>
              <a:rect l="l" t="t" r="r" b="b"/>
              <a:pathLst>
                <a:path w="4049" h="5323" extrusionOk="0">
                  <a:moveTo>
                    <a:pt x="4049" y="0"/>
                  </a:moveTo>
                  <a:lnTo>
                    <a:pt x="4049" y="0"/>
                  </a:lnTo>
                  <a:cubicBezTo>
                    <a:pt x="3289" y="42"/>
                    <a:pt x="2529" y="60"/>
                    <a:pt x="1771" y="60"/>
                  </a:cubicBezTo>
                  <a:cubicBezTo>
                    <a:pt x="1235" y="60"/>
                    <a:pt x="700" y="51"/>
                    <a:pt x="168" y="36"/>
                  </a:cubicBezTo>
                  <a:cubicBezTo>
                    <a:pt x="144" y="286"/>
                    <a:pt x="144" y="536"/>
                    <a:pt x="132" y="798"/>
                  </a:cubicBezTo>
                  <a:lnTo>
                    <a:pt x="132" y="881"/>
                  </a:lnTo>
                  <a:cubicBezTo>
                    <a:pt x="132" y="1012"/>
                    <a:pt x="120" y="1167"/>
                    <a:pt x="120" y="1298"/>
                  </a:cubicBezTo>
                  <a:lnTo>
                    <a:pt x="120" y="1405"/>
                  </a:lnTo>
                  <a:cubicBezTo>
                    <a:pt x="60" y="3060"/>
                    <a:pt x="13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644" y="3441"/>
                    <a:pt x="3894" y="1239"/>
                  </a:cubicBezTo>
                  <a:cubicBezTo>
                    <a:pt x="3894" y="1215"/>
                    <a:pt x="3918" y="1179"/>
                    <a:pt x="3918" y="1155"/>
                  </a:cubicBezTo>
                  <a:cubicBezTo>
                    <a:pt x="3930" y="1012"/>
                    <a:pt x="3942" y="893"/>
                    <a:pt x="3954" y="762"/>
                  </a:cubicBezTo>
                  <a:cubicBezTo>
                    <a:pt x="3954" y="739"/>
                    <a:pt x="3954" y="703"/>
                    <a:pt x="3978" y="691"/>
                  </a:cubicBezTo>
                  <a:cubicBezTo>
                    <a:pt x="4001" y="465"/>
                    <a:pt x="4013" y="227"/>
                    <a:pt x="4049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5845;p62">
              <a:extLst>
                <a:ext uri="{FF2B5EF4-FFF2-40B4-BE49-F238E27FC236}">
                  <a16:creationId xmlns:a16="http://schemas.microsoft.com/office/drawing/2014/main" id="{0AED6170-4392-9589-2565-3D384B57793E}"/>
                </a:ext>
              </a:extLst>
            </p:cNvPr>
            <p:cNvSpPr/>
            <p:nvPr/>
          </p:nvSpPr>
          <p:spPr>
            <a:xfrm>
              <a:off x="2471506" y="3749065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04" y="13"/>
                    <a:pt x="3573" y="37"/>
                    <a:pt x="3430" y="60"/>
                  </a:cubicBezTo>
                  <a:cubicBezTo>
                    <a:pt x="2770" y="143"/>
                    <a:pt x="2117" y="176"/>
                    <a:pt x="1466" y="176"/>
                  </a:cubicBezTo>
                  <a:cubicBezTo>
                    <a:pt x="1271" y="176"/>
                    <a:pt x="1076" y="173"/>
                    <a:pt x="882" y="167"/>
                  </a:cubicBezTo>
                  <a:cubicBezTo>
                    <a:pt x="584" y="144"/>
                    <a:pt x="298" y="132"/>
                    <a:pt x="1" y="108"/>
                  </a:cubicBezTo>
                  <a:lnTo>
                    <a:pt x="1" y="179"/>
                  </a:lnTo>
                  <a:cubicBezTo>
                    <a:pt x="479" y="224"/>
                    <a:pt x="956" y="245"/>
                    <a:pt x="1431" y="245"/>
                  </a:cubicBezTo>
                  <a:cubicBezTo>
                    <a:pt x="2233" y="245"/>
                    <a:pt x="3030" y="184"/>
                    <a:pt x="3823" y="72"/>
                  </a:cubicBezTo>
                  <a:cubicBezTo>
                    <a:pt x="3823" y="48"/>
                    <a:pt x="3823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5846;p62">
              <a:extLst>
                <a:ext uri="{FF2B5EF4-FFF2-40B4-BE49-F238E27FC236}">
                  <a16:creationId xmlns:a16="http://schemas.microsoft.com/office/drawing/2014/main" id="{787A0621-8A31-AA31-DB8A-21159C99C9D3}"/>
                </a:ext>
              </a:extLst>
            </p:cNvPr>
            <p:cNvSpPr/>
            <p:nvPr/>
          </p:nvSpPr>
          <p:spPr>
            <a:xfrm>
              <a:off x="2470372" y="3772577"/>
              <a:ext cx="186671" cy="15133"/>
            </a:xfrm>
            <a:custGeom>
              <a:avLst/>
              <a:gdLst/>
              <a:ahLst/>
              <a:cxnLst/>
              <a:rect l="l" t="t" r="r" b="b"/>
              <a:pathLst>
                <a:path w="3787" h="307" extrusionOk="0">
                  <a:moveTo>
                    <a:pt x="3786" y="0"/>
                  </a:moveTo>
                  <a:cubicBezTo>
                    <a:pt x="3608" y="36"/>
                    <a:pt x="3453" y="60"/>
                    <a:pt x="3274" y="95"/>
                  </a:cubicBezTo>
                  <a:cubicBezTo>
                    <a:pt x="2655" y="179"/>
                    <a:pt x="2048" y="214"/>
                    <a:pt x="1429" y="214"/>
                  </a:cubicBezTo>
                  <a:cubicBezTo>
                    <a:pt x="1107" y="214"/>
                    <a:pt x="810" y="191"/>
                    <a:pt x="512" y="179"/>
                  </a:cubicBezTo>
                  <a:cubicBezTo>
                    <a:pt x="369" y="167"/>
                    <a:pt x="214" y="167"/>
                    <a:pt x="71" y="155"/>
                  </a:cubicBezTo>
                  <a:lnTo>
                    <a:pt x="0" y="155"/>
                  </a:lnTo>
                  <a:cubicBezTo>
                    <a:pt x="12" y="155"/>
                    <a:pt x="12" y="179"/>
                    <a:pt x="0" y="226"/>
                  </a:cubicBezTo>
                  <a:cubicBezTo>
                    <a:pt x="24" y="226"/>
                    <a:pt x="71" y="238"/>
                    <a:pt x="95" y="238"/>
                  </a:cubicBezTo>
                  <a:cubicBezTo>
                    <a:pt x="274" y="250"/>
                    <a:pt x="441" y="274"/>
                    <a:pt x="619" y="286"/>
                  </a:cubicBezTo>
                  <a:cubicBezTo>
                    <a:pt x="865" y="300"/>
                    <a:pt x="1111" y="306"/>
                    <a:pt x="1357" y="306"/>
                  </a:cubicBezTo>
                  <a:cubicBezTo>
                    <a:pt x="2170" y="306"/>
                    <a:pt x="2979" y="232"/>
                    <a:pt x="3774" y="95"/>
                  </a:cubicBezTo>
                  <a:cubicBezTo>
                    <a:pt x="3774" y="60"/>
                    <a:pt x="3786" y="36"/>
                    <a:pt x="3786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5847;p62">
              <a:extLst>
                <a:ext uri="{FF2B5EF4-FFF2-40B4-BE49-F238E27FC236}">
                  <a16:creationId xmlns:a16="http://schemas.microsoft.com/office/drawing/2014/main" id="{51EEF7DA-0209-9AD7-012A-0C428A341B46}"/>
                </a:ext>
              </a:extLst>
            </p:cNvPr>
            <p:cNvSpPr/>
            <p:nvPr/>
          </p:nvSpPr>
          <p:spPr>
            <a:xfrm>
              <a:off x="2439810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3242" y="1"/>
                  </a:moveTo>
                  <a:cubicBezTo>
                    <a:pt x="2233" y="1"/>
                    <a:pt x="601" y="40"/>
                    <a:pt x="501" y="73"/>
                  </a:cubicBezTo>
                  <a:cubicBezTo>
                    <a:pt x="334" y="121"/>
                    <a:pt x="1" y="1514"/>
                    <a:pt x="191" y="1823"/>
                  </a:cubicBezTo>
                  <a:cubicBezTo>
                    <a:pt x="245" y="1927"/>
                    <a:pt x="929" y="1961"/>
                    <a:pt x="1820" y="1961"/>
                  </a:cubicBezTo>
                  <a:cubicBezTo>
                    <a:pt x="3284" y="1961"/>
                    <a:pt x="5306" y="1869"/>
                    <a:pt x="6002" y="1847"/>
                  </a:cubicBezTo>
                  <a:cubicBezTo>
                    <a:pt x="6145" y="1847"/>
                    <a:pt x="6228" y="1693"/>
                    <a:pt x="6168" y="1573"/>
                  </a:cubicBezTo>
                  <a:cubicBezTo>
                    <a:pt x="6049" y="1335"/>
                    <a:pt x="5764" y="990"/>
                    <a:pt x="5216" y="633"/>
                  </a:cubicBezTo>
                  <a:cubicBezTo>
                    <a:pt x="4323" y="38"/>
                    <a:pt x="4025" y="26"/>
                    <a:pt x="4025" y="26"/>
                  </a:cubicBezTo>
                  <a:cubicBezTo>
                    <a:pt x="3990" y="8"/>
                    <a:pt x="3672" y="1"/>
                    <a:pt x="3242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5848;p62">
              <a:extLst>
                <a:ext uri="{FF2B5EF4-FFF2-40B4-BE49-F238E27FC236}">
                  <a16:creationId xmlns:a16="http://schemas.microsoft.com/office/drawing/2014/main" id="{8D81273B-6483-EA2E-B768-81B4603A9E59}"/>
                </a:ext>
              </a:extLst>
            </p:cNvPr>
            <p:cNvSpPr/>
            <p:nvPr/>
          </p:nvSpPr>
          <p:spPr>
            <a:xfrm>
              <a:off x="2628798" y="3995134"/>
              <a:ext cx="78129" cy="26224"/>
            </a:xfrm>
            <a:custGeom>
              <a:avLst/>
              <a:gdLst/>
              <a:ahLst/>
              <a:cxnLst/>
              <a:rect l="l" t="t" r="r" b="b"/>
              <a:pathLst>
                <a:path w="1585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394" y="140"/>
                    <a:pt x="215" y="248"/>
                  </a:cubicBezTo>
                  <a:cubicBezTo>
                    <a:pt x="144" y="295"/>
                    <a:pt x="1" y="367"/>
                    <a:pt x="36" y="474"/>
                  </a:cubicBezTo>
                  <a:cubicBezTo>
                    <a:pt x="54" y="517"/>
                    <a:pt x="82" y="532"/>
                    <a:pt x="114" y="532"/>
                  </a:cubicBezTo>
                  <a:cubicBezTo>
                    <a:pt x="172" y="532"/>
                    <a:pt x="245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84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5849;p62">
              <a:extLst>
                <a:ext uri="{FF2B5EF4-FFF2-40B4-BE49-F238E27FC236}">
                  <a16:creationId xmlns:a16="http://schemas.microsoft.com/office/drawing/2014/main" id="{260D3E6A-8CB7-897C-273A-96997351F110}"/>
                </a:ext>
              </a:extLst>
            </p:cNvPr>
            <p:cNvSpPr/>
            <p:nvPr/>
          </p:nvSpPr>
          <p:spPr>
            <a:xfrm>
              <a:off x="2598533" y="3982663"/>
              <a:ext cx="80199" cy="30118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520" y="0"/>
                  </a:moveTo>
                  <a:cubicBezTo>
                    <a:pt x="1270" y="0"/>
                    <a:pt x="1008" y="24"/>
                    <a:pt x="758" y="96"/>
                  </a:cubicBezTo>
                  <a:lnTo>
                    <a:pt x="400" y="239"/>
                  </a:lnTo>
                  <a:cubicBezTo>
                    <a:pt x="317" y="274"/>
                    <a:pt x="198" y="322"/>
                    <a:pt x="103" y="393"/>
                  </a:cubicBezTo>
                  <a:cubicBezTo>
                    <a:pt x="91" y="393"/>
                    <a:pt x="79" y="417"/>
                    <a:pt x="55" y="429"/>
                  </a:cubicBezTo>
                  <a:cubicBezTo>
                    <a:pt x="0" y="484"/>
                    <a:pt x="47" y="610"/>
                    <a:pt x="129" y="610"/>
                  </a:cubicBezTo>
                  <a:cubicBezTo>
                    <a:pt x="136" y="610"/>
                    <a:pt x="143" y="609"/>
                    <a:pt x="150" y="608"/>
                  </a:cubicBezTo>
                  <a:cubicBezTo>
                    <a:pt x="269" y="560"/>
                    <a:pt x="377" y="489"/>
                    <a:pt x="472" y="429"/>
                  </a:cubicBezTo>
                  <a:cubicBezTo>
                    <a:pt x="579" y="370"/>
                    <a:pt x="686" y="322"/>
                    <a:pt x="805" y="298"/>
                  </a:cubicBezTo>
                  <a:cubicBezTo>
                    <a:pt x="1043" y="215"/>
                    <a:pt x="1281" y="179"/>
                    <a:pt x="1520" y="155"/>
                  </a:cubicBezTo>
                  <a:cubicBezTo>
                    <a:pt x="1627" y="143"/>
                    <a:pt x="1627" y="0"/>
                    <a:pt x="15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5850;p62">
              <a:extLst>
                <a:ext uri="{FF2B5EF4-FFF2-40B4-BE49-F238E27FC236}">
                  <a16:creationId xmlns:a16="http://schemas.microsoft.com/office/drawing/2014/main" id="{AF369D19-8E09-E163-4CB2-19A506B235F0}"/>
                </a:ext>
              </a:extLst>
            </p:cNvPr>
            <p:cNvSpPr/>
            <p:nvPr/>
          </p:nvSpPr>
          <p:spPr>
            <a:xfrm>
              <a:off x="2583055" y="3969058"/>
              <a:ext cx="70439" cy="25287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1098" y="0"/>
                  </a:moveTo>
                  <a:cubicBezTo>
                    <a:pt x="943" y="0"/>
                    <a:pt x="790" y="17"/>
                    <a:pt x="631" y="62"/>
                  </a:cubicBezTo>
                  <a:cubicBezTo>
                    <a:pt x="512" y="98"/>
                    <a:pt x="393" y="134"/>
                    <a:pt x="274" y="193"/>
                  </a:cubicBezTo>
                  <a:cubicBezTo>
                    <a:pt x="179" y="241"/>
                    <a:pt x="0" y="312"/>
                    <a:pt x="0" y="431"/>
                  </a:cubicBezTo>
                  <a:cubicBezTo>
                    <a:pt x="0" y="467"/>
                    <a:pt x="24" y="479"/>
                    <a:pt x="36" y="491"/>
                  </a:cubicBezTo>
                  <a:cubicBezTo>
                    <a:pt x="61" y="506"/>
                    <a:pt x="81" y="512"/>
                    <a:pt x="102" y="512"/>
                  </a:cubicBezTo>
                  <a:cubicBezTo>
                    <a:pt x="129" y="512"/>
                    <a:pt x="156" y="500"/>
                    <a:pt x="191" y="479"/>
                  </a:cubicBezTo>
                  <a:cubicBezTo>
                    <a:pt x="262" y="443"/>
                    <a:pt x="298" y="419"/>
                    <a:pt x="357" y="396"/>
                  </a:cubicBezTo>
                  <a:cubicBezTo>
                    <a:pt x="452" y="336"/>
                    <a:pt x="572" y="288"/>
                    <a:pt x="667" y="253"/>
                  </a:cubicBezTo>
                  <a:cubicBezTo>
                    <a:pt x="893" y="181"/>
                    <a:pt x="1131" y="134"/>
                    <a:pt x="1369" y="122"/>
                  </a:cubicBezTo>
                  <a:cubicBezTo>
                    <a:pt x="1429" y="110"/>
                    <a:pt x="1429" y="38"/>
                    <a:pt x="1369" y="15"/>
                  </a:cubicBezTo>
                  <a:cubicBezTo>
                    <a:pt x="1278" y="6"/>
                    <a:pt x="1188" y="0"/>
                    <a:pt x="10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5851;p62">
              <a:extLst>
                <a:ext uri="{FF2B5EF4-FFF2-40B4-BE49-F238E27FC236}">
                  <a16:creationId xmlns:a16="http://schemas.microsoft.com/office/drawing/2014/main" id="{8C383C7B-C983-AC95-A254-7457E0CD8CE9}"/>
                </a:ext>
              </a:extLst>
            </p:cNvPr>
            <p:cNvSpPr/>
            <p:nvPr/>
          </p:nvSpPr>
          <p:spPr>
            <a:xfrm>
              <a:off x="2145188" y="3338259"/>
              <a:ext cx="307585" cy="637993"/>
            </a:xfrm>
            <a:custGeom>
              <a:avLst/>
              <a:gdLst/>
              <a:ahLst/>
              <a:cxnLst/>
              <a:rect l="l" t="t" r="r" b="b"/>
              <a:pathLst>
                <a:path w="6240" h="12943" extrusionOk="0">
                  <a:moveTo>
                    <a:pt x="6204" y="0"/>
                  </a:moveTo>
                  <a:cubicBezTo>
                    <a:pt x="5359" y="179"/>
                    <a:pt x="4490" y="262"/>
                    <a:pt x="3644" y="310"/>
                  </a:cubicBezTo>
                  <a:cubicBezTo>
                    <a:pt x="3001" y="346"/>
                    <a:pt x="2370" y="358"/>
                    <a:pt x="1727" y="358"/>
                  </a:cubicBezTo>
                  <a:cubicBezTo>
                    <a:pt x="1537" y="2572"/>
                    <a:pt x="299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835" y="6501"/>
                    <a:pt x="5585" y="3560"/>
                  </a:cubicBezTo>
                  <a:cubicBezTo>
                    <a:pt x="5775" y="2822"/>
                    <a:pt x="6014" y="1548"/>
                    <a:pt x="62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5852;p62">
              <a:extLst>
                <a:ext uri="{FF2B5EF4-FFF2-40B4-BE49-F238E27FC236}">
                  <a16:creationId xmlns:a16="http://schemas.microsoft.com/office/drawing/2014/main" id="{C502A434-4880-7E5E-65B5-53F53ABAFCFB}"/>
                </a:ext>
              </a:extLst>
            </p:cNvPr>
            <p:cNvSpPr/>
            <p:nvPr/>
          </p:nvSpPr>
          <p:spPr>
            <a:xfrm>
              <a:off x="2212128" y="3338259"/>
              <a:ext cx="240646" cy="164982"/>
            </a:xfrm>
            <a:custGeom>
              <a:avLst/>
              <a:gdLst/>
              <a:ahLst/>
              <a:cxnLst/>
              <a:rect l="l" t="t" r="r" b="b"/>
              <a:pathLst>
                <a:path w="4882" h="3347" extrusionOk="0">
                  <a:moveTo>
                    <a:pt x="4846" y="0"/>
                  </a:moveTo>
                  <a:cubicBezTo>
                    <a:pt x="4001" y="179"/>
                    <a:pt x="3132" y="274"/>
                    <a:pt x="2286" y="310"/>
                  </a:cubicBezTo>
                  <a:cubicBezTo>
                    <a:pt x="1643" y="346"/>
                    <a:pt x="1012" y="358"/>
                    <a:pt x="369" y="358"/>
                  </a:cubicBezTo>
                  <a:cubicBezTo>
                    <a:pt x="310" y="989"/>
                    <a:pt x="179" y="2072"/>
                    <a:pt x="0" y="3346"/>
                  </a:cubicBezTo>
                  <a:cubicBezTo>
                    <a:pt x="667" y="3334"/>
                    <a:pt x="1322" y="3322"/>
                    <a:pt x="1989" y="3263"/>
                  </a:cubicBezTo>
                  <a:cubicBezTo>
                    <a:pt x="2632" y="3203"/>
                    <a:pt x="3286" y="3132"/>
                    <a:pt x="3929" y="3025"/>
                  </a:cubicBezTo>
                  <a:cubicBezTo>
                    <a:pt x="4072" y="3013"/>
                    <a:pt x="4227" y="2977"/>
                    <a:pt x="4370" y="2953"/>
                  </a:cubicBezTo>
                  <a:cubicBezTo>
                    <a:pt x="4525" y="2203"/>
                    <a:pt x="4703" y="1179"/>
                    <a:pt x="48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5853;p62">
              <a:extLst>
                <a:ext uri="{FF2B5EF4-FFF2-40B4-BE49-F238E27FC236}">
                  <a16:creationId xmlns:a16="http://schemas.microsoft.com/office/drawing/2014/main" id="{4C2CE0B4-9F7B-8D0F-D4E5-86B8E8058BEA}"/>
                </a:ext>
              </a:extLst>
            </p:cNvPr>
            <p:cNvSpPr/>
            <p:nvPr/>
          </p:nvSpPr>
          <p:spPr>
            <a:xfrm>
              <a:off x="2146371" y="3714461"/>
              <a:ext cx="227781" cy="262384"/>
            </a:xfrm>
            <a:custGeom>
              <a:avLst/>
              <a:gdLst/>
              <a:ahLst/>
              <a:cxnLst/>
              <a:rect l="l" t="t" r="r" b="b"/>
              <a:pathLst>
                <a:path w="4621" h="5323" extrusionOk="0">
                  <a:moveTo>
                    <a:pt x="4620" y="0"/>
                  </a:moveTo>
                  <a:cubicBezTo>
                    <a:pt x="3860" y="42"/>
                    <a:pt x="3096" y="60"/>
                    <a:pt x="2337" y="60"/>
                  </a:cubicBezTo>
                  <a:cubicBezTo>
                    <a:pt x="1800" y="60"/>
                    <a:pt x="1267" y="51"/>
                    <a:pt x="739" y="36"/>
                  </a:cubicBezTo>
                  <a:cubicBezTo>
                    <a:pt x="703" y="286"/>
                    <a:pt x="656" y="536"/>
                    <a:pt x="632" y="798"/>
                  </a:cubicBezTo>
                  <a:cubicBezTo>
                    <a:pt x="632" y="822"/>
                    <a:pt x="620" y="846"/>
                    <a:pt x="620" y="881"/>
                  </a:cubicBezTo>
                  <a:cubicBezTo>
                    <a:pt x="596" y="1012"/>
                    <a:pt x="572" y="1167"/>
                    <a:pt x="560" y="1298"/>
                  </a:cubicBezTo>
                  <a:cubicBezTo>
                    <a:pt x="560" y="1334"/>
                    <a:pt x="537" y="1370"/>
                    <a:pt x="537" y="1405"/>
                  </a:cubicBezTo>
                  <a:cubicBezTo>
                    <a:pt x="298" y="3060"/>
                    <a:pt x="96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858" y="3441"/>
                    <a:pt x="4347" y="1239"/>
                  </a:cubicBezTo>
                  <a:cubicBezTo>
                    <a:pt x="4347" y="1215"/>
                    <a:pt x="4370" y="1179"/>
                    <a:pt x="4370" y="1155"/>
                  </a:cubicBezTo>
                  <a:cubicBezTo>
                    <a:pt x="4394" y="1012"/>
                    <a:pt x="4430" y="893"/>
                    <a:pt x="4454" y="762"/>
                  </a:cubicBezTo>
                  <a:cubicBezTo>
                    <a:pt x="4454" y="739"/>
                    <a:pt x="4466" y="703"/>
                    <a:pt x="4466" y="691"/>
                  </a:cubicBezTo>
                  <a:cubicBezTo>
                    <a:pt x="4513" y="465"/>
                    <a:pt x="4573" y="227"/>
                    <a:pt x="4620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5854;p62">
              <a:extLst>
                <a:ext uri="{FF2B5EF4-FFF2-40B4-BE49-F238E27FC236}">
                  <a16:creationId xmlns:a16="http://schemas.microsoft.com/office/drawing/2014/main" id="{FF8EACBF-C1F4-54F7-1C52-FD814B1DF9CC}"/>
                </a:ext>
              </a:extLst>
            </p:cNvPr>
            <p:cNvSpPr/>
            <p:nvPr/>
          </p:nvSpPr>
          <p:spPr>
            <a:xfrm>
              <a:off x="2176884" y="3749065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16" y="13"/>
                    <a:pt x="3573" y="37"/>
                    <a:pt x="3430" y="60"/>
                  </a:cubicBezTo>
                  <a:cubicBezTo>
                    <a:pt x="2779" y="143"/>
                    <a:pt x="2121" y="176"/>
                    <a:pt x="1473" y="176"/>
                  </a:cubicBezTo>
                  <a:cubicBezTo>
                    <a:pt x="1279" y="176"/>
                    <a:pt x="1086" y="173"/>
                    <a:pt x="894" y="167"/>
                  </a:cubicBezTo>
                  <a:cubicBezTo>
                    <a:pt x="596" y="144"/>
                    <a:pt x="310" y="132"/>
                    <a:pt x="13" y="108"/>
                  </a:cubicBezTo>
                  <a:cubicBezTo>
                    <a:pt x="1" y="120"/>
                    <a:pt x="1" y="156"/>
                    <a:pt x="1" y="179"/>
                  </a:cubicBezTo>
                  <a:cubicBezTo>
                    <a:pt x="470" y="224"/>
                    <a:pt x="945" y="245"/>
                    <a:pt x="1421" y="245"/>
                  </a:cubicBezTo>
                  <a:cubicBezTo>
                    <a:pt x="2225" y="245"/>
                    <a:pt x="3035" y="184"/>
                    <a:pt x="3835" y="72"/>
                  </a:cubicBezTo>
                  <a:cubicBezTo>
                    <a:pt x="3835" y="48"/>
                    <a:pt x="3847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5855;p62">
              <a:extLst>
                <a:ext uri="{FF2B5EF4-FFF2-40B4-BE49-F238E27FC236}">
                  <a16:creationId xmlns:a16="http://schemas.microsoft.com/office/drawing/2014/main" id="{02A63068-77A5-F620-19A9-49C8DA87DA3E}"/>
                </a:ext>
              </a:extLst>
            </p:cNvPr>
            <p:cNvSpPr/>
            <p:nvPr/>
          </p:nvSpPr>
          <p:spPr>
            <a:xfrm>
              <a:off x="2172792" y="3772577"/>
              <a:ext cx="189037" cy="15133"/>
            </a:xfrm>
            <a:custGeom>
              <a:avLst/>
              <a:gdLst/>
              <a:ahLst/>
              <a:cxnLst/>
              <a:rect l="l" t="t" r="r" b="b"/>
              <a:pathLst>
                <a:path w="3835" h="307" extrusionOk="0">
                  <a:moveTo>
                    <a:pt x="3834" y="0"/>
                  </a:moveTo>
                  <a:lnTo>
                    <a:pt x="3299" y="95"/>
                  </a:lnTo>
                  <a:cubicBezTo>
                    <a:pt x="2668" y="179"/>
                    <a:pt x="2060" y="214"/>
                    <a:pt x="1429" y="214"/>
                  </a:cubicBezTo>
                  <a:cubicBezTo>
                    <a:pt x="1120" y="214"/>
                    <a:pt x="822" y="191"/>
                    <a:pt x="524" y="179"/>
                  </a:cubicBezTo>
                  <a:cubicBezTo>
                    <a:pt x="382" y="167"/>
                    <a:pt x="227" y="167"/>
                    <a:pt x="84" y="155"/>
                  </a:cubicBezTo>
                  <a:lnTo>
                    <a:pt x="1" y="155"/>
                  </a:lnTo>
                  <a:lnTo>
                    <a:pt x="1" y="226"/>
                  </a:lnTo>
                  <a:cubicBezTo>
                    <a:pt x="36" y="226"/>
                    <a:pt x="84" y="238"/>
                    <a:pt x="108" y="238"/>
                  </a:cubicBezTo>
                  <a:cubicBezTo>
                    <a:pt x="274" y="250"/>
                    <a:pt x="453" y="274"/>
                    <a:pt x="632" y="286"/>
                  </a:cubicBezTo>
                  <a:cubicBezTo>
                    <a:pt x="878" y="300"/>
                    <a:pt x="1124" y="306"/>
                    <a:pt x="1371" y="306"/>
                  </a:cubicBezTo>
                  <a:cubicBezTo>
                    <a:pt x="2188" y="306"/>
                    <a:pt x="3006" y="232"/>
                    <a:pt x="3811" y="95"/>
                  </a:cubicBezTo>
                  <a:cubicBezTo>
                    <a:pt x="3811" y="60"/>
                    <a:pt x="3834" y="36"/>
                    <a:pt x="3834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5856;p62">
              <a:extLst>
                <a:ext uri="{FF2B5EF4-FFF2-40B4-BE49-F238E27FC236}">
                  <a16:creationId xmlns:a16="http://schemas.microsoft.com/office/drawing/2014/main" id="{073CF4AE-7B5A-D25F-A871-B3497F54187F}"/>
                </a:ext>
              </a:extLst>
            </p:cNvPr>
            <p:cNvSpPr/>
            <p:nvPr/>
          </p:nvSpPr>
          <p:spPr>
            <a:xfrm>
              <a:off x="2121725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7" y="40"/>
                    <a:pt x="489" y="73"/>
                  </a:cubicBezTo>
                  <a:cubicBezTo>
                    <a:pt x="322" y="121"/>
                    <a:pt x="1" y="1514"/>
                    <a:pt x="179" y="1823"/>
                  </a:cubicBezTo>
                  <a:cubicBezTo>
                    <a:pt x="233" y="1927"/>
                    <a:pt x="919" y="1961"/>
                    <a:pt x="1811" y="1961"/>
                  </a:cubicBezTo>
                  <a:cubicBezTo>
                    <a:pt x="3279" y="1961"/>
                    <a:pt x="5305" y="1869"/>
                    <a:pt x="6001" y="1847"/>
                  </a:cubicBezTo>
                  <a:cubicBezTo>
                    <a:pt x="6132" y="1847"/>
                    <a:pt x="6216" y="1693"/>
                    <a:pt x="6156" y="1573"/>
                  </a:cubicBezTo>
                  <a:cubicBezTo>
                    <a:pt x="6037" y="1335"/>
                    <a:pt x="5763" y="990"/>
                    <a:pt x="5204" y="633"/>
                  </a:cubicBezTo>
                  <a:cubicBezTo>
                    <a:pt x="4299" y="38"/>
                    <a:pt x="4013" y="26"/>
                    <a:pt x="4013" y="26"/>
                  </a:cubicBezTo>
                  <a:cubicBezTo>
                    <a:pt x="3977" y="8"/>
                    <a:pt x="3661" y="1"/>
                    <a:pt x="3232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5857;p62">
              <a:extLst>
                <a:ext uri="{FF2B5EF4-FFF2-40B4-BE49-F238E27FC236}">
                  <a16:creationId xmlns:a16="http://schemas.microsoft.com/office/drawing/2014/main" id="{672DAFB1-32A0-AA1B-D8E0-40444608345C}"/>
                </a:ext>
              </a:extLst>
            </p:cNvPr>
            <p:cNvSpPr/>
            <p:nvPr/>
          </p:nvSpPr>
          <p:spPr>
            <a:xfrm>
              <a:off x="2309530" y="3995134"/>
              <a:ext cx="78720" cy="26224"/>
            </a:xfrm>
            <a:custGeom>
              <a:avLst/>
              <a:gdLst/>
              <a:ahLst/>
              <a:cxnLst/>
              <a:rect l="l" t="t" r="r" b="b"/>
              <a:pathLst>
                <a:path w="1597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406" y="140"/>
                    <a:pt x="227" y="248"/>
                  </a:cubicBezTo>
                  <a:cubicBezTo>
                    <a:pt x="144" y="295"/>
                    <a:pt x="1" y="367"/>
                    <a:pt x="48" y="474"/>
                  </a:cubicBezTo>
                  <a:cubicBezTo>
                    <a:pt x="61" y="517"/>
                    <a:pt x="88" y="532"/>
                    <a:pt x="121" y="532"/>
                  </a:cubicBezTo>
                  <a:cubicBezTo>
                    <a:pt x="178" y="532"/>
                    <a:pt x="253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96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3" name="Google Shape;5858;p62">
              <a:extLst>
                <a:ext uri="{FF2B5EF4-FFF2-40B4-BE49-F238E27FC236}">
                  <a16:creationId xmlns:a16="http://schemas.microsoft.com/office/drawing/2014/main" id="{6FE3EC9E-8E0D-F3D5-AF48-283ECDD80307}"/>
                </a:ext>
              </a:extLst>
            </p:cNvPr>
            <p:cNvSpPr/>
            <p:nvPr/>
          </p:nvSpPr>
          <p:spPr>
            <a:xfrm>
              <a:off x="2279807" y="3982663"/>
              <a:ext cx="79657" cy="30118"/>
            </a:xfrm>
            <a:custGeom>
              <a:avLst/>
              <a:gdLst/>
              <a:ahLst/>
              <a:cxnLst/>
              <a:rect l="l" t="t" r="r" b="b"/>
              <a:pathLst>
                <a:path w="1616" h="611" extrusionOk="0">
                  <a:moveTo>
                    <a:pt x="1509" y="0"/>
                  </a:moveTo>
                  <a:cubicBezTo>
                    <a:pt x="1259" y="0"/>
                    <a:pt x="1009" y="24"/>
                    <a:pt x="758" y="96"/>
                  </a:cubicBezTo>
                  <a:lnTo>
                    <a:pt x="389" y="239"/>
                  </a:lnTo>
                  <a:cubicBezTo>
                    <a:pt x="306" y="274"/>
                    <a:pt x="187" y="322"/>
                    <a:pt x="92" y="393"/>
                  </a:cubicBezTo>
                  <a:cubicBezTo>
                    <a:pt x="80" y="393"/>
                    <a:pt x="68" y="417"/>
                    <a:pt x="56" y="429"/>
                  </a:cubicBezTo>
                  <a:cubicBezTo>
                    <a:pt x="1" y="484"/>
                    <a:pt x="48" y="610"/>
                    <a:pt x="121" y="610"/>
                  </a:cubicBezTo>
                  <a:cubicBezTo>
                    <a:pt x="127" y="610"/>
                    <a:pt x="133" y="609"/>
                    <a:pt x="139" y="608"/>
                  </a:cubicBezTo>
                  <a:cubicBezTo>
                    <a:pt x="258" y="560"/>
                    <a:pt x="366" y="489"/>
                    <a:pt x="473" y="429"/>
                  </a:cubicBezTo>
                  <a:cubicBezTo>
                    <a:pt x="568" y="370"/>
                    <a:pt x="675" y="322"/>
                    <a:pt x="794" y="298"/>
                  </a:cubicBezTo>
                  <a:cubicBezTo>
                    <a:pt x="1032" y="215"/>
                    <a:pt x="1270" y="179"/>
                    <a:pt x="1509" y="155"/>
                  </a:cubicBezTo>
                  <a:cubicBezTo>
                    <a:pt x="1616" y="143"/>
                    <a:pt x="1616" y="0"/>
                    <a:pt x="15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" name="Google Shape;5859;p62">
              <a:extLst>
                <a:ext uri="{FF2B5EF4-FFF2-40B4-BE49-F238E27FC236}">
                  <a16:creationId xmlns:a16="http://schemas.microsoft.com/office/drawing/2014/main" id="{E8A6A595-7E68-0032-6573-BF780ECA20F7}"/>
                </a:ext>
              </a:extLst>
            </p:cNvPr>
            <p:cNvSpPr/>
            <p:nvPr/>
          </p:nvSpPr>
          <p:spPr>
            <a:xfrm>
              <a:off x="2264920" y="3969058"/>
              <a:ext cx="70488" cy="25287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1095" y="0"/>
                  </a:moveTo>
                  <a:cubicBezTo>
                    <a:pt x="937" y="0"/>
                    <a:pt x="778" y="17"/>
                    <a:pt x="620" y="62"/>
                  </a:cubicBezTo>
                  <a:cubicBezTo>
                    <a:pt x="501" y="98"/>
                    <a:pt x="382" y="134"/>
                    <a:pt x="263" y="193"/>
                  </a:cubicBezTo>
                  <a:cubicBezTo>
                    <a:pt x="156" y="241"/>
                    <a:pt x="1" y="312"/>
                    <a:pt x="1" y="431"/>
                  </a:cubicBezTo>
                  <a:cubicBezTo>
                    <a:pt x="1" y="467"/>
                    <a:pt x="13" y="479"/>
                    <a:pt x="25" y="491"/>
                  </a:cubicBezTo>
                  <a:cubicBezTo>
                    <a:pt x="50" y="506"/>
                    <a:pt x="72" y="512"/>
                    <a:pt x="95" y="512"/>
                  </a:cubicBezTo>
                  <a:cubicBezTo>
                    <a:pt x="126" y="512"/>
                    <a:pt x="157" y="500"/>
                    <a:pt x="191" y="479"/>
                  </a:cubicBezTo>
                  <a:cubicBezTo>
                    <a:pt x="251" y="443"/>
                    <a:pt x="298" y="419"/>
                    <a:pt x="358" y="396"/>
                  </a:cubicBezTo>
                  <a:cubicBezTo>
                    <a:pt x="441" y="336"/>
                    <a:pt x="560" y="288"/>
                    <a:pt x="668" y="253"/>
                  </a:cubicBezTo>
                  <a:cubicBezTo>
                    <a:pt x="894" y="181"/>
                    <a:pt x="1132" y="134"/>
                    <a:pt x="1370" y="122"/>
                  </a:cubicBezTo>
                  <a:cubicBezTo>
                    <a:pt x="1430" y="110"/>
                    <a:pt x="1430" y="38"/>
                    <a:pt x="1370" y="15"/>
                  </a:cubicBezTo>
                  <a:cubicBezTo>
                    <a:pt x="1279" y="6"/>
                    <a:pt x="1187" y="0"/>
                    <a:pt x="10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5860;p62">
              <a:extLst>
                <a:ext uri="{FF2B5EF4-FFF2-40B4-BE49-F238E27FC236}">
                  <a16:creationId xmlns:a16="http://schemas.microsoft.com/office/drawing/2014/main" id="{0849B271-4B48-FA66-1502-98A39FD02013}"/>
                </a:ext>
              </a:extLst>
            </p:cNvPr>
            <p:cNvSpPr/>
            <p:nvPr/>
          </p:nvSpPr>
          <p:spPr>
            <a:xfrm>
              <a:off x="2108219" y="3073408"/>
              <a:ext cx="684969" cy="396805"/>
            </a:xfrm>
            <a:custGeom>
              <a:avLst/>
              <a:gdLst/>
              <a:ahLst/>
              <a:cxnLst/>
              <a:rect l="l" t="t" r="r" b="b"/>
              <a:pathLst>
                <a:path w="13896" h="8050" extrusionOk="0">
                  <a:moveTo>
                    <a:pt x="12323" y="1"/>
                  </a:moveTo>
                  <a:cubicBezTo>
                    <a:pt x="12316" y="1"/>
                    <a:pt x="12308" y="2"/>
                    <a:pt x="12300" y="4"/>
                  </a:cubicBezTo>
                  <a:cubicBezTo>
                    <a:pt x="12133" y="28"/>
                    <a:pt x="11979" y="75"/>
                    <a:pt x="11812" y="111"/>
                  </a:cubicBezTo>
                  <a:cubicBezTo>
                    <a:pt x="11776" y="123"/>
                    <a:pt x="11740" y="123"/>
                    <a:pt x="11705" y="123"/>
                  </a:cubicBezTo>
                  <a:cubicBezTo>
                    <a:pt x="11121" y="206"/>
                    <a:pt x="10550" y="289"/>
                    <a:pt x="9966" y="325"/>
                  </a:cubicBezTo>
                  <a:lnTo>
                    <a:pt x="9919" y="325"/>
                  </a:lnTo>
                  <a:cubicBezTo>
                    <a:pt x="9859" y="325"/>
                    <a:pt x="9812" y="349"/>
                    <a:pt x="9776" y="349"/>
                  </a:cubicBezTo>
                  <a:cubicBezTo>
                    <a:pt x="9657" y="361"/>
                    <a:pt x="9514" y="361"/>
                    <a:pt x="9395" y="373"/>
                  </a:cubicBezTo>
                  <a:cubicBezTo>
                    <a:pt x="9371" y="373"/>
                    <a:pt x="9335" y="373"/>
                    <a:pt x="9312" y="385"/>
                  </a:cubicBezTo>
                  <a:cubicBezTo>
                    <a:pt x="8578" y="436"/>
                    <a:pt x="7847" y="459"/>
                    <a:pt x="7119" y="459"/>
                  </a:cubicBezTo>
                  <a:cubicBezTo>
                    <a:pt x="6488" y="459"/>
                    <a:pt x="5858" y="442"/>
                    <a:pt x="5228" y="409"/>
                  </a:cubicBezTo>
                  <a:lnTo>
                    <a:pt x="5109" y="409"/>
                  </a:lnTo>
                  <a:cubicBezTo>
                    <a:pt x="4859" y="385"/>
                    <a:pt x="4609" y="373"/>
                    <a:pt x="4359" y="349"/>
                  </a:cubicBezTo>
                  <a:cubicBezTo>
                    <a:pt x="4061" y="313"/>
                    <a:pt x="3763" y="301"/>
                    <a:pt x="3466" y="266"/>
                  </a:cubicBezTo>
                  <a:lnTo>
                    <a:pt x="3382" y="266"/>
                  </a:lnTo>
                  <a:cubicBezTo>
                    <a:pt x="3144" y="242"/>
                    <a:pt x="2906" y="206"/>
                    <a:pt x="2668" y="194"/>
                  </a:cubicBezTo>
                  <a:cubicBezTo>
                    <a:pt x="2662" y="193"/>
                    <a:pt x="2656" y="193"/>
                    <a:pt x="2649" y="193"/>
                  </a:cubicBezTo>
                  <a:cubicBezTo>
                    <a:pt x="2585" y="193"/>
                    <a:pt x="2525" y="248"/>
                    <a:pt x="2525" y="313"/>
                  </a:cubicBezTo>
                  <a:cubicBezTo>
                    <a:pt x="2430" y="980"/>
                    <a:pt x="2346" y="1540"/>
                    <a:pt x="2275" y="1837"/>
                  </a:cubicBezTo>
                  <a:cubicBezTo>
                    <a:pt x="1775" y="3599"/>
                    <a:pt x="501" y="6659"/>
                    <a:pt x="1" y="7350"/>
                  </a:cubicBezTo>
                  <a:cubicBezTo>
                    <a:pt x="358" y="7469"/>
                    <a:pt x="810" y="7576"/>
                    <a:pt x="1334" y="7671"/>
                  </a:cubicBezTo>
                  <a:cubicBezTo>
                    <a:pt x="1358" y="7671"/>
                    <a:pt x="1394" y="7683"/>
                    <a:pt x="1406" y="7683"/>
                  </a:cubicBezTo>
                  <a:cubicBezTo>
                    <a:pt x="2695" y="7907"/>
                    <a:pt x="4401" y="8050"/>
                    <a:pt x="6238" y="8050"/>
                  </a:cubicBezTo>
                  <a:cubicBezTo>
                    <a:pt x="8797" y="8050"/>
                    <a:pt x="11608" y="7773"/>
                    <a:pt x="13895" y="7052"/>
                  </a:cubicBezTo>
                  <a:cubicBezTo>
                    <a:pt x="13479" y="5623"/>
                    <a:pt x="13086" y="3766"/>
                    <a:pt x="12741" y="1921"/>
                  </a:cubicBezTo>
                  <a:cubicBezTo>
                    <a:pt x="12729" y="1873"/>
                    <a:pt x="12729" y="1813"/>
                    <a:pt x="12717" y="1778"/>
                  </a:cubicBezTo>
                  <a:cubicBezTo>
                    <a:pt x="12610" y="1194"/>
                    <a:pt x="12491" y="611"/>
                    <a:pt x="12395" y="63"/>
                  </a:cubicBezTo>
                  <a:cubicBezTo>
                    <a:pt x="12376" y="24"/>
                    <a:pt x="12356" y="1"/>
                    <a:pt x="1232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5861;p62">
              <a:extLst>
                <a:ext uri="{FF2B5EF4-FFF2-40B4-BE49-F238E27FC236}">
                  <a16:creationId xmlns:a16="http://schemas.microsoft.com/office/drawing/2014/main" id="{30A47C6E-5507-5B9E-E326-90035E45EC54}"/>
                </a:ext>
              </a:extLst>
            </p:cNvPr>
            <p:cNvSpPr/>
            <p:nvPr/>
          </p:nvSpPr>
          <p:spPr>
            <a:xfrm>
              <a:off x="2173975" y="3085880"/>
              <a:ext cx="103317" cy="366293"/>
            </a:xfrm>
            <a:custGeom>
              <a:avLst/>
              <a:gdLst/>
              <a:ahLst/>
              <a:cxnLst/>
              <a:rect l="l" t="t" r="r" b="b"/>
              <a:pathLst>
                <a:path w="2096" h="7431" extrusionOk="0">
                  <a:moveTo>
                    <a:pt x="2024" y="1"/>
                  </a:moveTo>
                  <a:cubicBezTo>
                    <a:pt x="1965" y="429"/>
                    <a:pt x="1882" y="846"/>
                    <a:pt x="1810" y="1263"/>
                  </a:cubicBezTo>
                  <a:cubicBezTo>
                    <a:pt x="1608" y="2394"/>
                    <a:pt x="1322" y="3513"/>
                    <a:pt x="989" y="4632"/>
                  </a:cubicBezTo>
                  <a:cubicBezTo>
                    <a:pt x="834" y="5180"/>
                    <a:pt x="631" y="5751"/>
                    <a:pt x="441" y="6299"/>
                  </a:cubicBezTo>
                  <a:cubicBezTo>
                    <a:pt x="298" y="6656"/>
                    <a:pt x="143" y="7037"/>
                    <a:pt x="0" y="7418"/>
                  </a:cubicBezTo>
                  <a:cubicBezTo>
                    <a:pt x="24" y="7418"/>
                    <a:pt x="60" y="7430"/>
                    <a:pt x="72" y="7430"/>
                  </a:cubicBezTo>
                  <a:cubicBezTo>
                    <a:pt x="131" y="7299"/>
                    <a:pt x="179" y="7156"/>
                    <a:pt x="238" y="7025"/>
                  </a:cubicBezTo>
                  <a:cubicBezTo>
                    <a:pt x="358" y="6716"/>
                    <a:pt x="477" y="6418"/>
                    <a:pt x="596" y="6109"/>
                  </a:cubicBezTo>
                  <a:cubicBezTo>
                    <a:pt x="1322" y="4108"/>
                    <a:pt x="1822" y="2061"/>
                    <a:pt x="2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5862;p62">
              <a:extLst>
                <a:ext uri="{FF2B5EF4-FFF2-40B4-BE49-F238E27FC236}">
                  <a16:creationId xmlns:a16="http://schemas.microsoft.com/office/drawing/2014/main" id="{4D26EA54-FAAF-90B5-CA8C-2C03409CB293}"/>
                </a:ext>
              </a:extLst>
            </p:cNvPr>
            <p:cNvSpPr/>
            <p:nvPr/>
          </p:nvSpPr>
          <p:spPr>
            <a:xfrm>
              <a:off x="2246485" y="3091745"/>
              <a:ext cx="118253" cy="158673"/>
            </a:xfrm>
            <a:custGeom>
              <a:avLst/>
              <a:gdLst/>
              <a:ahLst/>
              <a:cxnLst/>
              <a:rect l="l" t="t" r="r" b="b"/>
              <a:pathLst>
                <a:path w="2399" h="3219" extrusionOk="0">
                  <a:moveTo>
                    <a:pt x="2280" y="1"/>
                  </a:moveTo>
                  <a:cubicBezTo>
                    <a:pt x="2280" y="13"/>
                    <a:pt x="2280" y="13"/>
                    <a:pt x="2256" y="37"/>
                  </a:cubicBezTo>
                  <a:cubicBezTo>
                    <a:pt x="2077" y="644"/>
                    <a:pt x="1780" y="1239"/>
                    <a:pt x="1399" y="1775"/>
                  </a:cubicBezTo>
                  <a:cubicBezTo>
                    <a:pt x="1006" y="2311"/>
                    <a:pt x="530" y="2751"/>
                    <a:pt x="30" y="3168"/>
                  </a:cubicBezTo>
                  <a:cubicBezTo>
                    <a:pt x="0" y="3197"/>
                    <a:pt x="19" y="3219"/>
                    <a:pt x="40" y="3219"/>
                  </a:cubicBezTo>
                  <a:cubicBezTo>
                    <a:pt x="45" y="3219"/>
                    <a:pt x="49" y="3218"/>
                    <a:pt x="53" y="3216"/>
                  </a:cubicBezTo>
                  <a:cubicBezTo>
                    <a:pt x="387" y="3025"/>
                    <a:pt x="672" y="2775"/>
                    <a:pt x="934" y="2489"/>
                  </a:cubicBezTo>
                  <a:cubicBezTo>
                    <a:pt x="1399" y="2013"/>
                    <a:pt x="1780" y="1465"/>
                    <a:pt x="2066" y="870"/>
                  </a:cubicBezTo>
                  <a:cubicBezTo>
                    <a:pt x="2196" y="584"/>
                    <a:pt x="2316" y="298"/>
                    <a:pt x="23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5863;p62">
              <a:extLst>
                <a:ext uri="{FF2B5EF4-FFF2-40B4-BE49-F238E27FC236}">
                  <a16:creationId xmlns:a16="http://schemas.microsoft.com/office/drawing/2014/main" id="{F225A29D-921F-DCB7-6607-5539C0751575}"/>
                </a:ext>
              </a:extLst>
            </p:cNvPr>
            <p:cNvSpPr/>
            <p:nvPr/>
          </p:nvSpPr>
          <p:spPr>
            <a:xfrm>
              <a:off x="2684548" y="3077697"/>
              <a:ext cx="51708" cy="89811"/>
            </a:xfrm>
            <a:custGeom>
              <a:avLst/>
              <a:gdLst/>
              <a:ahLst/>
              <a:cxnLst/>
              <a:rect l="l" t="t" r="r" b="b"/>
              <a:pathLst>
                <a:path w="1049" h="1822" extrusionOk="0">
                  <a:moveTo>
                    <a:pt x="1" y="0"/>
                  </a:moveTo>
                  <a:cubicBezTo>
                    <a:pt x="96" y="286"/>
                    <a:pt x="239" y="572"/>
                    <a:pt x="370" y="822"/>
                  </a:cubicBezTo>
                  <a:cubicBezTo>
                    <a:pt x="560" y="1179"/>
                    <a:pt x="787" y="1512"/>
                    <a:pt x="1049" y="1822"/>
                  </a:cubicBezTo>
                  <a:cubicBezTo>
                    <a:pt x="1037" y="1774"/>
                    <a:pt x="1037" y="1715"/>
                    <a:pt x="1025" y="1667"/>
                  </a:cubicBezTo>
                  <a:cubicBezTo>
                    <a:pt x="799" y="1393"/>
                    <a:pt x="608" y="1095"/>
                    <a:pt x="441" y="774"/>
                  </a:cubicBezTo>
                  <a:cubicBezTo>
                    <a:pt x="310" y="524"/>
                    <a:pt x="203" y="262"/>
                    <a:pt x="96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5864;p62">
              <a:extLst>
                <a:ext uri="{FF2B5EF4-FFF2-40B4-BE49-F238E27FC236}">
                  <a16:creationId xmlns:a16="http://schemas.microsoft.com/office/drawing/2014/main" id="{FD21FF0C-0B3C-4E65-E74D-750FE2613AFD}"/>
                </a:ext>
              </a:extLst>
            </p:cNvPr>
            <p:cNvSpPr/>
            <p:nvPr/>
          </p:nvSpPr>
          <p:spPr>
            <a:xfrm>
              <a:off x="2561317" y="3088837"/>
              <a:ext cx="38793" cy="126583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715" y="0"/>
                  </a:moveTo>
                  <a:cubicBezTo>
                    <a:pt x="727" y="298"/>
                    <a:pt x="739" y="596"/>
                    <a:pt x="727" y="905"/>
                  </a:cubicBezTo>
                  <a:cubicBezTo>
                    <a:pt x="727" y="1191"/>
                    <a:pt x="715" y="1465"/>
                    <a:pt x="691" y="1739"/>
                  </a:cubicBezTo>
                  <a:cubicBezTo>
                    <a:pt x="679" y="1965"/>
                    <a:pt x="691" y="2322"/>
                    <a:pt x="429" y="2453"/>
                  </a:cubicBezTo>
                  <a:cubicBezTo>
                    <a:pt x="387" y="2471"/>
                    <a:pt x="350" y="2480"/>
                    <a:pt x="319" y="2480"/>
                  </a:cubicBezTo>
                  <a:cubicBezTo>
                    <a:pt x="145" y="2480"/>
                    <a:pt x="121" y="2235"/>
                    <a:pt x="131" y="2084"/>
                  </a:cubicBezTo>
                  <a:cubicBezTo>
                    <a:pt x="143" y="1834"/>
                    <a:pt x="191" y="1596"/>
                    <a:pt x="203" y="1346"/>
                  </a:cubicBezTo>
                  <a:cubicBezTo>
                    <a:pt x="239" y="905"/>
                    <a:pt x="215" y="477"/>
                    <a:pt x="179" y="48"/>
                  </a:cubicBezTo>
                  <a:cubicBezTo>
                    <a:pt x="143" y="48"/>
                    <a:pt x="120" y="48"/>
                    <a:pt x="84" y="60"/>
                  </a:cubicBezTo>
                  <a:cubicBezTo>
                    <a:pt x="96" y="107"/>
                    <a:pt x="96" y="167"/>
                    <a:pt x="96" y="227"/>
                  </a:cubicBezTo>
                  <a:cubicBezTo>
                    <a:pt x="143" y="786"/>
                    <a:pt x="131" y="1370"/>
                    <a:pt x="60" y="1953"/>
                  </a:cubicBezTo>
                  <a:cubicBezTo>
                    <a:pt x="24" y="2132"/>
                    <a:pt x="0" y="2358"/>
                    <a:pt x="131" y="2489"/>
                  </a:cubicBezTo>
                  <a:cubicBezTo>
                    <a:pt x="178" y="2544"/>
                    <a:pt x="240" y="2567"/>
                    <a:pt x="306" y="2567"/>
                  </a:cubicBezTo>
                  <a:cubicBezTo>
                    <a:pt x="412" y="2567"/>
                    <a:pt x="527" y="2509"/>
                    <a:pt x="608" y="2429"/>
                  </a:cubicBezTo>
                  <a:cubicBezTo>
                    <a:pt x="786" y="2239"/>
                    <a:pt x="774" y="1953"/>
                    <a:pt x="774" y="1715"/>
                  </a:cubicBezTo>
                  <a:cubicBezTo>
                    <a:pt x="786" y="1417"/>
                    <a:pt x="786" y="1108"/>
                    <a:pt x="786" y="810"/>
                  </a:cubicBezTo>
                  <a:cubicBezTo>
                    <a:pt x="786" y="536"/>
                    <a:pt x="774" y="274"/>
                    <a:pt x="751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0" name="Google Shape;5865;p62">
              <a:extLst>
                <a:ext uri="{FF2B5EF4-FFF2-40B4-BE49-F238E27FC236}">
                  <a16:creationId xmlns:a16="http://schemas.microsoft.com/office/drawing/2014/main" id="{88E5414E-0513-4D02-A29C-97D942BC57A5}"/>
                </a:ext>
              </a:extLst>
            </p:cNvPr>
            <p:cNvSpPr/>
            <p:nvPr/>
          </p:nvSpPr>
          <p:spPr>
            <a:xfrm>
              <a:off x="2188664" y="2631006"/>
              <a:ext cx="566962" cy="589883"/>
            </a:xfrm>
            <a:custGeom>
              <a:avLst/>
              <a:gdLst/>
              <a:ahLst/>
              <a:cxnLst/>
              <a:rect l="l" t="t" r="r" b="b"/>
              <a:pathLst>
                <a:path w="11502" h="11967" extrusionOk="0">
                  <a:moveTo>
                    <a:pt x="4650" y="1"/>
                  </a:moveTo>
                  <a:cubicBezTo>
                    <a:pt x="4608" y="1"/>
                    <a:pt x="4566" y="1"/>
                    <a:pt x="4524" y="1"/>
                  </a:cubicBezTo>
                  <a:cubicBezTo>
                    <a:pt x="2703" y="49"/>
                    <a:pt x="1417" y="359"/>
                    <a:pt x="1000" y="763"/>
                  </a:cubicBezTo>
                  <a:cubicBezTo>
                    <a:pt x="941" y="823"/>
                    <a:pt x="893" y="871"/>
                    <a:pt x="881" y="930"/>
                  </a:cubicBezTo>
                  <a:cubicBezTo>
                    <a:pt x="833" y="1025"/>
                    <a:pt x="750" y="1585"/>
                    <a:pt x="667" y="2418"/>
                  </a:cubicBezTo>
                  <a:cubicBezTo>
                    <a:pt x="619" y="2787"/>
                    <a:pt x="583" y="3216"/>
                    <a:pt x="536" y="3692"/>
                  </a:cubicBezTo>
                  <a:cubicBezTo>
                    <a:pt x="488" y="4228"/>
                    <a:pt x="429" y="4812"/>
                    <a:pt x="381" y="5407"/>
                  </a:cubicBezTo>
                  <a:cubicBezTo>
                    <a:pt x="333" y="5931"/>
                    <a:pt x="298" y="6478"/>
                    <a:pt x="250" y="7014"/>
                  </a:cubicBezTo>
                  <a:cubicBezTo>
                    <a:pt x="202" y="7610"/>
                    <a:pt x="155" y="8205"/>
                    <a:pt x="119" y="8764"/>
                  </a:cubicBezTo>
                  <a:cubicBezTo>
                    <a:pt x="83" y="9241"/>
                    <a:pt x="60" y="9693"/>
                    <a:pt x="36" y="10110"/>
                  </a:cubicBezTo>
                  <a:cubicBezTo>
                    <a:pt x="24" y="10658"/>
                    <a:pt x="12" y="11169"/>
                    <a:pt x="0" y="11562"/>
                  </a:cubicBezTo>
                  <a:cubicBezTo>
                    <a:pt x="509" y="11637"/>
                    <a:pt x="2902" y="11966"/>
                    <a:pt x="5882" y="11966"/>
                  </a:cubicBezTo>
                  <a:cubicBezTo>
                    <a:pt x="7640" y="11966"/>
                    <a:pt x="9602" y="11852"/>
                    <a:pt x="11501" y="11503"/>
                  </a:cubicBezTo>
                  <a:cubicBezTo>
                    <a:pt x="11501" y="11050"/>
                    <a:pt x="11466" y="10586"/>
                    <a:pt x="11454" y="10098"/>
                  </a:cubicBezTo>
                  <a:cubicBezTo>
                    <a:pt x="11430" y="9598"/>
                    <a:pt x="11394" y="9098"/>
                    <a:pt x="11347" y="8610"/>
                  </a:cubicBezTo>
                  <a:cubicBezTo>
                    <a:pt x="11311" y="8050"/>
                    <a:pt x="11251" y="7502"/>
                    <a:pt x="11192" y="6967"/>
                  </a:cubicBezTo>
                  <a:cubicBezTo>
                    <a:pt x="11109" y="6371"/>
                    <a:pt x="11037" y="5788"/>
                    <a:pt x="10954" y="5228"/>
                  </a:cubicBezTo>
                  <a:cubicBezTo>
                    <a:pt x="10859" y="4657"/>
                    <a:pt x="10751" y="4121"/>
                    <a:pt x="10668" y="3645"/>
                  </a:cubicBezTo>
                  <a:cubicBezTo>
                    <a:pt x="10561" y="3133"/>
                    <a:pt x="10442" y="2668"/>
                    <a:pt x="10347" y="2276"/>
                  </a:cubicBezTo>
                  <a:cubicBezTo>
                    <a:pt x="10192" y="1740"/>
                    <a:pt x="10025" y="1347"/>
                    <a:pt x="9870" y="1133"/>
                  </a:cubicBezTo>
                  <a:cubicBezTo>
                    <a:pt x="9811" y="1049"/>
                    <a:pt x="9585" y="930"/>
                    <a:pt x="9251" y="811"/>
                  </a:cubicBezTo>
                  <a:cubicBezTo>
                    <a:pt x="8242" y="428"/>
                    <a:pt x="6228" y="1"/>
                    <a:pt x="4650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1" name="Google Shape;5866;p62">
              <a:extLst>
                <a:ext uri="{FF2B5EF4-FFF2-40B4-BE49-F238E27FC236}">
                  <a16:creationId xmlns:a16="http://schemas.microsoft.com/office/drawing/2014/main" id="{F8816FCF-E0CE-7F46-19F7-1479510A570A}"/>
                </a:ext>
              </a:extLst>
            </p:cNvPr>
            <p:cNvSpPr/>
            <p:nvPr/>
          </p:nvSpPr>
          <p:spPr>
            <a:xfrm>
              <a:off x="2336345" y="2637611"/>
              <a:ext cx="266672" cy="210627"/>
            </a:xfrm>
            <a:custGeom>
              <a:avLst/>
              <a:gdLst/>
              <a:ahLst/>
              <a:cxnLst/>
              <a:rect l="l" t="t" r="r" b="b"/>
              <a:pathLst>
                <a:path w="5410" h="4273" extrusionOk="0">
                  <a:moveTo>
                    <a:pt x="1506" y="1"/>
                  </a:moveTo>
                  <a:cubicBezTo>
                    <a:pt x="542" y="1"/>
                    <a:pt x="0" y="268"/>
                    <a:pt x="778" y="1106"/>
                  </a:cubicBezTo>
                  <a:cubicBezTo>
                    <a:pt x="1743" y="2142"/>
                    <a:pt x="3100" y="3273"/>
                    <a:pt x="3814" y="3868"/>
                  </a:cubicBezTo>
                  <a:cubicBezTo>
                    <a:pt x="4124" y="4130"/>
                    <a:pt x="4326" y="4273"/>
                    <a:pt x="4326" y="4273"/>
                  </a:cubicBezTo>
                  <a:cubicBezTo>
                    <a:pt x="4326" y="4273"/>
                    <a:pt x="4445" y="4070"/>
                    <a:pt x="4588" y="3737"/>
                  </a:cubicBezTo>
                  <a:cubicBezTo>
                    <a:pt x="4934" y="3011"/>
                    <a:pt x="5410" y="1713"/>
                    <a:pt x="5076" y="820"/>
                  </a:cubicBezTo>
                  <a:cubicBezTo>
                    <a:pt x="4862" y="237"/>
                    <a:pt x="3886" y="260"/>
                    <a:pt x="2779" y="106"/>
                  </a:cubicBezTo>
                  <a:cubicBezTo>
                    <a:pt x="2326" y="42"/>
                    <a:pt x="1883" y="1"/>
                    <a:pt x="1506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5867;p62">
              <a:extLst>
                <a:ext uri="{FF2B5EF4-FFF2-40B4-BE49-F238E27FC236}">
                  <a16:creationId xmlns:a16="http://schemas.microsoft.com/office/drawing/2014/main" id="{5A2CB32C-871F-44B7-BA4E-0B892A61F9C3}"/>
                </a:ext>
              </a:extLst>
            </p:cNvPr>
            <p:cNvSpPr/>
            <p:nvPr/>
          </p:nvSpPr>
          <p:spPr>
            <a:xfrm>
              <a:off x="2370554" y="2557707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549" y="0"/>
                  </a:moveTo>
                  <a:lnTo>
                    <a:pt x="168" y="1310"/>
                  </a:lnTo>
                  <a:cubicBezTo>
                    <a:pt x="168" y="1310"/>
                    <a:pt x="1" y="2119"/>
                    <a:pt x="1668" y="2560"/>
                  </a:cubicBezTo>
                  <a:cubicBezTo>
                    <a:pt x="2166" y="2692"/>
                    <a:pt x="2551" y="2739"/>
                    <a:pt x="2848" y="2739"/>
                  </a:cubicBezTo>
                  <a:cubicBezTo>
                    <a:pt x="3592" y="2739"/>
                    <a:pt x="3775" y="2441"/>
                    <a:pt x="3775" y="2441"/>
                  </a:cubicBezTo>
                  <a:lnTo>
                    <a:pt x="4240" y="786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5868;p62">
              <a:extLst>
                <a:ext uri="{FF2B5EF4-FFF2-40B4-BE49-F238E27FC236}">
                  <a16:creationId xmlns:a16="http://schemas.microsoft.com/office/drawing/2014/main" id="{38135F18-E3A5-C00F-41EB-E781F5FB83F1}"/>
                </a:ext>
              </a:extLst>
            </p:cNvPr>
            <p:cNvSpPr/>
            <p:nvPr/>
          </p:nvSpPr>
          <p:spPr>
            <a:xfrm>
              <a:off x="2377012" y="2540652"/>
              <a:ext cx="209592" cy="100360"/>
            </a:xfrm>
            <a:custGeom>
              <a:avLst/>
              <a:gdLst/>
              <a:ahLst/>
              <a:cxnLst/>
              <a:rect l="l" t="t" r="r" b="b"/>
              <a:pathLst>
                <a:path w="4252" h="2036" extrusionOk="0">
                  <a:moveTo>
                    <a:pt x="1192" y="1"/>
                  </a:moveTo>
                  <a:cubicBezTo>
                    <a:pt x="942" y="1"/>
                    <a:pt x="668" y="1"/>
                    <a:pt x="418" y="84"/>
                  </a:cubicBezTo>
                  <a:cubicBezTo>
                    <a:pt x="287" y="120"/>
                    <a:pt x="144" y="179"/>
                    <a:pt x="72" y="287"/>
                  </a:cubicBezTo>
                  <a:cubicBezTo>
                    <a:pt x="1" y="406"/>
                    <a:pt x="25" y="560"/>
                    <a:pt x="72" y="691"/>
                  </a:cubicBezTo>
                  <a:cubicBezTo>
                    <a:pt x="203" y="1072"/>
                    <a:pt x="537" y="1406"/>
                    <a:pt x="942" y="1608"/>
                  </a:cubicBezTo>
                  <a:cubicBezTo>
                    <a:pt x="1334" y="1823"/>
                    <a:pt x="1787" y="1930"/>
                    <a:pt x="2227" y="1989"/>
                  </a:cubicBezTo>
                  <a:cubicBezTo>
                    <a:pt x="2411" y="2018"/>
                    <a:pt x="2591" y="2035"/>
                    <a:pt x="2768" y="2035"/>
                  </a:cubicBezTo>
                  <a:cubicBezTo>
                    <a:pt x="2960" y="2035"/>
                    <a:pt x="3149" y="2015"/>
                    <a:pt x="3335" y="1965"/>
                  </a:cubicBezTo>
                  <a:cubicBezTo>
                    <a:pt x="3632" y="1894"/>
                    <a:pt x="4037" y="1715"/>
                    <a:pt x="4168" y="1453"/>
                  </a:cubicBezTo>
                  <a:cubicBezTo>
                    <a:pt x="4251" y="1239"/>
                    <a:pt x="4180" y="822"/>
                    <a:pt x="4049" y="644"/>
                  </a:cubicBezTo>
                  <a:cubicBezTo>
                    <a:pt x="3930" y="501"/>
                    <a:pt x="3739" y="441"/>
                    <a:pt x="3537" y="394"/>
                  </a:cubicBezTo>
                  <a:cubicBezTo>
                    <a:pt x="2763" y="179"/>
                    <a:pt x="1977" y="25"/>
                    <a:pt x="119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5869;p62">
              <a:extLst>
                <a:ext uri="{FF2B5EF4-FFF2-40B4-BE49-F238E27FC236}">
                  <a16:creationId xmlns:a16="http://schemas.microsoft.com/office/drawing/2014/main" id="{823C7915-8726-4853-BDB1-769B6DD9BC8A}"/>
                </a:ext>
              </a:extLst>
            </p:cNvPr>
            <p:cNvSpPr/>
            <p:nvPr/>
          </p:nvSpPr>
          <p:spPr>
            <a:xfrm>
              <a:off x="2346253" y="2608085"/>
              <a:ext cx="247399" cy="154581"/>
            </a:xfrm>
            <a:custGeom>
              <a:avLst/>
              <a:gdLst/>
              <a:ahLst/>
              <a:cxnLst/>
              <a:rect l="l" t="t" r="r" b="b"/>
              <a:pathLst>
                <a:path w="5019" h="3136" extrusionOk="0">
                  <a:moveTo>
                    <a:pt x="740" y="1"/>
                  </a:moveTo>
                  <a:cubicBezTo>
                    <a:pt x="372" y="1"/>
                    <a:pt x="0" y="1006"/>
                    <a:pt x="53" y="1133"/>
                  </a:cubicBezTo>
                  <a:cubicBezTo>
                    <a:pt x="887" y="3002"/>
                    <a:pt x="2554" y="3038"/>
                    <a:pt x="2899" y="3133"/>
                  </a:cubicBezTo>
                  <a:cubicBezTo>
                    <a:pt x="2904" y="3135"/>
                    <a:pt x="2909" y="3136"/>
                    <a:pt x="2915" y="3136"/>
                  </a:cubicBezTo>
                  <a:cubicBezTo>
                    <a:pt x="3147" y="3136"/>
                    <a:pt x="3828" y="1967"/>
                    <a:pt x="3828" y="1967"/>
                  </a:cubicBezTo>
                  <a:cubicBezTo>
                    <a:pt x="3828" y="1967"/>
                    <a:pt x="4416" y="2907"/>
                    <a:pt x="4563" y="2907"/>
                  </a:cubicBezTo>
                  <a:cubicBezTo>
                    <a:pt x="4564" y="2907"/>
                    <a:pt x="4565" y="2907"/>
                    <a:pt x="4566" y="2907"/>
                  </a:cubicBezTo>
                  <a:cubicBezTo>
                    <a:pt x="4721" y="2895"/>
                    <a:pt x="4995" y="1990"/>
                    <a:pt x="5018" y="1717"/>
                  </a:cubicBezTo>
                  <a:cubicBezTo>
                    <a:pt x="5018" y="1550"/>
                    <a:pt x="4756" y="907"/>
                    <a:pt x="4637" y="657"/>
                  </a:cubicBezTo>
                  <a:cubicBezTo>
                    <a:pt x="4632" y="647"/>
                    <a:pt x="4619" y="641"/>
                    <a:pt x="4605" y="641"/>
                  </a:cubicBezTo>
                  <a:cubicBezTo>
                    <a:pt x="4584" y="641"/>
                    <a:pt x="4561" y="653"/>
                    <a:pt x="4554" y="681"/>
                  </a:cubicBezTo>
                  <a:cubicBezTo>
                    <a:pt x="4459" y="883"/>
                    <a:pt x="4280" y="1359"/>
                    <a:pt x="3887" y="1395"/>
                  </a:cubicBezTo>
                  <a:cubicBezTo>
                    <a:pt x="3798" y="1402"/>
                    <a:pt x="3711" y="1405"/>
                    <a:pt x="3626" y="1405"/>
                  </a:cubicBezTo>
                  <a:cubicBezTo>
                    <a:pt x="2101" y="1405"/>
                    <a:pt x="1258" y="343"/>
                    <a:pt x="875" y="50"/>
                  </a:cubicBezTo>
                  <a:cubicBezTo>
                    <a:pt x="831" y="16"/>
                    <a:pt x="785" y="1"/>
                    <a:pt x="74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5870;p62">
              <a:extLst>
                <a:ext uri="{FF2B5EF4-FFF2-40B4-BE49-F238E27FC236}">
                  <a16:creationId xmlns:a16="http://schemas.microsoft.com/office/drawing/2014/main" id="{72A7B83F-9D11-7210-8C0D-95646CA33FCE}"/>
                </a:ext>
              </a:extLst>
            </p:cNvPr>
            <p:cNvSpPr/>
            <p:nvPr/>
          </p:nvSpPr>
          <p:spPr>
            <a:xfrm>
              <a:off x="2342112" y="2598275"/>
              <a:ext cx="251540" cy="153842"/>
            </a:xfrm>
            <a:custGeom>
              <a:avLst/>
              <a:gdLst/>
              <a:ahLst/>
              <a:cxnLst/>
              <a:rect l="l" t="t" r="r" b="b"/>
              <a:pathLst>
                <a:path w="5103" h="3121" extrusionOk="0">
                  <a:moveTo>
                    <a:pt x="754" y="1"/>
                  </a:moveTo>
                  <a:cubicBezTo>
                    <a:pt x="376" y="1"/>
                    <a:pt x="1" y="1014"/>
                    <a:pt x="54" y="1142"/>
                  </a:cubicBezTo>
                  <a:cubicBezTo>
                    <a:pt x="899" y="2987"/>
                    <a:pt x="2614" y="3035"/>
                    <a:pt x="2923" y="3118"/>
                  </a:cubicBezTo>
                  <a:cubicBezTo>
                    <a:pt x="2929" y="3120"/>
                    <a:pt x="2934" y="3120"/>
                    <a:pt x="2940" y="3120"/>
                  </a:cubicBezTo>
                  <a:cubicBezTo>
                    <a:pt x="3172" y="3120"/>
                    <a:pt x="3864" y="1951"/>
                    <a:pt x="3864" y="1951"/>
                  </a:cubicBezTo>
                  <a:cubicBezTo>
                    <a:pt x="3864" y="1951"/>
                    <a:pt x="4445" y="2880"/>
                    <a:pt x="4620" y="2880"/>
                  </a:cubicBezTo>
                  <a:cubicBezTo>
                    <a:pt x="4622" y="2880"/>
                    <a:pt x="4624" y="2880"/>
                    <a:pt x="4626" y="2880"/>
                  </a:cubicBezTo>
                  <a:cubicBezTo>
                    <a:pt x="4781" y="2856"/>
                    <a:pt x="5067" y="1951"/>
                    <a:pt x="5079" y="1677"/>
                  </a:cubicBezTo>
                  <a:cubicBezTo>
                    <a:pt x="5102" y="1511"/>
                    <a:pt x="4840" y="880"/>
                    <a:pt x="4709" y="618"/>
                  </a:cubicBezTo>
                  <a:cubicBezTo>
                    <a:pt x="4704" y="608"/>
                    <a:pt x="4691" y="602"/>
                    <a:pt x="4677" y="602"/>
                  </a:cubicBezTo>
                  <a:cubicBezTo>
                    <a:pt x="4656" y="602"/>
                    <a:pt x="4633" y="614"/>
                    <a:pt x="4626" y="642"/>
                  </a:cubicBezTo>
                  <a:cubicBezTo>
                    <a:pt x="4531" y="856"/>
                    <a:pt x="4352" y="1332"/>
                    <a:pt x="3947" y="1368"/>
                  </a:cubicBezTo>
                  <a:cubicBezTo>
                    <a:pt x="3849" y="1376"/>
                    <a:pt x="3753" y="1380"/>
                    <a:pt x="3660" y="1380"/>
                  </a:cubicBezTo>
                  <a:cubicBezTo>
                    <a:pt x="2137" y="1380"/>
                    <a:pt x="1269" y="338"/>
                    <a:pt x="888" y="46"/>
                  </a:cubicBezTo>
                  <a:cubicBezTo>
                    <a:pt x="843" y="15"/>
                    <a:pt x="799" y="1"/>
                    <a:pt x="754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6" name="Google Shape;5872;p62">
              <a:extLst>
                <a:ext uri="{FF2B5EF4-FFF2-40B4-BE49-F238E27FC236}">
                  <a16:creationId xmlns:a16="http://schemas.microsoft.com/office/drawing/2014/main" id="{4CDE39CB-AC44-2515-4979-1F41117006CD}"/>
                </a:ext>
              </a:extLst>
            </p:cNvPr>
            <p:cNvSpPr/>
            <p:nvPr/>
          </p:nvSpPr>
          <p:spPr>
            <a:xfrm>
              <a:off x="2078890" y="3324161"/>
              <a:ext cx="80445" cy="60778"/>
            </a:xfrm>
            <a:custGeom>
              <a:avLst/>
              <a:gdLst/>
              <a:ahLst/>
              <a:cxnLst/>
              <a:rect l="l" t="t" r="r" b="b"/>
              <a:pathLst>
                <a:path w="1632" h="1233" extrusionOk="0">
                  <a:moveTo>
                    <a:pt x="340" y="0"/>
                  </a:moveTo>
                  <a:cubicBezTo>
                    <a:pt x="286" y="0"/>
                    <a:pt x="242" y="14"/>
                    <a:pt x="215" y="48"/>
                  </a:cubicBezTo>
                  <a:cubicBezTo>
                    <a:pt x="84" y="215"/>
                    <a:pt x="536" y="584"/>
                    <a:pt x="536" y="584"/>
                  </a:cubicBezTo>
                  <a:cubicBezTo>
                    <a:pt x="536" y="584"/>
                    <a:pt x="357" y="527"/>
                    <a:pt x="227" y="527"/>
                  </a:cubicBezTo>
                  <a:cubicBezTo>
                    <a:pt x="85" y="527"/>
                    <a:pt x="1" y="595"/>
                    <a:pt x="274" y="882"/>
                  </a:cubicBezTo>
                  <a:cubicBezTo>
                    <a:pt x="539" y="1165"/>
                    <a:pt x="904" y="1232"/>
                    <a:pt x="1189" y="1232"/>
                  </a:cubicBezTo>
                  <a:cubicBezTo>
                    <a:pt x="1442" y="1232"/>
                    <a:pt x="1632" y="1179"/>
                    <a:pt x="1632" y="1179"/>
                  </a:cubicBezTo>
                  <a:lnTo>
                    <a:pt x="894" y="203"/>
                  </a:lnTo>
                  <a:cubicBezTo>
                    <a:pt x="894" y="203"/>
                    <a:pt x="548" y="0"/>
                    <a:pt x="3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7" name="Google Shape;5873;p62">
              <a:extLst>
                <a:ext uri="{FF2B5EF4-FFF2-40B4-BE49-F238E27FC236}">
                  <a16:creationId xmlns:a16="http://schemas.microsoft.com/office/drawing/2014/main" id="{558203A2-2AB6-6408-6589-7901A7E74282}"/>
                </a:ext>
              </a:extLst>
            </p:cNvPr>
            <p:cNvSpPr/>
            <p:nvPr/>
          </p:nvSpPr>
          <p:spPr>
            <a:xfrm>
              <a:off x="2095403" y="3231983"/>
              <a:ext cx="161384" cy="152215"/>
            </a:xfrm>
            <a:custGeom>
              <a:avLst/>
              <a:gdLst/>
              <a:ahLst/>
              <a:cxnLst/>
              <a:rect l="l" t="t" r="r" b="b"/>
              <a:pathLst>
                <a:path w="3274" h="3088" extrusionOk="0">
                  <a:moveTo>
                    <a:pt x="1915" y="0"/>
                  </a:moveTo>
                  <a:cubicBezTo>
                    <a:pt x="1365" y="0"/>
                    <a:pt x="0" y="1138"/>
                    <a:pt x="11" y="1275"/>
                  </a:cubicBezTo>
                  <a:cubicBezTo>
                    <a:pt x="23" y="1442"/>
                    <a:pt x="856" y="3026"/>
                    <a:pt x="1201" y="3085"/>
                  </a:cubicBezTo>
                  <a:cubicBezTo>
                    <a:pt x="1212" y="3087"/>
                    <a:pt x="1224" y="3088"/>
                    <a:pt x="1236" y="3088"/>
                  </a:cubicBezTo>
                  <a:cubicBezTo>
                    <a:pt x="1643" y="3088"/>
                    <a:pt x="3156" y="2186"/>
                    <a:pt x="3214" y="1621"/>
                  </a:cubicBezTo>
                  <a:cubicBezTo>
                    <a:pt x="3273" y="1037"/>
                    <a:pt x="2083" y="61"/>
                    <a:pt x="2083" y="61"/>
                  </a:cubicBezTo>
                  <a:cubicBezTo>
                    <a:pt x="2043" y="19"/>
                    <a:pt x="1986" y="0"/>
                    <a:pt x="1915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8" name="Google Shape;5874;p62">
              <a:extLst>
                <a:ext uri="{FF2B5EF4-FFF2-40B4-BE49-F238E27FC236}">
                  <a16:creationId xmlns:a16="http://schemas.microsoft.com/office/drawing/2014/main" id="{55B16F9F-CD32-E2DB-ED36-4319B412DF50}"/>
                </a:ext>
              </a:extLst>
            </p:cNvPr>
            <p:cNvSpPr/>
            <p:nvPr/>
          </p:nvSpPr>
          <p:spPr>
            <a:xfrm>
              <a:off x="2113740" y="3329928"/>
              <a:ext cx="28590" cy="41258"/>
            </a:xfrm>
            <a:custGeom>
              <a:avLst/>
              <a:gdLst/>
              <a:ahLst/>
              <a:cxnLst/>
              <a:rect l="l" t="t" r="r" b="b"/>
              <a:pathLst>
                <a:path w="580" h="837" extrusionOk="0">
                  <a:moveTo>
                    <a:pt x="40" y="1"/>
                  </a:moveTo>
                  <a:cubicBezTo>
                    <a:pt x="20" y="1"/>
                    <a:pt x="1" y="21"/>
                    <a:pt x="8" y="50"/>
                  </a:cubicBezTo>
                  <a:cubicBezTo>
                    <a:pt x="56" y="205"/>
                    <a:pt x="127" y="348"/>
                    <a:pt x="222" y="479"/>
                  </a:cubicBezTo>
                  <a:cubicBezTo>
                    <a:pt x="270" y="562"/>
                    <a:pt x="306" y="610"/>
                    <a:pt x="365" y="681"/>
                  </a:cubicBezTo>
                  <a:lnTo>
                    <a:pt x="460" y="765"/>
                  </a:lnTo>
                  <a:cubicBezTo>
                    <a:pt x="484" y="800"/>
                    <a:pt x="520" y="824"/>
                    <a:pt x="544" y="836"/>
                  </a:cubicBezTo>
                  <a:cubicBezTo>
                    <a:pt x="568" y="836"/>
                    <a:pt x="579" y="824"/>
                    <a:pt x="579" y="812"/>
                  </a:cubicBezTo>
                  <a:cubicBezTo>
                    <a:pt x="544" y="800"/>
                    <a:pt x="520" y="765"/>
                    <a:pt x="508" y="741"/>
                  </a:cubicBezTo>
                  <a:cubicBezTo>
                    <a:pt x="472" y="705"/>
                    <a:pt x="448" y="681"/>
                    <a:pt x="425" y="646"/>
                  </a:cubicBezTo>
                  <a:cubicBezTo>
                    <a:pt x="365" y="586"/>
                    <a:pt x="329" y="527"/>
                    <a:pt x="282" y="455"/>
                  </a:cubicBezTo>
                  <a:cubicBezTo>
                    <a:pt x="187" y="324"/>
                    <a:pt x="115" y="169"/>
                    <a:pt x="67" y="27"/>
                  </a:cubicBezTo>
                  <a:cubicBezTo>
                    <a:pt x="63" y="8"/>
                    <a:pt x="51" y="1"/>
                    <a:pt x="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9" name="Google Shape;5875;p62">
              <a:extLst>
                <a:ext uri="{FF2B5EF4-FFF2-40B4-BE49-F238E27FC236}">
                  <a16:creationId xmlns:a16="http://schemas.microsoft.com/office/drawing/2014/main" id="{A10CAB90-0AE0-F325-F205-A126D3275C3B}"/>
                </a:ext>
              </a:extLst>
            </p:cNvPr>
            <p:cNvSpPr/>
            <p:nvPr/>
          </p:nvSpPr>
          <p:spPr>
            <a:xfrm>
              <a:off x="1914548" y="2658758"/>
              <a:ext cx="397988" cy="674272"/>
            </a:xfrm>
            <a:custGeom>
              <a:avLst/>
              <a:gdLst/>
              <a:ahLst/>
              <a:cxnLst/>
              <a:rect l="l" t="t" r="r" b="b"/>
              <a:pathLst>
                <a:path w="8074" h="13679" extrusionOk="0">
                  <a:moveTo>
                    <a:pt x="6920" y="1"/>
                  </a:moveTo>
                  <a:cubicBezTo>
                    <a:pt x="5835" y="1"/>
                    <a:pt x="2349" y="3138"/>
                    <a:pt x="1180" y="5320"/>
                  </a:cubicBezTo>
                  <a:cubicBezTo>
                    <a:pt x="1" y="7487"/>
                    <a:pt x="1477" y="10095"/>
                    <a:pt x="3085" y="12940"/>
                  </a:cubicBezTo>
                  <a:cubicBezTo>
                    <a:pt x="3108" y="12964"/>
                    <a:pt x="3120" y="12988"/>
                    <a:pt x="3132" y="13012"/>
                  </a:cubicBezTo>
                  <a:cubicBezTo>
                    <a:pt x="3251" y="13238"/>
                    <a:pt x="3382" y="13464"/>
                    <a:pt x="3501" y="13678"/>
                  </a:cubicBezTo>
                  <a:lnTo>
                    <a:pt x="6156" y="11416"/>
                  </a:lnTo>
                  <a:cubicBezTo>
                    <a:pt x="6156" y="11416"/>
                    <a:pt x="5978" y="11154"/>
                    <a:pt x="5740" y="10726"/>
                  </a:cubicBezTo>
                  <a:lnTo>
                    <a:pt x="5692" y="10630"/>
                  </a:lnTo>
                  <a:cubicBezTo>
                    <a:pt x="5144" y="9654"/>
                    <a:pt x="4299" y="7987"/>
                    <a:pt x="4323" y="7011"/>
                  </a:cubicBezTo>
                  <a:cubicBezTo>
                    <a:pt x="4370" y="5570"/>
                    <a:pt x="6216" y="4570"/>
                    <a:pt x="7252" y="3915"/>
                  </a:cubicBezTo>
                  <a:cubicBezTo>
                    <a:pt x="8073" y="3403"/>
                    <a:pt x="7907" y="427"/>
                    <a:pt x="7085" y="34"/>
                  </a:cubicBezTo>
                  <a:cubicBezTo>
                    <a:pt x="7039" y="11"/>
                    <a:pt x="6983" y="1"/>
                    <a:pt x="6920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5876;p62">
              <a:extLst>
                <a:ext uri="{FF2B5EF4-FFF2-40B4-BE49-F238E27FC236}">
                  <a16:creationId xmlns:a16="http://schemas.microsoft.com/office/drawing/2014/main" id="{439C7AB5-5E5A-4523-BFEB-E14302C9D316}"/>
                </a:ext>
              </a:extLst>
            </p:cNvPr>
            <p:cNvSpPr/>
            <p:nvPr/>
          </p:nvSpPr>
          <p:spPr>
            <a:xfrm>
              <a:off x="2065975" y="3182148"/>
              <a:ext cx="131512" cy="117415"/>
            </a:xfrm>
            <a:custGeom>
              <a:avLst/>
              <a:gdLst/>
              <a:ahLst/>
              <a:cxnLst/>
              <a:rect l="l" t="t" r="r" b="b"/>
              <a:pathLst>
                <a:path w="2668" h="2382" extrusionOk="0">
                  <a:moveTo>
                    <a:pt x="2584" y="0"/>
                  </a:moveTo>
                  <a:cubicBezTo>
                    <a:pt x="2572" y="0"/>
                    <a:pt x="2560" y="12"/>
                    <a:pt x="2549" y="24"/>
                  </a:cubicBezTo>
                  <a:cubicBezTo>
                    <a:pt x="2287" y="203"/>
                    <a:pt x="2037" y="405"/>
                    <a:pt x="1787" y="608"/>
                  </a:cubicBezTo>
                  <a:cubicBezTo>
                    <a:pt x="1298" y="1012"/>
                    <a:pt x="834" y="1429"/>
                    <a:pt x="405" y="1870"/>
                  </a:cubicBezTo>
                  <a:cubicBezTo>
                    <a:pt x="263" y="2024"/>
                    <a:pt x="132" y="2155"/>
                    <a:pt x="1" y="2310"/>
                  </a:cubicBezTo>
                  <a:cubicBezTo>
                    <a:pt x="13" y="2334"/>
                    <a:pt x="24" y="2346"/>
                    <a:pt x="48" y="2382"/>
                  </a:cubicBezTo>
                  <a:cubicBezTo>
                    <a:pt x="489" y="1917"/>
                    <a:pt x="953" y="1453"/>
                    <a:pt x="1453" y="1024"/>
                  </a:cubicBezTo>
                  <a:cubicBezTo>
                    <a:pt x="1751" y="774"/>
                    <a:pt x="2072" y="524"/>
                    <a:pt x="2394" y="286"/>
                  </a:cubicBezTo>
                  <a:cubicBezTo>
                    <a:pt x="2489" y="203"/>
                    <a:pt x="2572" y="143"/>
                    <a:pt x="2668" y="84"/>
                  </a:cubicBezTo>
                  <a:cubicBezTo>
                    <a:pt x="2644" y="60"/>
                    <a:pt x="2620" y="24"/>
                    <a:pt x="258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1" name="Google Shape;5877;p62">
              <a:extLst>
                <a:ext uri="{FF2B5EF4-FFF2-40B4-BE49-F238E27FC236}">
                  <a16:creationId xmlns:a16="http://schemas.microsoft.com/office/drawing/2014/main" id="{0C144570-72C4-39EF-444F-6CE898305FF4}"/>
                </a:ext>
              </a:extLst>
            </p:cNvPr>
            <p:cNvSpPr/>
            <p:nvPr/>
          </p:nvSpPr>
          <p:spPr>
            <a:xfrm>
              <a:off x="2209170" y="2851739"/>
              <a:ext cx="62848" cy="41110"/>
            </a:xfrm>
            <a:custGeom>
              <a:avLst/>
              <a:gdLst/>
              <a:ahLst/>
              <a:cxnLst/>
              <a:rect l="l" t="t" r="r" b="b"/>
              <a:pathLst>
                <a:path w="1275" h="834" extrusionOk="0">
                  <a:moveTo>
                    <a:pt x="1275" y="0"/>
                  </a:moveTo>
                  <a:lnTo>
                    <a:pt x="1275" y="0"/>
                  </a:lnTo>
                  <a:cubicBezTo>
                    <a:pt x="1025" y="95"/>
                    <a:pt x="798" y="214"/>
                    <a:pt x="596" y="345"/>
                  </a:cubicBezTo>
                  <a:cubicBezTo>
                    <a:pt x="382" y="476"/>
                    <a:pt x="179" y="631"/>
                    <a:pt x="1" y="834"/>
                  </a:cubicBezTo>
                  <a:cubicBezTo>
                    <a:pt x="156" y="822"/>
                    <a:pt x="310" y="798"/>
                    <a:pt x="477" y="774"/>
                  </a:cubicBezTo>
                  <a:cubicBezTo>
                    <a:pt x="632" y="750"/>
                    <a:pt x="787" y="715"/>
                    <a:pt x="953" y="655"/>
                  </a:cubicBezTo>
                  <a:cubicBezTo>
                    <a:pt x="858" y="631"/>
                    <a:pt x="787" y="619"/>
                    <a:pt x="691" y="619"/>
                  </a:cubicBezTo>
                  <a:cubicBezTo>
                    <a:pt x="650" y="607"/>
                    <a:pt x="605" y="601"/>
                    <a:pt x="562" y="601"/>
                  </a:cubicBezTo>
                  <a:cubicBezTo>
                    <a:pt x="519" y="601"/>
                    <a:pt x="477" y="607"/>
                    <a:pt x="441" y="619"/>
                  </a:cubicBezTo>
                  <a:cubicBezTo>
                    <a:pt x="429" y="619"/>
                    <a:pt x="417" y="619"/>
                    <a:pt x="394" y="631"/>
                  </a:cubicBezTo>
                  <a:cubicBezTo>
                    <a:pt x="489" y="584"/>
                    <a:pt x="572" y="524"/>
                    <a:pt x="667" y="465"/>
                  </a:cubicBezTo>
                  <a:cubicBezTo>
                    <a:pt x="870" y="334"/>
                    <a:pt x="1096" y="179"/>
                    <a:pt x="1275" y="0"/>
                  </a:cubicBezTo>
                  <a:close/>
                </a:path>
              </a:pathLst>
            </a:custGeom>
            <a:solidFill>
              <a:srgbClr val="4436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2" name="Google Shape;5878;p62">
              <a:extLst>
                <a:ext uri="{FF2B5EF4-FFF2-40B4-BE49-F238E27FC236}">
                  <a16:creationId xmlns:a16="http://schemas.microsoft.com/office/drawing/2014/main" id="{CC12BAC9-ED19-F4E8-07B7-9FC944D4D504}"/>
                </a:ext>
              </a:extLst>
            </p:cNvPr>
            <p:cNvSpPr/>
            <p:nvPr/>
          </p:nvSpPr>
          <p:spPr>
            <a:xfrm>
              <a:off x="2590054" y="1929816"/>
              <a:ext cx="245378" cy="284368"/>
            </a:xfrm>
            <a:custGeom>
              <a:avLst/>
              <a:gdLst/>
              <a:ahLst/>
              <a:cxnLst/>
              <a:rect l="l" t="t" r="r" b="b"/>
              <a:pathLst>
                <a:path w="4978" h="5769" extrusionOk="0">
                  <a:moveTo>
                    <a:pt x="1357" y="0"/>
                  </a:moveTo>
                  <a:cubicBezTo>
                    <a:pt x="938" y="0"/>
                    <a:pt x="524" y="115"/>
                    <a:pt x="334" y="487"/>
                  </a:cubicBezTo>
                  <a:cubicBezTo>
                    <a:pt x="1" y="1201"/>
                    <a:pt x="370" y="2249"/>
                    <a:pt x="620" y="2844"/>
                  </a:cubicBezTo>
                  <a:cubicBezTo>
                    <a:pt x="965" y="3642"/>
                    <a:pt x="1501" y="4344"/>
                    <a:pt x="2049" y="5035"/>
                  </a:cubicBezTo>
                  <a:cubicBezTo>
                    <a:pt x="2334" y="5383"/>
                    <a:pt x="2712" y="5769"/>
                    <a:pt x="3218" y="5769"/>
                  </a:cubicBezTo>
                  <a:cubicBezTo>
                    <a:pt x="3282" y="5769"/>
                    <a:pt x="3349" y="5763"/>
                    <a:pt x="3418" y="5749"/>
                  </a:cubicBezTo>
                  <a:cubicBezTo>
                    <a:pt x="3763" y="5666"/>
                    <a:pt x="4073" y="5428"/>
                    <a:pt x="4263" y="5166"/>
                  </a:cubicBezTo>
                  <a:cubicBezTo>
                    <a:pt x="4478" y="4892"/>
                    <a:pt x="4561" y="4582"/>
                    <a:pt x="4621" y="4285"/>
                  </a:cubicBezTo>
                  <a:cubicBezTo>
                    <a:pt x="4978" y="2487"/>
                    <a:pt x="4001" y="760"/>
                    <a:pt x="2275" y="153"/>
                  </a:cubicBezTo>
                  <a:cubicBezTo>
                    <a:pt x="2049" y="78"/>
                    <a:pt x="1702" y="0"/>
                    <a:pt x="135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3" name="Google Shape;5879;p62">
              <a:extLst>
                <a:ext uri="{FF2B5EF4-FFF2-40B4-BE49-F238E27FC236}">
                  <a16:creationId xmlns:a16="http://schemas.microsoft.com/office/drawing/2014/main" id="{CF377AC2-59F0-4AA2-FF90-BDAF7C278EEB}"/>
                </a:ext>
              </a:extLst>
            </p:cNvPr>
            <p:cNvSpPr/>
            <p:nvPr/>
          </p:nvSpPr>
          <p:spPr>
            <a:xfrm>
              <a:off x="2186890" y="1923211"/>
              <a:ext cx="619212" cy="694728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7114" y="0"/>
                  </a:moveTo>
                  <a:cubicBezTo>
                    <a:pt x="6889" y="0"/>
                    <a:pt x="6657" y="13"/>
                    <a:pt x="6418" y="37"/>
                  </a:cubicBezTo>
                  <a:cubicBezTo>
                    <a:pt x="2727" y="430"/>
                    <a:pt x="0" y="4062"/>
                    <a:pt x="357" y="8003"/>
                  </a:cubicBezTo>
                  <a:cubicBezTo>
                    <a:pt x="465" y="9217"/>
                    <a:pt x="858" y="10300"/>
                    <a:pt x="1429" y="11205"/>
                  </a:cubicBezTo>
                  <a:cubicBezTo>
                    <a:pt x="2569" y="12986"/>
                    <a:pt x="4483" y="14094"/>
                    <a:pt x="6626" y="14094"/>
                  </a:cubicBezTo>
                  <a:cubicBezTo>
                    <a:pt x="6833" y="14094"/>
                    <a:pt x="7041" y="14084"/>
                    <a:pt x="7251" y="14063"/>
                  </a:cubicBezTo>
                  <a:cubicBezTo>
                    <a:pt x="7430" y="14051"/>
                    <a:pt x="7608" y="14027"/>
                    <a:pt x="7775" y="14003"/>
                  </a:cubicBezTo>
                  <a:cubicBezTo>
                    <a:pt x="9585" y="13753"/>
                    <a:pt x="10728" y="13170"/>
                    <a:pt x="11442" y="12372"/>
                  </a:cubicBezTo>
                  <a:cubicBezTo>
                    <a:pt x="12276" y="11420"/>
                    <a:pt x="12549" y="10146"/>
                    <a:pt x="12549" y="8693"/>
                  </a:cubicBezTo>
                  <a:cubicBezTo>
                    <a:pt x="12561" y="8062"/>
                    <a:pt x="12526" y="7395"/>
                    <a:pt x="12478" y="6717"/>
                  </a:cubicBezTo>
                  <a:cubicBezTo>
                    <a:pt x="12166" y="2541"/>
                    <a:pt x="10365" y="0"/>
                    <a:pt x="711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4" name="Google Shape;5880;p62">
              <a:extLst>
                <a:ext uri="{FF2B5EF4-FFF2-40B4-BE49-F238E27FC236}">
                  <a16:creationId xmlns:a16="http://schemas.microsoft.com/office/drawing/2014/main" id="{53FFD86E-0DAE-6560-4A6B-36A43755E3E9}"/>
                </a:ext>
              </a:extLst>
            </p:cNvPr>
            <p:cNvSpPr/>
            <p:nvPr/>
          </p:nvSpPr>
          <p:spPr>
            <a:xfrm>
              <a:off x="2059518" y="1826942"/>
              <a:ext cx="661456" cy="550647"/>
            </a:xfrm>
            <a:custGeom>
              <a:avLst/>
              <a:gdLst/>
              <a:ahLst/>
              <a:cxnLst/>
              <a:rect l="l" t="t" r="r" b="b"/>
              <a:pathLst>
                <a:path w="13419" h="11171" extrusionOk="0">
                  <a:moveTo>
                    <a:pt x="9177" y="1"/>
                  </a:moveTo>
                  <a:cubicBezTo>
                    <a:pt x="8748" y="1"/>
                    <a:pt x="8315" y="41"/>
                    <a:pt x="7883" y="109"/>
                  </a:cubicBezTo>
                  <a:cubicBezTo>
                    <a:pt x="7823" y="121"/>
                    <a:pt x="7775" y="121"/>
                    <a:pt x="7716" y="133"/>
                  </a:cubicBezTo>
                  <a:cubicBezTo>
                    <a:pt x="6263" y="383"/>
                    <a:pt x="4739" y="823"/>
                    <a:pt x="3406" y="1562"/>
                  </a:cubicBezTo>
                  <a:cubicBezTo>
                    <a:pt x="2953" y="1812"/>
                    <a:pt x="2525" y="2097"/>
                    <a:pt x="2120" y="2431"/>
                  </a:cubicBezTo>
                  <a:cubicBezTo>
                    <a:pt x="1441" y="2990"/>
                    <a:pt x="846" y="3681"/>
                    <a:pt x="489" y="4502"/>
                  </a:cubicBezTo>
                  <a:cubicBezTo>
                    <a:pt x="36" y="5479"/>
                    <a:pt x="1" y="6550"/>
                    <a:pt x="263" y="7479"/>
                  </a:cubicBezTo>
                  <a:cubicBezTo>
                    <a:pt x="536" y="8396"/>
                    <a:pt x="1263" y="9932"/>
                    <a:pt x="1727" y="10158"/>
                  </a:cubicBezTo>
                  <a:cubicBezTo>
                    <a:pt x="1818" y="10205"/>
                    <a:pt x="1944" y="10222"/>
                    <a:pt x="2088" y="10222"/>
                  </a:cubicBezTo>
                  <a:cubicBezTo>
                    <a:pt x="2446" y="10222"/>
                    <a:pt x="2917" y="10118"/>
                    <a:pt x="3256" y="10118"/>
                  </a:cubicBezTo>
                  <a:cubicBezTo>
                    <a:pt x="3367" y="10118"/>
                    <a:pt x="3463" y="10129"/>
                    <a:pt x="3537" y="10158"/>
                  </a:cubicBezTo>
                  <a:cubicBezTo>
                    <a:pt x="4001" y="10313"/>
                    <a:pt x="4358" y="10587"/>
                    <a:pt x="4549" y="10908"/>
                  </a:cubicBezTo>
                  <a:cubicBezTo>
                    <a:pt x="4633" y="11060"/>
                    <a:pt x="4736" y="11170"/>
                    <a:pt x="4907" y="11170"/>
                  </a:cubicBezTo>
                  <a:cubicBezTo>
                    <a:pt x="4978" y="11170"/>
                    <a:pt x="5059" y="11152"/>
                    <a:pt x="5156" y="11110"/>
                  </a:cubicBezTo>
                  <a:cubicBezTo>
                    <a:pt x="5394" y="11003"/>
                    <a:pt x="5608" y="10813"/>
                    <a:pt x="5692" y="10610"/>
                  </a:cubicBezTo>
                  <a:cubicBezTo>
                    <a:pt x="6013" y="10253"/>
                    <a:pt x="5775" y="9741"/>
                    <a:pt x="5728" y="9301"/>
                  </a:cubicBezTo>
                  <a:cubicBezTo>
                    <a:pt x="5751" y="9086"/>
                    <a:pt x="5799" y="8836"/>
                    <a:pt x="5918" y="8610"/>
                  </a:cubicBezTo>
                  <a:cubicBezTo>
                    <a:pt x="6097" y="8253"/>
                    <a:pt x="6418" y="7979"/>
                    <a:pt x="6799" y="7836"/>
                  </a:cubicBezTo>
                  <a:cubicBezTo>
                    <a:pt x="7144" y="7693"/>
                    <a:pt x="7478" y="7634"/>
                    <a:pt x="7811" y="7539"/>
                  </a:cubicBezTo>
                  <a:cubicBezTo>
                    <a:pt x="8168" y="7431"/>
                    <a:pt x="9764" y="7015"/>
                    <a:pt x="10919" y="6193"/>
                  </a:cubicBezTo>
                  <a:cubicBezTo>
                    <a:pt x="11621" y="5705"/>
                    <a:pt x="12312" y="5133"/>
                    <a:pt x="12824" y="4443"/>
                  </a:cubicBezTo>
                  <a:cubicBezTo>
                    <a:pt x="13169" y="3979"/>
                    <a:pt x="13419" y="3431"/>
                    <a:pt x="13407" y="2859"/>
                  </a:cubicBezTo>
                  <a:cubicBezTo>
                    <a:pt x="13359" y="1478"/>
                    <a:pt x="11931" y="573"/>
                    <a:pt x="10800" y="228"/>
                  </a:cubicBezTo>
                  <a:cubicBezTo>
                    <a:pt x="10271" y="67"/>
                    <a:pt x="9727" y="1"/>
                    <a:pt x="9177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5" name="Google Shape;5881;p62">
              <a:extLst>
                <a:ext uri="{FF2B5EF4-FFF2-40B4-BE49-F238E27FC236}">
                  <a16:creationId xmlns:a16="http://schemas.microsoft.com/office/drawing/2014/main" id="{8287F496-A4C4-D93E-CED7-997B7229982A}"/>
                </a:ext>
              </a:extLst>
            </p:cNvPr>
            <p:cNvSpPr/>
            <p:nvPr/>
          </p:nvSpPr>
          <p:spPr>
            <a:xfrm>
              <a:off x="2226768" y="1833449"/>
              <a:ext cx="420859" cy="236062"/>
            </a:xfrm>
            <a:custGeom>
              <a:avLst/>
              <a:gdLst/>
              <a:ahLst/>
              <a:cxnLst/>
              <a:rect l="l" t="t" r="r" b="b"/>
              <a:pathLst>
                <a:path w="8538" h="4789" extrusionOk="0">
                  <a:moveTo>
                    <a:pt x="4478" y="1"/>
                  </a:moveTo>
                  <a:cubicBezTo>
                    <a:pt x="4418" y="25"/>
                    <a:pt x="4371" y="25"/>
                    <a:pt x="4311" y="37"/>
                  </a:cubicBezTo>
                  <a:cubicBezTo>
                    <a:pt x="2870" y="287"/>
                    <a:pt x="1334" y="715"/>
                    <a:pt x="1" y="1465"/>
                  </a:cubicBezTo>
                  <a:cubicBezTo>
                    <a:pt x="156" y="2299"/>
                    <a:pt x="906" y="3025"/>
                    <a:pt x="1763" y="3061"/>
                  </a:cubicBezTo>
                  <a:cubicBezTo>
                    <a:pt x="1787" y="3062"/>
                    <a:pt x="1812" y="3062"/>
                    <a:pt x="1837" y="3062"/>
                  </a:cubicBezTo>
                  <a:cubicBezTo>
                    <a:pt x="1975" y="3062"/>
                    <a:pt x="2116" y="3052"/>
                    <a:pt x="2252" y="3052"/>
                  </a:cubicBezTo>
                  <a:cubicBezTo>
                    <a:pt x="2471" y="3052"/>
                    <a:pt x="2676" y="3078"/>
                    <a:pt x="2835" y="3216"/>
                  </a:cubicBezTo>
                  <a:cubicBezTo>
                    <a:pt x="2954" y="3323"/>
                    <a:pt x="3037" y="3454"/>
                    <a:pt x="3120" y="3573"/>
                  </a:cubicBezTo>
                  <a:cubicBezTo>
                    <a:pt x="3466" y="4048"/>
                    <a:pt x="4056" y="4329"/>
                    <a:pt x="4645" y="4329"/>
                  </a:cubicBezTo>
                  <a:cubicBezTo>
                    <a:pt x="4868" y="4329"/>
                    <a:pt x="5090" y="4289"/>
                    <a:pt x="5299" y="4204"/>
                  </a:cubicBezTo>
                  <a:cubicBezTo>
                    <a:pt x="5355" y="4172"/>
                    <a:pt x="5426" y="4140"/>
                    <a:pt x="5489" y="4140"/>
                  </a:cubicBezTo>
                  <a:cubicBezTo>
                    <a:pt x="5520" y="4140"/>
                    <a:pt x="5549" y="4148"/>
                    <a:pt x="5573" y="4168"/>
                  </a:cubicBezTo>
                  <a:cubicBezTo>
                    <a:pt x="5633" y="4216"/>
                    <a:pt x="5656" y="4287"/>
                    <a:pt x="5680" y="4347"/>
                  </a:cubicBezTo>
                  <a:cubicBezTo>
                    <a:pt x="5787" y="4609"/>
                    <a:pt x="6049" y="4751"/>
                    <a:pt x="6323" y="4787"/>
                  </a:cubicBezTo>
                  <a:cubicBezTo>
                    <a:pt x="6346" y="4788"/>
                    <a:pt x="6370" y="4789"/>
                    <a:pt x="6393" y="4789"/>
                  </a:cubicBezTo>
                  <a:cubicBezTo>
                    <a:pt x="6643" y="4789"/>
                    <a:pt x="6892" y="4731"/>
                    <a:pt x="7121" y="4644"/>
                  </a:cubicBezTo>
                  <a:cubicBezTo>
                    <a:pt x="7478" y="4525"/>
                    <a:pt x="7859" y="4382"/>
                    <a:pt x="8121" y="4109"/>
                  </a:cubicBezTo>
                  <a:cubicBezTo>
                    <a:pt x="8395" y="3835"/>
                    <a:pt x="8538" y="3394"/>
                    <a:pt x="8371" y="3085"/>
                  </a:cubicBezTo>
                  <a:cubicBezTo>
                    <a:pt x="8240" y="2823"/>
                    <a:pt x="7954" y="2656"/>
                    <a:pt x="7692" y="2501"/>
                  </a:cubicBezTo>
                  <a:cubicBezTo>
                    <a:pt x="6692" y="1942"/>
                    <a:pt x="5728" y="1299"/>
                    <a:pt x="4918" y="477"/>
                  </a:cubicBezTo>
                  <a:cubicBezTo>
                    <a:pt x="4787" y="334"/>
                    <a:pt x="4621" y="179"/>
                    <a:pt x="4478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5882;p62">
              <a:extLst>
                <a:ext uri="{FF2B5EF4-FFF2-40B4-BE49-F238E27FC236}">
                  <a16:creationId xmlns:a16="http://schemas.microsoft.com/office/drawing/2014/main" id="{BD639EB6-0F29-215A-BC27-8A236135EE26}"/>
                </a:ext>
              </a:extLst>
            </p:cNvPr>
            <p:cNvSpPr/>
            <p:nvPr/>
          </p:nvSpPr>
          <p:spPr>
            <a:xfrm>
              <a:off x="2498518" y="2136895"/>
              <a:ext cx="1232" cy="641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2"/>
                  </a:moveTo>
                  <a:lnTo>
                    <a:pt x="24" y="12"/>
                  </a:lnTo>
                  <a:cubicBezTo>
                    <a:pt x="1" y="0"/>
                    <a:pt x="1" y="0"/>
                    <a:pt x="24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7" name="Google Shape;5883;p62">
              <a:extLst>
                <a:ext uri="{FF2B5EF4-FFF2-40B4-BE49-F238E27FC236}">
                  <a16:creationId xmlns:a16="http://schemas.microsoft.com/office/drawing/2014/main" id="{6D6846F8-0CFD-41B7-1387-4DDBF9BEEB54}"/>
                </a:ext>
              </a:extLst>
            </p:cNvPr>
            <p:cNvSpPr/>
            <p:nvPr/>
          </p:nvSpPr>
          <p:spPr>
            <a:xfrm>
              <a:off x="2088847" y="2295716"/>
              <a:ext cx="180263" cy="183910"/>
            </a:xfrm>
            <a:custGeom>
              <a:avLst/>
              <a:gdLst/>
              <a:ahLst/>
              <a:cxnLst/>
              <a:rect l="l" t="t" r="r" b="b"/>
              <a:pathLst>
                <a:path w="3657" h="3731" extrusionOk="0">
                  <a:moveTo>
                    <a:pt x="1412" y="0"/>
                  </a:moveTo>
                  <a:cubicBezTo>
                    <a:pt x="1142" y="0"/>
                    <a:pt x="879" y="53"/>
                    <a:pt x="656" y="184"/>
                  </a:cubicBezTo>
                  <a:cubicBezTo>
                    <a:pt x="418" y="315"/>
                    <a:pt x="215" y="529"/>
                    <a:pt x="120" y="850"/>
                  </a:cubicBezTo>
                  <a:cubicBezTo>
                    <a:pt x="1" y="1208"/>
                    <a:pt x="13" y="1577"/>
                    <a:pt x="96" y="1910"/>
                  </a:cubicBezTo>
                  <a:cubicBezTo>
                    <a:pt x="299" y="2636"/>
                    <a:pt x="799" y="3208"/>
                    <a:pt x="1454" y="3505"/>
                  </a:cubicBezTo>
                  <a:cubicBezTo>
                    <a:pt x="1722" y="3628"/>
                    <a:pt x="2078" y="3730"/>
                    <a:pt x="2430" y="3730"/>
                  </a:cubicBezTo>
                  <a:cubicBezTo>
                    <a:pt x="2796" y="3730"/>
                    <a:pt x="3157" y="3619"/>
                    <a:pt x="3406" y="3303"/>
                  </a:cubicBezTo>
                  <a:cubicBezTo>
                    <a:pt x="3632" y="3041"/>
                    <a:pt x="3656" y="2672"/>
                    <a:pt x="3632" y="2339"/>
                  </a:cubicBezTo>
                  <a:cubicBezTo>
                    <a:pt x="3549" y="1624"/>
                    <a:pt x="3347" y="779"/>
                    <a:pt x="2763" y="386"/>
                  </a:cubicBezTo>
                  <a:cubicBezTo>
                    <a:pt x="2424" y="178"/>
                    <a:pt x="1906" y="0"/>
                    <a:pt x="14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8" name="Google Shape;5884;p62">
              <a:extLst>
                <a:ext uri="{FF2B5EF4-FFF2-40B4-BE49-F238E27FC236}">
                  <a16:creationId xmlns:a16="http://schemas.microsoft.com/office/drawing/2014/main" id="{A7EF1A1B-1B3A-1EDE-897C-42337D7AAE79}"/>
                </a:ext>
              </a:extLst>
            </p:cNvPr>
            <p:cNvSpPr/>
            <p:nvPr/>
          </p:nvSpPr>
          <p:spPr>
            <a:xfrm>
              <a:off x="2108219" y="2343136"/>
              <a:ext cx="112140" cy="64425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786" y="1"/>
                  </a:moveTo>
                  <a:cubicBezTo>
                    <a:pt x="693" y="1"/>
                    <a:pt x="601" y="14"/>
                    <a:pt x="513" y="43"/>
                  </a:cubicBezTo>
                  <a:cubicBezTo>
                    <a:pt x="394" y="67"/>
                    <a:pt x="287" y="126"/>
                    <a:pt x="203" y="222"/>
                  </a:cubicBezTo>
                  <a:cubicBezTo>
                    <a:pt x="132" y="293"/>
                    <a:pt x="1" y="424"/>
                    <a:pt x="37" y="543"/>
                  </a:cubicBezTo>
                  <a:cubicBezTo>
                    <a:pt x="45" y="595"/>
                    <a:pt x="92" y="629"/>
                    <a:pt x="140" y="629"/>
                  </a:cubicBezTo>
                  <a:cubicBezTo>
                    <a:pt x="158" y="629"/>
                    <a:pt x="175" y="624"/>
                    <a:pt x="191" y="615"/>
                  </a:cubicBezTo>
                  <a:cubicBezTo>
                    <a:pt x="263" y="591"/>
                    <a:pt x="322" y="484"/>
                    <a:pt x="382" y="436"/>
                  </a:cubicBezTo>
                  <a:cubicBezTo>
                    <a:pt x="453" y="376"/>
                    <a:pt x="525" y="341"/>
                    <a:pt x="620" y="305"/>
                  </a:cubicBezTo>
                  <a:cubicBezTo>
                    <a:pt x="680" y="293"/>
                    <a:pt x="727" y="281"/>
                    <a:pt x="787" y="281"/>
                  </a:cubicBezTo>
                  <a:cubicBezTo>
                    <a:pt x="703" y="424"/>
                    <a:pt x="668" y="591"/>
                    <a:pt x="680" y="769"/>
                  </a:cubicBezTo>
                  <a:cubicBezTo>
                    <a:pt x="691" y="877"/>
                    <a:pt x="727" y="972"/>
                    <a:pt x="763" y="1067"/>
                  </a:cubicBezTo>
                  <a:cubicBezTo>
                    <a:pt x="799" y="1115"/>
                    <a:pt x="822" y="1174"/>
                    <a:pt x="870" y="1198"/>
                  </a:cubicBezTo>
                  <a:cubicBezTo>
                    <a:pt x="882" y="1210"/>
                    <a:pt x="894" y="1246"/>
                    <a:pt x="930" y="1258"/>
                  </a:cubicBezTo>
                  <a:cubicBezTo>
                    <a:pt x="965" y="1293"/>
                    <a:pt x="989" y="1293"/>
                    <a:pt x="1037" y="1305"/>
                  </a:cubicBezTo>
                  <a:cubicBezTo>
                    <a:pt x="1041" y="1306"/>
                    <a:pt x="1046" y="1306"/>
                    <a:pt x="1050" y="1306"/>
                  </a:cubicBezTo>
                  <a:cubicBezTo>
                    <a:pt x="1105" y="1306"/>
                    <a:pt x="1154" y="1241"/>
                    <a:pt x="1132" y="1186"/>
                  </a:cubicBezTo>
                  <a:cubicBezTo>
                    <a:pt x="1120" y="1150"/>
                    <a:pt x="1120" y="1127"/>
                    <a:pt x="1108" y="1115"/>
                  </a:cubicBezTo>
                  <a:cubicBezTo>
                    <a:pt x="1096" y="1091"/>
                    <a:pt x="1084" y="1079"/>
                    <a:pt x="1061" y="1055"/>
                  </a:cubicBezTo>
                  <a:cubicBezTo>
                    <a:pt x="1037" y="1019"/>
                    <a:pt x="1013" y="996"/>
                    <a:pt x="1001" y="960"/>
                  </a:cubicBezTo>
                  <a:cubicBezTo>
                    <a:pt x="953" y="888"/>
                    <a:pt x="930" y="817"/>
                    <a:pt x="930" y="722"/>
                  </a:cubicBezTo>
                  <a:cubicBezTo>
                    <a:pt x="918" y="579"/>
                    <a:pt x="941" y="424"/>
                    <a:pt x="1001" y="293"/>
                  </a:cubicBezTo>
                  <a:cubicBezTo>
                    <a:pt x="1108" y="305"/>
                    <a:pt x="1215" y="353"/>
                    <a:pt x="1299" y="400"/>
                  </a:cubicBezTo>
                  <a:cubicBezTo>
                    <a:pt x="1644" y="555"/>
                    <a:pt x="1989" y="877"/>
                    <a:pt x="2144" y="1234"/>
                  </a:cubicBezTo>
                  <a:cubicBezTo>
                    <a:pt x="2152" y="1262"/>
                    <a:pt x="2171" y="1274"/>
                    <a:pt x="2191" y="1274"/>
                  </a:cubicBezTo>
                  <a:cubicBezTo>
                    <a:pt x="2231" y="1274"/>
                    <a:pt x="2275" y="1229"/>
                    <a:pt x="2251" y="1174"/>
                  </a:cubicBezTo>
                  <a:cubicBezTo>
                    <a:pt x="2168" y="924"/>
                    <a:pt x="2061" y="722"/>
                    <a:pt x="1894" y="543"/>
                  </a:cubicBezTo>
                  <a:cubicBezTo>
                    <a:pt x="1715" y="365"/>
                    <a:pt x="1525" y="222"/>
                    <a:pt x="1287" y="115"/>
                  </a:cubicBezTo>
                  <a:cubicBezTo>
                    <a:pt x="1132" y="45"/>
                    <a:pt x="958" y="1"/>
                    <a:pt x="7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9" name="Google Shape;5887;p62">
              <a:extLst>
                <a:ext uri="{FF2B5EF4-FFF2-40B4-BE49-F238E27FC236}">
                  <a16:creationId xmlns:a16="http://schemas.microsoft.com/office/drawing/2014/main" id="{2F06CC5D-7E7C-8E04-72BE-968D903186DE}"/>
                </a:ext>
              </a:extLst>
            </p:cNvPr>
            <p:cNvSpPr/>
            <p:nvPr/>
          </p:nvSpPr>
          <p:spPr>
            <a:xfrm>
              <a:off x="2558113" y="2367980"/>
              <a:ext cx="168778" cy="72214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040" y="0"/>
                  </a:moveTo>
                  <a:cubicBezTo>
                    <a:pt x="2836" y="0"/>
                    <a:pt x="2435" y="151"/>
                    <a:pt x="1863" y="170"/>
                  </a:cubicBezTo>
                  <a:cubicBezTo>
                    <a:pt x="1816" y="172"/>
                    <a:pt x="1771" y="173"/>
                    <a:pt x="1727" y="173"/>
                  </a:cubicBezTo>
                  <a:cubicBezTo>
                    <a:pt x="1270" y="173"/>
                    <a:pt x="968" y="64"/>
                    <a:pt x="707" y="64"/>
                  </a:cubicBezTo>
                  <a:cubicBezTo>
                    <a:pt x="592" y="64"/>
                    <a:pt x="484" y="85"/>
                    <a:pt x="375" y="146"/>
                  </a:cubicBezTo>
                  <a:cubicBezTo>
                    <a:pt x="0" y="339"/>
                    <a:pt x="741" y="1464"/>
                    <a:pt x="1709" y="1464"/>
                  </a:cubicBezTo>
                  <a:cubicBezTo>
                    <a:pt x="1756" y="1464"/>
                    <a:pt x="1804" y="1461"/>
                    <a:pt x="1851" y="1456"/>
                  </a:cubicBezTo>
                  <a:cubicBezTo>
                    <a:pt x="2863" y="1325"/>
                    <a:pt x="3423" y="384"/>
                    <a:pt x="3161" y="39"/>
                  </a:cubicBezTo>
                  <a:cubicBezTo>
                    <a:pt x="3136" y="11"/>
                    <a:pt x="3095" y="0"/>
                    <a:pt x="3040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0" name="Google Shape;5888;p62">
              <a:extLst>
                <a:ext uri="{FF2B5EF4-FFF2-40B4-BE49-F238E27FC236}">
                  <a16:creationId xmlns:a16="http://schemas.microsoft.com/office/drawing/2014/main" id="{44BC5EC6-C53C-403E-D8C2-B6B428F83BC0}"/>
                </a:ext>
              </a:extLst>
            </p:cNvPr>
            <p:cNvSpPr/>
            <p:nvPr/>
          </p:nvSpPr>
          <p:spPr>
            <a:xfrm>
              <a:off x="2571274" y="2385479"/>
              <a:ext cx="102775" cy="54813"/>
            </a:xfrm>
            <a:custGeom>
              <a:avLst/>
              <a:gdLst/>
              <a:ahLst/>
              <a:cxnLst/>
              <a:rect l="l" t="t" r="r" b="b"/>
              <a:pathLst>
                <a:path w="2085" h="1112" extrusionOk="0">
                  <a:moveTo>
                    <a:pt x="268" y="0"/>
                  </a:moveTo>
                  <a:cubicBezTo>
                    <a:pt x="171" y="0"/>
                    <a:pt x="79" y="16"/>
                    <a:pt x="1" y="53"/>
                  </a:cubicBezTo>
                  <a:cubicBezTo>
                    <a:pt x="90" y="442"/>
                    <a:pt x="677" y="1112"/>
                    <a:pt x="1404" y="1112"/>
                  </a:cubicBezTo>
                  <a:cubicBezTo>
                    <a:pt x="1455" y="1112"/>
                    <a:pt x="1508" y="1108"/>
                    <a:pt x="1561" y="1101"/>
                  </a:cubicBezTo>
                  <a:cubicBezTo>
                    <a:pt x="1763" y="1065"/>
                    <a:pt x="1942" y="1030"/>
                    <a:pt x="2084" y="946"/>
                  </a:cubicBezTo>
                  <a:cubicBezTo>
                    <a:pt x="1799" y="613"/>
                    <a:pt x="1430" y="375"/>
                    <a:pt x="1061" y="208"/>
                  </a:cubicBezTo>
                  <a:cubicBezTo>
                    <a:pt x="859" y="120"/>
                    <a:pt x="541" y="0"/>
                    <a:pt x="268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5889;p62">
              <a:extLst>
                <a:ext uri="{FF2B5EF4-FFF2-40B4-BE49-F238E27FC236}">
                  <a16:creationId xmlns:a16="http://schemas.microsoft.com/office/drawing/2014/main" id="{0921A884-FDFD-FCA2-5CE6-D7D96B8258D3}"/>
                </a:ext>
              </a:extLst>
            </p:cNvPr>
            <p:cNvSpPr/>
            <p:nvPr/>
          </p:nvSpPr>
          <p:spPr>
            <a:xfrm>
              <a:off x="2512616" y="2175639"/>
              <a:ext cx="93360" cy="33026"/>
            </a:xfrm>
            <a:custGeom>
              <a:avLst/>
              <a:gdLst/>
              <a:ahLst/>
              <a:cxnLst/>
              <a:rect l="l" t="t" r="r" b="b"/>
              <a:pathLst>
                <a:path w="1894" h="670" extrusionOk="0">
                  <a:moveTo>
                    <a:pt x="1084" y="0"/>
                  </a:moveTo>
                  <a:cubicBezTo>
                    <a:pt x="893" y="0"/>
                    <a:pt x="715" y="48"/>
                    <a:pt x="572" y="107"/>
                  </a:cubicBezTo>
                  <a:cubicBezTo>
                    <a:pt x="357" y="191"/>
                    <a:pt x="155" y="322"/>
                    <a:pt x="48" y="536"/>
                  </a:cubicBezTo>
                  <a:cubicBezTo>
                    <a:pt x="36" y="548"/>
                    <a:pt x="36" y="584"/>
                    <a:pt x="12" y="596"/>
                  </a:cubicBezTo>
                  <a:cubicBezTo>
                    <a:pt x="2" y="637"/>
                    <a:pt x="0" y="669"/>
                    <a:pt x="31" y="669"/>
                  </a:cubicBezTo>
                  <a:cubicBezTo>
                    <a:pt x="36" y="669"/>
                    <a:pt x="42" y="669"/>
                    <a:pt x="48" y="667"/>
                  </a:cubicBezTo>
                  <a:cubicBezTo>
                    <a:pt x="60" y="667"/>
                    <a:pt x="96" y="643"/>
                    <a:pt x="107" y="619"/>
                  </a:cubicBezTo>
                  <a:cubicBezTo>
                    <a:pt x="325" y="424"/>
                    <a:pt x="632" y="273"/>
                    <a:pt x="1006" y="273"/>
                  </a:cubicBezTo>
                  <a:cubicBezTo>
                    <a:pt x="1020" y="273"/>
                    <a:pt x="1034" y="274"/>
                    <a:pt x="1048" y="274"/>
                  </a:cubicBezTo>
                  <a:cubicBezTo>
                    <a:pt x="1143" y="298"/>
                    <a:pt x="1250" y="298"/>
                    <a:pt x="1358" y="322"/>
                  </a:cubicBezTo>
                  <a:cubicBezTo>
                    <a:pt x="1445" y="351"/>
                    <a:pt x="1540" y="388"/>
                    <a:pt x="1649" y="388"/>
                  </a:cubicBezTo>
                  <a:cubicBezTo>
                    <a:pt x="1674" y="388"/>
                    <a:pt x="1700" y="386"/>
                    <a:pt x="1727" y="381"/>
                  </a:cubicBezTo>
                  <a:cubicBezTo>
                    <a:pt x="1858" y="381"/>
                    <a:pt x="1893" y="250"/>
                    <a:pt x="1834" y="191"/>
                  </a:cubicBezTo>
                  <a:cubicBezTo>
                    <a:pt x="1762" y="84"/>
                    <a:pt x="1560" y="60"/>
                    <a:pt x="1441" y="24"/>
                  </a:cubicBezTo>
                  <a:cubicBezTo>
                    <a:pt x="1322" y="12"/>
                    <a:pt x="1191" y="0"/>
                    <a:pt x="1084" y="0"/>
                  </a:cubicBezTo>
                  <a:close/>
                </a:path>
              </a:pathLst>
            </a:custGeom>
            <a:solidFill>
              <a:srgbClr val="C05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5890;p62">
              <a:extLst>
                <a:ext uri="{FF2B5EF4-FFF2-40B4-BE49-F238E27FC236}">
                  <a16:creationId xmlns:a16="http://schemas.microsoft.com/office/drawing/2014/main" id="{99F71629-EEE5-2AD9-0A33-BC660BE504B3}"/>
                </a:ext>
              </a:extLst>
            </p:cNvPr>
            <p:cNvSpPr/>
            <p:nvPr/>
          </p:nvSpPr>
          <p:spPr>
            <a:xfrm>
              <a:off x="2691696" y="2167802"/>
              <a:ext cx="73692" cy="26963"/>
            </a:xfrm>
            <a:custGeom>
              <a:avLst/>
              <a:gdLst/>
              <a:ahLst/>
              <a:cxnLst/>
              <a:rect l="l" t="t" r="r" b="b"/>
              <a:pathLst>
                <a:path w="1495" h="547" extrusionOk="0">
                  <a:moveTo>
                    <a:pt x="640" y="0"/>
                  </a:moveTo>
                  <a:cubicBezTo>
                    <a:pt x="606" y="0"/>
                    <a:pt x="571" y="2"/>
                    <a:pt x="534" y="4"/>
                  </a:cubicBezTo>
                  <a:cubicBezTo>
                    <a:pt x="451" y="16"/>
                    <a:pt x="368" y="40"/>
                    <a:pt x="284" y="76"/>
                  </a:cubicBezTo>
                  <a:cubicBezTo>
                    <a:pt x="201" y="123"/>
                    <a:pt x="70" y="171"/>
                    <a:pt x="34" y="290"/>
                  </a:cubicBezTo>
                  <a:cubicBezTo>
                    <a:pt x="0" y="358"/>
                    <a:pt x="53" y="470"/>
                    <a:pt x="151" y="470"/>
                  </a:cubicBezTo>
                  <a:cubicBezTo>
                    <a:pt x="155" y="470"/>
                    <a:pt x="160" y="469"/>
                    <a:pt x="165" y="469"/>
                  </a:cubicBezTo>
                  <a:cubicBezTo>
                    <a:pt x="273" y="457"/>
                    <a:pt x="344" y="397"/>
                    <a:pt x="439" y="362"/>
                  </a:cubicBezTo>
                  <a:cubicBezTo>
                    <a:pt x="511" y="338"/>
                    <a:pt x="582" y="302"/>
                    <a:pt x="654" y="290"/>
                  </a:cubicBezTo>
                  <a:cubicBezTo>
                    <a:pt x="718" y="274"/>
                    <a:pt x="782" y="266"/>
                    <a:pt x="844" y="266"/>
                  </a:cubicBezTo>
                  <a:cubicBezTo>
                    <a:pt x="1059" y="266"/>
                    <a:pt x="1259" y="357"/>
                    <a:pt x="1416" y="504"/>
                  </a:cubicBezTo>
                  <a:cubicBezTo>
                    <a:pt x="1427" y="516"/>
                    <a:pt x="1463" y="528"/>
                    <a:pt x="1475" y="540"/>
                  </a:cubicBezTo>
                  <a:cubicBezTo>
                    <a:pt x="1479" y="545"/>
                    <a:pt x="1483" y="547"/>
                    <a:pt x="1485" y="547"/>
                  </a:cubicBezTo>
                  <a:cubicBezTo>
                    <a:pt x="1494" y="547"/>
                    <a:pt x="1483" y="508"/>
                    <a:pt x="1463" y="469"/>
                  </a:cubicBezTo>
                  <a:cubicBezTo>
                    <a:pt x="1439" y="457"/>
                    <a:pt x="1427" y="421"/>
                    <a:pt x="1427" y="409"/>
                  </a:cubicBezTo>
                  <a:cubicBezTo>
                    <a:pt x="1296" y="219"/>
                    <a:pt x="1118" y="112"/>
                    <a:pt x="951" y="52"/>
                  </a:cubicBezTo>
                  <a:cubicBezTo>
                    <a:pt x="851" y="16"/>
                    <a:pt x="751" y="0"/>
                    <a:pt x="640" y="0"/>
                  </a:cubicBezTo>
                  <a:close/>
                </a:path>
              </a:pathLst>
            </a:custGeom>
            <a:solidFill>
              <a:srgbClr val="C05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5891;p62">
              <a:extLst>
                <a:ext uri="{FF2B5EF4-FFF2-40B4-BE49-F238E27FC236}">
                  <a16:creationId xmlns:a16="http://schemas.microsoft.com/office/drawing/2014/main" id="{98EA6E74-854D-EAE7-0E8A-6A56CB515F19}"/>
                </a:ext>
              </a:extLst>
            </p:cNvPr>
            <p:cNvSpPr/>
            <p:nvPr/>
          </p:nvSpPr>
          <p:spPr>
            <a:xfrm>
              <a:off x="2485160" y="2273535"/>
              <a:ext cx="101444" cy="37019"/>
            </a:xfrm>
            <a:custGeom>
              <a:avLst/>
              <a:gdLst/>
              <a:ahLst/>
              <a:cxnLst/>
              <a:rect l="l" t="t" r="r" b="b"/>
              <a:pathLst>
                <a:path w="2058" h="751" extrusionOk="0">
                  <a:moveTo>
                    <a:pt x="1073" y="1"/>
                  </a:moveTo>
                  <a:cubicBezTo>
                    <a:pt x="870" y="1"/>
                    <a:pt x="669" y="49"/>
                    <a:pt x="498" y="145"/>
                  </a:cubicBezTo>
                  <a:cubicBezTo>
                    <a:pt x="391" y="181"/>
                    <a:pt x="295" y="264"/>
                    <a:pt x="212" y="336"/>
                  </a:cubicBezTo>
                  <a:cubicBezTo>
                    <a:pt x="141" y="407"/>
                    <a:pt x="33" y="503"/>
                    <a:pt x="10" y="598"/>
                  </a:cubicBezTo>
                  <a:cubicBezTo>
                    <a:pt x="1" y="634"/>
                    <a:pt x="19" y="670"/>
                    <a:pt x="49" y="670"/>
                  </a:cubicBezTo>
                  <a:cubicBezTo>
                    <a:pt x="58" y="670"/>
                    <a:pt x="69" y="666"/>
                    <a:pt x="81" y="657"/>
                  </a:cubicBezTo>
                  <a:cubicBezTo>
                    <a:pt x="152" y="622"/>
                    <a:pt x="236" y="526"/>
                    <a:pt x="307" y="479"/>
                  </a:cubicBezTo>
                  <a:cubicBezTo>
                    <a:pt x="379" y="419"/>
                    <a:pt x="474" y="360"/>
                    <a:pt x="557" y="324"/>
                  </a:cubicBezTo>
                  <a:cubicBezTo>
                    <a:pt x="705" y="245"/>
                    <a:pt x="861" y="199"/>
                    <a:pt x="1012" y="199"/>
                  </a:cubicBezTo>
                  <a:cubicBezTo>
                    <a:pt x="1043" y="199"/>
                    <a:pt x="1074" y="201"/>
                    <a:pt x="1105" y="205"/>
                  </a:cubicBezTo>
                  <a:cubicBezTo>
                    <a:pt x="1284" y="217"/>
                    <a:pt x="1450" y="276"/>
                    <a:pt x="1605" y="360"/>
                  </a:cubicBezTo>
                  <a:cubicBezTo>
                    <a:pt x="1676" y="407"/>
                    <a:pt x="1748" y="467"/>
                    <a:pt x="1807" y="538"/>
                  </a:cubicBezTo>
                  <a:cubicBezTo>
                    <a:pt x="1867" y="598"/>
                    <a:pt x="1915" y="693"/>
                    <a:pt x="1974" y="741"/>
                  </a:cubicBezTo>
                  <a:cubicBezTo>
                    <a:pt x="1980" y="747"/>
                    <a:pt x="1989" y="750"/>
                    <a:pt x="1999" y="750"/>
                  </a:cubicBezTo>
                  <a:cubicBezTo>
                    <a:pt x="2026" y="750"/>
                    <a:pt x="2057" y="728"/>
                    <a:pt x="2057" y="693"/>
                  </a:cubicBezTo>
                  <a:cubicBezTo>
                    <a:pt x="2057" y="598"/>
                    <a:pt x="1998" y="479"/>
                    <a:pt x="1938" y="419"/>
                  </a:cubicBezTo>
                  <a:cubicBezTo>
                    <a:pt x="1879" y="348"/>
                    <a:pt x="1807" y="276"/>
                    <a:pt x="1724" y="217"/>
                  </a:cubicBezTo>
                  <a:cubicBezTo>
                    <a:pt x="1545" y="98"/>
                    <a:pt x="1343" y="26"/>
                    <a:pt x="1141" y="3"/>
                  </a:cubicBezTo>
                  <a:cubicBezTo>
                    <a:pt x="1118" y="1"/>
                    <a:pt x="1095" y="1"/>
                    <a:pt x="107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5892;p62">
              <a:extLst>
                <a:ext uri="{FF2B5EF4-FFF2-40B4-BE49-F238E27FC236}">
                  <a16:creationId xmlns:a16="http://schemas.microsoft.com/office/drawing/2014/main" id="{7108E371-D7EE-381D-4B16-83D7FC9C69D1}"/>
                </a:ext>
              </a:extLst>
            </p:cNvPr>
            <p:cNvSpPr/>
            <p:nvPr/>
          </p:nvSpPr>
          <p:spPr>
            <a:xfrm>
              <a:off x="2709195" y="2262986"/>
              <a:ext cx="66298" cy="40321"/>
            </a:xfrm>
            <a:custGeom>
              <a:avLst/>
              <a:gdLst/>
              <a:ahLst/>
              <a:cxnLst/>
              <a:rect l="l" t="t" r="r" b="b"/>
              <a:pathLst>
                <a:path w="1345" h="818" extrusionOk="0">
                  <a:moveTo>
                    <a:pt x="651" y="0"/>
                  </a:moveTo>
                  <a:cubicBezTo>
                    <a:pt x="613" y="0"/>
                    <a:pt x="575" y="5"/>
                    <a:pt x="537" y="14"/>
                  </a:cubicBezTo>
                  <a:cubicBezTo>
                    <a:pt x="406" y="38"/>
                    <a:pt x="287" y="133"/>
                    <a:pt x="179" y="264"/>
                  </a:cubicBezTo>
                  <a:cubicBezTo>
                    <a:pt x="132" y="324"/>
                    <a:pt x="96" y="395"/>
                    <a:pt x="60" y="490"/>
                  </a:cubicBezTo>
                  <a:cubicBezTo>
                    <a:pt x="37" y="562"/>
                    <a:pt x="1" y="681"/>
                    <a:pt x="1" y="776"/>
                  </a:cubicBezTo>
                  <a:cubicBezTo>
                    <a:pt x="1" y="799"/>
                    <a:pt x="21" y="818"/>
                    <a:pt x="38" y="818"/>
                  </a:cubicBezTo>
                  <a:cubicBezTo>
                    <a:pt x="48" y="818"/>
                    <a:pt x="56" y="812"/>
                    <a:pt x="60" y="800"/>
                  </a:cubicBezTo>
                  <a:cubicBezTo>
                    <a:pt x="96" y="740"/>
                    <a:pt x="120" y="669"/>
                    <a:pt x="156" y="598"/>
                  </a:cubicBezTo>
                  <a:cubicBezTo>
                    <a:pt x="179" y="514"/>
                    <a:pt x="227" y="455"/>
                    <a:pt x="275" y="395"/>
                  </a:cubicBezTo>
                  <a:cubicBezTo>
                    <a:pt x="346" y="300"/>
                    <a:pt x="465" y="217"/>
                    <a:pt x="572" y="193"/>
                  </a:cubicBezTo>
                  <a:cubicBezTo>
                    <a:pt x="601" y="190"/>
                    <a:pt x="628" y="189"/>
                    <a:pt x="655" y="189"/>
                  </a:cubicBezTo>
                  <a:cubicBezTo>
                    <a:pt x="755" y="189"/>
                    <a:pt x="848" y="208"/>
                    <a:pt x="941" y="264"/>
                  </a:cubicBezTo>
                  <a:cubicBezTo>
                    <a:pt x="1001" y="300"/>
                    <a:pt x="1061" y="359"/>
                    <a:pt x="1120" y="395"/>
                  </a:cubicBezTo>
                  <a:cubicBezTo>
                    <a:pt x="1180" y="443"/>
                    <a:pt x="1227" y="514"/>
                    <a:pt x="1287" y="562"/>
                  </a:cubicBezTo>
                  <a:cubicBezTo>
                    <a:pt x="1290" y="563"/>
                    <a:pt x="1293" y="564"/>
                    <a:pt x="1297" y="564"/>
                  </a:cubicBezTo>
                  <a:cubicBezTo>
                    <a:pt x="1319" y="564"/>
                    <a:pt x="1345" y="532"/>
                    <a:pt x="1334" y="490"/>
                  </a:cubicBezTo>
                  <a:cubicBezTo>
                    <a:pt x="1287" y="395"/>
                    <a:pt x="1227" y="312"/>
                    <a:pt x="1168" y="252"/>
                  </a:cubicBezTo>
                  <a:cubicBezTo>
                    <a:pt x="1096" y="181"/>
                    <a:pt x="1037" y="133"/>
                    <a:pt x="953" y="86"/>
                  </a:cubicBezTo>
                  <a:cubicBezTo>
                    <a:pt x="857" y="33"/>
                    <a:pt x="755" y="0"/>
                    <a:pt x="651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5893;p62">
              <a:extLst>
                <a:ext uri="{FF2B5EF4-FFF2-40B4-BE49-F238E27FC236}">
                  <a16:creationId xmlns:a16="http://schemas.microsoft.com/office/drawing/2014/main" id="{7377B3A9-6FB2-ABD3-5F31-22E008AFF923}"/>
                </a:ext>
              </a:extLst>
            </p:cNvPr>
            <p:cNvSpPr/>
            <p:nvPr/>
          </p:nvSpPr>
          <p:spPr>
            <a:xfrm>
              <a:off x="2653445" y="2219165"/>
              <a:ext cx="54665" cy="130280"/>
            </a:xfrm>
            <a:custGeom>
              <a:avLst/>
              <a:gdLst/>
              <a:ahLst/>
              <a:cxnLst/>
              <a:rect l="l" t="t" r="r" b="b"/>
              <a:pathLst>
                <a:path w="1109" h="2643" extrusionOk="0">
                  <a:moveTo>
                    <a:pt x="267" y="1"/>
                  </a:moveTo>
                  <a:cubicBezTo>
                    <a:pt x="246" y="1"/>
                    <a:pt x="226" y="13"/>
                    <a:pt x="215" y="34"/>
                  </a:cubicBezTo>
                  <a:cubicBezTo>
                    <a:pt x="179" y="94"/>
                    <a:pt x="167" y="177"/>
                    <a:pt x="156" y="248"/>
                  </a:cubicBezTo>
                  <a:cubicBezTo>
                    <a:pt x="132" y="320"/>
                    <a:pt x="120" y="391"/>
                    <a:pt x="108" y="486"/>
                  </a:cubicBezTo>
                  <a:cubicBezTo>
                    <a:pt x="96" y="617"/>
                    <a:pt x="72" y="760"/>
                    <a:pt x="60" y="915"/>
                  </a:cubicBezTo>
                  <a:cubicBezTo>
                    <a:pt x="36" y="1177"/>
                    <a:pt x="1" y="1475"/>
                    <a:pt x="132" y="1713"/>
                  </a:cubicBezTo>
                  <a:cubicBezTo>
                    <a:pt x="179" y="1808"/>
                    <a:pt x="275" y="1891"/>
                    <a:pt x="358" y="1951"/>
                  </a:cubicBezTo>
                  <a:cubicBezTo>
                    <a:pt x="477" y="2010"/>
                    <a:pt x="596" y="2010"/>
                    <a:pt x="715" y="2010"/>
                  </a:cubicBezTo>
                  <a:lnTo>
                    <a:pt x="822" y="2010"/>
                  </a:lnTo>
                  <a:cubicBezTo>
                    <a:pt x="870" y="2010"/>
                    <a:pt x="894" y="2010"/>
                    <a:pt x="906" y="2070"/>
                  </a:cubicBezTo>
                  <a:cubicBezTo>
                    <a:pt x="929" y="2118"/>
                    <a:pt x="882" y="2213"/>
                    <a:pt x="870" y="2249"/>
                  </a:cubicBezTo>
                  <a:cubicBezTo>
                    <a:pt x="810" y="2368"/>
                    <a:pt x="727" y="2475"/>
                    <a:pt x="632" y="2546"/>
                  </a:cubicBezTo>
                  <a:cubicBezTo>
                    <a:pt x="588" y="2579"/>
                    <a:pt x="605" y="2643"/>
                    <a:pt x="645" y="2643"/>
                  </a:cubicBezTo>
                  <a:cubicBezTo>
                    <a:pt x="649" y="2643"/>
                    <a:pt x="652" y="2642"/>
                    <a:pt x="656" y="2641"/>
                  </a:cubicBezTo>
                  <a:cubicBezTo>
                    <a:pt x="882" y="2546"/>
                    <a:pt x="1025" y="2344"/>
                    <a:pt x="1072" y="2106"/>
                  </a:cubicBezTo>
                  <a:cubicBezTo>
                    <a:pt x="1108" y="1725"/>
                    <a:pt x="656" y="1879"/>
                    <a:pt x="465" y="1796"/>
                  </a:cubicBezTo>
                  <a:cubicBezTo>
                    <a:pt x="191" y="1665"/>
                    <a:pt x="227" y="1284"/>
                    <a:pt x="239" y="1034"/>
                  </a:cubicBezTo>
                  <a:lnTo>
                    <a:pt x="287" y="546"/>
                  </a:lnTo>
                  <a:cubicBezTo>
                    <a:pt x="298" y="451"/>
                    <a:pt x="298" y="379"/>
                    <a:pt x="310" y="284"/>
                  </a:cubicBezTo>
                  <a:cubicBezTo>
                    <a:pt x="310" y="213"/>
                    <a:pt x="346" y="141"/>
                    <a:pt x="334" y="58"/>
                  </a:cubicBezTo>
                  <a:cubicBezTo>
                    <a:pt x="321" y="18"/>
                    <a:pt x="293" y="1"/>
                    <a:pt x="267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2" name="Google Shape;5784;p62">
            <a:extLst>
              <a:ext uri="{FF2B5EF4-FFF2-40B4-BE49-F238E27FC236}">
                <a16:creationId xmlns:a16="http://schemas.microsoft.com/office/drawing/2014/main" id="{E17C5A43-41F7-AD9C-D327-64115E6AC502}"/>
              </a:ext>
            </a:extLst>
          </p:cNvPr>
          <p:cNvGrpSpPr/>
          <p:nvPr/>
        </p:nvGrpSpPr>
        <p:grpSpPr>
          <a:xfrm>
            <a:off x="5348839" y="2972148"/>
            <a:ext cx="866311" cy="1806974"/>
            <a:chOff x="4674383" y="1818020"/>
            <a:chExt cx="1065260" cy="2304979"/>
          </a:xfrm>
        </p:grpSpPr>
        <p:sp>
          <p:nvSpPr>
            <p:cNvPr id="225" name="Google Shape;5785;p62">
              <a:extLst>
                <a:ext uri="{FF2B5EF4-FFF2-40B4-BE49-F238E27FC236}">
                  <a16:creationId xmlns:a16="http://schemas.microsoft.com/office/drawing/2014/main" id="{6E0390B4-B14A-3081-9622-2B57A448707A}"/>
                </a:ext>
              </a:extLst>
            </p:cNvPr>
            <p:cNvSpPr/>
            <p:nvPr/>
          </p:nvSpPr>
          <p:spPr>
            <a:xfrm>
              <a:off x="4787756" y="3281473"/>
              <a:ext cx="68024" cy="63932"/>
            </a:xfrm>
            <a:custGeom>
              <a:avLst/>
              <a:gdLst/>
              <a:ahLst/>
              <a:cxnLst/>
              <a:rect l="l" t="t" r="r" b="b"/>
              <a:pathLst>
                <a:path w="1380" h="1297" extrusionOk="0">
                  <a:moveTo>
                    <a:pt x="323" y="0"/>
                  </a:moveTo>
                  <a:cubicBezTo>
                    <a:pt x="288" y="0"/>
                    <a:pt x="258" y="10"/>
                    <a:pt x="237" y="33"/>
                  </a:cubicBezTo>
                  <a:cubicBezTo>
                    <a:pt x="94" y="176"/>
                    <a:pt x="475" y="593"/>
                    <a:pt x="475" y="593"/>
                  </a:cubicBezTo>
                  <a:cubicBezTo>
                    <a:pt x="475" y="593"/>
                    <a:pt x="278" y="498"/>
                    <a:pt x="156" y="498"/>
                  </a:cubicBezTo>
                  <a:cubicBezTo>
                    <a:pt x="50" y="498"/>
                    <a:pt x="0" y="571"/>
                    <a:pt x="189" y="843"/>
                  </a:cubicBezTo>
                  <a:cubicBezTo>
                    <a:pt x="458" y="1235"/>
                    <a:pt x="918" y="1296"/>
                    <a:pt x="1181" y="1296"/>
                  </a:cubicBezTo>
                  <a:cubicBezTo>
                    <a:pt x="1301" y="1296"/>
                    <a:pt x="1380" y="1283"/>
                    <a:pt x="1380" y="1283"/>
                  </a:cubicBezTo>
                  <a:lnTo>
                    <a:pt x="832" y="259"/>
                  </a:lnTo>
                  <a:cubicBezTo>
                    <a:pt x="832" y="259"/>
                    <a:pt x="506" y="0"/>
                    <a:pt x="323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Google Shape;5786;p62">
              <a:extLst>
                <a:ext uri="{FF2B5EF4-FFF2-40B4-BE49-F238E27FC236}">
                  <a16:creationId xmlns:a16="http://schemas.microsoft.com/office/drawing/2014/main" id="{B3216BE6-3BA6-CD25-931A-DC124AFD072A}"/>
                </a:ext>
              </a:extLst>
            </p:cNvPr>
            <p:cNvSpPr/>
            <p:nvPr/>
          </p:nvSpPr>
          <p:spPr>
            <a:xfrm>
              <a:off x="4808804" y="3203837"/>
              <a:ext cx="146152" cy="142406"/>
            </a:xfrm>
            <a:custGeom>
              <a:avLst/>
              <a:gdLst/>
              <a:ahLst/>
              <a:cxnLst/>
              <a:rect l="l" t="t" r="r" b="b"/>
              <a:pathLst>
                <a:path w="2965" h="2889" extrusionOk="0">
                  <a:moveTo>
                    <a:pt x="1791" y="0"/>
                  </a:moveTo>
                  <a:cubicBezTo>
                    <a:pt x="1261" y="0"/>
                    <a:pt x="0" y="879"/>
                    <a:pt x="0" y="1001"/>
                  </a:cubicBezTo>
                  <a:cubicBezTo>
                    <a:pt x="0" y="1156"/>
                    <a:pt x="560" y="2787"/>
                    <a:pt x="857" y="2882"/>
                  </a:cubicBezTo>
                  <a:cubicBezTo>
                    <a:pt x="874" y="2887"/>
                    <a:pt x="894" y="2889"/>
                    <a:pt x="917" y="2889"/>
                  </a:cubicBezTo>
                  <a:cubicBezTo>
                    <a:pt x="1320" y="2889"/>
                    <a:pt x="2709" y="2233"/>
                    <a:pt x="2822" y="1715"/>
                  </a:cubicBezTo>
                  <a:cubicBezTo>
                    <a:pt x="2965" y="1168"/>
                    <a:pt x="1988" y="84"/>
                    <a:pt x="1988" y="84"/>
                  </a:cubicBezTo>
                  <a:cubicBezTo>
                    <a:pt x="1950" y="25"/>
                    <a:pt x="1881" y="0"/>
                    <a:pt x="179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Google Shape;5787;p62">
              <a:extLst>
                <a:ext uri="{FF2B5EF4-FFF2-40B4-BE49-F238E27FC236}">
                  <a16:creationId xmlns:a16="http://schemas.microsoft.com/office/drawing/2014/main" id="{83C4538D-4EB5-3D74-B5E0-F034DE3A3AEA}"/>
                </a:ext>
              </a:extLst>
            </p:cNvPr>
            <p:cNvSpPr/>
            <p:nvPr/>
          </p:nvSpPr>
          <p:spPr>
            <a:xfrm>
              <a:off x="4818761" y="3290149"/>
              <a:ext cx="21196" cy="42884"/>
            </a:xfrm>
            <a:custGeom>
              <a:avLst/>
              <a:gdLst/>
              <a:ahLst/>
              <a:cxnLst/>
              <a:rect l="l" t="t" r="r" b="b"/>
              <a:pathLst>
                <a:path w="430" h="870" extrusionOk="0">
                  <a:moveTo>
                    <a:pt x="37" y="0"/>
                  </a:moveTo>
                  <a:cubicBezTo>
                    <a:pt x="20" y="0"/>
                    <a:pt x="0" y="21"/>
                    <a:pt x="0" y="36"/>
                  </a:cubicBezTo>
                  <a:cubicBezTo>
                    <a:pt x="36" y="191"/>
                    <a:pt x="72" y="334"/>
                    <a:pt x="155" y="488"/>
                  </a:cubicBezTo>
                  <a:cubicBezTo>
                    <a:pt x="179" y="560"/>
                    <a:pt x="227" y="619"/>
                    <a:pt x="251" y="691"/>
                  </a:cubicBezTo>
                  <a:cubicBezTo>
                    <a:pt x="274" y="726"/>
                    <a:pt x="298" y="750"/>
                    <a:pt x="334" y="798"/>
                  </a:cubicBezTo>
                  <a:cubicBezTo>
                    <a:pt x="346" y="834"/>
                    <a:pt x="370" y="857"/>
                    <a:pt x="405" y="869"/>
                  </a:cubicBezTo>
                  <a:cubicBezTo>
                    <a:pt x="417" y="869"/>
                    <a:pt x="429" y="869"/>
                    <a:pt x="429" y="857"/>
                  </a:cubicBezTo>
                  <a:cubicBezTo>
                    <a:pt x="429" y="798"/>
                    <a:pt x="417" y="786"/>
                    <a:pt x="393" y="750"/>
                  </a:cubicBezTo>
                  <a:cubicBezTo>
                    <a:pt x="381" y="726"/>
                    <a:pt x="346" y="691"/>
                    <a:pt x="334" y="667"/>
                  </a:cubicBezTo>
                  <a:cubicBezTo>
                    <a:pt x="286" y="607"/>
                    <a:pt x="251" y="536"/>
                    <a:pt x="215" y="453"/>
                  </a:cubicBezTo>
                  <a:cubicBezTo>
                    <a:pt x="155" y="322"/>
                    <a:pt x="96" y="179"/>
                    <a:pt x="60" y="24"/>
                  </a:cubicBezTo>
                  <a:cubicBezTo>
                    <a:pt x="56" y="7"/>
                    <a:pt x="47" y="0"/>
                    <a:pt x="37" y="0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Google Shape;5788;p62">
              <a:extLst>
                <a:ext uri="{FF2B5EF4-FFF2-40B4-BE49-F238E27FC236}">
                  <a16:creationId xmlns:a16="http://schemas.microsoft.com/office/drawing/2014/main" id="{FFC5F73F-E53C-77B5-5936-66899DFB8E35}"/>
                </a:ext>
              </a:extLst>
            </p:cNvPr>
            <p:cNvSpPr/>
            <p:nvPr/>
          </p:nvSpPr>
          <p:spPr>
            <a:xfrm>
              <a:off x="4674383" y="2659842"/>
              <a:ext cx="389756" cy="628578"/>
            </a:xfrm>
            <a:custGeom>
              <a:avLst/>
              <a:gdLst/>
              <a:ahLst/>
              <a:cxnLst/>
              <a:rect l="l" t="t" r="r" b="b"/>
              <a:pathLst>
                <a:path w="7907" h="12752" extrusionOk="0">
                  <a:moveTo>
                    <a:pt x="6965" y="1"/>
                  </a:moveTo>
                  <a:cubicBezTo>
                    <a:pt x="5886" y="1"/>
                    <a:pt x="2558" y="2522"/>
                    <a:pt x="1298" y="4429"/>
                  </a:cubicBezTo>
                  <a:cubicBezTo>
                    <a:pt x="1" y="6382"/>
                    <a:pt x="1024" y="9060"/>
                    <a:pt x="2156" y="11989"/>
                  </a:cubicBezTo>
                  <a:cubicBezTo>
                    <a:pt x="2167" y="12025"/>
                    <a:pt x="2167" y="12037"/>
                    <a:pt x="2191" y="12073"/>
                  </a:cubicBezTo>
                  <a:cubicBezTo>
                    <a:pt x="2275" y="12287"/>
                    <a:pt x="2370" y="12525"/>
                    <a:pt x="2453" y="12751"/>
                  </a:cubicBezTo>
                  <a:lnTo>
                    <a:pt x="5085" y="10894"/>
                  </a:lnTo>
                  <a:cubicBezTo>
                    <a:pt x="5085" y="10894"/>
                    <a:pt x="4965" y="10608"/>
                    <a:pt x="4787" y="10168"/>
                  </a:cubicBezTo>
                  <a:cubicBezTo>
                    <a:pt x="4775" y="10132"/>
                    <a:pt x="4775" y="10108"/>
                    <a:pt x="4763" y="10073"/>
                  </a:cubicBezTo>
                  <a:cubicBezTo>
                    <a:pt x="4370" y="9060"/>
                    <a:pt x="3811" y="7370"/>
                    <a:pt x="3942" y="6441"/>
                  </a:cubicBezTo>
                  <a:cubicBezTo>
                    <a:pt x="4156" y="5072"/>
                    <a:pt x="5918" y="4334"/>
                    <a:pt x="6918" y="3822"/>
                  </a:cubicBezTo>
                  <a:cubicBezTo>
                    <a:pt x="7728" y="3417"/>
                    <a:pt x="7906" y="536"/>
                    <a:pt x="7192" y="59"/>
                  </a:cubicBezTo>
                  <a:cubicBezTo>
                    <a:pt x="7135" y="20"/>
                    <a:pt x="7058" y="1"/>
                    <a:pt x="6965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Google Shape;5789;p62">
              <a:extLst>
                <a:ext uri="{FF2B5EF4-FFF2-40B4-BE49-F238E27FC236}">
                  <a16:creationId xmlns:a16="http://schemas.microsoft.com/office/drawing/2014/main" id="{A99A29B8-995E-DB8A-0490-9EEFB5C0EC5E}"/>
                </a:ext>
              </a:extLst>
            </p:cNvPr>
            <p:cNvSpPr/>
            <p:nvPr/>
          </p:nvSpPr>
          <p:spPr>
            <a:xfrm>
              <a:off x="4816395" y="2814769"/>
              <a:ext cx="223098" cy="434908"/>
            </a:xfrm>
            <a:custGeom>
              <a:avLst/>
              <a:gdLst/>
              <a:ahLst/>
              <a:cxnLst/>
              <a:rect l="l" t="t" r="r" b="b"/>
              <a:pathLst>
                <a:path w="4526" h="8823" extrusionOk="0">
                  <a:moveTo>
                    <a:pt x="4525" y="0"/>
                  </a:moveTo>
                  <a:lnTo>
                    <a:pt x="4525" y="0"/>
                  </a:lnTo>
                  <a:cubicBezTo>
                    <a:pt x="4454" y="12"/>
                    <a:pt x="4382" y="36"/>
                    <a:pt x="4311" y="83"/>
                  </a:cubicBezTo>
                  <a:cubicBezTo>
                    <a:pt x="3549" y="441"/>
                    <a:pt x="2787" y="845"/>
                    <a:pt x="2132" y="1369"/>
                  </a:cubicBezTo>
                  <a:cubicBezTo>
                    <a:pt x="1513" y="1857"/>
                    <a:pt x="941" y="2453"/>
                    <a:pt x="572" y="3167"/>
                  </a:cubicBezTo>
                  <a:cubicBezTo>
                    <a:pt x="156" y="3965"/>
                    <a:pt x="1" y="4846"/>
                    <a:pt x="48" y="5739"/>
                  </a:cubicBezTo>
                  <a:cubicBezTo>
                    <a:pt x="84" y="6370"/>
                    <a:pt x="191" y="6977"/>
                    <a:pt x="334" y="7584"/>
                  </a:cubicBezTo>
                  <a:cubicBezTo>
                    <a:pt x="441" y="8001"/>
                    <a:pt x="572" y="8418"/>
                    <a:pt x="703" y="8823"/>
                  </a:cubicBezTo>
                  <a:lnTo>
                    <a:pt x="2227" y="7751"/>
                  </a:lnTo>
                  <a:cubicBezTo>
                    <a:pt x="2227" y="7751"/>
                    <a:pt x="2084" y="7465"/>
                    <a:pt x="1930" y="7025"/>
                  </a:cubicBezTo>
                  <a:cubicBezTo>
                    <a:pt x="1918" y="6989"/>
                    <a:pt x="1918" y="6965"/>
                    <a:pt x="1894" y="6930"/>
                  </a:cubicBezTo>
                  <a:cubicBezTo>
                    <a:pt x="1513" y="5917"/>
                    <a:pt x="930" y="4227"/>
                    <a:pt x="1084" y="3298"/>
                  </a:cubicBezTo>
                  <a:cubicBezTo>
                    <a:pt x="1287" y="1929"/>
                    <a:pt x="3061" y="1191"/>
                    <a:pt x="4061" y="679"/>
                  </a:cubicBezTo>
                  <a:cubicBezTo>
                    <a:pt x="4251" y="572"/>
                    <a:pt x="4418" y="322"/>
                    <a:pt x="4525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Google Shape;5790;p62">
              <a:extLst>
                <a:ext uri="{FF2B5EF4-FFF2-40B4-BE49-F238E27FC236}">
                  <a16:creationId xmlns:a16="http://schemas.microsoft.com/office/drawing/2014/main" id="{884B321E-BCAC-08DB-95FE-17E789332643}"/>
                </a:ext>
              </a:extLst>
            </p:cNvPr>
            <p:cNvSpPr/>
            <p:nvPr/>
          </p:nvSpPr>
          <p:spPr>
            <a:xfrm>
              <a:off x="4782383" y="3155727"/>
              <a:ext cx="129146" cy="99226"/>
            </a:xfrm>
            <a:custGeom>
              <a:avLst/>
              <a:gdLst/>
              <a:ahLst/>
              <a:cxnLst/>
              <a:rect l="l" t="t" r="r" b="b"/>
              <a:pathLst>
                <a:path w="2620" h="2013" extrusionOk="0">
                  <a:moveTo>
                    <a:pt x="2584" y="1"/>
                  </a:moveTo>
                  <a:cubicBezTo>
                    <a:pt x="2572" y="13"/>
                    <a:pt x="2560" y="13"/>
                    <a:pt x="2548" y="24"/>
                  </a:cubicBezTo>
                  <a:cubicBezTo>
                    <a:pt x="2286" y="191"/>
                    <a:pt x="2036" y="346"/>
                    <a:pt x="1798" y="501"/>
                  </a:cubicBezTo>
                  <a:cubicBezTo>
                    <a:pt x="1322" y="834"/>
                    <a:pt x="858" y="1191"/>
                    <a:pt x="417" y="1560"/>
                  </a:cubicBezTo>
                  <a:cubicBezTo>
                    <a:pt x="262" y="1679"/>
                    <a:pt x="131" y="1810"/>
                    <a:pt x="0" y="1929"/>
                  </a:cubicBezTo>
                  <a:cubicBezTo>
                    <a:pt x="12" y="1965"/>
                    <a:pt x="12" y="1977"/>
                    <a:pt x="24" y="2013"/>
                  </a:cubicBezTo>
                  <a:cubicBezTo>
                    <a:pt x="477" y="1608"/>
                    <a:pt x="953" y="1215"/>
                    <a:pt x="1441" y="858"/>
                  </a:cubicBezTo>
                  <a:cubicBezTo>
                    <a:pt x="1739" y="655"/>
                    <a:pt x="2048" y="441"/>
                    <a:pt x="2370" y="251"/>
                  </a:cubicBezTo>
                  <a:cubicBezTo>
                    <a:pt x="2453" y="203"/>
                    <a:pt x="2524" y="143"/>
                    <a:pt x="2620" y="108"/>
                  </a:cubicBezTo>
                  <a:cubicBezTo>
                    <a:pt x="2608" y="72"/>
                    <a:pt x="2584" y="48"/>
                    <a:pt x="258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Google Shape;5791;p62">
              <a:extLst>
                <a:ext uri="{FF2B5EF4-FFF2-40B4-BE49-F238E27FC236}">
                  <a16:creationId xmlns:a16="http://schemas.microsoft.com/office/drawing/2014/main" id="{F9AA0D05-086F-B6DA-CDAD-A29D3FDB07E8}"/>
                </a:ext>
              </a:extLst>
            </p:cNvPr>
            <p:cNvSpPr/>
            <p:nvPr/>
          </p:nvSpPr>
          <p:spPr>
            <a:xfrm>
              <a:off x="4710761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Google Shape;5794;p62">
              <a:extLst>
                <a:ext uri="{FF2B5EF4-FFF2-40B4-BE49-F238E27FC236}">
                  <a16:creationId xmlns:a16="http://schemas.microsoft.com/office/drawing/2014/main" id="{4364D5E2-5129-54B6-3A23-DE970DCFEA8A}"/>
                </a:ext>
              </a:extLst>
            </p:cNvPr>
            <p:cNvSpPr/>
            <p:nvPr/>
          </p:nvSpPr>
          <p:spPr>
            <a:xfrm>
              <a:off x="4940810" y="3213844"/>
              <a:ext cx="582243" cy="763590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56" y="4977"/>
                    <a:pt x="322" y="6096"/>
                  </a:cubicBezTo>
                  <a:cubicBezTo>
                    <a:pt x="739" y="9049"/>
                    <a:pt x="1406" y="15490"/>
                    <a:pt x="1406" y="15490"/>
                  </a:cubicBezTo>
                  <a:lnTo>
                    <a:pt x="4859" y="15490"/>
                  </a:lnTo>
                  <a:cubicBezTo>
                    <a:pt x="4847" y="12752"/>
                    <a:pt x="4371" y="2358"/>
                    <a:pt x="4597" y="2322"/>
                  </a:cubicBezTo>
                  <a:cubicBezTo>
                    <a:pt x="4659" y="2309"/>
                    <a:pt x="4724" y="2300"/>
                    <a:pt x="4796" y="2300"/>
                  </a:cubicBezTo>
                  <a:cubicBezTo>
                    <a:pt x="4988" y="2300"/>
                    <a:pt x="5227" y="2361"/>
                    <a:pt x="5573" y="2560"/>
                  </a:cubicBezTo>
                  <a:cubicBezTo>
                    <a:pt x="6216" y="2894"/>
                    <a:pt x="8395" y="15490"/>
                    <a:pt x="8395" y="15490"/>
                  </a:cubicBezTo>
                  <a:lnTo>
                    <a:pt x="11812" y="15490"/>
                  </a:lnTo>
                  <a:cubicBezTo>
                    <a:pt x="11502" y="12502"/>
                    <a:pt x="10157" y="3310"/>
                    <a:pt x="9788" y="310"/>
                  </a:cubicBezTo>
                  <a:cubicBezTo>
                    <a:pt x="9669" y="310"/>
                    <a:pt x="9586" y="322"/>
                    <a:pt x="9478" y="322"/>
                  </a:cubicBezTo>
                  <a:cubicBezTo>
                    <a:pt x="8190" y="468"/>
                    <a:pt x="6901" y="529"/>
                    <a:pt x="5612" y="529"/>
                  </a:cubicBezTo>
                  <a:cubicBezTo>
                    <a:pt x="4901" y="529"/>
                    <a:pt x="4189" y="510"/>
                    <a:pt x="3478" y="477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Google Shape;5795;p62">
              <a:extLst>
                <a:ext uri="{FF2B5EF4-FFF2-40B4-BE49-F238E27FC236}">
                  <a16:creationId xmlns:a16="http://schemas.microsoft.com/office/drawing/2014/main" id="{33AF83D3-3361-4CEB-0C2A-9DDD09A1D7D7}"/>
                </a:ext>
              </a:extLst>
            </p:cNvPr>
            <p:cNvSpPr/>
            <p:nvPr/>
          </p:nvSpPr>
          <p:spPr>
            <a:xfrm>
              <a:off x="5337566" y="3862339"/>
              <a:ext cx="184945" cy="114506"/>
            </a:xfrm>
            <a:custGeom>
              <a:avLst/>
              <a:gdLst/>
              <a:ahLst/>
              <a:cxnLst/>
              <a:rect l="l" t="t" r="r" b="b"/>
              <a:pathLst>
                <a:path w="3752" h="2323" extrusionOk="0">
                  <a:moveTo>
                    <a:pt x="3465" y="1"/>
                  </a:moveTo>
                  <a:cubicBezTo>
                    <a:pt x="3120" y="60"/>
                    <a:pt x="2799" y="120"/>
                    <a:pt x="2465" y="155"/>
                  </a:cubicBezTo>
                  <a:cubicBezTo>
                    <a:pt x="1656" y="275"/>
                    <a:pt x="822" y="370"/>
                    <a:pt x="1" y="429"/>
                  </a:cubicBezTo>
                  <a:cubicBezTo>
                    <a:pt x="191" y="1572"/>
                    <a:pt x="322" y="2322"/>
                    <a:pt x="322" y="2322"/>
                  </a:cubicBezTo>
                  <a:lnTo>
                    <a:pt x="3751" y="2322"/>
                  </a:lnTo>
                  <a:cubicBezTo>
                    <a:pt x="3692" y="1751"/>
                    <a:pt x="3584" y="929"/>
                    <a:pt x="3465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Google Shape;5796;p62">
              <a:extLst>
                <a:ext uri="{FF2B5EF4-FFF2-40B4-BE49-F238E27FC236}">
                  <a16:creationId xmlns:a16="http://schemas.microsoft.com/office/drawing/2014/main" id="{B73337D8-801C-B698-6701-0F256D5EE665}"/>
                </a:ext>
              </a:extLst>
            </p:cNvPr>
            <p:cNvSpPr/>
            <p:nvPr/>
          </p:nvSpPr>
          <p:spPr>
            <a:xfrm>
              <a:off x="5000109" y="3887577"/>
              <a:ext cx="179622" cy="89860"/>
            </a:xfrm>
            <a:custGeom>
              <a:avLst/>
              <a:gdLst/>
              <a:ahLst/>
              <a:cxnLst/>
              <a:rect l="l" t="t" r="r" b="b"/>
              <a:pathLst>
                <a:path w="3644" h="1823" extrusionOk="0">
                  <a:moveTo>
                    <a:pt x="1" y="1"/>
                  </a:moveTo>
                  <a:cubicBezTo>
                    <a:pt x="120" y="1096"/>
                    <a:pt x="191" y="1822"/>
                    <a:pt x="191" y="1822"/>
                  </a:cubicBezTo>
                  <a:lnTo>
                    <a:pt x="3644" y="1822"/>
                  </a:lnTo>
                  <a:cubicBezTo>
                    <a:pt x="3644" y="1394"/>
                    <a:pt x="3632" y="798"/>
                    <a:pt x="3620" y="84"/>
                  </a:cubicBezTo>
                  <a:cubicBezTo>
                    <a:pt x="2977" y="84"/>
                    <a:pt x="2358" y="84"/>
                    <a:pt x="1715" y="60"/>
                  </a:cubicBezTo>
                  <a:cubicBezTo>
                    <a:pt x="1144" y="48"/>
                    <a:pt x="584" y="24"/>
                    <a:pt x="1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" name="Google Shape;5797;p62">
              <a:extLst>
                <a:ext uri="{FF2B5EF4-FFF2-40B4-BE49-F238E27FC236}">
                  <a16:creationId xmlns:a16="http://schemas.microsoft.com/office/drawing/2014/main" id="{A81D2F89-8944-DFAB-9D16-FC9CE39D99A0}"/>
                </a:ext>
              </a:extLst>
            </p:cNvPr>
            <p:cNvSpPr/>
            <p:nvPr/>
          </p:nvSpPr>
          <p:spPr>
            <a:xfrm>
              <a:off x="4941401" y="3214435"/>
              <a:ext cx="542957" cy="478334"/>
            </a:xfrm>
            <a:custGeom>
              <a:avLst/>
              <a:gdLst/>
              <a:ahLst/>
              <a:cxnLst/>
              <a:rect l="l" t="t" r="r" b="b"/>
              <a:pathLst>
                <a:path w="11015" h="9704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68" y="4989"/>
                    <a:pt x="322" y="6096"/>
                  </a:cubicBezTo>
                  <a:cubicBezTo>
                    <a:pt x="418" y="6906"/>
                    <a:pt x="549" y="8001"/>
                    <a:pt x="703" y="9168"/>
                  </a:cubicBezTo>
                  <a:cubicBezTo>
                    <a:pt x="1013" y="9228"/>
                    <a:pt x="1322" y="9287"/>
                    <a:pt x="1656" y="9335"/>
                  </a:cubicBezTo>
                  <a:cubicBezTo>
                    <a:pt x="2513" y="9454"/>
                    <a:pt x="3394" y="9525"/>
                    <a:pt x="4251" y="9597"/>
                  </a:cubicBezTo>
                  <a:cubicBezTo>
                    <a:pt x="4406" y="9609"/>
                    <a:pt x="4537" y="9609"/>
                    <a:pt x="4692" y="9632"/>
                  </a:cubicBezTo>
                  <a:cubicBezTo>
                    <a:pt x="4573" y="6060"/>
                    <a:pt x="4454" y="2334"/>
                    <a:pt x="4585" y="2310"/>
                  </a:cubicBezTo>
                  <a:cubicBezTo>
                    <a:pt x="4647" y="2297"/>
                    <a:pt x="4713" y="2288"/>
                    <a:pt x="4786" y="2288"/>
                  </a:cubicBezTo>
                  <a:cubicBezTo>
                    <a:pt x="4980" y="2288"/>
                    <a:pt x="5224" y="2349"/>
                    <a:pt x="5561" y="2548"/>
                  </a:cubicBezTo>
                  <a:cubicBezTo>
                    <a:pt x="5906" y="2727"/>
                    <a:pt x="6668" y="6334"/>
                    <a:pt x="7323" y="9704"/>
                  </a:cubicBezTo>
                  <a:cubicBezTo>
                    <a:pt x="8561" y="9668"/>
                    <a:pt x="9800" y="9549"/>
                    <a:pt x="11014" y="9394"/>
                  </a:cubicBezTo>
                  <a:cubicBezTo>
                    <a:pt x="10538" y="5894"/>
                    <a:pt x="9990" y="2048"/>
                    <a:pt x="9764" y="298"/>
                  </a:cubicBezTo>
                  <a:cubicBezTo>
                    <a:pt x="9681" y="310"/>
                    <a:pt x="9574" y="310"/>
                    <a:pt x="9478" y="322"/>
                  </a:cubicBezTo>
                  <a:cubicBezTo>
                    <a:pt x="8194" y="468"/>
                    <a:pt x="6900" y="534"/>
                    <a:pt x="5605" y="534"/>
                  </a:cubicBezTo>
                  <a:cubicBezTo>
                    <a:pt x="4896" y="534"/>
                    <a:pt x="4186" y="514"/>
                    <a:pt x="3478" y="476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6" name="Google Shape;5798;p62">
              <a:extLst>
                <a:ext uri="{FF2B5EF4-FFF2-40B4-BE49-F238E27FC236}">
                  <a16:creationId xmlns:a16="http://schemas.microsoft.com/office/drawing/2014/main" id="{8A183BD6-F712-1751-3E49-C35B74711033}"/>
                </a:ext>
              </a:extLst>
            </p:cNvPr>
            <p:cNvSpPr/>
            <p:nvPr/>
          </p:nvSpPr>
          <p:spPr>
            <a:xfrm>
              <a:off x="4898566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2992" y="1"/>
                  </a:moveTo>
                  <a:cubicBezTo>
                    <a:pt x="2561" y="1"/>
                    <a:pt x="2243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96" y="1847"/>
                    <a:pt x="227" y="1847"/>
                  </a:cubicBezTo>
                  <a:cubicBezTo>
                    <a:pt x="923" y="1869"/>
                    <a:pt x="2945" y="1961"/>
                    <a:pt x="4412" y="1961"/>
                  </a:cubicBezTo>
                  <a:cubicBezTo>
                    <a:pt x="5304" y="1961"/>
                    <a:pt x="5991" y="1927"/>
                    <a:pt x="6049" y="1823"/>
                  </a:cubicBezTo>
                  <a:cubicBezTo>
                    <a:pt x="6228" y="1514"/>
                    <a:pt x="5894" y="121"/>
                    <a:pt x="5740" y="73"/>
                  </a:cubicBezTo>
                  <a:cubicBezTo>
                    <a:pt x="5631" y="40"/>
                    <a:pt x="4003" y="1"/>
                    <a:pt x="2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" name="Google Shape;5799;p62">
              <a:extLst>
                <a:ext uri="{FF2B5EF4-FFF2-40B4-BE49-F238E27FC236}">
                  <a16:creationId xmlns:a16="http://schemas.microsoft.com/office/drawing/2014/main" id="{C68FEBEB-0FB3-0EF8-543F-1526A70F0273}"/>
                </a:ext>
              </a:extLst>
            </p:cNvPr>
            <p:cNvSpPr/>
            <p:nvPr/>
          </p:nvSpPr>
          <p:spPr>
            <a:xfrm>
              <a:off x="5243072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5800;p62">
              <a:extLst>
                <a:ext uri="{FF2B5EF4-FFF2-40B4-BE49-F238E27FC236}">
                  <a16:creationId xmlns:a16="http://schemas.microsoft.com/office/drawing/2014/main" id="{990EC547-4C46-9DAF-085E-FC30CF259E0D}"/>
                </a:ext>
              </a:extLst>
            </p:cNvPr>
            <p:cNvSpPr/>
            <p:nvPr/>
          </p:nvSpPr>
          <p:spPr>
            <a:xfrm>
              <a:off x="4887426" y="3206203"/>
              <a:ext cx="642084" cy="450878"/>
            </a:xfrm>
            <a:custGeom>
              <a:avLst/>
              <a:gdLst/>
              <a:ahLst/>
              <a:cxnLst/>
              <a:rect l="l" t="t" r="r" b="b"/>
              <a:pathLst>
                <a:path w="13026" h="9147" extrusionOk="0">
                  <a:moveTo>
                    <a:pt x="203" y="1"/>
                  </a:moveTo>
                  <a:cubicBezTo>
                    <a:pt x="203" y="1"/>
                    <a:pt x="143" y="894"/>
                    <a:pt x="96" y="2060"/>
                  </a:cubicBezTo>
                  <a:lnTo>
                    <a:pt x="96" y="2203"/>
                  </a:lnTo>
                  <a:cubicBezTo>
                    <a:pt x="36" y="3489"/>
                    <a:pt x="1" y="5049"/>
                    <a:pt x="36" y="6025"/>
                  </a:cubicBezTo>
                  <a:cubicBezTo>
                    <a:pt x="143" y="7930"/>
                    <a:pt x="239" y="8442"/>
                    <a:pt x="239" y="8442"/>
                  </a:cubicBezTo>
                  <a:cubicBezTo>
                    <a:pt x="239" y="8442"/>
                    <a:pt x="2048" y="8787"/>
                    <a:pt x="3632" y="8918"/>
                  </a:cubicBezTo>
                  <a:cubicBezTo>
                    <a:pt x="4022" y="8954"/>
                    <a:pt x="4390" y="8967"/>
                    <a:pt x="4723" y="8967"/>
                  </a:cubicBezTo>
                  <a:cubicBezTo>
                    <a:pt x="5723" y="8967"/>
                    <a:pt x="6406" y="8847"/>
                    <a:pt x="6406" y="8847"/>
                  </a:cubicBezTo>
                  <a:cubicBezTo>
                    <a:pt x="6406" y="8847"/>
                    <a:pt x="5787" y="6227"/>
                    <a:pt x="5989" y="5989"/>
                  </a:cubicBezTo>
                  <a:cubicBezTo>
                    <a:pt x="6013" y="5966"/>
                    <a:pt x="6013" y="5966"/>
                    <a:pt x="6025" y="5966"/>
                  </a:cubicBezTo>
                  <a:cubicBezTo>
                    <a:pt x="6049" y="5966"/>
                    <a:pt x="6085" y="5989"/>
                    <a:pt x="6108" y="6025"/>
                  </a:cubicBezTo>
                  <a:cubicBezTo>
                    <a:pt x="6394" y="6442"/>
                    <a:pt x="6859" y="8787"/>
                    <a:pt x="6859" y="8787"/>
                  </a:cubicBezTo>
                  <a:cubicBezTo>
                    <a:pt x="6859" y="8787"/>
                    <a:pt x="7991" y="9147"/>
                    <a:pt x="9997" y="9147"/>
                  </a:cubicBezTo>
                  <a:cubicBezTo>
                    <a:pt x="10088" y="9147"/>
                    <a:pt x="10181" y="9146"/>
                    <a:pt x="10276" y="9145"/>
                  </a:cubicBezTo>
                  <a:cubicBezTo>
                    <a:pt x="11097" y="9145"/>
                    <a:pt x="11681" y="8990"/>
                    <a:pt x="12097" y="8823"/>
                  </a:cubicBezTo>
                  <a:cubicBezTo>
                    <a:pt x="12133" y="8811"/>
                    <a:pt x="12169" y="8799"/>
                    <a:pt x="12193" y="8787"/>
                  </a:cubicBezTo>
                  <a:cubicBezTo>
                    <a:pt x="12835" y="8513"/>
                    <a:pt x="13026" y="8168"/>
                    <a:pt x="13026" y="8168"/>
                  </a:cubicBezTo>
                  <a:cubicBezTo>
                    <a:pt x="13026" y="8168"/>
                    <a:pt x="11752" y="1203"/>
                    <a:pt x="11419" y="298"/>
                  </a:cubicBezTo>
                  <a:cubicBezTo>
                    <a:pt x="11419" y="298"/>
                    <a:pt x="11288" y="286"/>
                    <a:pt x="11050" y="286"/>
                  </a:cubicBezTo>
                  <a:lnTo>
                    <a:pt x="10919" y="286"/>
                  </a:lnTo>
                  <a:cubicBezTo>
                    <a:pt x="10418" y="274"/>
                    <a:pt x="9537" y="239"/>
                    <a:pt x="8513" y="215"/>
                  </a:cubicBezTo>
                  <a:lnTo>
                    <a:pt x="8383" y="215"/>
                  </a:lnTo>
                  <a:cubicBezTo>
                    <a:pt x="7370" y="179"/>
                    <a:pt x="6227" y="155"/>
                    <a:pt x="5132" y="120"/>
                  </a:cubicBezTo>
                  <a:lnTo>
                    <a:pt x="5037" y="120"/>
                  </a:lnTo>
                  <a:cubicBezTo>
                    <a:pt x="4906" y="120"/>
                    <a:pt x="4787" y="108"/>
                    <a:pt x="4656" y="108"/>
                  </a:cubicBezTo>
                  <a:lnTo>
                    <a:pt x="4573" y="108"/>
                  </a:lnTo>
                  <a:cubicBezTo>
                    <a:pt x="3239" y="72"/>
                    <a:pt x="2013" y="36"/>
                    <a:pt x="1239" y="12"/>
                  </a:cubicBezTo>
                  <a:lnTo>
                    <a:pt x="1144" y="12"/>
                  </a:lnTo>
                  <a:cubicBezTo>
                    <a:pt x="679" y="12"/>
                    <a:pt x="405" y="1"/>
                    <a:pt x="382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5801;p62">
              <a:extLst>
                <a:ext uri="{FF2B5EF4-FFF2-40B4-BE49-F238E27FC236}">
                  <a16:creationId xmlns:a16="http://schemas.microsoft.com/office/drawing/2014/main" id="{A212B005-9053-D732-D601-B0910F10D4A3}"/>
                </a:ext>
              </a:extLst>
            </p:cNvPr>
            <p:cNvSpPr/>
            <p:nvPr/>
          </p:nvSpPr>
          <p:spPr>
            <a:xfrm>
              <a:off x="5301780" y="3219709"/>
              <a:ext cx="187854" cy="421451"/>
            </a:xfrm>
            <a:custGeom>
              <a:avLst/>
              <a:gdLst/>
              <a:ahLst/>
              <a:cxnLst/>
              <a:rect l="l" t="t" r="r" b="b"/>
              <a:pathLst>
                <a:path w="3811" h="8550" extrusionOk="0">
                  <a:moveTo>
                    <a:pt x="0" y="0"/>
                  </a:moveTo>
                  <a:cubicBezTo>
                    <a:pt x="191" y="1143"/>
                    <a:pt x="834" y="2215"/>
                    <a:pt x="1762" y="2929"/>
                  </a:cubicBezTo>
                  <a:cubicBezTo>
                    <a:pt x="2120" y="3215"/>
                    <a:pt x="2524" y="3417"/>
                    <a:pt x="2953" y="3572"/>
                  </a:cubicBezTo>
                  <a:cubicBezTo>
                    <a:pt x="3108" y="4703"/>
                    <a:pt x="3275" y="5834"/>
                    <a:pt x="3453" y="6966"/>
                  </a:cubicBezTo>
                  <a:cubicBezTo>
                    <a:pt x="3513" y="7323"/>
                    <a:pt x="3572" y="7692"/>
                    <a:pt x="3632" y="8049"/>
                  </a:cubicBezTo>
                  <a:cubicBezTo>
                    <a:pt x="3656" y="8216"/>
                    <a:pt x="3679" y="8394"/>
                    <a:pt x="3703" y="8549"/>
                  </a:cubicBezTo>
                  <a:cubicBezTo>
                    <a:pt x="3751" y="8537"/>
                    <a:pt x="3775" y="8525"/>
                    <a:pt x="3810" y="8513"/>
                  </a:cubicBezTo>
                  <a:cubicBezTo>
                    <a:pt x="3787" y="8406"/>
                    <a:pt x="3763" y="8299"/>
                    <a:pt x="3763" y="8192"/>
                  </a:cubicBezTo>
                  <a:cubicBezTo>
                    <a:pt x="3715" y="7870"/>
                    <a:pt x="3656" y="7537"/>
                    <a:pt x="3608" y="7216"/>
                  </a:cubicBezTo>
                  <a:cubicBezTo>
                    <a:pt x="3525" y="6561"/>
                    <a:pt x="3417" y="5906"/>
                    <a:pt x="3334" y="5251"/>
                  </a:cubicBezTo>
                  <a:cubicBezTo>
                    <a:pt x="3155" y="3941"/>
                    <a:pt x="2977" y="2608"/>
                    <a:pt x="2822" y="1286"/>
                  </a:cubicBezTo>
                  <a:cubicBezTo>
                    <a:pt x="2774" y="917"/>
                    <a:pt x="2739" y="560"/>
                    <a:pt x="2691" y="191"/>
                  </a:cubicBezTo>
                  <a:cubicBezTo>
                    <a:pt x="2691" y="155"/>
                    <a:pt x="2679" y="119"/>
                    <a:pt x="2679" y="72"/>
                  </a:cubicBezTo>
                  <a:lnTo>
                    <a:pt x="2536" y="72"/>
                  </a:lnTo>
                  <a:lnTo>
                    <a:pt x="2536" y="84"/>
                  </a:lnTo>
                  <a:cubicBezTo>
                    <a:pt x="2584" y="417"/>
                    <a:pt x="2620" y="739"/>
                    <a:pt x="2655" y="1072"/>
                  </a:cubicBezTo>
                  <a:cubicBezTo>
                    <a:pt x="2739" y="1739"/>
                    <a:pt x="2810" y="2394"/>
                    <a:pt x="2894" y="3048"/>
                  </a:cubicBezTo>
                  <a:cubicBezTo>
                    <a:pt x="2917" y="3191"/>
                    <a:pt x="2941" y="3358"/>
                    <a:pt x="2953" y="3513"/>
                  </a:cubicBezTo>
                  <a:cubicBezTo>
                    <a:pt x="2227" y="3191"/>
                    <a:pt x="1596" y="2739"/>
                    <a:pt x="1084" y="2120"/>
                  </a:cubicBezTo>
                  <a:cubicBezTo>
                    <a:pt x="572" y="1512"/>
                    <a:pt x="250" y="774"/>
                    <a:pt x="11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5802;p62">
              <a:extLst>
                <a:ext uri="{FF2B5EF4-FFF2-40B4-BE49-F238E27FC236}">
                  <a16:creationId xmlns:a16="http://schemas.microsoft.com/office/drawing/2014/main" id="{30189BE2-703D-A1B1-2601-33E533F0A979}"/>
                </a:ext>
              </a:extLst>
            </p:cNvPr>
            <p:cNvSpPr/>
            <p:nvPr/>
          </p:nvSpPr>
          <p:spPr>
            <a:xfrm>
              <a:off x="5106334" y="3212661"/>
              <a:ext cx="34110" cy="180213"/>
            </a:xfrm>
            <a:custGeom>
              <a:avLst/>
              <a:gdLst/>
              <a:ahLst/>
              <a:cxnLst/>
              <a:rect l="l" t="t" r="r" b="b"/>
              <a:pathLst>
                <a:path w="692" h="3656" extrusionOk="0">
                  <a:moveTo>
                    <a:pt x="155" y="1"/>
                  </a:moveTo>
                  <a:cubicBezTo>
                    <a:pt x="72" y="501"/>
                    <a:pt x="48" y="1001"/>
                    <a:pt x="36" y="1489"/>
                  </a:cubicBezTo>
                  <a:cubicBezTo>
                    <a:pt x="1" y="2203"/>
                    <a:pt x="48" y="2906"/>
                    <a:pt x="120" y="3608"/>
                  </a:cubicBezTo>
                  <a:cubicBezTo>
                    <a:pt x="120" y="3620"/>
                    <a:pt x="132" y="3656"/>
                    <a:pt x="167" y="3656"/>
                  </a:cubicBezTo>
                  <a:cubicBezTo>
                    <a:pt x="310" y="3620"/>
                    <a:pt x="453" y="3608"/>
                    <a:pt x="596" y="3596"/>
                  </a:cubicBezTo>
                  <a:cubicBezTo>
                    <a:pt x="620" y="3596"/>
                    <a:pt x="643" y="3572"/>
                    <a:pt x="643" y="3549"/>
                  </a:cubicBezTo>
                  <a:cubicBezTo>
                    <a:pt x="513" y="2370"/>
                    <a:pt x="524" y="1179"/>
                    <a:pt x="691" y="24"/>
                  </a:cubicBezTo>
                  <a:lnTo>
                    <a:pt x="596" y="24"/>
                  </a:lnTo>
                  <a:cubicBezTo>
                    <a:pt x="572" y="155"/>
                    <a:pt x="548" y="286"/>
                    <a:pt x="536" y="417"/>
                  </a:cubicBezTo>
                  <a:cubicBezTo>
                    <a:pt x="465" y="1072"/>
                    <a:pt x="429" y="1751"/>
                    <a:pt x="453" y="2417"/>
                  </a:cubicBezTo>
                  <a:cubicBezTo>
                    <a:pt x="465" y="2775"/>
                    <a:pt x="489" y="3144"/>
                    <a:pt x="536" y="3501"/>
                  </a:cubicBezTo>
                  <a:cubicBezTo>
                    <a:pt x="429" y="3513"/>
                    <a:pt x="310" y="3537"/>
                    <a:pt x="191" y="3549"/>
                  </a:cubicBezTo>
                  <a:cubicBezTo>
                    <a:pt x="120" y="2882"/>
                    <a:pt x="96" y="2191"/>
                    <a:pt x="108" y="1525"/>
                  </a:cubicBezTo>
                  <a:cubicBezTo>
                    <a:pt x="120" y="1013"/>
                    <a:pt x="167" y="512"/>
                    <a:pt x="227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5803;p62">
              <a:extLst>
                <a:ext uri="{FF2B5EF4-FFF2-40B4-BE49-F238E27FC236}">
                  <a16:creationId xmlns:a16="http://schemas.microsoft.com/office/drawing/2014/main" id="{CA85D26F-D8BA-F145-39AF-BF77E4256F57}"/>
                </a:ext>
              </a:extLst>
            </p:cNvPr>
            <p:cNvSpPr/>
            <p:nvPr/>
          </p:nvSpPr>
          <p:spPr>
            <a:xfrm>
              <a:off x="4892109" y="3208569"/>
              <a:ext cx="57574" cy="106866"/>
            </a:xfrm>
            <a:custGeom>
              <a:avLst/>
              <a:gdLst/>
              <a:ahLst/>
              <a:cxnLst/>
              <a:rect l="l" t="t" r="r" b="b"/>
              <a:pathLst>
                <a:path w="1168" h="2168" extrusionOk="0">
                  <a:moveTo>
                    <a:pt x="1025" y="0"/>
                  </a:moveTo>
                  <a:cubicBezTo>
                    <a:pt x="1025" y="12"/>
                    <a:pt x="1013" y="48"/>
                    <a:pt x="1013" y="72"/>
                  </a:cubicBezTo>
                  <a:cubicBezTo>
                    <a:pt x="846" y="715"/>
                    <a:pt x="548" y="1322"/>
                    <a:pt x="156" y="1846"/>
                  </a:cubicBezTo>
                  <a:cubicBezTo>
                    <a:pt x="108" y="1905"/>
                    <a:pt x="60" y="1965"/>
                    <a:pt x="1" y="2024"/>
                  </a:cubicBezTo>
                  <a:lnTo>
                    <a:pt x="1" y="2167"/>
                  </a:lnTo>
                  <a:cubicBezTo>
                    <a:pt x="572" y="1560"/>
                    <a:pt x="965" y="798"/>
                    <a:pt x="1168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5804;p62">
              <a:extLst>
                <a:ext uri="{FF2B5EF4-FFF2-40B4-BE49-F238E27FC236}">
                  <a16:creationId xmlns:a16="http://schemas.microsoft.com/office/drawing/2014/main" id="{20537C01-FAAA-97D0-1C23-B884832DE7CD}"/>
                </a:ext>
              </a:extLst>
            </p:cNvPr>
            <p:cNvSpPr/>
            <p:nvPr/>
          </p:nvSpPr>
          <p:spPr>
            <a:xfrm>
              <a:off x="5092237" y="3472088"/>
              <a:ext cx="104451" cy="34357"/>
            </a:xfrm>
            <a:custGeom>
              <a:avLst/>
              <a:gdLst/>
              <a:ahLst/>
              <a:cxnLst/>
              <a:rect l="l" t="t" r="r" b="b"/>
              <a:pathLst>
                <a:path w="2119" h="697" extrusionOk="0">
                  <a:moveTo>
                    <a:pt x="48" y="0"/>
                  </a:moveTo>
                  <a:cubicBezTo>
                    <a:pt x="25" y="0"/>
                    <a:pt x="1" y="36"/>
                    <a:pt x="37" y="36"/>
                  </a:cubicBezTo>
                  <a:cubicBezTo>
                    <a:pt x="739" y="202"/>
                    <a:pt x="1418" y="417"/>
                    <a:pt x="2072" y="691"/>
                  </a:cubicBezTo>
                  <a:cubicBezTo>
                    <a:pt x="2078" y="694"/>
                    <a:pt x="2083" y="696"/>
                    <a:pt x="2088" y="696"/>
                  </a:cubicBezTo>
                  <a:cubicBezTo>
                    <a:pt x="2111" y="696"/>
                    <a:pt x="2118" y="651"/>
                    <a:pt x="2108" y="631"/>
                  </a:cubicBezTo>
                  <a:cubicBezTo>
                    <a:pt x="1465" y="310"/>
                    <a:pt x="763" y="83"/>
                    <a:pt x="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5805;p62">
              <a:extLst>
                <a:ext uri="{FF2B5EF4-FFF2-40B4-BE49-F238E27FC236}">
                  <a16:creationId xmlns:a16="http://schemas.microsoft.com/office/drawing/2014/main" id="{5A4142AA-A4BB-6FE3-567E-05BA89A2179E}"/>
                </a:ext>
              </a:extLst>
            </p:cNvPr>
            <p:cNvSpPr/>
            <p:nvPr/>
          </p:nvSpPr>
          <p:spPr>
            <a:xfrm>
              <a:off x="4957865" y="2622232"/>
              <a:ext cx="389707" cy="604129"/>
            </a:xfrm>
            <a:custGeom>
              <a:avLst/>
              <a:gdLst/>
              <a:ahLst/>
              <a:cxnLst/>
              <a:rect l="l" t="t" r="r" b="b"/>
              <a:pathLst>
                <a:path w="7906" h="12256" extrusionOk="0">
                  <a:moveTo>
                    <a:pt x="4968" y="0"/>
                  </a:moveTo>
                  <a:cubicBezTo>
                    <a:pt x="4266" y="0"/>
                    <a:pt x="3407" y="175"/>
                    <a:pt x="2739" y="406"/>
                  </a:cubicBezTo>
                  <a:cubicBezTo>
                    <a:pt x="2715" y="418"/>
                    <a:pt x="2691" y="418"/>
                    <a:pt x="2679" y="429"/>
                  </a:cubicBezTo>
                  <a:cubicBezTo>
                    <a:pt x="2143" y="608"/>
                    <a:pt x="1739" y="822"/>
                    <a:pt x="1643" y="953"/>
                  </a:cubicBezTo>
                  <a:cubicBezTo>
                    <a:pt x="1048" y="1906"/>
                    <a:pt x="453" y="6525"/>
                    <a:pt x="0" y="11562"/>
                  </a:cubicBezTo>
                  <a:cubicBezTo>
                    <a:pt x="298" y="11705"/>
                    <a:pt x="596" y="11788"/>
                    <a:pt x="905" y="11883"/>
                  </a:cubicBezTo>
                  <a:cubicBezTo>
                    <a:pt x="1940" y="12163"/>
                    <a:pt x="3023" y="12256"/>
                    <a:pt x="4111" y="12256"/>
                  </a:cubicBezTo>
                  <a:cubicBezTo>
                    <a:pt x="4551" y="12256"/>
                    <a:pt x="4991" y="12241"/>
                    <a:pt x="5430" y="12217"/>
                  </a:cubicBezTo>
                  <a:cubicBezTo>
                    <a:pt x="6263" y="12193"/>
                    <a:pt x="7096" y="12074"/>
                    <a:pt x="7906" y="11907"/>
                  </a:cubicBezTo>
                  <a:cubicBezTo>
                    <a:pt x="7882" y="11669"/>
                    <a:pt x="7846" y="11502"/>
                    <a:pt x="7858" y="11371"/>
                  </a:cubicBezTo>
                  <a:cubicBezTo>
                    <a:pt x="7632" y="9514"/>
                    <a:pt x="7561" y="1501"/>
                    <a:pt x="7406" y="1084"/>
                  </a:cubicBezTo>
                  <a:cubicBezTo>
                    <a:pt x="7299" y="775"/>
                    <a:pt x="6727" y="310"/>
                    <a:pt x="5858" y="108"/>
                  </a:cubicBezTo>
                  <a:cubicBezTo>
                    <a:pt x="5834" y="108"/>
                    <a:pt x="5799" y="96"/>
                    <a:pt x="5775" y="96"/>
                  </a:cubicBezTo>
                  <a:cubicBezTo>
                    <a:pt x="5549" y="48"/>
                    <a:pt x="5299" y="13"/>
                    <a:pt x="5037" y="1"/>
                  </a:cubicBezTo>
                  <a:cubicBezTo>
                    <a:pt x="5014" y="0"/>
                    <a:pt x="4991" y="0"/>
                    <a:pt x="4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" name="Google Shape;5806;p62">
              <a:extLst>
                <a:ext uri="{FF2B5EF4-FFF2-40B4-BE49-F238E27FC236}">
                  <a16:creationId xmlns:a16="http://schemas.microsoft.com/office/drawing/2014/main" id="{1B837B04-066B-422C-AC4E-E5F4E534BEC1}"/>
                </a:ext>
              </a:extLst>
            </p:cNvPr>
            <p:cNvSpPr/>
            <p:nvPr/>
          </p:nvSpPr>
          <p:spPr>
            <a:xfrm>
              <a:off x="4853365" y="2617943"/>
              <a:ext cx="653865" cy="751464"/>
            </a:xfrm>
            <a:custGeom>
              <a:avLst/>
              <a:gdLst/>
              <a:ahLst/>
              <a:cxnLst/>
              <a:rect l="l" t="t" r="r" b="b"/>
              <a:pathLst>
                <a:path w="13265" h="15245" extrusionOk="0">
                  <a:moveTo>
                    <a:pt x="7816" y="1"/>
                  </a:moveTo>
                  <a:cubicBezTo>
                    <a:pt x="6719" y="1"/>
                    <a:pt x="5411" y="213"/>
                    <a:pt x="4371" y="445"/>
                  </a:cubicBezTo>
                  <a:cubicBezTo>
                    <a:pt x="4347" y="457"/>
                    <a:pt x="4299" y="457"/>
                    <a:pt x="4275" y="481"/>
                  </a:cubicBezTo>
                  <a:cubicBezTo>
                    <a:pt x="3418" y="683"/>
                    <a:pt x="2763" y="909"/>
                    <a:pt x="2632" y="1076"/>
                  </a:cubicBezTo>
                  <a:cubicBezTo>
                    <a:pt x="1668" y="2160"/>
                    <a:pt x="715" y="8827"/>
                    <a:pt x="1" y="14447"/>
                  </a:cubicBezTo>
                  <a:cubicBezTo>
                    <a:pt x="477" y="14602"/>
                    <a:pt x="965" y="14721"/>
                    <a:pt x="1454" y="14804"/>
                  </a:cubicBezTo>
                  <a:cubicBezTo>
                    <a:pt x="2275" y="14971"/>
                    <a:pt x="3108" y="15078"/>
                    <a:pt x="3942" y="15137"/>
                  </a:cubicBezTo>
                  <a:cubicBezTo>
                    <a:pt x="3918" y="14625"/>
                    <a:pt x="3870" y="14125"/>
                    <a:pt x="3835" y="13613"/>
                  </a:cubicBezTo>
                  <a:cubicBezTo>
                    <a:pt x="3740" y="12208"/>
                    <a:pt x="3644" y="9303"/>
                    <a:pt x="3597" y="7886"/>
                  </a:cubicBezTo>
                  <a:cubicBezTo>
                    <a:pt x="3561" y="6493"/>
                    <a:pt x="3537" y="5088"/>
                    <a:pt x="3704" y="3707"/>
                  </a:cubicBezTo>
                  <a:cubicBezTo>
                    <a:pt x="3811" y="2862"/>
                    <a:pt x="3954" y="1886"/>
                    <a:pt x="4656" y="1314"/>
                  </a:cubicBezTo>
                  <a:cubicBezTo>
                    <a:pt x="4966" y="1040"/>
                    <a:pt x="5359" y="909"/>
                    <a:pt x="5740" y="778"/>
                  </a:cubicBezTo>
                  <a:cubicBezTo>
                    <a:pt x="6133" y="659"/>
                    <a:pt x="6537" y="528"/>
                    <a:pt x="6930" y="481"/>
                  </a:cubicBezTo>
                  <a:cubicBezTo>
                    <a:pt x="7109" y="459"/>
                    <a:pt x="7292" y="440"/>
                    <a:pt x="7472" y="440"/>
                  </a:cubicBezTo>
                  <a:cubicBezTo>
                    <a:pt x="7689" y="440"/>
                    <a:pt x="7902" y="468"/>
                    <a:pt x="8097" y="552"/>
                  </a:cubicBezTo>
                  <a:cubicBezTo>
                    <a:pt x="8264" y="624"/>
                    <a:pt x="8407" y="719"/>
                    <a:pt x="8514" y="862"/>
                  </a:cubicBezTo>
                  <a:cubicBezTo>
                    <a:pt x="8645" y="1040"/>
                    <a:pt x="8681" y="1231"/>
                    <a:pt x="8645" y="1457"/>
                  </a:cubicBezTo>
                  <a:cubicBezTo>
                    <a:pt x="8621" y="1707"/>
                    <a:pt x="8514" y="1945"/>
                    <a:pt x="8431" y="2171"/>
                  </a:cubicBezTo>
                  <a:cubicBezTo>
                    <a:pt x="8323" y="2421"/>
                    <a:pt x="8228" y="2683"/>
                    <a:pt x="8157" y="2945"/>
                  </a:cubicBezTo>
                  <a:cubicBezTo>
                    <a:pt x="7942" y="3612"/>
                    <a:pt x="7752" y="4291"/>
                    <a:pt x="7573" y="4957"/>
                  </a:cubicBezTo>
                  <a:cubicBezTo>
                    <a:pt x="7395" y="5624"/>
                    <a:pt x="7252" y="6315"/>
                    <a:pt x="7121" y="6982"/>
                  </a:cubicBezTo>
                  <a:cubicBezTo>
                    <a:pt x="6966" y="7648"/>
                    <a:pt x="6847" y="8351"/>
                    <a:pt x="6740" y="9029"/>
                  </a:cubicBezTo>
                  <a:cubicBezTo>
                    <a:pt x="6633" y="9732"/>
                    <a:pt x="6573" y="10434"/>
                    <a:pt x="6549" y="11137"/>
                  </a:cubicBezTo>
                  <a:cubicBezTo>
                    <a:pt x="6526" y="11827"/>
                    <a:pt x="6561" y="14030"/>
                    <a:pt x="6609" y="14733"/>
                  </a:cubicBezTo>
                  <a:cubicBezTo>
                    <a:pt x="6609" y="14911"/>
                    <a:pt x="6621" y="15078"/>
                    <a:pt x="6621" y="15244"/>
                  </a:cubicBezTo>
                  <a:cubicBezTo>
                    <a:pt x="7323" y="15244"/>
                    <a:pt x="8014" y="15221"/>
                    <a:pt x="8693" y="15197"/>
                  </a:cubicBezTo>
                  <a:cubicBezTo>
                    <a:pt x="10014" y="15137"/>
                    <a:pt x="11955" y="15042"/>
                    <a:pt x="13265" y="14863"/>
                  </a:cubicBezTo>
                  <a:cubicBezTo>
                    <a:pt x="13217" y="14613"/>
                    <a:pt x="13181" y="14411"/>
                    <a:pt x="13157" y="14268"/>
                  </a:cubicBezTo>
                  <a:cubicBezTo>
                    <a:pt x="12800" y="12208"/>
                    <a:pt x="12086" y="1671"/>
                    <a:pt x="11860" y="1207"/>
                  </a:cubicBezTo>
                  <a:cubicBezTo>
                    <a:pt x="11681" y="850"/>
                    <a:pt x="10752" y="362"/>
                    <a:pt x="9359" y="124"/>
                  </a:cubicBezTo>
                  <a:cubicBezTo>
                    <a:pt x="9312" y="124"/>
                    <a:pt x="9276" y="100"/>
                    <a:pt x="9228" y="100"/>
                  </a:cubicBezTo>
                  <a:cubicBezTo>
                    <a:pt x="8871" y="40"/>
                    <a:pt x="8478" y="16"/>
                    <a:pt x="8061" y="5"/>
                  </a:cubicBezTo>
                  <a:cubicBezTo>
                    <a:pt x="7981" y="2"/>
                    <a:pt x="7899" y="1"/>
                    <a:pt x="7816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5" name="Google Shape;5807;p62">
              <a:extLst>
                <a:ext uri="{FF2B5EF4-FFF2-40B4-BE49-F238E27FC236}">
                  <a16:creationId xmlns:a16="http://schemas.microsoft.com/office/drawing/2014/main" id="{C884C8DF-2D2B-5326-C3A6-58A456AA4A21}"/>
                </a:ext>
              </a:extLst>
            </p:cNvPr>
            <p:cNvSpPr/>
            <p:nvPr/>
          </p:nvSpPr>
          <p:spPr>
            <a:xfrm>
              <a:off x="5266535" y="2618140"/>
              <a:ext cx="235421" cy="567554"/>
            </a:xfrm>
            <a:custGeom>
              <a:avLst/>
              <a:gdLst/>
              <a:ahLst/>
              <a:cxnLst/>
              <a:rect l="l" t="t" r="r" b="b"/>
              <a:pathLst>
                <a:path w="4776" h="11514" extrusionOk="0">
                  <a:moveTo>
                    <a:pt x="870" y="1"/>
                  </a:moveTo>
                  <a:cubicBezTo>
                    <a:pt x="846" y="1"/>
                    <a:pt x="811" y="12"/>
                    <a:pt x="799" y="36"/>
                  </a:cubicBezTo>
                  <a:cubicBezTo>
                    <a:pt x="1" y="1846"/>
                    <a:pt x="25" y="4180"/>
                    <a:pt x="596" y="6251"/>
                  </a:cubicBezTo>
                  <a:cubicBezTo>
                    <a:pt x="1168" y="8394"/>
                    <a:pt x="2477" y="10311"/>
                    <a:pt x="4132" y="11442"/>
                  </a:cubicBezTo>
                  <a:cubicBezTo>
                    <a:pt x="4201" y="11490"/>
                    <a:pt x="4280" y="11514"/>
                    <a:pt x="4356" y="11514"/>
                  </a:cubicBezTo>
                  <a:cubicBezTo>
                    <a:pt x="4489" y="11514"/>
                    <a:pt x="4615" y="11439"/>
                    <a:pt x="4668" y="11288"/>
                  </a:cubicBezTo>
                  <a:cubicBezTo>
                    <a:pt x="4775" y="11026"/>
                    <a:pt x="4597" y="10680"/>
                    <a:pt x="4418" y="10430"/>
                  </a:cubicBezTo>
                  <a:cubicBezTo>
                    <a:pt x="3930" y="9740"/>
                    <a:pt x="2644" y="7918"/>
                    <a:pt x="2061" y="5644"/>
                  </a:cubicBezTo>
                  <a:cubicBezTo>
                    <a:pt x="1489" y="3382"/>
                    <a:pt x="1989" y="1560"/>
                    <a:pt x="2346" y="512"/>
                  </a:cubicBezTo>
                  <a:cubicBezTo>
                    <a:pt x="2358" y="453"/>
                    <a:pt x="2358" y="381"/>
                    <a:pt x="2299" y="346"/>
                  </a:cubicBezTo>
                  <a:cubicBezTo>
                    <a:pt x="1942" y="191"/>
                    <a:pt x="1251" y="36"/>
                    <a:pt x="870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5808;p62">
              <a:extLst>
                <a:ext uri="{FF2B5EF4-FFF2-40B4-BE49-F238E27FC236}">
                  <a16:creationId xmlns:a16="http://schemas.microsoft.com/office/drawing/2014/main" id="{8E5B5732-D58F-DE52-CE83-34F31DB1CC55}"/>
                </a:ext>
              </a:extLst>
            </p:cNvPr>
            <p:cNvSpPr/>
            <p:nvPr/>
          </p:nvSpPr>
          <p:spPr>
            <a:xfrm>
              <a:off x="4847499" y="2634752"/>
              <a:ext cx="217824" cy="455167"/>
            </a:xfrm>
            <a:custGeom>
              <a:avLst/>
              <a:gdLst/>
              <a:ahLst/>
              <a:cxnLst/>
              <a:rect l="l" t="t" r="r" b="b"/>
              <a:pathLst>
                <a:path w="4419" h="9234" extrusionOk="0">
                  <a:moveTo>
                    <a:pt x="4284" y="1"/>
                  </a:moveTo>
                  <a:cubicBezTo>
                    <a:pt x="4067" y="1"/>
                    <a:pt x="3654" y="158"/>
                    <a:pt x="3585" y="175"/>
                  </a:cubicBezTo>
                  <a:cubicBezTo>
                    <a:pt x="3525" y="211"/>
                    <a:pt x="3466" y="235"/>
                    <a:pt x="3418" y="259"/>
                  </a:cubicBezTo>
                  <a:cubicBezTo>
                    <a:pt x="2858" y="509"/>
                    <a:pt x="2370" y="914"/>
                    <a:pt x="2049" y="1509"/>
                  </a:cubicBezTo>
                  <a:cubicBezTo>
                    <a:pt x="1" y="5271"/>
                    <a:pt x="465" y="9034"/>
                    <a:pt x="584" y="9188"/>
                  </a:cubicBezTo>
                  <a:cubicBezTo>
                    <a:pt x="606" y="9220"/>
                    <a:pt x="629" y="9233"/>
                    <a:pt x="654" y="9233"/>
                  </a:cubicBezTo>
                  <a:cubicBezTo>
                    <a:pt x="777" y="9233"/>
                    <a:pt x="922" y="8891"/>
                    <a:pt x="941" y="8831"/>
                  </a:cubicBezTo>
                  <a:cubicBezTo>
                    <a:pt x="1561" y="5164"/>
                    <a:pt x="2346" y="3176"/>
                    <a:pt x="2906" y="2176"/>
                  </a:cubicBezTo>
                  <a:cubicBezTo>
                    <a:pt x="3156" y="1723"/>
                    <a:pt x="3418" y="1307"/>
                    <a:pt x="3739" y="926"/>
                  </a:cubicBezTo>
                  <a:cubicBezTo>
                    <a:pt x="3894" y="735"/>
                    <a:pt x="4061" y="533"/>
                    <a:pt x="4228" y="354"/>
                  </a:cubicBezTo>
                  <a:cubicBezTo>
                    <a:pt x="4275" y="295"/>
                    <a:pt x="4418" y="175"/>
                    <a:pt x="4418" y="80"/>
                  </a:cubicBezTo>
                  <a:cubicBezTo>
                    <a:pt x="4418" y="22"/>
                    <a:pt x="4364" y="1"/>
                    <a:pt x="4284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5809;p62">
              <a:extLst>
                <a:ext uri="{FF2B5EF4-FFF2-40B4-BE49-F238E27FC236}">
                  <a16:creationId xmlns:a16="http://schemas.microsoft.com/office/drawing/2014/main" id="{6AD796C3-2D6F-AA08-7DFB-C5577D3D25B9}"/>
                </a:ext>
              </a:extLst>
            </p:cNvPr>
            <p:cNvSpPr/>
            <p:nvPr/>
          </p:nvSpPr>
          <p:spPr>
            <a:xfrm>
              <a:off x="5066999" y="2554750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3692" y="1"/>
                  </a:moveTo>
                  <a:lnTo>
                    <a:pt x="1" y="786"/>
                  </a:lnTo>
                  <a:lnTo>
                    <a:pt x="453" y="2441"/>
                  </a:lnTo>
                  <a:cubicBezTo>
                    <a:pt x="453" y="2441"/>
                    <a:pt x="636" y="2740"/>
                    <a:pt x="1385" y="2740"/>
                  </a:cubicBezTo>
                  <a:cubicBezTo>
                    <a:pt x="1683" y="2740"/>
                    <a:pt x="2071" y="2693"/>
                    <a:pt x="2573" y="2560"/>
                  </a:cubicBezTo>
                  <a:cubicBezTo>
                    <a:pt x="4239" y="2120"/>
                    <a:pt x="4073" y="1310"/>
                    <a:pt x="4073" y="1310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5810;p62">
              <a:extLst>
                <a:ext uri="{FF2B5EF4-FFF2-40B4-BE49-F238E27FC236}">
                  <a16:creationId xmlns:a16="http://schemas.microsoft.com/office/drawing/2014/main" id="{DDB49394-27FE-879C-551E-F0A88DF9CB69}"/>
                </a:ext>
              </a:extLst>
            </p:cNvPr>
            <p:cNvSpPr/>
            <p:nvPr/>
          </p:nvSpPr>
          <p:spPr>
            <a:xfrm>
              <a:off x="5066975" y="2523800"/>
              <a:ext cx="207253" cy="112474"/>
            </a:xfrm>
            <a:custGeom>
              <a:avLst/>
              <a:gdLst/>
              <a:ahLst/>
              <a:cxnLst/>
              <a:rect l="l" t="t" r="r" b="b"/>
              <a:pathLst>
                <a:path w="4585" h="2282" extrusionOk="0">
                  <a:moveTo>
                    <a:pt x="3755" y="1"/>
                  </a:moveTo>
                  <a:cubicBezTo>
                    <a:pt x="3580" y="1"/>
                    <a:pt x="3405" y="16"/>
                    <a:pt x="3239" y="45"/>
                  </a:cubicBezTo>
                  <a:cubicBezTo>
                    <a:pt x="2358" y="164"/>
                    <a:pt x="1525" y="438"/>
                    <a:pt x="691" y="736"/>
                  </a:cubicBezTo>
                  <a:cubicBezTo>
                    <a:pt x="501" y="807"/>
                    <a:pt x="275" y="902"/>
                    <a:pt x="168" y="1045"/>
                  </a:cubicBezTo>
                  <a:cubicBezTo>
                    <a:pt x="37" y="1236"/>
                    <a:pt x="1" y="1676"/>
                    <a:pt x="144" y="1867"/>
                  </a:cubicBezTo>
                  <a:cubicBezTo>
                    <a:pt x="298" y="2117"/>
                    <a:pt x="763" y="2236"/>
                    <a:pt x="1096" y="2272"/>
                  </a:cubicBezTo>
                  <a:cubicBezTo>
                    <a:pt x="1167" y="2278"/>
                    <a:pt x="1238" y="2281"/>
                    <a:pt x="1309" y="2281"/>
                  </a:cubicBezTo>
                  <a:cubicBezTo>
                    <a:pt x="1638" y="2281"/>
                    <a:pt x="1978" y="2219"/>
                    <a:pt x="2311" y="2141"/>
                  </a:cubicBezTo>
                  <a:cubicBezTo>
                    <a:pt x="2799" y="2022"/>
                    <a:pt x="3275" y="1879"/>
                    <a:pt x="3692" y="1605"/>
                  </a:cubicBezTo>
                  <a:cubicBezTo>
                    <a:pt x="4120" y="1355"/>
                    <a:pt x="4442" y="986"/>
                    <a:pt x="4549" y="581"/>
                  </a:cubicBezTo>
                  <a:cubicBezTo>
                    <a:pt x="4573" y="450"/>
                    <a:pt x="4585" y="283"/>
                    <a:pt x="4501" y="188"/>
                  </a:cubicBezTo>
                  <a:cubicBezTo>
                    <a:pt x="4406" y="81"/>
                    <a:pt x="4263" y="45"/>
                    <a:pt x="4097" y="21"/>
                  </a:cubicBezTo>
                  <a:cubicBezTo>
                    <a:pt x="3984" y="7"/>
                    <a:pt x="3869" y="1"/>
                    <a:pt x="3755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5811;p62">
              <a:extLst>
                <a:ext uri="{FF2B5EF4-FFF2-40B4-BE49-F238E27FC236}">
                  <a16:creationId xmlns:a16="http://schemas.microsoft.com/office/drawing/2014/main" id="{01ED7DB0-3450-8CD7-ED2E-C6B8C54944BC}"/>
                </a:ext>
              </a:extLst>
            </p:cNvPr>
            <p:cNvSpPr/>
            <p:nvPr/>
          </p:nvSpPr>
          <p:spPr>
            <a:xfrm>
              <a:off x="5048218" y="2592903"/>
              <a:ext cx="243801" cy="151574"/>
            </a:xfrm>
            <a:custGeom>
              <a:avLst/>
              <a:gdLst/>
              <a:ahLst/>
              <a:cxnLst/>
              <a:rect l="l" t="t" r="r" b="b"/>
              <a:pathLst>
                <a:path w="4946" h="3075" extrusionOk="0">
                  <a:moveTo>
                    <a:pt x="4220" y="1"/>
                  </a:moveTo>
                  <a:cubicBezTo>
                    <a:pt x="4175" y="1"/>
                    <a:pt x="4129" y="15"/>
                    <a:pt x="4085" y="48"/>
                  </a:cubicBezTo>
                  <a:cubicBezTo>
                    <a:pt x="3700" y="331"/>
                    <a:pt x="2831" y="1367"/>
                    <a:pt x="1356" y="1367"/>
                  </a:cubicBezTo>
                  <a:cubicBezTo>
                    <a:pt x="1279" y="1367"/>
                    <a:pt x="1200" y="1364"/>
                    <a:pt x="1120" y="1358"/>
                  </a:cubicBezTo>
                  <a:cubicBezTo>
                    <a:pt x="739" y="1322"/>
                    <a:pt x="596" y="882"/>
                    <a:pt x="525" y="691"/>
                  </a:cubicBezTo>
                  <a:cubicBezTo>
                    <a:pt x="518" y="663"/>
                    <a:pt x="498" y="652"/>
                    <a:pt x="479" y="652"/>
                  </a:cubicBezTo>
                  <a:cubicBezTo>
                    <a:pt x="465" y="652"/>
                    <a:pt x="451" y="657"/>
                    <a:pt x="441" y="667"/>
                  </a:cubicBezTo>
                  <a:cubicBezTo>
                    <a:pt x="298" y="905"/>
                    <a:pt x="37" y="1525"/>
                    <a:pt x="25" y="1679"/>
                  </a:cubicBezTo>
                  <a:cubicBezTo>
                    <a:pt x="1" y="1941"/>
                    <a:pt x="227" y="2834"/>
                    <a:pt x="382" y="2846"/>
                  </a:cubicBezTo>
                  <a:cubicBezTo>
                    <a:pt x="383" y="2846"/>
                    <a:pt x="384" y="2846"/>
                    <a:pt x="385" y="2846"/>
                  </a:cubicBezTo>
                  <a:cubicBezTo>
                    <a:pt x="533" y="2846"/>
                    <a:pt x="1156" y="1917"/>
                    <a:pt x="1156" y="1917"/>
                  </a:cubicBezTo>
                  <a:cubicBezTo>
                    <a:pt x="1156" y="1917"/>
                    <a:pt x="1780" y="3074"/>
                    <a:pt x="1998" y="3074"/>
                  </a:cubicBezTo>
                  <a:cubicBezTo>
                    <a:pt x="2003" y="3074"/>
                    <a:pt x="2008" y="3074"/>
                    <a:pt x="2013" y="3072"/>
                  </a:cubicBezTo>
                  <a:cubicBezTo>
                    <a:pt x="2346" y="2965"/>
                    <a:pt x="4025" y="2918"/>
                    <a:pt x="4882" y="1072"/>
                  </a:cubicBezTo>
                  <a:cubicBezTo>
                    <a:pt x="4946" y="956"/>
                    <a:pt x="4586" y="1"/>
                    <a:pt x="422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0" name="Google Shape;5812;p62">
              <a:extLst>
                <a:ext uri="{FF2B5EF4-FFF2-40B4-BE49-F238E27FC236}">
                  <a16:creationId xmlns:a16="http://schemas.microsoft.com/office/drawing/2014/main" id="{3C9252B8-1BA6-EC39-0AB3-EC79F368796C}"/>
                </a:ext>
              </a:extLst>
            </p:cNvPr>
            <p:cNvSpPr/>
            <p:nvPr/>
          </p:nvSpPr>
          <p:spPr>
            <a:xfrm>
              <a:off x="5048218" y="2583537"/>
              <a:ext cx="24799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1" name="Google Shape;5813;p62">
              <a:extLst>
                <a:ext uri="{FF2B5EF4-FFF2-40B4-BE49-F238E27FC236}">
                  <a16:creationId xmlns:a16="http://schemas.microsoft.com/office/drawing/2014/main" id="{05DD911D-2E34-1D37-5526-72765C4DAD2D}"/>
                </a:ext>
              </a:extLst>
            </p:cNvPr>
            <p:cNvSpPr/>
            <p:nvPr/>
          </p:nvSpPr>
          <p:spPr>
            <a:xfrm>
              <a:off x="4837542" y="1934893"/>
              <a:ext cx="184354" cy="288361"/>
            </a:xfrm>
            <a:custGeom>
              <a:avLst/>
              <a:gdLst/>
              <a:ahLst/>
              <a:cxnLst/>
              <a:rect l="l" t="t" r="r" b="b"/>
              <a:pathLst>
                <a:path w="3740" h="5850" extrusionOk="0">
                  <a:moveTo>
                    <a:pt x="2917" y="0"/>
                  </a:moveTo>
                  <a:cubicBezTo>
                    <a:pt x="2544" y="0"/>
                    <a:pt x="2102" y="246"/>
                    <a:pt x="1870" y="431"/>
                  </a:cubicBezTo>
                  <a:cubicBezTo>
                    <a:pt x="572" y="1419"/>
                    <a:pt x="0" y="3229"/>
                    <a:pt x="453" y="4789"/>
                  </a:cubicBezTo>
                  <a:cubicBezTo>
                    <a:pt x="524" y="5063"/>
                    <a:pt x="632" y="5313"/>
                    <a:pt x="822" y="5527"/>
                  </a:cubicBezTo>
                  <a:cubicBezTo>
                    <a:pt x="993" y="5721"/>
                    <a:pt x="1252" y="5849"/>
                    <a:pt x="1514" y="5849"/>
                  </a:cubicBezTo>
                  <a:cubicBezTo>
                    <a:pt x="1525" y="5849"/>
                    <a:pt x="1537" y="5849"/>
                    <a:pt x="1548" y="5849"/>
                  </a:cubicBezTo>
                  <a:cubicBezTo>
                    <a:pt x="2036" y="5801"/>
                    <a:pt x="2334" y="5301"/>
                    <a:pt x="2537" y="4848"/>
                  </a:cubicBezTo>
                  <a:cubicBezTo>
                    <a:pt x="2894" y="4098"/>
                    <a:pt x="3239" y="3324"/>
                    <a:pt x="3429" y="2491"/>
                  </a:cubicBezTo>
                  <a:cubicBezTo>
                    <a:pt x="3572" y="1872"/>
                    <a:pt x="3739" y="836"/>
                    <a:pt x="3418" y="265"/>
                  </a:cubicBezTo>
                  <a:cubicBezTo>
                    <a:pt x="3301" y="72"/>
                    <a:pt x="3119" y="0"/>
                    <a:pt x="291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2" name="Google Shape;5814;p62">
              <a:extLst>
                <a:ext uri="{FF2B5EF4-FFF2-40B4-BE49-F238E27FC236}">
                  <a16:creationId xmlns:a16="http://schemas.microsoft.com/office/drawing/2014/main" id="{A5772F79-727B-8BDB-45E5-6EE12DEE1475}"/>
                </a:ext>
              </a:extLst>
            </p:cNvPr>
            <p:cNvSpPr/>
            <p:nvPr/>
          </p:nvSpPr>
          <p:spPr>
            <a:xfrm>
              <a:off x="4844590" y="1928485"/>
              <a:ext cx="599249" cy="684426"/>
            </a:xfrm>
            <a:custGeom>
              <a:avLst/>
              <a:gdLst/>
              <a:ahLst/>
              <a:cxnLst/>
              <a:rect l="l" t="t" r="r" b="b"/>
              <a:pathLst>
                <a:path w="12157" h="13885" extrusionOk="0">
                  <a:moveTo>
                    <a:pt x="5857" y="1"/>
                  </a:moveTo>
                  <a:cubicBezTo>
                    <a:pt x="2498" y="1"/>
                    <a:pt x="46" y="2793"/>
                    <a:pt x="0" y="7229"/>
                  </a:cubicBezTo>
                  <a:cubicBezTo>
                    <a:pt x="0" y="7800"/>
                    <a:pt x="12" y="8324"/>
                    <a:pt x="72" y="8848"/>
                  </a:cubicBezTo>
                  <a:lnTo>
                    <a:pt x="72" y="8884"/>
                  </a:lnTo>
                  <a:cubicBezTo>
                    <a:pt x="84" y="9039"/>
                    <a:pt x="119" y="9193"/>
                    <a:pt x="131" y="9360"/>
                  </a:cubicBezTo>
                  <a:cubicBezTo>
                    <a:pt x="346" y="10682"/>
                    <a:pt x="810" y="11813"/>
                    <a:pt x="1679" y="12598"/>
                  </a:cubicBezTo>
                  <a:lnTo>
                    <a:pt x="1703" y="12610"/>
                  </a:lnTo>
                  <a:cubicBezTo>
                    <a:pt x="1846" y="12753"/>
                    <a:pt x="2024" y="12884"/>
                    <a:pt x="2203" y="13003"/>
                  </a:cubicBezTo>
                  <a:cubicBezTo>
                    <a:pt x="2965" y="13491"/>
                    <a:pt x="3977" y="13801"/>
                    <a:pt x="5299" y="13884"/>
                  </a:cubicBezTo>
                  <a:lnTo>
                    <a:pt x="5692" y="13884"/>
                  </a:lnTo>
                  <a:cubicBezTo>
                    <a:pt x="5834" y="13884"/>
                    <a:pt x="5989" y="13884"/>
                    <a:pt x="6144" y="13861"/>
                  </a:cubicBezTo>
                  <a:cubicBezTo>
                    <a:pt x="8037" y="13730"/>
                    <a:pt x="9716" y="12587"/>
                    <a:pt x="10752" y="10848"/>
                  </a:cubicBezTo>
                  <a:cubicBezTo>
                    <a:pt x="10764" y="10824"/>
                    <a:pt x="10764" y="10813"/>
                    <a:pt x="10776" y="10801"/>
                  </a:cubicBezTo>
                  <a:cubicBezTo>
                    <a:pt x="10871" y="10646"/>
                    <a:pt x="10942" y="10515"/>
                    <a:pt x="11014" y="10348"/>
                  </a:cubicBezTo>
                  <a:cubicBezTo>
                    <a:pt x="11383" y="9574"/>
                    <a:pt x="11633" y="8717"/>
                    <a:pt x="11740" y="7765"/>
                  </a:cubicBezTo>
                  <a:cubicBezTo>
                    <a:pt x="12157" y="3847"/>
                    <a:pt x="9752" y="228"/>
                    <a:pt x="6251" y="14"/>
                  </a:cubicBezTo>
                  <a:cubicBezTo>
                    <a:pt x="6119" y="5"/>
                    <a:pt x="5987" y="1"/>
                    <a:pt x="585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3" name="Google Shape;5815;p62">
              <a:extLst>
                <a:ext uri="{FF2B5EF4-FFF2-40B4-BE49-F238E27FC236}">
                  <a16:creationId xmlns:a16="http://schemas.microsoft.com/office/drawing/2014/main" id="{02741D67-C817-7BF6-C544-3FBED1B6F504}"/>
                </a:ext>
              </a:extLst>
            </p:cNvPr>
            <p:cNvSpPr/>
            <p:nvPr/>
          </p:nvSpPr>
          <p:spPr>
            <a:xfrm>
              <a:off x="4819353" y="1818020"/>
              <a:ext cx="738944" cy="525261"/>
            </a:xfrm>
            <a:custGeom>
              <a:avLst/>
              <a:gdLst/>
              <a:ahLst/>
              <a:cxnLst/>
              <a:rect l="l" t="t" r="r" b="b"/>
              <a:pathLst>
                <a:path w="14991" h="10656" extrusionOk="0">
                  <a:moveTo>
                    <a:pt x="2980" y="0"/>
                  </a:moveTo>
                  <a:cubicBezTo>
                    <a:pt x="2631" y="0"/>
                    <a:pt x="2280" y="21"/>
                    <a:pt x="1929" y="64"/>
                  </a:cubicBezTo>
                  <a:cubicBezTo>
                    <a:pt x="1679" y="88"/>
                    <a:pt x="1417" y="135"/>
                    <a:pt x="1167" y="231"/>
                  </a:cubicBezTo>
                  <a:cubicBezTo>
                    <a:pt x="1001" y="290"/>
                    <a:pt x="810" y="385"/>
                    <a:pt x="750" y="564"/>
                  </a:cubicBezTo>
                  <a:cubicBezTo>
                    <a:pt x="667" y="826"/>
                    <a:pt x="846" y="1076"/>
                    <a:pt x="1036" y="1243"/>
                  </a:cubicBezTo>
                  <a:cubicBezTo>
                    <a:pt x="1262" y="1397"/>
                    <a:pt x="1512" y="1481"/>
                    <a:pt x="1774" y="1493"/>
                  </a:cubicBezTo>
                  <a:cubicBezTo>
                    <a:pt x="1096" y="1778"/>
                    <a:pt x="512" y="2326"/>
                    <a:pt x="203" y="3005"/>
                  </a:cubicBezTo>
                  <a:cubicBezTo>
                    <a:pt x="96" y="3290"/>
                    <a:pt x="0" y="3552"/>
                    <a:pt x="36" y="3802"/>
                  </a:cubicBezTo>
                  <a:cubicBezTo>
                    <a:pt x="48" y="4124"/>
                    <a:pt x="239" y="4422"/>
                    <a:pt x="477" y="4600"/>
                  </a:cubicBezTo>
                  <a:cubicBezTo>
                    <a:pt x="739" y="4803"/>
                    <a:pt x="1036" y="4886"/>
                    <a:pt x="1346" y="4933"/>
                  </a:cubicBezTo>
                  <a:cubicBezTo>
                    <a:pt x="1440" y="4945"/>
                    <a:pt x="1535" y="4951"/>
                    <a:pt x="1631" y="4951"/>
                  </a:cubicBezTo>
                  <a:cubicBezTo>
                    <a:pt x="2391" y="4951"/>
                    <a:pt x="3165" y="4579"/>
                    <a:pt x="3620" y="3933"/>
                  </a:cubicBezTo>
                  <a:lnTo>
                    <a:pt x="3620" y="3933"/>
                  </a:lnTo>
                  <a:cubicBezTo>
                    <a:pt x="3548" y="4052"/>
                    <a:pt x="3560" y="4219"/>
                    <a:pt x="3644" y="4338"/>
                  </a:cubicBezTo>
                  <a:cubicBezTo>
                    <a:pt x="3715" y="4457"/>
                    <a:pt x="3810" y="4529"/>
                    <a:pt x="3953" y="4588"/>
                  </a:cubicBezTo>
                  <a:cubicBezTo>
                    <a:pt x="4184" y="4704"/>
                    <a:pt x="4462" y="4745"/>
                    <a:pt x="4736" y="4745"/>
                  </a:cubicBezTo>
                  <a:cubicBezTo>
                    <a:pt x="4773" y="4745"/>
                    <a:pt x="4810" y="4744"/>
                    <a:pt x="4846" y="4743"/>
                  </a:cubicBezTo>
                  <a:cubicBezTo>
                    <a:pt x="5513" y="4719"/>
                    <a:pt x="6168" y="4517"/>
                    <a:pt x="6727" y="4160"/>
                  </a:cubicBezTo>
                  <a:lnTo>
                    <a:pt x="6727" y="4160"/>
                  </a:lnTo>
                  <a:cubicBezTo>
                    <a:pt x="6573" y="4386"/>
                    <a:pt x="6465" y="4660"/>
                    <a:pt x="6525" y="4922"/>
                  </a:cubicBezTo>
                  <a:cubicBezTo>
                    <a:pt x="6573" y="5088"/>
                    <a:pt x="6692" y="5231"/>
                    <a:pt x="6811" y="5350"/>
                  </a:cubicBezTo>
                  <a:cubicBezTo>
                    <a:pt x="7192" y="5708"/>
                    <a:pt x="7742" y="5898"/>
                    <a:pt x="8274" y="5898"/>
                  </a:cubicBezTo>
                  <a:cubicBezTo>
                    <a:pt x="8291" y="5898"/>
                    <a:pt x="8307" y="5898"/>
                    <a:pt x="8323" y="5898"/>
                  </a:cubicBezTo>
                  <a:cubicBezTo>
                    <a:pt x="8871" y="5874"/>
                    <a:pt x="9430" y="5648"/>
                    <a:pt x="9883" y="5291"/>
                  </a:cubicBezTo>
                  <a:lnTo>
                    <a:pt x="9883" y="5291"/>
                  </a:lnTo>
                  <a:cubicBezTo>
                    <a:pt x="9787" y="5707"/>
                    <a:pt x="9525" y="6065"/>
                    <a:pt x="9394" y="6481"/>
                  </a:cubicBezTo>
                  <a:cubicBezTo>
                    <a:pt x="9323" y="6719"/>
                    <a:pt x="9287" y="6969"/>
                    <a:pt x="9311" y="7208"/>
                  </a:cubicBezTo>
                  <a:cubicBezTo>
                    <a:pt x="9323" y="7434"/>
                    <a:pt x="9383" y="7660"/>
                    <a:pt x="9549" y="7803"/>
                  </a:cubicBezTo>
                  <a:cubicBezTo>
                    <a:pt x="9622" y="7882"/>
                    <a:pt x="9729" y="7923"/>
                    <a:pt x="9836" y="7923"/>
                  </a:cubicBezTo>
                  <a:cubicBezTo>
                    <a:pt x="9940" y="7923"/>
                    <a:pt x="10045" y="7885"/>
                    <a:pt x="10121" y="7803"/>
                  </a:cubicBezTo>
                  <a:lnTo>
                    <a:pt x="10121" y="7803"/>
                  </a:lnTo>
                  <a:cubicBezTo>
                    <a:pt x="10085" y="8017"/>
                    <a:pt x="10049" y="8220"/>
                    <a:pt x="10049" y="8422"/>
                  </a:cubicBezTo>
                  <a:cubicBezTo>
                    <a:pt x="10049" y="8553"/>
                    <a:pt x="10061" y="8660"/>
                    <a:pt x="10145" y="8743"/>
                  </a:cubicBezTo>
                  <a:cubicBezTo>
                    <a:pt x="10198" y="8812"/>
                    <a:pt x="10285" y="8842"/>
                    <a:pt x="10375" y="8842"/>
                  </a:cubicBezTo>
                  <a:cubicBezTo>
                    <a:pt x="10426" y="8842"/>
                    <a:pt x="10478" y="8832"/>
                    <a:pt x="10526" y="8815"/>
                  </a:cubicBezTo>
                  <a:cubicBezTo>
                    <a:pt x="10656" y="8767"/>
                    <a:pt x="10776" y="8660"/>
                    <a:pt x="10883" y="8577"/>
                  </a:cubicBezTo>
                  <a:lnTo>
                    <a:pt x="10883" y="8577"/>
                  </a:lnTo>
                  <a:cubicBezTo>
                    <a:pt x="10799" y="8934"/>
                    <a:pt x="10585" y="9267"/>
                    <a:pt x="10502" y="9613"/>
                  </a:cubicBezTo>
                  <a:cubicBezTo>
                    <a:pt x="10406" y="9970"/>
                    <a:pt x="10454" y="10422"/>
                    <a:pt x="10764" y="10601"/>
                  </a:cubicBezTo>
                  <a:cubicBezTo>
                    <a:pt x="10839" y="10638"/>
                    <a:pt x="10920" y="10656"/>
                    <a:pt x="11004" y="10656"/>
                  </a:cubicBezTo>
                  <a:cubicBezTo>
                    <a:pt x="11186" y="10656"/>
                    <a:pt x="11375" y="10573"/>
                    <a:pt x="11514" y="10434"/>
                  </a:cubicBezTo>
                  <a:cubicBezTo>
                    <a:pt x="11716" y="10244"/>
                    <a:pt x="11823" y="9958"/>
                    <a:pt x="11871" y="9672"/>
                  </a:cubicBezTo>
                  <a:cubicBezTo>
                    <a:pt x="12113" y="9696"/>
                    <a:pt x="12371" y="9724"/>
                    <a:pt x="12624" y="9724"/>
                  </a:cubicBezTo>
                  <a:cubicBezTo>
                    <a:pt x="12756" y="9724"/>
                    <a:pt x="12887" y="9716"/>
                    <a:pt x="13014" y="9696"/>
                  </a:cubicBezTo>
                  <a:cubicBezTo>
                    <a:pt x="13145" y="9672"/>
                    <a:pt x="13300" y="9648"/>
                    <a:pt x="13431" y="9577"/>
                  </a:cubicBezTo>
                  <a:cubicBezTo>
                    <a:pt x="13716" y="9446"/>
                    <a:pt x="13907" y="9124"/>
                    <a:pt x="14050" y="8851"/>
                  </a:cubicBezTo>
                  <a:cubicBezTo>
                    <a:pt x="14514" y="7958"/>
                    <a:pt x="14824" y="6981"/>
                    <a:pt x="14931" y="5993"/>
                  </a:cubicBezTo>
                  <a:cubicBezTo>
                    <a:pt x="14967" y="5755"/>
                    <a:pt x="14978" y="5517"/>
                    <a:pt x="14978" y="5279"/>
                  </a:cubicBezTo>
                  <a:cubicBezTo>
                    <a:pt x="14990" y="4826"/>
                    <a:pt x="14967" y="4386"/>
                    <a:pt x="14812" y="3981"/>
                  </a:cubicBezTo>
                  <a:cubicBezTo>
                    <a:pt x="14752" y="3802"/>
                    <a:pt x="14669" y="3636"/>
                    <a:pt x="14562" y="3493"/>
                  </a:cubicBezTo>
                  <a:cubicBezTo>
                    <a:pt x="14431" y="3290"/>
                    <a:pt x="14252" y="3136"/>
                    <a:pt x="14026" y="3028"/>
                  </a:cubicBezTo>
                  <a:cubicBezTo>
                    <a:pt x="13837" y="2934"/>
                    <a:pt x="13612" y="2889"/>
                    <a:pt x="13389" y="2889"/>
                  </a:cubicBezTo>
                  <a:cubicBezTo>
                    <a:pt x="13303" y="2889"/>
                    <a:pt x="13216" y="2896"/>
                    <a:pt x="13133" y="2909"/>
                  </a:cubicBezTo>
                  <a:cubicBezTo>
                    <a:pt x="13014" y="2338"/>
                    <a:pt x="12692" y="1838"/>
                    <a:pt x="12252" y="1445"/>
                  </a:cubicBezTo>
                  <a:cubicBezTo>
                    <a:pt x="12073" y="1278"/>
                    <a:pt x="11883" y="1135"/>
                    <a:pt x="11680" y="1016"/>
                  </a:cubicBezTo>
                  <a:cubicBezTo>
                    <a:pt x="11245" y="755"/>
                    <a:pt x="10739" y="583"/>
                    <a:pt x="10228" y="583"/>
                  </a:cubicBezTo>
                  <a:cubicBezTo>
                    <a:pt x="10180" y="583"/>
                    <a:pt x="10133" y="585"/>
                    <a:pt x="10085" y="588"/>
                  </a:cubicBezTo>
                  <a:lnTo>
                    <a:pt x="9990" y="588"/>
                  </a:lnTo>
                  <a:cubicBezTo>
                    <a:pt x="9775" y="612"/>
                    <a:pt x="9537" y="671"/>
                    <a:pt x="9371" y="850"/>
                  </a:cubicBezTo>
                  <a:cubicBezTo>
                    <a:pt x="9323" y="909"/>
                    <a:pt x="9275" y="969"/>
                    <a:pt x="9263" y="1052"/>
                  </a:cubicBezTo>
                  <a:cubicBezTo>
                    <a:pt x="8799" y="588"/>
                    <a:pt x="8240" y="254"/>
                    <a:pt x="7608" y="88"/>
                  </a:cubicBezTo>
                  <a:cubicBezTo>
                    <a:pt x="7493" y="55"/>
                    <a:pt x="7370" y="34"/>
                    <a:pt x="7246" y="34"/>
                  </a:cubicBezTo>
                  <a:cubicBezTo>
                    <a:pt x="7140" y="34"/>
                    <a:pt x="7034" y="49"/>
                    <a:pt x="6930" y="88"/>
                  </a:cubicBezTo>
                  <a:cubicBezTo>
                    <a:pt x="6811" y="135"/>
                    <a:pt x="6692" y="231"/>
                    <a:pt x="6680" y="350"/>
                  </a:cubicBezTo>
                  <a:cubicBezTo>
                    <a:pt x="6656" y="421"/>
                    <a:pt x="6680" y="504"/>
                    <a:pt x="6704" y="564"/>
                  </a:cubicBezTo>
                  <a:cubicBezTo>
                    <a:pt x="6751" y="719"/>
                    <a:pt x="6823" y="850"/>
                    <a:pt x="6930" y="969"/>
                  </a:cubicBezTo>
                  <a:cubicBezTo>
                    <a:pt x="6632" y="778"/>
                    <a:pt x="6287" y="623"/>
                    <a:pt x="5942" y="504"/>
                  </a:cubicBezTo>
                  <a:cubicBezTo>
                    <a:pt x="5002" y="177"/>
                    <a:pt x="3997" y="0"/>
                    <a:pt x="298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4" name="Google Shape;5816;p62">
              <a:extLst>
                <a:ext uri="{FF2B5EF4-FFF2-40B4-BE49-F238E27FC236}">
                  <a16:creationId xmlns:a16="http://schemas.microsoft.com/office/drawing/2014/main" id="{053091CE-565F-9484-B7A2-20D495F60FA6}"/>
                </a:ext>
              </a:extLst>
            </p:cNvPr>
            <p:cNvSpPr/>
            <p:nvPr/>
          </p:nvSpPr>
          <p:spPr>
            <a:xfrm>
              <a:off x="5307645" y="1845673"/>
              <a:ext cx="250652" cy="305367"/>
            </a:xfrm>
            <a:custGeom>
              <a:avLst/>
              <a:gdLst/>
              <a:ahLst/>
              <a:cxnLst/>
              <a:rect l="l" t="t" r="r" b="b"/>
              <a:pathLst>
                <a:path w="5085" h="6195" extrusionOk="0">
                  <a:moveTo>
                    <a:pt x="279" y="1"/>
                  </a:moveTo>
                  <a:cubicBezTo>
                    <a:pt x="246" y="1"/>
                    <a:pt x="212" y="1"/>
                    <a:pt x="179" y="3"/>
                  </a:cubicBezTo>
                  <a:lnTo>
                    <a:pt x="84" y="3"/>
                  </a:lnTo>
                  <a:cubicBezTo>
                    <a:pt x="12" y="253"/>
                    <a:pt x="0" y="455"/>
                    <a:pt x="12" y="646"/>
                  </a:cubicBezTo>
                  <a:cubicBezTo>
                    <a:pt x="72" y="1122"/>
                    <a:pt x="358" y="1527"/>
                    <a:pt x="691" y="1872"/>
                  </a:cubicBezTo>
                  <a:cubicBezTo>
                    <a:pt x="369" y="2051"/>
                    <a:pt x="0" y="2313"/>
                    <a:pt x="60" y="2694"/>
                  </a:cubicBezTo>
                  <a:cubicBezTo>
                    <a:pt x="72" y="2837"/>
                    <a:pt x="179" y="2968"/>
                    <a:pt x="274" y="3075"/>
                  </a:cubicBezTo>
                  <a:cubicBezTo>
                    <a:pt x="548" y="3349"/>
                    <a:pt x="905" y="3491"/>
                    <a:pt x="1262" y="3527"/>
                  </a:cubicBezTo>
                  <a:cubicBezTo>
                    <a:pt x="1322" y="3527"/>
                    <a:pt x="1382" y="3527"/>
                    <a:pt x="1441" y="3551"/>
                  </a:cubicBezTo>
                  <a:cubicBezTo>
                    <a:pt x="1632" y="3670"/>
                    <a:pt x="1465" y="3968"/>
                    <a:pt x="1512" y="4194"/>
                  </a:cubicBezTo>
                  <a:cubicBezTo>
                    <a:pt x="1556" y="4385"/>
                    <a:pt x="1758" y="4462"/>
                    <a:pt x="1970" y="4462"/>
                  </a:cubicBezTo>
                  <a:cubicBezTo>
                    <a:pt x="2049" y="4462"/>
                    <a:pt x="2129" y="4451"/>
                    <a:pt x="2203" y="4432"/>
                  </a:cubicBezTo>
                  <a:cubicBezTo>
                    <a:pt x="2391" y="4378"/>
                    <a:pt x="2598" y="4291"/>
                    <a:pt x="2791" y="4291"/>
                  </a:cubicBezTo>
                  <a:cubicBezTo>
                    <a:pt x="2855" y="4291"/>
                    <a:pt x="2917" y="4301"/>
                    <a:pt x="2977" y="4325"/>
                  </a:cubicBezTo>
                  <a:cubicBezTo>
                    <a:pt x="3298" y="4444"/>
                    <a:pt x="3370" y="4861"/>
                    <a:pt x="3465" y="5194"/>
                  </a:cubicBezTo>
                  <a:cubicBezTo>
                    <a:pt x="3548" y="5468"/>
                    <a:pt x="3668" y="5754"/>
                    <a:pt x="3846" y="5992"/>
                  </a:cubicBezTo>
                  <a:cubicBezTo>
                    <a:pt x="3894" y="6051"/>
                    <a:pt x="3953" y="6123"/>
                    <a:pt x="4013" y="6158"/>
                  </a:cubicBezTo>
                  <a:cubicBezTo>
                    <a:pt x="4057" y="6183"/>
                    <a:pt x="4103" y="6194"/>
                    <a:pt x="4151" y="6194"/>
                  </a:cubicBezTo>
                  <a:cubicBezTo>
                    <a:pt x="4305" y="6194"/>
                    <a:pt x="4468" y="6078"/>
                    <a:pt x="4596" y="5968"/>
                  </a:cubicBezTo>
                  <a:cubicBezTo>
                    <a:pt x="4739" y="5813"/>
                    <a:pt x="4894" y="5635"/>
                    <a:pt x="5025" y="5444"/>
                  </a:cubicBezTo>
                  <a:cubicBezTo>
                    <a:pt x="5061" y="5206"/>
                    <a:pt x="5072" y="4968"/>
                    <a:pt x="5072" y="4730"/>
                  </a:cubicBezTo>
                  <a:cubicBezTo>
                    <a:pt x="5084" y="4277"/>
                    <a:pt x="5061" y="3837"/>
                    <a:pt x="4906" y="3432"/>
                  </a:cubicBezTo>
                  <a:cubicBezTo>
                    <a:pt x="4846" y="3253"/>
                    <a:pt x="4763" y="3087"/>
                    <a:pt x="4656" y="2944"/>
                  </a:cubicBezTo>
                  <a:cubicBezTo>
                    <a:pt x="4596" y="2968"/>
                    <a:pt x="4525" y="3027"/>
                    <a:pt x="4477" y="3075"/>
                  </a:cubicBezTo>
                  <a:cubicBezTo>
                    <a:pt x="4346" y="3241"/>
                    <a:pt x="4287" y="3444"/>
                    <a:pt x="4251" y="3658"/>
                  </a:cubicBezTo>
                  <a:cubicBezTo>
                    <a:pt x="3882" y="3468"/>
                    <a:pt x="3465" y="3349"/>
                    <a:pt x="3048" y="3313"/>
                  </a:cubicBezTo>
                  <a:cubicBezTo>
                    <a:pt x="2858" y="3301"/>
                    <a:pt x="2632" y="3289"/>
                    <a:pt x="2525" y="3122"/>
                  </a:cubicBezTo>
                  <a:cubicBezTo>
                    <a:pt x="2394" y="2884"/>
                    <a:pt x="2667" y="2575"/>
                    <a:pt x="2536" y="2301"/>
                  </a:cubicBezTo>
                  <a:cubicBezTo>
                    <a:pt x="2477" y="2134"/>
                    <a:pt x="2286" y="2063"/>
                    <a:pt x="2144" y="1956"/>
                  </a:cubicBezTo>
                  <a:cubicBezTo>
                    <a:pt x="2024" y="1872"/>
                    <a:pt x="1929" y="1765"/>
                    <a:pt x="1870" y="1634"/>
                  </a:cubicBezTo>
                  <a:cubicBezTo>
                    <a:pt x="1846" y="1551"/>
                    <a:pt x="1810" y="1479"/>
                    <a:pt x="1810" y="1408"/>
                  </a:cubicBezTo>
                  <a:cubicBezTo>
                    <a:pt x="1822" y="1134"/>
                    <a:pt x="2155" y="1051"/>
                    <a:pt x="2346" y="872"/>
                  </a:cubicBezTo>
                  <a:cubicBezTo>
                    <a:pt x="2167" y="705"/>
                    <a:pt x="1977" y="562"/>
                    <a:pt x="1763" y="443"/>
                  </a:cubicBezTo>
                  <a:cubicBezTo>
                    <a:pt x="1315" y="175"/>
                    <a:pt x="804" y="1"/>
                    <a:pt x="279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5" name="Google Shape;5817;p62">
              <a:extLst>
                <a:ext uri="{FF2B5EF4-FFF2-40B4-BE49-F238E27FC236}">
                  <a16:creationId xmlns:a16="http://schemas.microsoft.com/office/drawing/2014/main" id="{4A6F1164-15E2-6564-D192-84F4DFFF5551}"/>
                </a:ext>
              </a:extLst>
            </p:cNvPr>
            <p:cNvSpPr/>
            <p:nvPr/>
          </p:nvSpPr>
          <p:spPr>
            <a:xfrm>
              <a:off x="5366895" y="2242135"/>
              <a:ext cx="183171" cy="220830"/>
            </a:xfrm>
            <a:custGeom>
              <a:avLst/>
              <a:gdLst/>
              <a:ahLst/>
              <a:cxnLst/>
              <a:rect l="l" t="t" r="r" b="b"/>
              <a:pathLst>
                <a:path w="3716" h="4480" extrusionOk="0">
                  <a:moveTo>
                    <a:pt x="2317" y="1"/>
                  </a:moveTo>
                  <a:cubicBezTo>
                    <a:pt x="972" y="1"/>
                    <a:pt x="227" y="1554"/>
                    <a:pt x="72" y="2699"/>
                  </a:cubicBezTo>
                  <a:cubicBezTo>
                    <a:pt x="25" y="2985"/>
                    <a:pt x="1" y="3295"/>
                    <a:pt x="72" y="3580"/>
                  </a:cubicBezTo>
                  <a:cubicBezTo>
                    <a:pt x="194" y="4112"/>
                    <a:pt x="616" y="4479"/>
                    <a:pt x="1154" y="4479"/>
                  </a:cubicBezTo>
                  <a:cubicBezTo>
                    <a:pt x="1193" y="4479"/>
                    <a:pt x="1234" y="4477"/>
                    <a:pt x="1275" y="4473"/>
                  </a:cubicBezTo>
                  <a:cubicBezTo>
                    <a:pt x="1799" y="4426"/>
                    <a:pt x="2311" y="4116"/>
                    <a:pt x="2692" y="3771"/>
                  </a:cubicBezTo>
                  <a:cubicBezTo>
                    <a:pt x="3323" y="3223"/>
                    <a:pt x="3704" y="2425"/>
                    <a:pt x="3704" y="1616"/>
                  </a:cubicBezTo>
                  <a:cubicBezTo>
                    <a:pt x="3716" y="1235"/>
                    <a:pt x="3632" y="842"/>
                    <a:pt x="3406" y="520"/>
                  </a:cubicBezTo>
                  <a:cubicBezTo>
                    <a:pt x="3204" y="247"/>
                    <a:pt x="2930" y="92"/>
                    <a:pt x="2656" y="32"/>
                  </a:cubicBezTo>
                  <a:cubicBezTo>
                    <a:pt x="2539" y="11"/>
                    <a:pt x="2426" y="1"/>
                    <a:pt x="231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5818;p62">
              <a:extLst>
                <a:ext uri="{FF2B5EF4-FFF2-40B4-BE49-F238E27FC236}">
                  <a16:creationId xmlns:a16="http://schemas.microsoft.com/office/drawing/2014/main" id="{791EE188-6769-BACC-A6B8-7AD1864A6752}"/>
                </a:ext>
              </a:extLst>
            </p:cNvPr>
            <p:cNvSpPr/>
            <p:nvPr/>
          </p:nvSpPr>
          <p:spPr>
            <a:xfrm>
              <a:off x="5425011" y="2301237"/>
              <a:ext cx="90452" cy="104500"/>
            </a:xfrm>
            <a:custGeom>
              <a:avLst/>
              <a:gdLst/>
              <a:ahLst/>
              <a:cxnLst/>
              <a:rect l="l" t="t" r="r" b="b"/>
              <a:pathLst>
                <a:path w="1835" h="2120" extrusionOk="0">
                  <a:moveTo>
                    <a:pt x="1275" y="0"/>
                  </a:moveTo>
                  <a:cubicBezTo>
                    <a:pt x="989" y="0"/>
                    <a:pt x="751" y="179"/>
                    <a:pt x="584" y="369"/>
                  </a:cubicBezTo>
                  <a:cubicBezTo>
                    <a:pt x="179" y="834"/>
                    <a:pt x="1" y="1441"/>
                    <a:pt x="60" y="2048"/>
                  </a:cubicBezTo>
                  <a:cubicBezTo>
                    <a:pt x="66" y="2096"/>
                    <a:pt x="102" y="2119"/>
                    <a:pt x="136" y="2119"/>
                  </a:cubicBezTo>
                  <a:cubicBezTo>
                    <a:pt x="170" y="2119"/>
                    <a:pt x="203" y="2096"/>
                    <a:pt x="203" y="2048"/>
                  </a:cubicBezTo>
                  <a:cubicBezTo>
                    <a:pt x="179" y="1560"/>
                    <a:pt x="346" y="1048"/>
                    <a:pt x="644" y="667"/>
                  </a:cubicBezTo>
                  <a:cubicBezTo>
                    <a:pt x="703" y="572"/>
                    <a:pt x="775" y="488"/>
                    <a:pt x="858" y="417"/>
                  </a:cubicBezTo>
                  <a:cubicBezTo>
                    <a:pt x="953" y="512"/>
                    <a:pt x="1013" y="631"/>
                    <a:pt x="1036" y="750"/>
                  </a:cubicBezTo>
                  <a:cubicBezTo>
                    <a:pt x="1048" y="834"/>
                    <a:pt x="1048" y="893"/>
                    <a:pt x="1048" y="976"/>
                  </a:cubicBezTo>
                  <a:lnTo>
                    <a:pt x="1048" y="1036"/>
                  </a:lnTo>
                  <a:lnTo>
                    <a:pt x="1048" y="1048"/>
                  </a:lnTo>
                  <a:lnTo>
                    <a:pt x="1048" y="1084"/>
                  </a:lnTo>
                  <a:cubicBezTo>
                    <a:pt x="1036" y="1131"/>
                    <a:pt x="1025" y="1167"/>
                    <a:pt x="1036" y="1215"/>
                  </a:cubicBezTo>
                  <a:cubicBezTo>
                    <a:pt x="1036" y="1263"/>
                    <a:pt x="1081" y="1301"/>
                    <a:pt x="1128" y="1301"/>
                  </a:cubicBezTo>
                  <a:cubicBezTo>
                    <a:pt x="1150" y="1301"/>
                    <a:pt x="1172" y="1293"/>
                    <a:pt x="1191" y="1274"/>
                  </a:cubicBezTo>
                  <a:cubicBezTo>
                    <a:pt x="1263" y="1203"/>
                    <a:pt x="1275" y="1084"/>
                    <a:pt x="1287" y="976"/>
                  </a:cubicBezTo>
                  <a:cubicBezTo>
                    <a:pt x="1310" y="881"/>
                    <a:pt x="1287" y="786"/>
                    <a:pt x="1263" y="691"/>
                  </a:cubicBezTo>
                  <a:cubicBezTo>
                    <a:pt x="1215" y="548"/>
                    <a:pt x="1144" y="417"/>
                    <a:pt x="1036" y="298"/>
                  </a:cubicBezTo>
                  <a:cubicBezTo>
                    <a:pt x="1084" y="262"/>
                    <a:pt x="1132" y="250"/>
                    <a:pt x="1191" y="238"/>
                  </a:cubicBezTo>
                  <a:cubicBezTo>
                    <a:pt x="1226" y="223"/>
                    <a:pt x="1265" y="217"/>
                    <a:pt x="1306" y="217"/>
                  </a:cubicBezTo>
                  <a:cubicBezTo>
                    <a:pt x="1362" y="217"/>
                    <a:pt x="1422" y="229"/>
                    <a:pt x="1477" y="250"/>
                  </a:cubicBezTo>
                  <a:cubicBezTo>
                    <a:pt x="1560" y="298"/>
                    <a:pt x="1608" y="381"/>
                    <a:pt x="1691" y="429"/>
                  </a:cubicBezTo>
                  <a:cubicBezTo>
                    <a:pt x="1704" y="435"/>
                    <a:pt x="1718" y="438"/>
                    <a:pt x="1732" y="438"/>
                  </a:cubicBezTo>
                  <a:cubicBezTo>
                    <a:pt x="1773" y="438"/>
                    <a:pt x="1817" y="413"/>
                    <a:pt x="1834" y="369"/>
                  </a:cubicBezTo>
                  <a:cubicBezTo>
                    <a:pt x="1822" y="131"/>
                    <a:pt x="1477" y="0"/>
                    <a:pt x="1275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7" name="Google Shape;5821;p62">
              <a:extLst>
                <a:ext uri="{FF2B5EF4-FFF2-40B4-BE49-F238E27FC236}">
                  <a16:creationId xmlns:a16="http://schemas.microsoft.com/office/drawing/2014/main" id="{F1625181-4F6B-AD29-6EF3-47D367478B56}"/>
                </a:ext>
              </a:extLst>
            </p:cNvPr>
            <p:cNvSpPr/>
            <p:nvPr/>
          </p:nvSpPr>
          <p:spPr>
            <a:xfrm>
              <a:off x="5073456" y="2154295"/>
              <a:ext cx="105782" cy="38596"/>
            </a:xfrm>
            <a:custGeom>
              <a:avLst/>
              <a:gdLst/>
              <a:ahLst/>
              <a:cxnLst/>
              <a:rect l="l" t="t" r="r" b="b"/>
              <a:pathLst>
                <a:path w="2146" h="783" extrusionOk="0">
                  <a:moveTo>
                    <a:pt x="538" y="0"/>
                  </a:moveTo>
                  <a:cubicBezTo>
                    <a:pt x="502" y="0"/>
                    <a:pt x="465" y="2"/>
                    <a:pt x="429" y="5"/>
                  </a:cubicBezTo>
                  <a:cubicBezTo>
                    <a:pt x="287" y="16"/>
                    <a:pt x="120" y="76"/>
                    <a:pt x="60" y="207"/>
                  </a:cubicBezTo>
                  <a:cubicBezTo>
                    <a:pt x="1" y="326"/>
                    <a:pt x="37" y="457"/>
                    <a:pt x="108" y="552"/>
                  </a:cubicBezTo>
                  <a:cubicBezTo>
                    <a:pt x="238" y="726"/>
                    <a:pt x="445" y="767"/>
                    <a:pt x="658" y="767"/>
                  </a:cubicBezTo>
                  <a:cubicBezTo>
                    <a:pt x="737" y="767"/>
                    <a:pt x="817" y="761"/>
                    <a:pt x="894" y="755"/>
                  </a:cubicBezTo>
                  <a:cubicBezTo>
                    <a:pt x="953" y="751"/>
                    <a:pt x="1013" y="749"/>
                    <a:pt x="1073" y="749"/>
                  </a:cubicBezTo>
                  <a:cubicBezTo>
                    <a:pt x="1193" y="749"/>
                    <a:pt x="1314" y="755"/>
                    <a:pt x="1441" y="755"/>
                  </a:cubicBezTo>
                  <a:cubicBezTo>
                    <a:pt x="1494" y="755"/>
                    <a:pt x="1679" y="783"/>
                    <a:pt x="1839" y="783"/>
                  </a:cubicBezTo>
                  <a:cubicBezTo>
                    <a:pt x="2006" y="783"/>
                    <a:pt x="2146" y="752"/>
                    <a:pt x="2072" y="624"/>
                  </a:cubicBezTo>
                  <a:cubicBezTo>
                    <a:pt x="2061" y="600"/>
                    <a:pt x="2013" y="564"/>
                    <a:pt x="1977" y="540"/>
                  </a:cubicBezTo>
                  <a:cubicBezTo>
                    <a:pt x="1894" y="493"/>
                    <a:pt x="1799" y="433"/>
                    <a:pt x="1715" y="386"/>
                  </a:cubicBezTo>
                  <a:cubicBezTo>
                    <a:pt x="1365" y="178"/>
                    <a:pt x="945" y="0"/>
                    <a:pt x="538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8" name="Google Shape;5822;p62">
              <a:extLst>
                <a:ext uri="{FF2B5EF4-FFF2-40B4-BE49-F238E27FC236}">
                  <a16:creationId xmlns:a16="http://schemas.microsoft.com/office/drawing/2014/main" id="{1AB93D9D-5326-57C9-2317-709EDF7CD818}"/>
                </a:ext>
              </a:extLst>
            </p:cNvPr>
            <p:cNvSpPr/>
            <p:nvPr/>
          </p:nvSpPr>
          <p:spPr>
            <a:xfrm>
              <a:off x="4889496" y="2152176"/>
              <a:ext cx="80741" cy="38251"/>
            </a:xfrm>
            <a:custGeom>
              <a:avLst/>
              <a:gdLst/>
              <a:ahLst/>
              <a:cxnLst/>
              <a:rect l="l" t="t" r="r" b="b"/>
              <a:pathLst>
                <a:path w="1638" h="776" extrusionOk="0">
                  <a:moveTo>
                    <a:pt x="1094" y="0"/>
                  </a:moveTo>
                  <a:cubicBezTo>
                    <a:pt x="794" y="0"/>
                    <a:pt x="495" y="156"/>
                    <a:pt x="268" y="321"/>
                  </a:cubicBezTo>
                  <a:cubicBezTo>
                    <a:pt x="209" y="369"/>
                    <a:pt x="149" y="417"/>
                    <a:pt x="101" y="476"/>
                  </a:cubicBezTo>
                  <a:cubicBezTo>
                    <a:pt x="66" y="500"/>
                    <a:pt x="54" y="524"/>
                    <a:pt x="42" y="560"/>
                  </a:cubicBezTo>
                  <a:cubicBezTo>
                    <a:pt x="1" y="711"/>
                    <a:pt x="155" y="743"/>
                    <a:pt x="308" y="743"/>
                  </a:cubicBezTo>
                  <a:cubicBezTo>
                    <a:pt x="420" y="743"/>
                    <a:pt x="531" y="726"/>
                    <a:pt x="566" y="726"/>
                  </a:cubicBezTo>
                  <a:cubicBezTo>
                    <a:pt x="709" y="726"/>
                    <a:pt x="840" y="726"/>
                    <a:pt x="994" y="750"/>
                  </a:cubicBezTo>
                  <a:cubicBezTo>
                    <a:pt x="1076" y="763"/>
                    <a:pt x="1162" y="776"/>
                    <a:pt x="1244" y="776"/>
                  </a:cubicBezTo>
                  <a:cubicBezTo>
                    <a:pt x="1390" y="776"/>
                    <a:pt x="1521" y="735"/>
                    <a:pt x="1590" y="583"/>
                  </a:cubicBezTo>
                  <a:cubicBezTo>
                    <a:pt x="1637" y="476"/>
                    <a:pt x="1637" y="357"/>
                    <a:pt x="1554" y="238"/>
                  </a:cubicBezTo>
                  <a:cubicBezTo>
                    <a:pt x="1483" y="95"/>
                    <a:pt x="1352" y="24"/>
                    <a:pt x="1232" y="12"/>
                  </a:cubicBezTo>
                  <a:cubicBezTo>
                    <a:pt x="1186" y="4"/>
                    <a:pt x="1140" y="0"/>
                    <a:pt x="1094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9" name="Google Shape;5823;p62">
              <a:extLst>
                <a:ext uri="{FF2B5EF4-FFF2-40B4-BE49-F238E27FC236}">
                  <a16:creationId xmlns:a16="http://schemas.microsoft.com/office/drawing/2014/main" id="{1EC28CB5-990C-64EC-D653-E6D94BDA4BEF}"/>
                </a:ext>
              </a:extLst>
            </p:cNvPr>
            <p:cNvSpPr/>
            <p:nvPr/>
          </p:nvSpPr>
          <p:spPr>
            <a:xfrm>
              <a:off x="4959590" y="2234298"/>
              <a:ext cx="49391" cy="128752"/>
            </a:xfrm>
            <a:custGeom>
              <a:avLst/>
              <a:gdLst/>
              <a:ahLst/>
              <a:cxnLst/>
              <a:rect l="l" t="t" r="r" b="b"/>
              <a:pathLst>
                <a:path w="1002" h="2612" extrusionOk="0">
                  <a:moveTo>
                    <a:pt x="689" y="0"/>
                  </a:moveTo>
                  <a:cubicBezTo>
                    <a:pt x="655" y="0"/>
                    <a:pt x="625" y="30"/>
                    <a:pt x="632" y="72"/>
                  </a:cubicBezTo>
                  <a:cubicBezTo>
                    <a:pt x="715" y="429"/>
                    <a:pt x="799" y="822"/>
                    <a:pt x="811" y="1191"/>
                  </a:cubicBezTo>
                  <a:cubicBezTo>
                    <a:pt x="823" y="1275"/>
                    <a:pt x="823" y="1382"/>
                    <a:pt x="823" y="1465"/>
                  </a:cubicBezTo>
                  <a:lnTo>
                    <a:pt x="823" y="1501"/>
                  </a:lnTo>
                  <a:cubicBezTo>
                    <a:pt x="799" y="1489"/>
                    <a:pt x="763" y="1465"/>
                    <a:pt x="727" y="1465"/>
                  </a:cubicBezTo>
                  <a:cubicBezTo>
                    <a:pt x="679" y="1457"/>
                    <a:pt x="627" y="1451"/>
                    <a:pt x="573" y="1451"/>
                  </a:cubicBezTo>
                  <a:cubicBezTo>
                    <a:pt x="481" y="1451"/>
                    <a:pt x="386" y="1468"/>
                    <a:pt x="311" y="1513"/>
                  </a:cubicBezTo>
                  <a:cubicBezTo>
                    <a:pt x="49" y="1668"/>
                    <a:pt x="1" y="2025"/>
                    <a:pt x="96" y="2275"/>
                  </a:cubicBezTo>
                  <a:cubicBezTo>
                    <a:pt x="156" y="2406"/>
                    <a:pt x="263" y="2525"/>
                    <a:pt x="406" y="2584"/>
                  </a:cubicBezTo>
                  <a:cubicBezTo>
                    <a:pt x="455" y="2602"/>
                    <a:pt x="508" y="2612"/>
                    <a:pt x="562" y="2612"/>
                  </a:cubicBezTo>
                  <a:cubicBezTo>
                    <a:pt x="653" y="2612"/>
                    <a:pt x="743" y="2585"/>
                    <a:pt x="811" y="2525"/>
                  </a:cubicBezTo>
                  <a:cubicBezTo>
                    <a:pt x="834" y="2489"/>
                    <a:pt x="811" y="2430"/>
                    <a:pt x="763" y="2430"/>
                  </a:cubicBezTo>
                  <a:cubicBezTo>
                    <a:pt x="737" y="2432"/>
                    <a:pt x="711" y="2434"/>
                    <a:pt x="685" y="2434"/>
                  </a:cubicBezTo>
                  <a:cubicBezTo>
                    <a:pt x="581" y="2434"/>
                    <a:pt x="480" y="2411"/>
                    <a:pt x="394" y="2334"/>
                  </a:cubicBezTo>
                  <a:cubicBezTo>
                    <a:pt x="287" y="2251"/>
                    <a:pt x="239" y="2108"/>
                    <a:pt x="239" y="1977"/>
                  </a:cubicBezTo>
                  <a:cubicBezTo>
                    <a:pt x="263" y="1846"/>
                    <a:pt x="322" y="1715"/>
                    <a:pt x="453" y="1668"/>
                  </a:cubicBezTo>
                  <a:cubicBezTo>
                    <a:pt x="494" y="1659"/>
                    <a:pt x="541" y="1646"/>
                    <a:pt x="586" y="1646"/>
                  </a:cubicBezTo>
                  <a:cubicBezTo>
                    <a:pt x="606" y="1646"/>
                    <a:pt x="625" y="1648"/>
                    <a:pt x="644" y="1656"/>
                  </a:cubicBezTo>
                  <a:cubicBezTo>
                    <a:pt x="703" y="1668"/>
                    <a:pt x="763" y="1692"/>
                    <a:pt x="823" y="1692"/>
                  </a:cubicBezTo>
                  <a:cubicBezTo>
                    <a:pt x="832" y="1693"/>
                    <a:pt x="842" y="1694"/>
                    <a:pt x="851" y="1694"/>
                  </a:cubicBezTo>
                  <a:cubicBezTo>
                    <a:pt x="960" y="1694"/>
                    <a:pt x="1001" y="1565"/>
                    <a:pt x="1001" y="1477"/>
                  </a:cubicBezTo>
                  <a:cubicBezTo>
                    <a:pt x="1001" y="1311"/>
                    <a:pt x="977" y="1144"/>
                    <a:pt x="953" y="977"/>
                  </a:cubicBezTo>
                  <a:cubicBezTo>
                    <a:pt x="918" y="668"/>
                    <a:pt x="858" y="358"/>
                    <a:pt x="751" y="48"/>
                  </a:cubicBezTo>
                  <a:cubicBezTo>
                    <a:pt x="736" y="14"/>
                    <a:pt x="712" y="0"/>
                    <a:pt x="689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0" name="Google Shape;5824;p62">
              <a:extLst>
                <a:ext uri="{FF2B5EF4-FFF2-40B4-BE49-F238E27FC236}">
                  <a16:creationId xmlns:a16="http://schemas.microsoft.com/office/drawing/2014/main" id="{34093772-C818-9BFD-55F3-D332A675F553}"/>
                </a:ext>
              </a:extLst>
            </p:cNvPr>
            <p:cNvSpPr/>
            <p:nvPr/>
          </p:nvSpPr>
          <p:spPr>
            <a:xfrm>
              <a:off x="5075822" y="2276196"/>
              <a:ext cx="102627" cy="39385"/>
            </a:xfrm>
            <a:custGeom>
              <a:avLst/>
              <a:gdLst/>
              <a:ahLst/>
              <a:cxnLst/>
              <a:rect l="l" t="t" r="r" b="b"/>
              <a:pathLst>
                <a:path w="2082" h="799" extrusionOk="0">
                  <a:moveTo>
                    <a:pt x="1040" y="1"/>
                  </a:moveTo>
                  <a:cubicBezTo>
                    <a:pt x="995" y="1"/>
                    <a:pt x="951" y="3"/>
                    <a:pt x="905" y="8"/>
                  </a:cubicBezTo>
                  <a:cubicBezTo>
                    <a:pt x="679" y="44"/>
                    <a:pt x="489" y="115"/>
                    <a:pt x="322" y="246"/>
                  </a:cubicBezTo>
                  <a:cubicBezTo>
                    <a:pt x="239" y="318"/>
                    <a:pt x="179" y="377"/>
                    <a:pt x="119" y="472"/>
                  </a:cubicBezTo>
                  <a:cubicBezTo>
                    <a:pt x="60" y="544"/>
                    <a:pt x="0" y="663"/>
                    <a:pt x="0" y="734"/>
                  </a:cubicBezTo>
                  <a:cubicBezTo>
                    <a:pt x="0" y="775"/>
                    <a:pt x="28" y="799"/>
                    <a:pt x="53" y="799"/>
                  </a:cubicBezTo>
                  <a:cubicBezTo>
                    <a:pt x="65" y="799"/>
                    <a:pt x="76" y="793"/>
                    <a:pt x="84" y="782"/>
                  </a:cubicBezTo>
                  <a:cubicBezTo>
                    <a:pt x="143" y="722"/>
                    <a:pt x="179" y="639"/>
                    <a:pt x="239" y="580"/>
                  </a:cubicBezTo>
                  <a:cubicBezTo>
                    <a:pt x="298" y="520"/>
                    <a:pt x="358" y="437"/>
                    <a:pt x="429" y="401"/>
                  </a:cubicBezTo>
                  <a:cubicBezTo>
                    <a:pt x="572" y="294"/>
                    <a:pt x="739" y="222"/>
                    <a:pt x="917" y="199"/>
                  </a:cubicBezTo>
                  <a:cubicBezTo>
                    <a:pt x="943" y="197"/>
                    <a:pt x="968" y="196"/>
                    <a:pt x="994" y="196"/>
                  </a:cubicBezTo>
                  <a:cubicBezTo>
                    <a:pt x="1168" y="196"/>
                    <a:pt x="1333" y="231"/>
                    <a:pt x="1489" y="294"/>
                  </a:cubicBezTo>
                  <a:cubicBezTo>
                    <a:pt x="1572" y="341"/>
                    <a:pt x="1667" y="377"/>
                    <a:pt x="1751" y="437"/>
                  </a:cubicBezTo>
                  <a:cubicBezTo>
                    <a:pt x="1846" y="496"/>
                    <a:pt x="1905" y="580"/>
                    <a:pt x="1989" y="615"/>
                  </a:cubicBezTo>
                  <a:cubicBezTo>
                    <a:pt x="2000" y="620"/>
                    <a:pt x="2010" y="622"/>
                    <a:pt x="2019" y="622"/>
                  </a:cubicBezTo>
                  <a:cubicBezTo>
                    <a:pt x="2060" y="622"/>
                    <a:pt x="2082" y="583"/>
                    <a:pt x="2072" y="544"/>
                  </a:cubicBezTo>
                  <a:cubicBezTo>
                    <a:pt x="2024" y="437"/>
                    <a:pt x="1929" y="353"/>
                    <a:pt x="1846" y="294"/>
                  </a:cubicBezTo>
                  <a:cubicBezTo>
                    <a:pt x="1751" y="222"/>
                    <a:pt x="1643" y="163"/>
                    <a:pt x="1548" y="115"/>
                  </a:cubicBezTo>
                  <a:cubicBezTo>
                    <a:pt x="1386" y="39"/>
                    <a:pt x="1217" y="1"/>
                    <a:pt x="1040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1" name="Google Shape;5825;p62">
              <a:extLst>
                <a:ext uri="{FF2B5EF4-FFF2-40B4-BE49-F238E27FC236}">
                  <a16:creationId xmlns:a16="http://schemas.microsoft.com/office/drawing/2014/main" id="{8D06EEC4-9BF4-36F0-D2C1-0565C7951B69}"/>
                </a:ext>
              </a:extLst>
            </p:cNvPr>
            <p:cNvSpPr/>
            <p:nvPr/>
          </p:nvSpPr>
          <p:spPr>
            <a:xfrm>
              <a:off x="4887031" y="2276196"/>
              <a:ext cx="66151" cy="39385"/>
            </a:xfrm>
            <a:custGeom>
              <a:avLst/>
              <a:gdLst/>
              <a:ahLst/>
              <a:cxnLst/>
              <a:rect l="l" t="t" r="r" b="b"/>
              <a:pathLst>
                <a:path w="1342" h="799" extrusionOk="0">
                  <a:moveTo>
                    <a:pt x="686" y="1"/>
                  </a:moveTo>
                  <a:cubicBezTo>
                    <a:pt x="575" y="1"/>
                    <a:pt x="468" y="39"/>
                    <a:pt x="354" y="115"/>
                  </a:cubicBezTo>
                  <a:cubicBezTo>
                    <a:pt x="282" y="163"/>
                    <a:pt x="223" y="222"/>
                    <a:pt x="163" y="294"/>
                  </a:cubicBezTo>
                  <a:cubicBezTo>
                    <a:pt x="104" y="353"/>
                    <a:pt x="44" y="437"/>
                    <a:pt x="20" y="544"/>
                  </a:cubicBezTo>
                  <a:cubicBezTo>
                    <a:pt x="1" y="583"/>
                    <a:pt x="21" y="622"/>
                    <a:pt x="42" y="622"/>
                  </a:cubicBezTo>
                  <a:cubicBezTo>
                    <a:pt x="47" y="622"/>
                    <a:pt x="52" y="620"/>
                    <a:pt x="56" y="615"/>
                  </a:cubicBezTo>
                  <a:cubicBezTo>
                    <a:pt x="116" y="580"/>
                    <a:pt x="163" y="496"/>
                    <a:pt x="211" y="437"/>
                  </a:cubicBezTo>
                  <a:cubicBezTo>
                    <a:pt x="270" y="377"/>
                    <a:pt x="318" y="341"/>
                    <a:pt x="390" y="294"/>
                  </a:cubicBezTo>
                  <a:cubicBezTo>
                    <a:pt x="493" y="231"/>
                    <a:pt x="597" y="196"/>
                    <a:pt x="701" y="196"/>
                  </a:cubicBezTo>
                  <a:cubicBezTo>
                    <a:pt x="716" y="196"/>
                    <a:pt x="732" y="197"/>
                    <a:pt x="747" y="199"/>
                  </a:cubicBezTo>
                  <a:cubicBezTo>
                    <a:pt x="866" y="222"/>
                    <a:pt x="973" y="294"/>
                    <a:pt x="1056" y="401"/>
                  </a:cubicBezTo>
                  <a:cubicBezTo>
                    <a:pt x="1104" y="437"/>
                    <a:pt x="1152" y="520"/>
                    <a:pt x="1175" y="580"/>
                  </a:cubicBezTo>
                  <a:cubicBezTo>
                    <a:pt x="1211" y="639"/>
                    <a:pt x="1235" y="722"/>
                    <a:pt x="1282" y="782"/>
                  </a:cubicBezTo>
                  <a:cubicBezTo>
                    <a:pt x="1286" y="793"/>
                    <a:pt x="1294" y="799"/>
                    <a:pt x="1302" y="799"/>
                  </a:cubicBezTo>
                  <a:cubicBezTo>
                    <a:pt x="1320" y="799"/>
                    <a:pt x="1342" y="775"/>
                    <a:pt x="1342" y="734"/>
                  </a:cubicBezTo>
                  <a:cubicBezTo>
                    <a:pt x="1342" y="663"/>
                    <a:pt x="1306" y="544"/>
                    <a:pt x="1282" y="472"/>
                  </a:cubicBezTo>
                  <a:cubicBezTo>
                    <a:pt x="1235" y="377"/>
                    <a:pt x="1211" y="318"/>
                    <a:pt x="1152" y="246"/>
                  </a:cubicBezTo>
                  <a:cubicBezTo>
                    <a:pt x="1044" y="115"/>
                    <a:pt x="913" y="44"/>
                    <a:pt x="771" y="8"/>
                  </a:cubicBezTo>
                  <a:cubicBezTo>
                    <a:pt x="742" y="3"/>
                    <a:pt x="714" y="1"/>
                    <a:pt x="68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2" name="Google Shape;5826;p62">
              <a:extLst>
                <a:ext uri="{FF2B5EF4-FFF2-40B4-BE49-F238E27FC236}">
                  <a16:creationId xmlns:a16="http://schemas.microsoft.com/office/drawing/2014/main" id="{983B26E0-0EB4-6082-E4F2-456583B38B4D}"/>
                </a:ext>
              </a:extLst>
            </p:cNvPr>
            <p:cNvSpPr/>
            <p:nvPr/>
          </p:nvSpPr>
          <p:spPr>
            <a:xfrm>
              <a:off x="4947119" y="2359945"/>
              <a:ext cx="150194" cy="49440"/>
            </a:xfrm>
            <a:custGeom>
              <a:avLst/>
              <a:gdLst/>
              <a:ahLst/>
              <a:cxnLst/>
              <a:rect l="l" t="t" r="r" b="b"/>
              <a:pathLst>
                <a:path w="3047" h="1003" extrusionOk="0">
                  <a:moveTo>
                    <a:pt x="2970" y="1"/>
                  </a:moveTo>
                  <a:cubicBezTo>
                    <a:pt x="2958" y="1"/>
                    <a:pt x="2945" y="4"/>
                    <a:pt x="2933" y="12"/>
                  </a:cubicBezTo>
                  <a:cubicBezTo>
                    <a:pt x="2826" y="83"/>
                    <a:pt x="2730" y="178"/>
                    <a:pt x="2623" y="250"/>
                  </a:cubicBezTo>
                  <a:cubicBezTo>
                    <a:pt x="2516" y="321"/>
                    <a:pt x="2409" y="393"/>
                    <a:pt x="2314" y="452"/>
                  </a:cubicBezTo>
                  <a:cubicBezTo>
                    <a:pt x="2099" y="583"/>
                    <a:pt x="1861" y="678"/>
                    <a:pt x="1623" y="738"/>
                  </a:cubicBezTo>
                  <a:cubicBezTo>
                    <a:pt x="1385" y="797"/>
                    <a:pt x="1147" y="833"/>
                    <a:pt x="897" y="833"/>
                  </a:cubicBezTo>
                  <a:cubicBezTo>
                    <a:pt x="766" y="833"/>
                    <a:pt x="647" y="809"/>
                    <a:pt x="504" y="797"/>
                  </a:cubicBezTo>
                  <a:cubicBezTo>
                    <a:pt x="373" y="774"/>
                    <a:pt x="230" y="738"/>
                    <a:pt x="123" y="655"/>
                  </a:cubicBezTo>
                  <a:cubicBezTo>
                    <a:pt x="109" y="644"/>
                    <a:pt x="95" y="639"/>
                    <a:pt x="81" y="639"/>
                  </a:cubicBezTo>
                  <a:cubicBezTo>
                    <a:pt x="36" y="639"/>
                    <a:pt x="0" y="689"/>
                    <a:pt x="28" y="726"/>
                  </a:cubicBezTo>
                  <a:cubicBezTo>
                    <a:pt x="206" y="928"/>
                    <a:pt x="540" y="976"/>
                    <a:pt x="802" y="988"/>
                  </a:cubicBezTo>
                  <a:cubicBezTo>
                    <a:pt x="880" y="998"/>
                    <a:pt x="958" y="1002"/>
                    <a:pt x="1035" y="1002"/>
                  </a:cubicBezTo>
                  <a:cubicBezTo>
                    <a:pt x="1237" y="1002"/>
                    <a:pt x="1433" y="972"/>
                    <a:pt x="1623" y="928"/>
                  </a:cubicBezTo>
                  <a:cubicBezTo>
                    <a:pt x="1897" y="869"/>
                    <a:pt x="2147" y="774"/>
                    <a:pt x="2385" y="631"/>
                  </a:cubicBezTo>
                  <a:cubicBezTo>
                    <a:pt x="2623" y="500"/>
                    <a:pt x="2873" y="321"/>
                    <a:pt x="3028" y="95"/>
                  </a:cubicBezTo>
                  <a:cubicBezTo>
                    <a:pt x="3047" y="48"/>
                    <a:pt x="3014" y="1"/>
                    <a:pt x="2970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3" name="Google Shape;5827;p62">
              <a:extLst>
                <a:ext uri="{FF2B5EF4-FFF2-40B4-BE49-F238E27FC236}">
                  <a16:creationId xmlns:a16="http://schemas.microsoft.com/office/drawing/2014/main" id="{6D86E6AA-EC50-3462-2B3E-BCFE8C234429}"/>
                </a:ext>
              </a:extLst>
            </p:cNvPr>
            <p:cNvSpPr/>
            <p:nvPr/>
          </p:nvSpPr>
          <p:spPr>
            <a:xfrm>
              <a:off x="5476078" y="3309472"/>
              <a:ext cx="80002" cy="60778"/>
            </a:xfrm>
            <a:custGeom>
              <a:avLst/>
              <a:gdLst/>
              <a:ahLst/>
              <a:cxnLst/>
              <a:rect l="l" t="t" r="r" b="b"/>
              <a:pathLst>
                <a:path w="1623" h="1233" extrusionOk="0">
                  <a:moveTo>
                    <a:pt x="1291" y="1"/>
                  </a:moveTo>
                  <a:cubicBezTo>
                    <a:pt x="1080" y="1"/>
                    <a:pt x="727" y="203"/>
                    <a:pt x="727" y="203"/>
                  </a:cubicBezTo>
                  <a:lnTo>
                    <a:pt x="0" y="1180"/>
                  </a:lnTo>
                  <a:cubicBezTo>
                    <a:pt x="0" y="1180"/>
                    <a:pt x="188" y="1232"/>
                    <a:pt x="439" y="1232"/>
                  </a:cubicBezTo>
                  <a:cubicBezTo>
                    <a:pt x="722" y="1232"/>
                    <a:pt x="1087" y="1166"/>
                    <a:pt x="1358" y="882"/>
                  </a:cubicBezTo>
                  <a:cubicBezTo>
                    <a:pt x="1623" y="598"/>
                    <a:pt x="1530" y="532"/>
                    <a:pt x="1385" y="532"/>
                  </a:cubicBezTo>
                  <a:cubicBezTo>
                    <a:pt x="1255" y="532"/>
                    <a:pt x="1084" y="584"/>
                    <a:pt x="1084" y="584"/>
                  </a:cubicBezTo>
                  <a:cubicBezTo>
                    <a:pt x="1084" y="584"/>
                    <a:pt x="1548" y="215"/>
                    <a:pt x="1417" y="49"/>
                  </a:cubicBezTo>
                  <a:cubicBezTo>
                    <a:pt x="1390" y="14"/>
                    <a:pt x="1345" y="1"/>
                    <a:pt x="1291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4" name="Google Shape;5828;p62">
              <a:extLst>
                <a:ext uri="{FF2B5EF4-FFF2-40B4-BE49-F238E27FC236}">
                  <a16:creationId xmlns:a16="http://schemas.microsoft.com/office/drawing/2014/main" id="{53683CC8-710B-6D75-9A3C-1E6D4C2EC44E}"/>
                </a:ext>
              </a:extLst>
            </p:cNvPr>
            <p:cNvSpPr/>
            <p:nvPr/>
          </p:nvSpPr>
          <p:spPr>
            <a:xfrm>
              <a:off x="5378676" y="3217294"/>
              <a:ext cx="161877" cy="152265"/>
            </a:xfrm>
            <a:custGeom>
              <a:avLst/>
              <a:gdLst/>
              <a:ahLst/>
              <a:cxnLst/>
              <a:rect l="l" t="t" r="r" b="b"/>
              <a:pathLst>
                <a:path w="3284" h="3089" extrusionOk="0">
                  <a:moveTo>
                    <a:pt x="1358" y="1"/>
                  </a:moveTo>
                  <a:cubicBezTo>
                    <a:pt x="1287" y="1"/>
                    <a:pt x="1230" y="19"/>
                    <a:pt x="1191" y="61"/>
                  </a:cubicBezTo>
                  <a:cubicBezTo>
                    <a:pt x="1191" y="61"/>
                    <a:pt x="0" y="1038"/>
                    <a:pt x="60" y="1621"/>
                  </a:cubicBezTo>
                  <a:cubicBezTo>
                    <a:pt x="117" y="2187"/>
                    <a:pt x="1630" y="3088"/>
                    <a:pt x="2037" y="3088"/>
                  </a:cubicBezTo>
                  <a:cubicBezTo>
                    <a:pt x="2050" y="3088"/>
                    <a:pt x="2061" y="3087"/>
                    <a:pt x="2072" y="3085"/>
                  </a:cubicBezTo>
                  <a:cubicBezTo>
                    <a:pt x="2417" y="3026"/>
                    <a:pt x="3239" y="1442"/>
                    <a:pt x="3262" y="1276"/>
                  </a:cubicBezTo>
                  <a:cubicBezTo>
                    <a:pt x="3283" y="1139"/>
                    <a:pt x="1911" y="1"/>
                    <a:pt x="135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5" name="Google Shape;5829;p62">
              <a:extLst>
                <a:ext uri="{FF2B5EF4-FFF2-40B4-BE49-F238E27FC236}">
                  <a16:creationId xmlns:a16="http://schemas.microsoft.com/office/drawing/2014/main" id="{E8D7496E-74FF-6B4E-EC2A-2F35EB9EE177}"/>
                </a:ext>
              </a:extLst>
            </p:cNvPr>
            <p:cNvSpPr/>
            <p:nvPr/>
          </p:nvSpPr>
          <p:spPr>
            <a:xfrm>
              <a:off x="5493676" y="3315830"/>
              <a:ext cx="28590" cy="41849"/>
            </a:xfrm>
            <a:custGeom>
              <a:avLst/>
              <a:gdLst/>
              <a:ahLst/>
              <a:cxnLst/>
              <a:rect l="l" t="t" r="r" b="b"/>
              <a:pathLst>
                <a:path w="580" h="849" extrusionOk="0">
                  <a:moveTo>
                    <a:pt x="540" y="1"/>
                  </a:moveTo>
                  <a:cubicBezTo>
                    <a:pt x="529" y="1"/>
                    <a:pt x="517" y="9"/>
                    <a:pt x="513" y="27"/>
                  </a:cubicBezTo>
                  <a:cubicBezTo>
                    <a:pt x="465" y="170"/>
                    <a:pt x="394" y="324"/>
                    <a:pt x="298" y="455"/>
                  </a:cubicBezTo>
                  <a:cubicBezTo>
                    <a:pt x="251" y="527"/>
                    <a:pt x="215" y="586"/>
                    <a:pt x="155" y="646"/>
                  </a:cubicBezTo>
                  <a:cubicBezTo>
                    <a:pt x="144" y="682"/>
                    <a:pt x="108" y="705"/>
                    <a:pt x="84" y="741"/>
                  </a:cubicBezTo>
                  <a:cubicBezTo>
                    <a:pt x="48" y="753"/>
                    <a:pt x="13" y="789"/>
                    <a:pt x="1" y="813"/>
                  </a:cubicBezTo>
                  <a:cubicBezTo>
                    <a:pt x="1" y="825"/>
                    <a:pt x="24" y="848"/>
                    <a:pt x="36" y="848"/>
                  </a:cubicBezTo>
                  <a:cubicBezTo>
                    <a:pt x="60" y="825"/>
                    <a:pt x="96" y="801"/>
                    <a:pt x="120" y="765"/>
                  </a:cubicBezTo>
                  <a:lnTo>
                    <a:pt x="215" y="682"/>
                  </a:lnTo>
                  <a:cubicBezTo>
                    <a:pt x="275" y="622"/>
                    <a:pt x="310" y="563"/>
                    <a:pt x="358" y="479"/>
                  </a:cubicBezTo>
                  <a:cubicBezTo>
                    <a:pt x="453" y="348"/>
                    <a:pt x="525" y="205"/>
                    <a:pt x="572" y="51"/>
                  </a:cubicBezTo>
                  <a:cubicBezTo>
                    <a:pt x="580" y="21"/>
                    <a:pt x="560" y="1"/>
                    <a:pt x="5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" name="Google Shape;5830;p62">
              <a:extLst>
                <a:ext uri="{FF2B5EF4-FFF2-40B4-BE49-F238E27FC236}">
                  <a16:creationId xmlns:a16="http://schemas.microsoft.com/office/drawing/2014/main" id="{C3766EA8-3CA4-C14E-63D5-9DFE53E3CD08}"/>
                </a:ext>
              </a:extLst>
            </p:cNvPr>
            <p:cNvSpPr/>
            <p:nvPr/>
          </p:nvSpPr>
          <p:spPr>
            <a:xfrm>
              <a:off x="5360734" y="2650674"/>
              <a:ext cx="360723" cy="667075"/>
            </a:xfrm>
            <a:custGeom>
              <a:avLst/>
              <a:gdLst/>
              <a:ahLst/>
              <a:cxnLst/>
              <a:rect l="l" t="t" r="r" b="b"/>
              <a:pathLst>
                <a:path w="7318" h="13533" extrusionOk="0">
                  <a:moveTo>
                    <a:pt x="718" y="0"/>
                  </a:moveTo>
                  <a:cubicBezTo>
                    <a:pt x="0" y="0"/>
                    <a:pt x="163" y="1569"/>
                    <a:pt x="245" y="2186"/>
                  </a:cubicBezTo>
                  <a:cubicBezTo>
                    <a:pt x="328" y="2900"/>
                    <a:pt x="590" y="3603"/>
                    <a:pt x="1007" y="4198"/>
                  </a:cubicBezTo>
                  <a:cubicBezTo>
                    <a:pt x="1221" y="4532"/>
                    <a:pt x="1507" y="4722"/>
                    <a:pt x="1805" y="4960"/>
                  </a:cubicBezTo>
                  <a:cubicBezTo>
                    <a:pt x="2019" y="5127"/>
                    <a:pt x="2221" y="5317"/>
                    <a:pt x="2400" y="5532"/>
                  </a:cubicBezTo>
                  <a:cubicBezTo>
                    <a:pt x="2733" y="5901"/>
                    <a:pt x="2983" y="6365"/>
                    <a:pt x="2995" y="6865"/>
                  </a:cubicBezTo>
                  <a:cubicBezTo>
                    <a:pt x="3031" y="7830"/>
                    <a:pt x="2174" y="9497"/>
                    <a:pt x="1626" y="10485"/>
                  </a:cubicBezTo>
                  <a:lnTo>
                    <a:pt x="1578" y="10568"/>
                  </a:lnTo>
                  <a:cubicBezTo>
                    <a:pt x="1340" y="10985"/>
                    <a:pt x="1162" y="11271"/>
                    <a:pt x="1162" y="11271"/>
                  </a:cubicBezTo>
                  <a:lnTo>
                    <a:pt x="3817" y="13533"/>
                  </a:lnTo>
                  <a:cubicBezTo>
                    <a:pt x="3936" y="13307"/>
                    <a:pt x="4067" y="13080"/>
                    <a:pt x="4186" y="12866"/>
                  </a:cubicBezTo>
                  <a:cubicBezTo>
                    <a:pt x="4198" y="12830"/>
                    <a:pt x="4222" y="12818"/>
                    <a:pt x="4234" y="12783"/>
                  </a:cubicBezTo>
                  <a:cubicBezTo>
                    <a:pt x="5841" y="9949"/>
                    <a:pt x="7317" y="7341"/>
                    <a:pt x="6139" y="5163"/>
                  </a:cubicBezTo>
                  <a:cubicBezTo>
                    <a:pt x="6031" y="4972"/>
                    <a:pt x="5924" y="4794"/>
                    <a:pt x="5805" y="4615"/>
                  </a:cubicBezTo>
                  <a:cubicBezTo>
                    <a:pt x="5138" y="3603"/>
                    <a:pt x="4293" y="2686"/>
                    <a:pt x="3400" y="1853"/>
                  </a:cubicBezTo>
                  <a:cubicBezTo>
                    <a:pt x="2972" y="1448"/>
                    <a:pt x="2519" y="1055"/>
                    <a:pt x="2043" y="698"/>
                  </a:cubicBezTo>
                  <a:cubicBezTo>
                    <a:pt x="1805" y="519"/>
                    <a:pt x="1376" y="269"/>
                    <a:pt x="1126" y="126"/>
                  </a:cubicBezTo>
                  <a:cubicBezTo>
                    <a:pt x="966" y="39"/>
                    <a:pt x="831" y="0"/>
                    <a:pt x="718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7" name="Google Shape;5831;p62">
              <a:extLst>
                <a:ext uri="{FF2B5EF4-FFF2-40B4-BE49-F238E27FC236}">
                  <a16:creationId xmlns:a16="http://schemas.microsoft.com/office/drawing/2014/main" id="{6DB8C38D-A9B0-42AA-3FA5-1EE3DF302C99}"/>
                </a:ext>
              </a:extLst>
            </p:cNvPr>
            <p:cNvSpPr/>
            <p:nvPr/>
          </p:nvSpPr>
          <p:spPr>
            <a:xfrm>
              <a:off x="5439109" y="3167459"/>
              <a:ext cx="130921" cy="117415"/>
            </a:xfrm>
            <a:custGeom>
              <a:avLst/>
              <a:gdLst/>
              <a:ahLst/>
              <a:cxnLst/>
              <a:rect l="l" t="t" r="r" b="b"/>
              <a:pathLst>
                <a:path w="2656" h="2382" extrusionOk="0">
                  <a:moveTo>
                    <a:pt x="72" y="1"/>
                  </a:moveTo>
                  <a:cubicBezTo>
                    <a:pt x="24" y="25"/>
                    <a:pt x="12" y="60"/>
                    <a:pt x="0" y="84"/>
                  </a:cubicBezTo>
                  <a:cubicBezTo>
                    <a:pt x="84" y="144"/>
                    <a:pt x="167" y="203"/>
                    <a:pt x="262" y="286"/>
                  </a:cubicBezTo>
                  <a:cubicBezTo>
                    <a:pt x="596" y="525"/>
                    <a:pt x="905" y="775"/>
                    <a:pt x="1203" y="1025"/>
                  </a:cubicBezTo>
                  <a:cubicBezTo>
                    <a:pt x="1703" y="1453"/>
                    <a:pt x="2167" y="1918"/>
                    <a:pt x="2620" y="2382"/>
                  </a:cubicBezTo>
                  <a:cubicBezTo>
                    <a:pt x="2632" y="2346"/>
                    <a:pt x="2644" y="2334"/>
                    <a:pt x="2655" y="2311"/>
                  </a:cubicBezTo>
                  <a:cubicBezTo>
                    <a:pt x="2525" y="2156"/>
                    <a:pt x="2394" y="2025"/>
                    <a:pt x="2263" y="1870"/>
                  </a:cubicBezTo>
                  <a:cubicBezTo>
                    <a:pt x="1822" y="1429"/>
                    <a:pt x="1370" y="1013"/>
                    <a:pt x="870" y="608"/>
                  </a:cubicBezTo>
                  <a:cubicBezTo>
                    <a:pt x="620" y="406"/>
                    <a:pt x="369" y="203"/>
                    <a:pt x="119" y="25"/>
                  </a:cubicBezTo>
                  <a:cubicBezTo>
                    <a:pt x="96" y="13"/>
                    <a:pt x="84" y="1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8" name="Google Shape;5832;p62">
              <a:extLst>
                <a:ext uri="{FF2B5EF4-FFF2-40B4-BE49-F238E27FC236}">
                  <a16:creationId xmlns:a16="http://schemas.microsoft.com/office/drawing/2014/main" id="{D169C461-71BC-731F-035C-90C0CF5F5D6C}"/>
                </a:ext>
              </a:extLst>
            </p:cNvPr>
            <p:cNvSpPr/>
            <p:nvPr/>
          </p:nvSpPr>
          <p:spPr>
            <a:xfrm>
              <a:off x="5398590" y="2865245"/>
              <a:ext cx="62848" cy="40518"/>
            </a:xfrm>
            <a:custGeom>
              <a:avLst/>
              <a:gdLst/>
              <a:ahLst/>
              <a:cxnLst/>
              <a:rect l="l" t="t" r="r" b="b"/>
              <a:pathLst>
                <a:path w="1275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79" y="179"/>
                    <a:pt x="394" y="321"/>
                    <a:pt x="608" y="464"/>
                  </a:cubicBezTo>
                  <a:cubicBezTo>
                    <a:pt x="691" y="524"/>
                    <a:pt x="787" y="560"/>
                    <a:pt x="882" y="619"/>
                  </a:cubicBezTo>
                  <a:cubicBezTo>
                    <a:pt x="858" y="619"/>
                    <a:pt x="846" y="619"/>
                    <a:pt x="834" y="607"/>
                  </a:cubicBezTo>
                  <a:cubicBezTo>
                    <a:pt x="739" y="595"/>
                    <a:pt x="668" y="595"/>
                    <a:pt x="584" y="595"/>
                  </a:cubicBezTo>
                  <a:cubicBezTo>
                    <a:pt x="489" y="595"/>
                    <a:pt x="418" y="607"/>
                    <a:pt x="322" y="643"/>
                  </a:cubicBezTo>
                  <a:cubicBezTo>
                    <a:pt x="489" y="702"/>
                    <a:pt x="644" y="726"/>
                    <a:pt x="799" y="762"/>
                  </a:cubicBezTo>
                  <a:cubicBezTo>
                    <a:pt x="965" y="786"/>
                    <a:pt x="1120" y="798"/>
                    <a:pt x="1275" y="822"/>
                  </a:cubicBezTo>
                  <a:cubicBezTo>
                    <a:pt x="1096" y="619"/>
                    <a:pt x="894" y="476"/>
                    <a:pt x="680" y="345"/>
                  </a:cubicBezTo>
                  <a:cubicBezTo>
                    <a:pt x="453" y="202"/>
                    <a:pt x="239" y="83"/>
                    <a:pt x="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205884C5-7C61-519B-4876-E9E8D2428201}"/>
              </a:ext>
            </a:extLst>
          </p:cNvPr>
          <p:cNvGrpSpPr/>
          <p:nvPr/>
        </p:nvGrpSpPr>
        <p:grpSpPr>
          <a:xfrm>
            <a:off x="2485549" y="3851783"/>
            <a:ext cx="253072" cy="332459"/>
            <a:chOff x="1755044" y="3605854"/>
            <a:chExt cx="356053" cy="467744"/>
          </a:xfrm>
        </p:grpSpPr>
        <p:sp>
          <p:nvSpPr>
            <p:cNvPr id="223" name="Google Shape;3332;p46">
              <a:extLst>
                <a:ext uri="{FF2B5EF4-FFF2-40B4-BE49-F238E27FC236}">
                  <a16:creationId xmlns:a16="http://schemas.microsoft.com/office/drawing/2014/main" id="{B5ECB356-CD87-7A5F-3F04-68CA0DBEC78D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24" name="Picture 223">
              <a:extLst>
                <a:ext uri="{FF2B5EF4-FFF2-40B4-BE49-F238E27FC236}">
                  <a16:creationId xmlns:a16="http://schemas.microsoft.com/office/drawing/2014/main" id="{D5C01FC6-E8FA-F1E4-064D-96A208195F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A8911AA0-BD00-8CCC-B4D9-F87A6DDD480B}"/>
              </a:ext>
            </a:extLst>
          </p:cNvPr>
          <p:cNvGrpSpPr/>
          <p:nvPr/>
        </p:nvGrpSpPr>
        <p:grpSpPr>
          <a:xfrm>
            <a:off x="3533972" y="3691415"/>
            <a:ext cx="253072" cy="332471"/>
            <a:chOff x="1755056" y="3605854"/>
            <a:chExt cx="356055" cy="467763"/>
          </a:xfrm>
        </p:grpSpPr>
        <p:sp>
          <p:nvSpPr>
            <p:cNvPr id="221" name="Google Shape;3332;p46">
              <a:extLst>
                <a:ext uri="{FF2B5EF4-FFF2-40B4-BE49-F238E27FC236}">
                  <a16:creationId xmlns:a16="http://schemas.microsoft.com/office/drawing/2014/main" id="{A945A927-A66D-31EA-A973-C463EE1F2F41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22" name="Picture 221">
              <a:extLst>
                <a:ext uri="{FF2B5EF4-FFF2-40B4-BE49-F238E27FC236}">
                  <a16:creationId xmlns:a16="http://schemas.microsoft.com/office/drawing/2014/main" id="{438C0F23-32E6-AD56-041A-EDA3BFF386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54CEF99-D436-AB9A-4CFD-88BE8040A599}"/>
              </a:ext>
            </a:extLst>
          </p:cNvPr>
          <p:cNvGrpSpPr/>
          <p:nvPr/>
        </p:nvGrpSpPr>
        <p:grpSpPr>
          <a:xfrm>
            <a:off x="5564074" y="3666794"/>
            <a:ext cx="253072" cy="332471"/>
            <a:chOff x="1755056" y="3605854"/>
            <a:chExt cx="356055" cy="467763"/>
          </a:xfrm>
        </p:grpSpPr>
        <p:sp>
          <p:nvSpPr>
            <p:cNvPr id="217" name="Google Shape;3332;p46">
              <a:extLst>
                <a:ext uri="{FF2B5EF4-FFF2-40B4-BE49-F238E27FC236}">
                  <a16:creationId xmlns:a16="http://schemas.microsoft.com/office/drawing/2014/main" id="{B219843C-7336-9FE2-B677-203A2A0B965D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18" name="Picture 217">
              <a:extLst>
                <a:ext uri="{FF2B5EF4-FFF2-40B4-BE49-F238E27FC236}">
                  <a16:creationId xmlns:a16="http://schemas.microsoft.com/office/drawing/2014/main" id="{602D393B-97D4-CB99-35DF-843A90AB1B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sp>
        <p:nvSpPr>
          <p:cNvPr id="410" name="TextBox 409">
            <a:extLst>
              <a:ext uri="{FF2B5EF4-FFF2-40B4-BE49-F238E27FC236}">
                <a16:creationId xmlns:a16="http://schemas.microsoft.com/office/drawing/2014/main" id="{2EC9FF7C-6E3C-ABCA-6814-7634C96B74D6}"/>
              </a:ext>
            </a:extLst>
          </p:cNvPr>
          <p:cNvSpPr txBox="1"/>
          <p:nvPr/>
        </p:nvSpPr>
        <p:spPr>
          <a:xfrm>
            <a:off x="2251880" y="-924067"/>
            <a:ext cx="4303383" cy="72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HÌNH THÀNH KIẾN THỨC MỚI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5 -0.02932 L 0.01215 0.22068 " pathEditMode="relative" rAng="0" ptsTypes="AA">
                                      <p:cBhvr>
                                        <p:cTn id="6" dur="13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410" grpId="0"/>
      <p:bldP spid="410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1560;p44">
            <a:extLst>
              <a:ext uri="{FF2B5EF4-FFF2-40B4-BE49-F238E27FC236}">
                <a16:creationId xmlns:a16="http://schemas.microsoft.com/office/drawing/2014/main" id="{5A0CA6EE-ECBB-86BB-B288-8B2AF986B334}"/>
              </a:ext>
            </a:extLst>
          </p:cNvPr>
          <p:cNvGrpSpPr/>
          <p:nvPr/>
        </p:nvGrpSpPr>
        <p:grpSpPr>
          <a:xfrm rot="19098446" flipH="1">
            <a:off x="70478" y="4222370"/>
            <a:ext cx="813197" cy="1043071"/>
            <a:chOff x="5413032" y="2915892"/>
            <a:chExt cx="344933" cy="428708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24" name="Google Shape;1561;p44">
              <a:extLst>
                <a:ext uri="{FF2B5EF4-FFF2-40B4-BE49-F238E27FC236}">
                  <a16:creationId xmlns:a16="http://schemas.microsoft.com/office/drawing/2014/main" id="{2C6C9DA9-829A-6FAB-BAEA-092CD867C06A}"/>
                </a:ext>
              </a:extLst>
            </p:cNvPr>
            <p:cNvSpPr/>
            <p:nvPr/>
          </p:nvSpPr>
          <p:spPr>
            <a:xfrm>
              <a:off x="5413032" y="3177621"/>
              <a:ext cx="196838" cy="166979"/>
            </a:xfrm>
            <a:custGeom>
              <a:avLst/>
              <a:gdLst/>
              <a:ahLst/>
              <a:cxnLst/>
              <a:rect l="l" t="t" r="r" b="b"/>
              <a:pathLst>
                <a:path w="10007" h="8489" extrusionOk="0">
                  <a:moveTo>
                    <a:pt x="3591" y="0"/>
                  </a:moveTo>
                  <a:cubicBezTo>
                    <a:pt x="3494" y="0"/>
                    <a:pt x="3391" y="11"/>
                    <a:pt x="3282" y="35"/>
                  </a:cubicBezTo>
                  <a:cubicBezTo>
                    <a:pt x="1568" y="391"/>
                    <a:pt x="2982" y="3397"/>
                    <a:pt x="2982" y="3397"/>
                  </a:cubicBezTo>
                  <a:cubicBezTo>
                    <a:pt x="2982" y="3397"/>
                    <a:pt x="2088" y="3039"/>
                    <a:pt x="1301" y="3039"/>
                  </a:cubicBezTo>
                  <a:cubicBezTo>
                    <a:pt x="609" y="3039"/>
                    <a:pt x="1" y="3316"/>
                    <a:pt x="154" y="4354"/>
                  </a:cubicBezTo>
                  <a:cubicBezTo>
                    <a:pt x="354" y="5707"/>
                    <a:pt x="1697" y="5973"/>
                    <a:pt x="2721" y="5973"/>
                  </a:cubicBezTo>
                  <a:cubicBezTo>
                    <a:pt x="3382" y="5973"/>
                    <a:pt x="3910" y="5862"/>
                    <a:pt x="3911" y="5862"/>
                  </a:cubicBezTo>
                  <a:lnTo>
                    <a:pt x="3911" y="5862"/>
                  </a:lnTo>
                  <a:cubicBezTo>
                    <a:pt x="3911" y="5862"/>
                    <a:pt x="3453" y="8295"/>
                    <a:pt x="5645" y="8482"/>
                  </a:cubicBezTo>
                  <a:cubicBezTo>
                    <a:pt x="5695" y="8486"/>
                    <a:pt x="5743" y="8488"/>
                    <a:pt x="5788" y="8488"/>
                  </a:cubicBezTo>
                  <a:cubicBezTo>
                    <a:pt x="7743" y="8488"/>
                    <a:pt x="5710" y="4841"/>
                    <a:pt x="5710" y="4840"/>
                  </a:cubicBezTo>
                  <a:lnTo>
                    <a:pt x="5710" y="4840"/>
                  </a:lnTo>
                  <a:cubicBezTo>
                    <a:pt x="5710" y="4841"/>
                    <a:pt x="7211" y="6107"/>
                    <a:pt x="8380" y="6107"/>
                  </a:cubicBezTo>
                  <a:cubicBezTo>
                    <a:pt x="8894" y="6107"/>
                    <a:pt x="9344" y="5861"/>
                    <a:pt x="9573" y="5154"/>
                  </a:cubicBezTo>
                  <a:cubicBezTo>
                    <a:pt x="10007" y="3829"/>
                    <a:pt x="8886" y="3546"/>
                    <a:pt x="7849" y="3546"/>
                  </a:cubicBezTo>
                  <a:cubicBezTo>
                    <a:pt x="7074" y="3546"/>
                    <a:pt x="6346" y="3704"/>
                    <a:pt x="6346" y="3704"/>
                  </a:cubicBezTo>
                  <a:cubicBezTo>
                    <a:pt x="6346" y="3704"/>
                    <a:pt x="6639" y="3569"/>
                    <a:pt x="7016" y="3354"/>
                  </a:cubicBezTo>
                  <a:cubicBezTo>
                    <a:pt x="7988" y="2811"/>
                    <a:pt x="9553" y="1748"/>
                    <a:pt x="8452" y="1063"/>
                  </a:cubicBezTo>
                  <a:cubicBezTo>
                    <a:pt x="8181" y="893"/>
                    <a:pt x="7903" y="822"/>
                    <a:pt x="7628" y="822"/>
                  </a:cubicBezTo>
                  <a:cubicBezTo>
                    <a:pt x="6347" y="822"/>
                    <a:pt x="5146" y="2348"/>
                    <a:pt x="5146" y="2348"/>
                  </a:cubicBezTo>
                  <a:cubicBezTo>
                    <a:pt x="5146" y="2348"/>
                    <a:pt x="5014" y="0"/>
                    <a:pt x="3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562;p44">
              <a:extLst>
                <a:ext uri="{FF2B5EF4-FFF2-40B4-BE49-F238E27FC236}">
                  <a16:creationId xmlns:a16="http://schemas.microsoft.com/office/drawing/2014/main" id="{46DAD473-8954-40B8-637B-0601F7C2B15D}"/>
                </a:ext>
              </a:extLst>
            </p:cNvPr>
            <p:cNvSpPr/>
            <p:nvPr/>
          </p:nvSpPr>
          <p:spPr>
            <a:xfrm>
              <a:off x="5504537" y="3232599"/>
              <a:ext cx="17585" cy="15559"/>
            </a:xfrm>
            <a:custGeom>
              <a:avLst/>
              <a:gdLst/>
              <a:ahLst/>
              <a:cxnLst/>
              <a:rect l="l" t="t" r="r" b="b"/>
              <a:pathLst>
                <a:path w="894" h="791" extrusionOk="0">
                  <a:moveTo>
                    <a:pt x="445" y="1"/>
                  </a:moveTo>
                  <a:cubicBezTo>
                    <a:pt x="290" y="1"/>
                    <a:pt x="144" y="96"/>
                    <a:pt x="80" y="253"/>
                  </a:cubicBezTo>
                  <a:cubicBezTo>
                    <a:pt x="1" y="453"/>
                    <a:pt x="102" y="681"/>
                    <a:pt x="301" y="760"/>
                  </a:cubicBezTo>
                  <a:cubicBezTo>
                    <a:pt x="349" y="781"/>
                    <a:pt x="400" y="791"/>
                    <a:pt x="450" y="791"/>
                  </a:cubicBezTo>
                  <a:cubicBezTo>
                    <a:pt x="604" y="791"/>
                    <a:pt x="750" y="696"/>
                    <a:pt x="815" y="546"/>
                  </a:cubicBezTo>
                  <a:cubicBezTo>
                    <a:pt x="894" y="338"/>
                    <a:pt x="794" y="110"/>
                    <a:pt x="594" y="31"/>
                  </a:cubicBezTo>
                  <a:cubicBezTo>
                    <a:pt x="545" y="11"/>
                    <a:pt x="494" y="1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563;p44">
              <a:extLst>
                <a:ext uri="{FF2B5EF4-FFF2-40B4-BE49-F238E27FC236}">
                  <a16:creationId xmlns:a16="http://schemas.microsoft.com/office/drawing/2014/main" id="{FAA52D46-4AA6-6093-2326-BBCCFB6F4F6C}"/>
                </a:ext>
              </a:extLst>
            </p:cNvPr>
            <p:cNvSpPr/>
            <p:nvPr/>
          </p:nvSpPr>
          <p:spPr>
            <a:xfrm>
              <a:off x="5489372" y="3247765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47" y="1"/>
                  </a:moveTo>
                  <a:cubicBezTo>
                    <a:pt x="290" y="1"/>
                    <a:pt x="146" y="95"/>
                    <a:pt x="86" y="246"/>
                  </a:cubicBezTo>
                  <a:cubicBezTo>
                    <a:pt x="0" y="453"/>
                    <a:pt x="102" y="681"/>
                    <a:pt x="307" y="760"/>
                  </a:cubicBezTo>
                  <a:cubicBezTo>
                    <a:pt x="356" y="781"/>
                    <a:pt x="406" y="791"/>
                    <a:pt x="456" y="791"/>
                  </a:cubicBezTo>
                  <a:cubicBezTo>
                    <a:pt x="610" y="791"/>
                    <a:pt x="755" y="696"/>
                    <a:pt x="815" y="546"/>
                  </a:cubicBezTo>
                  <a:cubicBezTo>
                    <a:pt x="900" y="338"/>
                    <a:pt x="801" y="111"/>
                    <a:pt x="600" y="32"/>
                  </a:cubicBezTo>
                  <a:cubicBezTo>
                    <a:pt x="549" y="11"/>
                    <a:pt x="497" y="1"/>
                    <a:pt x="4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564;p44">
              <a:extLst>
                <a:ext uri="{FF2B5EF4-FFF2-40B4-BE49-F238E27FC236}">
                  <a16:creationId xmlns:a16="http://schemas.microsoft.com/office/drawing/2014/main" id="{32424B25-3A94-06BB-4BD4-4B81695A2A49}"/>
                </a:ext>
              </a:extLst>
            </p:cNvPr>
            <p:cNvSpPr/>
            <p:nvPr/>
          </p:nvSpPr>
          <p:spPr>
            <a:xfrm>
              <a:off x="5511992" y="3252328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55" y="1"/>
                  </a:moveTo>
                  <a:cubicBezTo>
                    <a:pt x="295" y="1"/>
                    <a:pt x="147" y="96"/>
                    <a:pt x="86" y="249"/>
                  </a:cubicBezTo>
                  <a:cubicBezTo>
                    <a:pt x="0" y="449"/>
                    <a:pt x="100" y="684"/>
                    <a:pt x="300" y="763"/>
                  </a:cubicBezTo>
                  <a:cubicBezTo>
                    <a:pt x="350" y="782"/>
                    <a:pt x="401" y="791"/>
                    <a:pt x="451" y="791"/>
                  </a:cubicBezTo>
                  <a:cubicBezTo>
                    <a:pt x="608" y="791"/>
                    <a:pt x="755" y="700"/>
                    <a:pt x="815" y="542"/>
                  </a:cubicBezTo>
                  <a:cubicBezTo>
                    <a:pt x="900" y="341"/>
                    <a:pt x="801" y="113"/>
                    <a:pt x="600" y="28"/>
                  </a:cubicBezTo>
                  <a:cubicBezTo>
                    <a:pt x="552" y="9"/>
                    <a:pt x="503" y="1"/>
                    <a:pt x="4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565;p44">
              <a:extLst>
                <a:ext uri="{FF2B5EF4-FFF2-40B4-BE49-F238E27FC236}">
                  <a16:creationId xmlns:a16="http://schemas.microsoft.com/office/drawing/2014/main" id="{0E43789B-EDB4-A208-1C1A-34049E0DE699}"/>
                </a:ext>
              </a:extLst>
            </p:cNvPr>
            <p:cNvSpPr/>
            <p:nvPr/>
          </p:nvSpPr>
          <p:spPr>
            <a:xfrm>
              <a:off x="5554971" y="3071246"/>
              <a:ext cx="202994" cy="171601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566;p44">
              <a:extLst>
                <a:ext uri="{FF2B5EF4-FFF2-40B4-BE49-F238E27FC236}">
                  <a16:creationId xmlns:a16="http://schemas.microsoft.com/office/drawing/2014/main" id="{25CFBC47-89C6-9E2D-C07E-0357951C5E66}"/>
                </a:ext>
              </a:extLst>
            </p:cNvPr>
            <p:cNvSpPr/>
            <p:nvPr/>
          </p:nvSpPr>
          <p:spPr>
            <a:xfrm>
              <a:off x="5658494" y="3136590"/>
              <a:ext cx="17723" cy="15520"/>
            </a:xfrm>
            <a:custGeom>
              <a:avLst/>
              <a:gdLst/>
              <a:ahLst/>
              <a:cxnLst/>
              <a:rect l="l" t="t" r="r" b="b"/>
              <a:pathLst>
                <a:path w="901" h="789" extrusionOk="0">
                  <a:moveTo>
                    <a:pt x="454" y="1"/>
                  </a:moveTo>
                  <a:cubicBezTo>
                    <a:pt x="372" y="1"/>
                    <a:pt x="291" y="26"/>
                    <a:pt x="222" y="78"/>
                  </a:cubicBezTo>
                  <a:cubicBezTo>
                    <a:pt x="44" y="199"/>
                    <a:pt x="1" y="449"/>
                    <a:pt x="130" y="628"/>
                  </a:cubicBezTo>
                  <a:cubicBezTo>
                    <a:pt x="207" y="732"/>
                    <a:pt x="327" y="788"/>
                    <a:pt x="449" y="788"/>
                  </a:cubicBezTo>
                  <a:cubicBezTo>
                    <a:pt x="529" y="788"/>
                    <a:pt x="609" y="764"/>
                    <a:pt x="680" y="713"/>
                  </a:cubicBezTo>
                  <a:cubicBezTo>
                    <a:pt x="858" y="592"/>
                    <a:pt x="901" y="342"/>
                    <a:pt x="772" y="163"/>
                  </a:cubicBezTo>
                  <a:cubicBezTo>
                    <a:pt x="695" y="57"/>
                    <a:pt x="575" y="1"/>
                    <a:pt x="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567;p44">
              <a:extLst>
                <a:ext uri="{FF2B5EF4-FFF2-40B4-BE49-F238E27FC236}">
                  <a16:creationId xmlns:a16="http://schemas.microsoft.com/office/drawing/2014/main" id="{1E2282E3-4D09-F590-7DA2-266D855DFAE0}"/>
                </a:ext>
              </a:extLst>
            </p:cNvPr>
            <p:cNvSpPr/>
            <p:nvPr/>
          </p:nvSpPr>
          <p:spPr>
            <a:xfrm>
              <a:off x="5637703" y="3141271"/>
              <a:ext cx="17585" cy="15579"/>
            </a:xfrm>
            <a:custGeom>
              <a:avLst/>
              <a:gdLst/>
              <a:ahLst/>
              <a:cxnLst/>
              <a:rect l="l" t="t" r="r" b="b"/>
              <a:pathLst>
                <a:path w="894" h="792" extrusionOk="0">
                  <a:moveTo>
                    <a:pt x="442" y="0"/>
                  </a:moveTo>
                  <a:cubicBezTo>
                    <a:pt x="364" y="0"/>
                    <a:pt x="284" y="24"/>
                    <a:pt x="215" y="74"/>
                  </a:cubicBezTo>
                  <a:cubicBezTo>
                    <a:pt x="36" y="203"/>
                    <a:pt x="1" y="446"/>
                    <a:pt x="122" y="625"/>
                  </a:cubicBezTo>
                  <a:cubicBezTo>
                    <a:pt x="200" y="733"/>
                    <a:pt x="324" y="791"/>
                    <a:pt x="449" y="791"/>
                  </a:cubicBezTo>
                  <a:cubicBezTo>
                    <a:pt x="529" y="791"/>
                    <a:pt x="610" y="767"/>
                    <a:pt x="679" y="717"/>
                  </a:cubicBezTo>
                  <a:cubicBezTo>
                    <a:pt x="851" y="589"/>
                    <a:pt x="893" y="340"/>
                    <a:pt x="765" y="169"/>
                  </a:cubicBezTo>
                  <a:cubicBezTo>
                    <a:pt x="687" y="59"/>
                    <a:pt x="565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568;p44">
              <a:extLst>
                <a:ext uri="{FF2B5EF4-FFF2-40B4-BE49-F238E27FC236}">
                  <a16:creationId xmlns:a16="http://schemas.microsoft.com/office/drawing/2014/main" id="{F38A33CC-171E-11A0-9E61-557659834A02}"/>
                </a:ext>
              </a:extLst>
            </p:cNvPr>
            <p:cNvSpPr/>
            <p:nvPr/>
          </p:nvSpPr>
          <p:spPr>
            <a:xfrm>
              <a:off x="5654285" y="3157283"/>
              <a:ext cx="17585" cy="15520"/>
            </a:xfrm>
            <a:custGeom>
              <a:avLst/>
              <a:gdLst/>
              <a:ahLst/>
              <a:cxnLst/>
              <a:rect l="l" t="t" r="r" b="b"/>
              <a:pathLst>
                <a:path w="894" h="789" extrusionOk="0">
                  <a:moveTo>
                    <a:pt x="445" y="0"/>
                  </a:moveTo>
                  <a:cubicBezTo>
                    <a:pt x="365" y="0"/>
                    <a:pt x="285" y="24"/>
                    <a:pt x="215" y="74"/>
                  </a:cubicBezTo>
                  <a:cubicBezTo>
                    <a:pt x="44" y="203"/>
                    <a:pt x="1" y="446"/>
                    <a:pt x="129" y="625"/>
                  </a:cubicBezTo>
                  <a:cubicBezTo>
                    <a:pt x="207" y="733"/>
                    <a:pt x="327" y="789"/>
                    <a:pt x="450" y="789"/>
                  </a:cubicBezTo>
                  <a:cubicBezTo>
                    <a:pt x="529" y="789"/>
                    <a:pt x="609" y="765"/>
                    <a:pt x="679" y="717"/>
                  </a:cubicBezTo>
                  <a:cubicBezTo>
                    <a:pt x="858" y="589"/>
                    <a:pt x="894" y="340"/>
                    <a:pt x="772" y="169"/>
                  </a:cubicBezTo>
                  <a:cubicBezTo>
                    <a:pt x="694" y="59"/>
                    <a:pt x="570" y="0"/>
                    <a:pt x="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1569;p44">
              <a:extLst>
                <a:ext uri="{FF2B5EF4-FFF2-40B4-BE49-F238E27FC236}">
                  <a16:creationId xmlns:a16="http://schemas.microsoft.com/office/drawing/2014/main" id="{D0D409A3-18C4-46AC-6C25-AFC084C680C5}"/>
                </a:ext>
              </a:extLst>
            </p:cNvPr>
            <p:cNvGrpSpPr/>
            <p:nvPr/>
          </p:nvGrpSpPr>
          <p:grpSpPr>
            <a:xfrm>
              <a:off x="5532921" y="2915892"/>
              <a:ext cx="167038" cy="152580"/>
              <a:chOff x="5532921" y="2915892"/>
              <a:chExt cx="167038" cy="152580"/>
            </a:xfrm>
            <a:grpFill/>
          </p:grpSpPr>
          <p:sp>
            <p:nvSpPr>
              <p:cNvPr id="34" name="Google Shape;1570;p44">
                <a:extLst>
                  <a:ext uri="{FF2B5EF4-FFF2-40B4-BE49-F238E27FC236}">
                    <a16:creationId xmlns:a16="http://schemas.microsoft.com/office/drawing/2014/main" id="{9E33EBCE-65FA-AF3B-00E2-B7B3217E5475}"/>
                  </a:ext>
                </a:extLst>
              </p:cNvPr>
              <p:cNvSpPr/>
              <p:nvPr/>
            </p:nvSpPr>
            <p:spPr>
              <a:xfrm>
                <a:off x="5532921" y="2915892"/>
                <a:ext cx="167038" cy="152580"/>
              </a:xfrm>
              <a:custGeom>
                <a:avLst/>
                <a:gdLst/>
                <a:ahLst/>
                <a:cxnLst/>
                <a:rect l="l" t="t" r="r" b="b"/>
                <a:pathLst>
                  <a:path w="8492" h="7757" extrusionOk="0">
                    <a:moveTo>
                      <a:pt x="3480" y="1"/>
                    </a:moveTo>
                    <a:cubicBezTo>
                      <a:pt x="3373" y="1"/>
                      <a:pt x="3251" y="38"/>
                      <a:pt x="3115" y="121"/>
                    </a:cubicBezTo>
                    <a:cubicBezTo>
                      <a:pt x="1800" y="922"/>
                      <a:pt x="2842" y="3121"/>
                      <a:pt x="2842" y="3121"/>
                    </a:cubicBezTo>
                    <a:cubicBezTo>
                      <a:pt x="2842" y="3121"/>
                      <a:pt x="2198" y="2844"/>
                      <a:pt x="1561" y="2844"/>
                    </a:cubicBezTo>
                    <a:cubicBezTo>
                      <a:pt x="1050" y="2844"/>
                      <a:pt x="544" y="3022"/>
                      <a:pt x="380" y="3664"/>
                    </a:cubicBezTo>
                    <a:cubicBezTo>
                      <a:pt x="1" y="5098"/>
                      <a:pt x="2822" y="5164"/>
                      <a:pt x="2822" y="5164"/>
                    </a:cubicBezTo>
                    <a:cubicBezTo>
                      <a:pt x="2822" y="5164"/>
                      <a:pt x="664" y="7085"/>
                      <a:pt x="2479" y="7676"/>
                    </a:cubicBezTo>
                    <a:cubicBezTo>
                      <a:pt x="2648" y="7732"/>
                      <a:pt x="2809" y="7757"/>
                      <a:pt x="2960" y="7757"/>
                    </a:cubicBezTo>
                    <a:cubicBezTo>
                      <a:pt x="4426" y="7757"/>
                      <a:pt x="5043" y="5392"/>
                      <a:pt x="5043" y="5392"/>
                    </a:cubicBezTo>
                    <a:cubicBezTo>
                      <a:pt x="5043" y="5392"/>
                      <a:pt x="5675" y="5871"/>
                      <a:pt x="6388" y="5871"/>
                    </a:cubicBezTo>
                    <a:cubicBezTo>
                      <a:pt x="6836" y="5871"/>
                      <a:pt x="7316" y="5681"/>
                      <a:pt x="7691" y="5062"/>
                    </a:cubicBezTo>
                    <a:cubicBezTo>
                      <a:pt x="8491" y="3746"/>
                      <a:pt x="6114" y="3629"/>
                      <a:pt x="5250" y="3629"/>
                    </a:cubicBezTo>
                    <a:cubicBezTo>
                      <a:pt x="5064" y="3629"/>
                      <a:pt x="4949" y="3635"/>
                      <a:pt x="4949" y="3635"/>
                    </a:cubicBezTo>
                    <a:cubicBezTo>
                      <a:pt x="4949" y="3635"/>
                      <a:pt x="8119" y="2264"/>
                      <a:pt x="6649" y="814"/>
                    </a:cubicBezTo>
                    <a:cubicBezTo>
                      <a:pt x="6388" y="556"/>
                      <a:pt x="6146" y="450"/>
                      <a:pt x="5925" y="450"/>
                    </a:cubicBezTo>
                    <a:cubicBezTo>
                      <a:pt x="4901" y="450"/>
                      <a:pt x="4321" y="2721"/>
                      <a:pt x="4321" y="2721"/>
                    </a:cubicBezTo>
                    <a:cubicBezTo>
                      <a:pt x="4321" y="2721"/>
                      <a:pt x="4328" y="2449"/>
                      <a:pt x="4315" y="2079"/>
                    </a:cubicBezTo>
                    <a:cubicBezTo>
                      <a:pt x="4271" y="1274"/>
                      <a:pt x="4108" y="1"/>
                      <a:pt x="348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571;p44">
                <a:extLst>
                  <a:ext uri="{FF2B5EF4-FFF2-40B4-BE49-F238E27FC236}">
                    <a16:creationId xmlns:a16="http://schemas.microsoft.com/office/drawing/2014/main" id="{D56AA024-F595-3C17-BB87-A38EDA1848B6}"/>
                  </a:ext>
                </a:extLst>
              </p:cNvPr>
              <p:cNvSpPr/>
              <p:nvPr/>
            </p:nvSpPr>
            <p:spPr>
              <a:xfrm>
                <a:off x="5593741" y="2977696"/>
                <a:ext cx="14615" cy="1315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669" extrusionOk="0">
                    <a:moveTo>
                      <a:pt x="376" y="1"/>
                    </a:moveTo>
                    <a:cubicBezTo>
                      <a:pt x="295" y="1"/>
                      <a:pt x="215" y="30"/>
                      <a:pt x="151" y="87"/>
                    </a:cubicBezTo>
                    <a:cubicBezTo>
                      <a:pt x="14" y="207"/>
                      <a:pt x="1" y="421"/>
                      <a:pt x="122" y="558"/>
                    </a:cubicBezTo>
                    <a:cubicBezTo>
                      <a:pt x="188" y="631"/>
                      <a:pt x="281" y="669"/>
                      <a:pt x="373" y="669"/>
                    </a:cubicBezTo>
                    <a:cubicBezTo>
                      <a:pt x="452" y="669"/>
                      <a:pt x="531" y="641"/>
                      <a:pt x="594" y="585"/>
                    </a:cubicBezTo>
                    <a:cubicBezTo>
                      <a:pt x="736" y="464"/>
                      <a:pt x="743" y="249"/>
                      <a:pt x="623" y="114"/>
                    </a:cubicBezTo>
                    <a:cubicBezTo>
                      <a:pt x="558" y="38"/>
                      <a:pt x="467" y="1"/>
                      <a:pt x="3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572;p44">
                <a:extLst>
                  <a:ext uri="{FF2B5EF4-FFF2-40B4-BE49-F238E27FC236}">
                    <a16:creationId xmlns:a16="http://schemas.microsoft.com/office/drawing/2014/main" id="{18001334-89DB-2098-47D1-D1947C6F610A}"/>
                  </a:ext>
                </a:extLst>
              </p:cNvPr>
              <p:cNvSpPr/>
              <p:nvPr/>
            </p:nvSpPr>
            <p:spPr>
              <a:xfrm>
                <a:off x="5599504" y="2994887"/>
                <a:ext cx="14753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50" h="673" extrusionOk="0">
                    <a:moveTo>
                      <a:pt x="373" y="0"/>
                    </a:moveTo>
                    <a:cubicBezTo>
                      <a:pt x="295" y="0"/>
                      <a:pt x="216" y="27"/>
                      <a:pt x="150" y="83"/>
                    </a:cubicBezTo>
                    <a:cubicBezTo>
                      <a:pt x="14" y="212"/>
                      <a:pt x="1" y="419"/>
                      <a:pt x="122" y="561"/>
                    </a:cubicBezTo>
                    <a:cubicBezTo>
                      <a:pt x="191" y="634"/>
                      <a:pt x="283" y="672"/>
                      <a:pt x="375" y="672"/>
                    </a:cubicBezTo>
                    <a:cubicBezTo>
                      <a:pt x="454" y="672"/>
                      <a:pt x="534" y="643"/>
                      <a:pt x="601" y="584"/>
                    </a:cubicBezTo>
                    <a:cubicBezTo>
                      <a:pt x="736" y="462"/>
                      <a:pt x="750" y="255"/>
                      <a:pt x="621" y="112"/>
                    </a:cubicBezTo>
                    <a:cubicBezTo>
                      <a:pt x="556" y="38"/>
                      <a:pt x="466" y="0"/>
                      <a:pt x="3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573;p44">
                <a:extLst>
                  <a:ext uri="{FF2B5EF4-FFF2-40B4-BE49-F238E27FC236}">
                    <a16:creationId xmlns:a16="http://schemas.microsoft.com/office/drawing/2014/main" id="{B14CD07E-9830-DB5F-D93E-6C5E0C51B88A}"/>
                  </a:ext>
                </a:extLst>
              </p:cNvPr>
              <p:cNvSpPr/>
              <p:nvPr/>
            </p:nvSpPr>
            <p:spPr>
              <a:xfrm>
                <a:off x="5611581" y="2979427"/>
                <a:ext cx="14654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45" h="673" extrusionOk="0">
                    <a:moveTo>
                      <a:pt x="371" y="1"/>
                    </a:moveTo>
                    <a:cubicBezTo>
                      <a:pt x="292" y="1"/>
                      <a:pt x="213" y="28"/>
                      <a:pt x="151" y="84"/>
                    </a:cubicBezTo>
                    <a:cubicBezTo>
                      <a:pt x="16" y="213"/>
                      <a:pt x="0" y="419"/>
                      <a:pt x="122" y="562"/>
                    </a:cubicBezTo>
                    <a:cubicBezTo>
                      <a:pt x="187" y="635"/>
                      <a:pt x="278" y="672"/>
                      <a:pt x="369" y="672"/>
                    </a:cubicBezTo>
                    <a:cubicBezTo>
                      <a:pt x="449" y="672"/>
                      <a:pt x="530" y="643"/>
                      <a:pt x="593" y="583"/>
                    </a:cubicBezTo>
                    <a:cubicBezTo>
                      <a:pt x="736" y="461"/>
                      <a:pt x="744" y="256"/>
                      <a:pt x="622" y="112"/>
                    </a:cubicBezTo>
                    <a:cubicBezTo>
                      <a:pt x="557" y="39"/>
                      <a:pt x="464" y="1"/>
                      <a:pt x="3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F7463E7E-5E49-4A95-A0AD-34628DCECBD1}"/>
              </a:ext>
            </a:extLst>
          </p:cNvPr>
          <p:cNvSpPr/>
          <p:nvPr/>
        </p:nvSpPr>
        <p:spPr>
          <a:xfrm>
            <a:off x="2335876" y="1783729"/>
            <a:ext cx="3956858" cy="1363287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solidFill>
                  <a:schemeClr val="bg1"/>
                </a:solidFill>
                <a:latin typeface="Bahnschrift Condensed" panose="020B0502040204020203" pitchFamily="34" charset="0"/>
              </a:rPr>
              <a:t>Một</a:t>
            </a:r>
            <a:r>
              <a:rPr lang="en-US" sz="2500" b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Bahnschrift Condensed" panose="020B0502040204020203" pitchFamily="34" charset="0"/>
              </a:rPr>
              <a:t>số</a:t>
            </a:r>
            <a:r>
              <a:rPr lang="en-US" sz="2500" b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Bahnschrift Condensed" panose="020B0502040204020203" pitchFamily="34" charset="0"/>
              </a:rPr>
              <a:t>thể</a:t>
            </a:r>
            <a:r>
              <a:rPr lang="en-US" sz="2500" b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Bahnschrift Condensed" panose="020B0502040204020203" pitchFamily="34" charset="0"/>
              </a:rPr>
              <a:t>loại</a:t>
            </a:r>
            <a:r>
              <a:rPr lang="en-US" sz="2500" b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 ca </a:t>
            </a:r>
            <a:r>
              <a:rPr lang="en-US" sz="2500" b="1" dirty="0" err="1">
                <a:solidFill>
                  <a:schemeClr val="bg1"/>
                </a:solidFill>
                <a:latin typeface="Bahnschrift Condensed" panose="020B0502040204020203" pitchFamily="34" charset="0"/>
              </a:rPr>
              <a:t>khúc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A29301F-73AC-4188-96D1-6BDDC9C5D0F8}"/>
              </a:ext>
            </a:extLst>
          </p:cNvPr>
          <p:cNvSpPr/>
          <p:nvPr/>
        </p:nvSpPr>
        <p:spPr>
          <a:xfrm>
            <a:off x="5636028" y="673331"/>
            <a:ext cx="2319251" cy="79802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6CA9B0D-9234-4B2B-BC16-ED426289F033}"/>
              </a:ext>
            </a:extLst>
          </p:cNvPr>
          <p:cNvSpPr/>
          <p:nvPr/>
        </p:nvSpPr>
        <p:spPr>
          <a:xfrm>
            <a:off x="5636027" y="3449055"/>
            <a:ext cx="2319251" cy="79802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26E643C-07C8-427F-AA4F-708FAFEF2691}"/>
              </a:ext>
            </a:extLst>
          </p:cNvPr>
          <p:cNvSpPr/>
          <p:nvPr/>
        </p:nvSpPr>
        <p:spPr>
          <a:xfrm>
            <a:off x="510838" y="3459392"/>
            <a:ext cx="2319251" cy="79802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E1AF54A-65FE-4B70-B656-DE3B2824E204}"/>
              </a:ext>
            </a:extLst>
          </p:cNvPr>
          <p:cNvSpPr/>
          <p:nvPr/>
        </p:nvSpPr>
        <p:spPr>
          <a:xfrm>
            <a:off x="510839" y="673331"/>
            <a:ext cx="2319251" cy="79802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8D92E6-71BF-4945-B0AF-5AEB6DF7214E}"/>
              </a:ext>
            </a:extLst>
          </p:cNvPr>
          <p:cNvCxnSpPr>
            <a:stCxn id="40" idx="2"/>
            <a:endCxn id="2" idx="1"/>
          </p:cNvCxnSpPr>
          <p:nvPr/>
        </p:nvCxnSpPr>
        <p:spPr>
          <a:xfrm>
            <a:off x="1670465" y="1471353"/>
            <a:ext cx="1244879" cy="51202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2659A8B-3A53-45F4-9F83-09C86A246A69}"/>
              </a:ext>
            </a:extLst>
          </p:cNvPr>
          <p:cNvCxnSpPr>
            <a:cxnSpLocks/>
            <a:endCxn id="38" idx="0"/>
          </p:cNvCxnSpPr>
          <p:nvPr/>
        </p:nvCxnSpPr>
        <p:spPr>
          <a:xfrm>
            <a:off x="5606217" y="2960797"/>
            <a:ext cx="1189436" cy="48825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B2B8512-098A-42C7-9727-36417C4D0B07}"/>
              </a:ext>
            </a:extLst>
          </p:cNvPr>
          <p:cNvCxnSpPr>
            <a:cxnSpLocks/>
          </p:cNvCxnSpPr>
          <p:nvPr/>
        </p:nvCxnSpPr>
        <p:spPr>
          <a:xfrm flipH="1">
            <a:off x="1712458" y="2960797"/>
            <a:ext cx="1202886" cy="48825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1C2AD54-8688-407B-95F5-1D7563AC77B4}"/>
              </a:ext>
            </a:extLst>
          </p:cNvPr>
          <p:cNvCxnSpPr>
            <a:cxnSpLocks/>
            <a:endCxn id="2" idx="7"/>
          </p:cNvCxnSpPr>
          <p:nvPr/>
        </p:nvCxnSpPr>
        <p:spPr>
          <a:xfrm flipH="1">
            <a:off x="5713266" y="1471353"/>
            <a:ext cx="1137830" cy="51202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9345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DB0EF-1FD0-4CA3-BB6E-35BCBEF73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FAD8D-C210-41BD-B1E5-CE1F406C2A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380826-3C69-4E66-8A94-2DEA9AEAACD1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27FC9B6-8FEF-4580-BF69-56CCFD7CD26F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5148A77-C98E-4F13-B6B1-DA180B1B8D64}"/>
              </a:ext>
            </a:extLst>
          </p:cNvPr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D20E431A-AB30-40D5-A9D8-1FA6707ACEDD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5E59AE7-1E91-453C-9106-A452FBE2B6AB}"/>
              </a:ext>
            </a:extLst>
          </p:cNvPr>
          <p:cNvSpPr>
            <a:spLocks noGrp="1"/>
          </p:cNvSpPr>
          <p:nvPr>
            <p:ph type="title" idx="6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FD6FF142-C20E-4BCA-A42C-1FC560234CEB}"/>
              </a:ext>
            </a:extLst>
          </p:cNvPr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0617524-32A5-4CA9-8C8F-E11762EF7F68}"/>
              </a:ext>
            </a:extLst>
          </p:cNvPr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11C59FE5-CD6A-4130-93AC-0019CA40D33B}"/>
              </a:ext>
            </a:extLst>
          </p:cNvPr>
          <p:cNvSpPr>
            <a:spLocks noGrp="1"/>
          </p:cNvSpPr>
          <p:nvPr>
            <p:ph type="subTitle" idx="9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CD422C5-D1CE-46DB-A9E2-0358AC0A6A89}"/>
              </a:ext>
            </a:extLst>
          </p:cNvPr>
          <p:cNvSpPr>
            <a:spLocks noGrp="1"/>
          </p:cNvSpPr>
          <p:nvPr>
            <p:ph type="title" idx="13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3B1776AD-3B5C-4BF0-9463-1FC7788F85EB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64D732A5-8204-4D5F-A4E4-D25D18A1ACB5}"/>
              </a:ext>
            </a:extLst>
          </p:cNvPr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5" name="HAT MAI KHUC QUAN HANH">
            <a:hlinkClick r:id="" action="ppaction://media"/>
            <a:extLst>
              <a:ext uri="{FF2B5EF4-FFF2-40B4-BE49-F238E27FC236}">
                <a16:creationId xmlns:a16="http://schemas.microsoft.com/office/drawing/2014/main" id="{6E63CBF5-65DC-4A37-B37F-F31F24C0EE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3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35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1">
                <a:lumMod val="5000"/>
                <a:lumOff val="95000"/>
              </a:schemeClr>
            </a:gs>
            <a:gs pos="56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0823D-09F0-0BCB-6395-3C881B405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200" y="264638"/>
            <a:ext cx="7713600" cy="575400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E3E9FE-7E39-8334-EEE9-575AD0C9F5A3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2249277" y="1100862"/>
            <a:ext cx="4838991" cy="434700"/>
          </a:xfrm>
        </p:spPr>
        <p:txBody>
          <a:bodyPr/>
          <a:lstStyle/>
          <a:p>
            <a:r>
              <a:rPr lang="en-US" sz="2200" b="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Cả</a:t>
            </a:r>
            <a:r>
              <a:rPr lang="en-US" sz="2200" b="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lớp</a:t>
            </a:r>
            <a:r>
              <a:rPr lang="en-US" sz="2200" b="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thể</a:t>
            </a:r>
            <a:r>
              <a:rPr lang="en-US" sz="2200" b="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hiện</a:t>
            </a:r>
            <a:r>
              <a:rPr lang="en-US" sz="2200" b="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bài</a:t>
            </a:r>
            <a:r>
              <a:rPr lang="en-US" sz="2200" b="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hát</a:t>
            </a:r>
            <a:r>
              <a:rPr lang="en-US" sz="2200" b="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Thầy</a:t>
            </a:r>
            <a:r>
              <a:rPr lang="en-US" sz="2200" b="0" i="1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cô</a:t>
            </a:r>
            <a:r>
              <a:rPr lang="en-US" sz="2200" b="0" i="1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là</a:t>
            </a:r>
            <a:r>
              <a:rPr lang="en-US" sz="2200" b="0" i="1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tất</a:t>
            </a:r>
            <a:r>
              <a:rPr lang="en-US" sz="2200" b="0" i="1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i="1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cả</a:t>
            </a:r>
            <a:r>
              <a:rPr lang="en-US" sz="2200" b="0" i="1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kết</a:t>
            </a:r>
            <a:r>
              <a:rPr lang="en-US" sz="2200" b="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hợp</a:t>
            </a:r>
            <a:r>
              <a:rPr lang="en-US" sz="2200" b="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vận</a:t>
            </a:r>
            <a:r>
              <a:rPr lang="en-US" sz="2200" b="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2200" b="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theo</a:t>
            </a:r>
            <a:r>
              <a:rPr lang="en-US" sz="2200" b="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nhạc</a:t>
            </a:r>
            <a:endParaRPr lang="en-US" sz="2200" b="0" dirty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E7679B-F9D7-52C4-3106-65008B96A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6386"/>
            <a:ext cx="9144000" cy="343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208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9A835-6053-4969-B2C8-D1670CAF6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32E586-474B-45AB-8CEC-C5A033CEE7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5008009-75D5-422A-8791-BED60550A837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33CD15A-6B66-475C-80CD-26625D1F095D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65AF9EC-4E35-4303-A781-17FB5B70C4F8}"/>
              </a:ext>
            </a:extLst>
          </p:cNvPr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34C5677-DBF7-40BF-8291-8FECA3AA9C1D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D1C0D3D-0564-4BC4-825B-B4123D70B3F3}"/>
              </a:ext>
            </a:extLst>
          </p:cNvPr>
          <p:cNvSpPr>
            <a:spLocks noGrp="1"/>
          </p:cNvSpPr>
          <p:nvPr>
            <p:ph type="title" idx="6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D2DF2467-D247-4E1D-AD69-E410275CD902}"/>
              </a:ext>
            </a:extLst>
          </p:cNvPr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7AA88B2-96CD-4CE2-AA91-938A7694B022}"/>
              </a:ext>
            </a:extLst>
          </p:cNvPr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C2A52FA9-EDEB-4B52-BA37-79315ADF5EAF}"/>
              </a:ext>
            </a:extLst>
          </p:cNvPr>
          <p:cNvSpPr>
            <a:spLocks noGrp="1"/>
          </p:cNvSpPr>
          <p:nvPr>
            <p:ph type="subTitle" idx="9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2B73537-19CE-4503-B55B-1CB23E016B9B}"/>
              </a:ext>
            </a:extLst>
          </p:cNvPr>
          <p:cNvSpPr>
            <a:spLocks noGrp="1"/>
          </p:cNvSpPr>
          <p:nvPr>
            <p:ph type="title" idx="13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EFF3A1D9-ADE9-4534-9CD5-8CF5FAE4BB9A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1D81E0C-4F6C-40D2-9725-0EE85029D6F8}"/>
              </a:ext>
            </a:extLst>
          </p:cNvPr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5" name="QUOC CA - DOI CA">
            <a:hlinkClick r:id="" action="ppaction://media"/>
            <a:extLst>
              <a:ext uri="{FF2B5EF4-FFF2-40B4-BE49-F238E27FC236}">
                <a16:creationId xmlns:a16="http://schemas.microsoft.com/office/drawing/2014/main" id="{EF45F679-4D6F-450D-A5A8-33870F862E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0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78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557AF-B85F-40DE-B05D-D00536429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8B4CC9-313A-4AAC-9AE3-17E6F954B1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0FEECF-C862-4843-850B-D1E42A48CA7A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56B6F9E-4917-4A8A-90D1-EB5E256BBA77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40F54D4-51E8-4048-A4A2-60EE2037A43F}"/>
              </a:ext>
            </a:extLst>
          </p:cNvPr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D5F34F5-F314-46DE-9262-5CE5097B9364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EE26E3A-2947-4CFB-99D6-F3F60FC55023}"/>
              </a:ext>
            </a:extLst>
          </p:cNvPr>
          <p:cNvSpPr>
            <a:spLocks noGrp="1"/>
          </p:cNvSpPr>
          <p:nvPr>
            <p:ph type="title" idx="6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6369D3D2-04C2-443C-B0D6-FF6C211B21E5}"/>
              </a:ext>
            </a:extLst>
          </p:cNvPr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B9E72C0-7155-4796-AF9F-3FCAC5082084}"/>
              </a:ext>
            </a:extLst>
          </p:cNvPr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6B0E8423-3DAD-44BC-9E42-0198AB9A8066}"/>
              </a:ext>
            </a:extLst>
          </p:cNvPr>
          <p:cNvSpPr>
            <a:spLocks noGrp="1"/>
          </p:cNvSpPr>
          <p:nvPr>
            <p:ph type="subTitle" idx="9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D326BA8D-AB4D-4082-8561-61C6F33258E0}"/>
              </a:ext>
            </a:extLst>
          </p:cNvPr>
          <p:cNvSpPr>
            <a:spLocks noGrp="1"/>
          </p:cNvSpPr>
          <p:nvPr>
            <p:ph type="title" idx="13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3C1893F7-76D3-4AA8-895F-655EFED101F1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F2C38DE2-966D-4C1D-9496-EA9C2F388755}"/>
              </a:ext>
            </a:extLst>
          </p:cNvPr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5" name="HAT RU (1)">
            <a:hlinkClick r:id="" action="ppaction://media"/>
            <a:extLst>
              <a:ext uri="{FF2B5EF4-FFF2-40B4-BE49-F238E27FC236}">
                <a16:creationId xmlns:a16="http://schemas.microsoft.com/office/drawing/2014/main" id="{47B4C789-3C13-4191-AFFD-8603D54793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651" y="0"/>
            <a:ext cx="875059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3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69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A0B1B-26D9-4AA1-B124-AB1C86906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32500F-B820-4AC6-98D3-EF4753AB1C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5E959B-8AC9-4589-87F4-A6156137EF50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B1F1D1-39F9-4E62-8993-E0DA31F4C3B9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653F8F9-0ED5-4133-A02C-3CD0B9009330}"/>
              </a:ext>
            </a:extLst>
          </p:cNvPr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F514899-AEDA-476D-97B6-E377CC236BF7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5548D52-31AD-40E6-B09D-C34BBAD6A97A}"/>
              </a:ext>
            </a:extLst>
          </p:cNvPr>
          <p:cNvSpPr>
            <a:spLocks noGrp="1"/>
          </p:cNvSpPr>
          <p:nvPr>
            <p:ph type="title" idx="6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EA509F8F-06E9-459A-A0EF-C933A3DB6C2F}"/>
              </a:ext>
            </a:extLst>
          </p:cNvPr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E56E831-45CF-4A36-A522-AE979BDAF030}"/>
              </a:ext>
            </a:extLst>
          </p:cNvPr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37E858BC-5A39-4072-8FE7-4C86B6505A1E}"/>
              </a:ext>
            </a:extLst>
          </p:cNvPr>
          <p:cNvSpPr>
            <a:spLocks noGrp="1"/>
          </p:cNvSpPr>
          <p:nvPr>
            <p:ph type="subTitle" idx="9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40F9CF9E-5CD7-436B-8DA4-F7C297B18946}"/>
              </a:ext>
            </a:extLst>
          </p:cNvPr>
          <p:cNvSpPr>
            <a:spLocks noGrp="1"/>
          </p:cNvSpPr>
          <p:nvPr>
            <p:ph type="title" idx="13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76875CC7-88AB-4B70-83D1-5EC9B17C259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36389EB8-F0BA-4706-B6B3-F2B7422F3A7D}"/>
              </a:ext>
            </a:extLst>
          </p:cNvPr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5" name="KHI TOC THAY BAC TRANG">
            <a:hlinkClick r:id="" action="ppaction://media"/>
            <a:extLst>
              <a:ext uri="{FF2B5EF4-FFF2-40B4-BE49-F238E27FC236}">
                <a16:creationId xmlns:a16="http://schemas.microsoft.com/office/drawing/2014/main" id="{991AA999-FCC5-4EE7-84E5-797B2B6676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3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8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" name="Google Shape;1153;p35">
            <a:extLst>
              <a:ext uri="{FF2B5EF4-FFF2-40B4-BE49-F238E27FC236}">
                <a16:creationId xmlns:a16="http://schemas.microsoft.com/office/drawing/2014/main" id="{123D1B90-6DD7-1B5E-35A5-7608E218B593}"/>
              </a:ext>
            </a:extLst>
          </p:cNvPr>
          <p:cNvGrpSpPr/>
          <p:nvPr/>
        </p:nvGrpSpPr>
        <p:grpSpPr>
          <a:xfrm rot="13117311" flipH="1">
            <a:off x="-570424" y="3364861"/>
            <a:ext cx="2094825" cy="1797021"/>
            <a:chOff x="3242763" y="3032968"/>
            <a:chExt cx="449637" cy="385709"/>
          </a:xfrm>
          <a:solidFill>
            <a:schemeClr val="accent1">
              <a:lumMod val="75000"/>
            </a:schemeClr>
          </a:solidFill>
        </p:grpSpPr>
        <p:sp>
          <p:nvSpPr>
            <p:cNvPr id="324" name="Google Shape;1154;p35">
              <a:extLst>
                <a:ext uri="{FF2B5EF4-FFF2-40B4-BE49-F238E27FC236}">
                  <a16:creationId xmlns:a16="http://schemas.microsoft.com/office/drawing/2014/main" id="{D1D76CE8-E5C1-E028-79AE-347C7FD9FD28}"/>
                </a:ext>
              </a:extLst>
            </p:cNvPr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1155;p35">
              <a:extLst>
                <a:ext uri="{FF2B5EF4-FFF2-40B4-BE49-F238E27FC236}">
                  <a16:creationId xmlns:a16="http://schemas.microsoft.com/office/drawing/2014/main" id="{F32B8216-E296-C5B8-ADAD-5F25CBC52B68}"/>
                </a:ext>
              </a:extLst>
            </p:cNvPr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1156;p35">
              <a:extLst>
                <a:ext uri="{FF2B5EF4-FFF2-40B4-BE49-F238E27FC236}">
                  <a16:creationId xmlns:a16="http://schemas.microsoft.com/office/drawing/2014/main" id="{0E7EDD86-67B0-EF7D-94FE-B6AC0D0BEEBE}"/>
                </a:ext>
              </a:extLst>
            </p:cNvPr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1157;p35">
              <a:extLst>
                <a:ext uri="{FF2B5EF4-FFF2-40B4-BE49-F238E27FC236}">
                  <a16:creationId xmlns:a16="http://schemas.microsoft.com/office/drawing/2014/main" id="{AF7C7394-E8EA-5BC9-0660-BDC02A0F01B2}"/>
                </a:ext>
              </a:extLst>
            </p:cNvPr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1158;p35">
              <a:extLst>
                <a:ext uri="{FF2B5EF4-FFF2-40B4-BE49-F238E27FC236}">
                  <a16:creationId xmlns:a16="http://schemas.microsoft.com/office/drawing/2014/main" id="{1A76C967-862E-B76B-0046-B78488B9E500}"/>
                </a:ext>
              </a:extLst>
            </p:cNvPr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1159;p35">
              <a:extLst>
                <a:ext uri="{FF2B5EF4-FFF2-40B4-BE49-F238E27FC236}">
                  <a16:creationId xmlns:a16="http://schemas.microsoft.com/office/drawing/2014/main" id="{CAB056F3-3D2E-1921-9341-DF3FEFFEE439}"/>
                </a:ext>
              </a:extLst>
            </p:cNvPr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1160;p35">
              <a:extLst>
                <a:ext uri="{FF2B5EF4-FFF2-40B4-BE49-F238E27FC236}">
                  <a16:creationId xmlns:a16="http://schemas.microsoft.com/office/drawing/2014/main" id="{E4289A15-DF39-5468-9FE8-182787EDFE31}"/>
                </a:ext>
              </a:extLst>
            </p:cNvPr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1161;p35">
              <a:extLst>
                <a:ext uri="{FF2B5EF4-FFF2-40B4-BE49-F238E27FC236}">
                  <a16:creationId xmlns:a16="http://schemas.microsoft.com/office/drawing/2014/main" id="{D1919FCA-2DE2-514B-75D7-EF2D0530F763}"/>
                </a:ext>
              </a:extLst>
            </p:cNvPr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1162;p35">
              <a:extLst>
                <a:ext uri="{FF2B5EF4-FFF2-40B4-BE49-F238E27FC236}">
                  <a16:creationId xmlns:a16="http://schemas.microsoft.com/office/drawing/2014/main" id="{359F649D-C30C-01FF-BC67-3D06B622828B}"/>
                </a:ext>
              </a:extLst>
            </p:cNvPr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1163;p35">
              <a:extLst>
                <a:ext uri="{FF2B5EF4-FFF2-40B4-BE49-F238E27FC236}">
                  <a16:creationId xmlns:a16="http://schemas.microsoft.com/office/drawing/2014/main" id="{9DA0E9DC-EC37-946A-1339-743B61F58A7D}"/>
                </a:ext>
              </a:extLst>
            </p:cNvPr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1164;p35">
              <a:extLst>
                <a:ext uri="{FF2B5EF4-FFF2-40B4-BE49-F238E27FC236}">
                  <a16:creationId xmlns:a16="http://schemas.microsoft.com/office/drawing/2014/main" id="{05FCDC87-B624-6CAA-E8E2-9024A56E849A}"/>
                </a:ext>
              </a:extLst>
            </p:cNvPr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1504;p42">
            <a:extLst>
              <a:ext uri="{FF2B5EF4-FFF2-40B4-BE49-F238E27FC236}">
                <a16:creationId xmlns:a16="http://schemas.microsoft.com/office/drawing/2014/main" id="{5D2F6DCF-255D-39A9-6F3F-0AF91DB62006}"/>
              </a:ext>
            </a:extLst>
          </p:cNvPr>
          <p:cNvGrpSpPr/>
          <p:nvPr/>
        </p:nvGrpSpPr>
        <p:grpSpPr>
          <a:xfrm>
            <a:off x="55999" y="3095"/>
            <a:ext cx="531217" cy="482753"/>
            <a:chOff x="2495889" y="2567541"/>
            <a:chExt cx="371325" cy="337471"/>
          </a:xfrm>
        </p:grpSpPr>
        <p:sp>
          <p:nvSpPr>
            <p:cNvPr id="336" name="Google Shape;1505;p42">
              <a:extLst>
                <a:ext uri="{FF2B5EF4-FFF2-40B4-BE49-F238E27FC236}">
                  <a16:creationId xmlns:a16="http://schemas.microsoft.com/office/drawing/2014/main" id="{BE51A377-2517-5DD7-9506-BCF76FAE8852}"/>
                </a:ext>
              </a:extLst>
            </p:cNvPr>
            <p:cNvSpPr/>
            <p:nvPr/>
          </p:nvSpPr>
          <p:spPr>
            <a:xfrm rot="-918342">
              <a:off x="2525218" y="2604123"/>
              <a:ext cx="312666" cy="264306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7" name="Google Shape;1506;p42">
              <a:extLst>
                <a:ext uri="{FF2B5EF4-FFF2-40B4-BE49-F238E27FC236}">
                  <a16:creationId xmlns:a16="http://schemas.microsoft.com/office/drawing/2014/main" id="{8624352C-5253-D5C2-843D-10EE4B27CC60}"/>
                </a:ext>
              </a:extLst>
            </p:cNvPr>
            <p:cNvGrpSpPr/>
            <p:nvPr/>
          </p:nvGrpSpPr>
          <p:grpSpPr>
            <a:xfrm rot="-918341">
              <a:off x="2640588" y="2697263"/>
              <a:ext cx="62142" cy="54351"/>
              <a:chOff x="5489372" y="3232599"/>
              <a:chExt cx="40343" cy="35288"/>
            </a:xfrm>
          </p:grpSpPr>
          <p:sp>
            <p:nvSpPr>
              <p:cNvPr id="338" name="Google Shape;1507;p42">
                <a:extLst>
                  <a:ext uri="{FF2B5EF4-FFF2-40B4-BE49-F238E27FC236}">
                    <a16:creationId xmlns:a16="http://schemas.microsoft.com/office/drawing/2014/main" id="{8F262071-3979-9B7C-7584-D598FE1B2A0E}"/>
                  </a:ext>
                </a:extLst>
              </p:cNvPr>
              <p:cNvSpPr/>
              <p:nvPr/>
            </p:nvSpPr>
            <p:spPr>
              <a:xfrm>
                <a:off x="5504537" y="3232599"/>
                <a:ext cx="17585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894" h="791" extrusionOk="0">
                    <a:moveTo>
                      <a:pt x="445" y="1"/>
                    </a:moveTo>
                    <a:cubicBezTo>
                      <a:pt x="290" y="1"/>
                      <a:pt x="144" y="96"/>
                      <a:pt x="80" y="253"/>
                    </a:cubicBezTo>
                    <a:cubicBezTo>
                      <a:pt x="1" y="453"/>
                      <a:pt x="102" y="681"/>
                      <a:pt x="301" y="760"/>
                    </a:cubicBezTo>
                    <a:cubicBezTo>
                      <a:pt x="349" y="781"/>
                      <a:pt x="400" y="791"/>
                      <a:pt x="450" y="791"/>
                    </a:cubicBezTo>
                    <a:cubicBezTo>
                      <a:pt x="604" y="791"/>
                      <a:pt x="750" y="696"/>
                      <a:pt x="815" y="546"/>
                    </a:cubicBezTo>
                    <a:cubicBezTo>
                      <a:pt x="894" y="338"/>
                      <a:pt x="794" y="110"/>
                      <a:pt x="594" y="31"/>
                    </a:cubicBezTo>
                    <a:cubicBezTo>
                      <a:pt x="545" y="11"/>
                      <a:pt x="494" y="1"/>
                      <a:pt x="4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1508;p42">
                <a:extLst>
                  <a:ext uri="{FF2B5EF4-FFF2-40B4-BE49-F238E27FC236}">
                    <a16:creationId xmlns:a16="http://schemas.microsoft.com/office/drawing/2014/main" id="{40FAA0C8-7673-9F1E-A74D-11E297DDCBF0}"/>
                  </a:ext>
                </a:extLst>
              </p:cNvPr>
              <p:cNvSpPr/>
              <p:nvPr/>
            </p:nvSpPr>
            <p:spPr>
              <a:xfrm>
                <a:off x="5489372" y="3247765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47" y="1"/>
                    </a:moveTo>
                    <a:cubicBezTo>
                      <a:pt x="290" y="1"/>
                      <a:pt x="146" y="95"/>
                      <a:pt x="86" y="246"/>
                    </a:cubicBezTo>
                    <a:cubicBezTo>
                      <a:pt x="0" y="453"/>
                      <a:pt x="102" y="681"/>
                      <a:pt x="307" y="760"/>
                    </a:cubicBezTo>
                    <a:cubicBezTo>
                      <a:pt x="356" y="781"/>
                      <a:pt x="406" y="791"/>
                      <a:pt x="456" y="791"/>
                    </a:cubicBezTo>
                    <a:cubicBezTo>
                      <a:pt x="610" y="791"/>
                      <a:pt x="755" y="696"/>
                      <a:pt x="815" y="546"/>
                    </a:cubicBezTo>
                    <a:cubicBezTo>
                      <a:pt x="900" y="338"/>
                      <a:pt x="801" y="111"/>
                      <a:pt x="600" y="32"/>
                    </a:cubicBezTo>
                    <a:cubicBezTo>
                      <a:pt x="549" y="11"/>
                      <a:pt x="497" y="1"/>
                      <a:pt x="4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1509;p42">
                <a:extLst>
                  <a:ext uri="{FF2B5EF4-FFF2-40B4-BE49-F238E27FC236}">
                    <a16:creationId xmlns:a16="http://schemas.microsoft.com/office/drawing/2014/main" id="{7A86F71F-8DC7-0BA5-8C5F-D5A7357C3E8C}"/>
                  </a:ext>
                </a:extLst>
              </p:cNvPr>
              <p:cNvSpPr/>
              <p:nvPr/>
            </p:nvSpPr>
            <p:spPr>
              <a:xfrm>
                <a:off x="5511992" y="3252328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55" y="1"/>
                    </a:moveTo>
                    <a:cubicBezTo>
                      <a:pt x="295" y="1"/>
                      <a:pt x="147" y="96"/>
                      <a:pt x="86" y="249"/>
                    </a:cubicBezTo>
                    <a:cubicBezTo>
                      <a:pt x="0" y="449"/>
                      <a:pt x="100" y="684"/>
                      <a:pt x="300" y="763"/>
                    </a:cubicBezTo>
                    <a:cubicBezTo>
                      <a:pt x="350" y="782"/>
                      <a:pt x="401" y="791"/>
                      <a:pt x="451" y="791"/>
                    </a:cubicBezTo>
                    <a:cubicBezTo>
                      <a:pt x="608" y="791"/>
                      <a:pt x="755" y="700"/>
                      <a:pt x="815" y="542"/>
                    </a:cubicBezTo>
                    <a:cubicBezTo>
                      <a:pt x="900" y="341"/>
                      <a:pt x="801" y="113"/>
                      <a:pt x="600" y="28"/>
                    </a:cubicBezTo>
                    <a:cubicBezTo>
                      <a:pt x="552" y="9"/>
                      <a:pt x="503" y="1"/>
                      <a:pt x="4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1" name="Google Shape;1504;p42">
            <a:extLst>
              <a:ext uri="{FF2B5EF4-FFF2-40B4-BE49-F238E27FC236}">
                <a16:creationId xmlns:a16="http://schemas.microsoft.com/office/drawing/2014/main" id="{DC83709E-E674-DD56-24A9-BD3E2C00CE30}"/>
              </a:ext>
            </a:extLst>
          </p:cNvPr>
          <p:cNvGrpSpPr/>
          <p:nvPr/>
        </p:nvGrpSpPr>
        <p:grpSpPr>
          <a:xfrm>
            <a:off x="0" y="638890"/>
            <a:ext cx="531217" cy="482753"/>
            <a:chOff x="2495889" y="2567541"/>
            <a:chExt cx="371325" cy="337471"/>
          </a:xfrm>
        </p:grpSpPr>
        <p:sp>
          <p:nvSpPr>
            <p:cNvPr id="342" name="Google Shape;1505;p42">
              <a:extLst>
                <a:ext uri="{FF2B5EF4-FFF2-40B4-BE49-F238E27FC236}">
                  <a16:creationId xmlns:a16="http://schemas.microsoft.com/office/drawing/2014/main" id="{5F0FC8E2-37DA-31E9-0BFC-8604D6920761}"/>
                </a:ext>
              </a:extLst>
            </p:cNvPr>
            <p:cNvSpPr/>
            <p:nvPr/>
          </p:nvSpPr>
          <p:spPr>
            <a:xfrm rot="-918342">
              <a:off x="2525218" y="2604123"/>
              <a:ext cx="312666" cy="264306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3" name="Google Shape;1506;p42">
              <a:extLst>
                <a:ext uri="{FF2B5EF4-FFF2-40B4-BE49-F238E27FC236}">
                  <a16:creationId xmlns:a16="http://schemas.microsoft.com/office/drawing/2014/main" id="{4C3A78A5-9D54-2CD7-BA58-E9D9E68AB540}"/>
                </a:ext>
              </a:extLst>
            </p:cNvPr>
            <p:cNvGrpSpPr/>
            <p:nvPr/>
          </p:nvGrpSpPr>
          <p:grpSpPr>
            <a:xfrm rot="-918341">
              <a:off x="2640588" y="2697263"/>
              <a:ext cx="62142" cy="54351"/>
              <a:chOff x="5489372" y="3232599"/>
              <a:chExt cx="40343" cy="35288"/>
            </a:xfrm>
          </p:grpSpPr>
          <p:sp>
            <p:nvSpPr>
              <p:cNvPr id="344" name="Google Shape;1507;p42">
                <a:extLst>
                  <a:ext uri="{FF2B5EF4-FFF2-40B4-BE49-F238E27FC236}">
                    <a16:creationId xmlns:a16="http://schemas.microsoft.com/office/drawing/2014/main" id="{394455CE-608F-2551-FE58-745CB2C5AB9D}"/>
                  </a:ext>
                </a:extLst>
              </p:cNvPr>
              <p:cNvSpPr/>
              <p:nvPr/>
            </p:nvSpPr>
            <p:spPr>
              <a:xfrm>
                <a:off x="5504537" y="3232599"/>
                <a:ext cx="17585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894" h="791" extrusionOk="0">
                    <a:moveTo>
                      <a:pt x="445" y="1"/>
                    </a:moveTo>
                    <a:cubicBezTo>
                      <a:pt x="290" y="1"/>
                      <a:pt x="144" y="96"/>
                      <a:pt x="80" y="253"/>
                    </a:cubicBezTo>
                    <a:cubicBezTo>
                      <a:pt x="1" y="453"/>
                      <a:pt x="102" y="681"/>
                      <a:pt x="301" y="760"/>
                    </a:cubicBezTo>
                    <a:cubicBezTo>
                      <a:pt x="349" y="781"/>
                      <a:pt x="400" y="791"/>
                      <a:pt x="450" y="791"/>
                    </a:cubicBezTo>
                    <a:cubicBezTo>
                      <a:pt x="604" y="791"/>
                      <a:pt x="750" y="696"/>
                      <a:pt x="815" y="546"/>
                    </a:cubicBezTo>
                    <a:cubicBezTo>
                      <a:pt x="894" y="338"/>
                      <a:pt x="794" y="110"/>
                      <a:pt x="594" y="31"/>
                    </a:cubicBezTo>
                    <a:cubicBezTo>
                      <a:pt x="545" y="11"/>
                      <a:pt x="494" y="1"/>
                      <a:pt x="4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1508;p42">
                <a:extLst>
                  <a:ext uri="{FF2B5EF4-FFF2-40B4-BE49-F238E27FC236}">
                    <a16:creationId xmlns:a16="http://schemas.microsoft.com/office/drawing/2014/main" id="{AC89DECF-8BA7-3F11-612E-178473A9B7C9}"/>
                  </a:ext>
                </a:extLst>
              </p:cNvPr>
              <p:cNvSpPr/>
              <p:nvPr/>
            </p:nvSpPr>
            <p:spPr>
              <a:xfrm>
                <a:off x="5489372" y="3247765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47" y="1"/>
                    </a:moveTo>
                    <a:cubicBezTo>
                      <a:pt x="290" y="1"/>
                      <a:pt x="146" y="95"/>
                      <a:pt x="86" y="246"/>
                    </a:cubicBezTo>
                    <a:cubicBezTo>
                      <a:pt x="0" y="453"/>
                      <a:pt x="102" y="681"/>
                      <a:pt x="307" y="760"/>
                    </a:cubicBezTo>
                    <a:cubicBezTo>
                      <a:pt x="356" y="781"/>
                      <a:pt x="406" y="791"/>
                      <a:pt x="456" y="791"/>
                    </a:cubicBezTo>
                    <a:cubicBezTo>
                      <a:pt x="610" y="791"/>
                      <a:pt x="755" y="696"/>
                      <a:pt x="815" y="546"/>
                    </a:cubicBezTo>
                    <a:cubicBezTo>
                      <a:pt x="900" y="338"/>
                      <a:pt x="801" y="111"/>
                      <a:pt x="600" y="32"/>
                    </a:cubicBezTo>
                    <a:cubicBezTo>
                      <a:pt x="549" y="11"/>
                      <a:pt x="497" y="1"/>
                      <a:pt x="4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1509;p42">
                <a:extLst>
                  <a:ext uri="{FF2B5EF4-FFF2-40B4-BE49-F238E27FC236}">
                    <a16:creationId xmlns:a16="http://schemas.microsoft.com/office/drawing/2014/main" id="{7CFD52CD-E979-AE3A-F293-83E8ECCA4037}"/>
                  </a:ext>
                </a:extLst>
              </p:cNvPr>
              <p:cNvSpPr/>
              <p:nvPr/>
            </p:nvSpPr>
            <p:spPr>
              <a:xfrm>
                <a:off x="5511992" y="3252328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55" y="1"/>
                    </a:moveTo>
                    <a:cubicBezTo>
                      <a:pt x="295" y="1"/>
                      <a:pt x="147" y="96"/>
                      <a:pt x="86" y="249"/>
                    </a:cubicBezTo>
                    <a:cubicBezTo>
                      <a:pt x="0" y="449"/>
                      <a:pt x="100" y="684"/>
                      <a:pt x="300" y="763"/>
                    </a:cubicBezTo>
                    <a:cubicBezTo>
                      <a:pt x="350" y="782"/>
                      <a:pt x="401" y="791"/>
                      <a:pt x="451" y="791"/>
                    </a:cubicBezTo>
                    <a:cubicBezTo>
                      <a:pt x="608" y="791"/>
                      <a:pt x="755" y="700"/>
                      <a:pt x="815" y="542"/>
                    </a:cubicBezTo>
                    <a:cubicBezTo>
                      <a:pt x="900" y="341"/>
                      <a:pt x="801" y="113"/>
                      <a:pt x="600" y="28"/>
                    </a:cubicBezTo>
                    <a:cubicBezTo>
                      <a:pt x="552" y="9"/>
                      <a:pt x="503" y="1"/>
                      <a:pt x="4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7" name="Google Shape;1560;p44">
            <a:extLst>
              <a:ext uri="{FF2B5EF4-FFF2-40B4-BE49-F238E27FC236}">
                <a16:creationId xmlns:a16="http://schemas.microsoft.com/office/drawing/2014/main" id="{D3F42730-F17D-08B6-46BB-119D33CCBA4A}"/>
              </a:ext>
            </a:extLst>
          </p:cNvPr>
          <p:cNvGrpSpPr/>
          <p:nvPr/>
        </p:nvGrpSpPr>
        <p:grpSpPr>
          <a:xfrm rot="14765789" flipH="1">
            <a:off x="7308065" y="3252351"/>
            <a:ext cx="813197" cy="1043071"/>
            <a:chOff x="5413032" y="2915892"/>
            <a:chExt cx="344933" cy="428708"/>
          </a:xfrm>
          <a:solidFill>
            <a:schemeClr val="accent1">
              <a:lumMod val="90000"/>
            </a:schemeClr>
          </a:solidFill>
        </p:grpSpPr>
        <p:sp>
          <p:nvSpPr>
            <p:cNvPr id="348" name="Google Shape;1561;p44">
              <a:extLst>
                <a:ext uri="{FF2B5EF4-FFF2-40B4-BE49-F238E27FC236}">
                  <a16:creationId xmlns:a16="http://schemas.microsoft.com/office/drawing/2014/main" id="{929B482B-3033-171B-5686-5D004B34EC4E}"/>
                </a:ext>
              </a:extLst>
            </p:cNvPr>
            <p:cNvSpPr/>
            <p:nvPr/>
          </p:nvSpPr>
          <p:spPr>
            <a:xfrm>
              <a:off x="5413032" y="3177621"/>
              <a:ext cx="196838" cy="166979"/>
            </a:xfrm>
            <a:custGeom>
              <a:avLst/>
              <a:gdLst/>
              <a:ahLst/>
              <a:cxnLst/>
              <a:rect l="l" t="t" r="r" b="b"/>
              <a:pathLst>
                <a:path w="10007" h="8489" extrusionOk="0">
                  <a:moveTo>
                    <a:pt x="3591" y="0"/>
                  </a:moveTo>
                  <a:cubicBezTo>
                    <a:pt x="3494" y="0"/>
                    <a:pt x="3391" y="11"/>
                    <a:pt x="3282" y="35"/>
                  </a:cubicBezTo>
                  <a:cubicBezTo>
                    <a:pt x="1568" y="391"/>
                    <a:pt x="2982" y="3397"/>
                    <a:pt x="2982" y="3397"/>
                  </a:cubicBezTo>
                  <a:cubicBezTo>
                    <a:pt x="2982" y="3397"/>
                    <a:pt x="2088" y="3039"/>
                    <a:pt x="1301" y="3039"/>
                  </a:cubicBezTo>
                  <a:cubicBezTo>
                    <a:pt x="609" y="3039"/>
                    <a:pt x="1" y="3316"/>
                    <a:pt x="154" y="4354"/>
                  </a:cubicBezTo>
                  <a:cubicBezTo>
                    <a:pt x="354" y="5707"/>
                    <a:pt x="1697" y="5973"/>
                    <a:pt x="2721" y="5973"/>
                  </a:cubicBezTo>
                  <a:cubicBezTo>
                    <a:pt x="3382" y="5973"/>
                    <a:pt x="3910" y="5862"/>
                    <a:pt x="3911" y="5862"/>
                  </a:cubicBezTo>
                  <a:lnTo>
                    <a:pt x="3911" y="5862"/>
                  </a:lnTo>
                  <a:cubicBezTo>
                    <a:pt x="3911" y="5862"/>
                    <a:pt x="3453" y="8295"/>
                    <a:pt x="5645" y="8482"/>
                  </a:cubicBezTo>
                  <a:cubicBezTo>
                    <a:pt x="5695" y="8486"/>
                    <a:pt x="5743" y="8488"/>
                    <a:pt x="5788" y="8488"/>
                  </a:cubicBezTo>
                  <a:cubicBezTo>
                    <a:pt x="7743" y="8488"/>
                    <a:pt x="5710" y="4841"/>
                    <a:pt x="5710" y="4840"/>
                  </a:cubicBezTo>
                  <a:lnTo>
                    <a:pt x="5710" y="4840"/>
                  </a:lnTo>
                  <a:cubicBezTo>
                    <a:pt x="5710" y="4841"/>
                    <a:pt x="7211" y="6107"/>
                    <a:pt x="8380" y="6107"/>
                  </a:cubicBezTo>
                  <a:cubicBezTo>
                    <a:pt x="8894" y="6107"/>
                    <a:pt x="9344" y="5861"/>
                    <a:pt x="9573" y="5154"/>
                  </a:cubicBezTo>
                  <a:cubicBezTo>
                    <a:pt x="10007" y="3829"/>
                    <a:pt x="8886" y="3546"/>
                    <a:pt x="7849" y="3546"/>
                  </a:cubicBezTo>
                  <a:cubicBezTo>
                    <a:pt x="7074" y="3546"/>
                    <a:pt x="6346" y="3704"/>
                    <a:pt x="6346" y="3704"/>
                  </a:cubicBezTo>
                  <a:cubicBezTo>
                    <a:pt x="6346" y="3704"/>
                    <a:pt x="6639" y="3569"/>
                    <a:pt x="7016" y="3354"/>
                  </a:cubicBezTo>
                  <a:cubicBezTo>
                    <a:pt x="7988" y="2811"/>
                    <a:pt x="9553" y="1748"/>
                    <a:pt x="8452" y="1063"/>
                  </a:cubicBezTo>
                  <a:cubicBezTo>
                    <a:pt x="8181" y="893"/>
                    <a:pt x="7903" y="822"/>
                    <a:pt x="7628" y="822"/>
                  </a:cubicBezTo>
                  <a:cubicBezTo>
                    <a:pt x="6347" y="822"/>
                    <a:pt x="5146" y="2348"/>
                    <a:pt x="5146" y="2348"/>
                  </a:cubicBezTo>
                  <a:cubicBezTo>
                    <a:pt x="5146" y="2348"/>
                    <a:pt x="5014" y="0"/>
                    <a:pt x="3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1562;p44">
              <a:extLst>
                <a:ext uri="{FF2B5EF4-FFF2-40B4-BE49-F238E27FC236}">
                  <a16:creationId xmlns:a16="http://schemas.microsoft.com/office/drawing/2014/main" id="{71B5272E-8A37-808F-16EB-988D74FF1BA1}"/>
                </a:ext>
              </a:extLst>
            </p:cNvPr>
            <p:cNvSpPr/>
            <p:nvPr/>
          </p:nvSpPr>
          <p:spPr>
            <a:xfrm>
              <a:off x="5504537" y="3232599"/>
              <a:ext cx="17585" cy="15559"/>
            </a:xfrm>
            <a:custGeom>
              <a:avLst/>
              <a:gdLst/>
              <a:ahLst/>
              <a:cxnLst/>
              <a:rect l="l" t="t" r="r" b="b"/>
              <a:pathLst>
                <a:path w="894" h="791" extrusionOk="0">
                  <a:moveTo>
                    <a:pt x="445" y="1"/>
                  </a:moveTo>
                  <a:cubicBezTo>
                    <a:pt x="290" y="1"/>
                    <a:pt x="144" y="96"/>
                    <a:pt x="80" y="253"/>
                  </a:cubicBezTo>
                  <a:cubicBezTo>
                    <a:pt x="1" y="453"/>
                    <a:pt x="102" y="681"/>
                    <a:pt x="301" y="760"/>
                  </a:cubicBezTo>
                  <a:cubicBezTo>
                    <a:pt x="349" y="781"/>
                    <a:pt x="400" y="791"/>
                    <a:pt x="450" y="791"/>
                  </a:cubicBezTo>
                  <a:cubicBezTo>
                    <a:pt x="604" y="791"/>
                    <a:pt x="750" y="696"/>
                    <a:pt x="815" y="546"/>
                  </a:cubicBezTo>
                  <a:cubicBezTo>
                    <a:pt x="894" y="338"/>
                    <a:pt x="794" y="110"/>
                    <a:pt x="594" y="31"/>
                  </a:cubicBezTo>
                  <a:cubicBezTo>
                    <a:pt x="545" y="11"/>
                    <a:pt x="494" y="1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1563;p44">
              <a:extLst>
                <a:ext uri="{FF2B5EF4-FFF2-40B4-BE49-F238E27FC236}">
                  <a16:creationId xmlns:a16="http://schemas.microsoft.com/office/drawing/2014/main" id="{8F422811-FC76-C79F-F0EE-C35B1E727A81}"/>
                </a:ext>
              </a:extLst>
            </p:cNvPr>
            <p:cNvSpPr/>
            <p:nvPr/>
          </p:nvSpPr>
          <p:spPr>
            <a:xfrm>
              <a:off x="5489372" y="3247765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47" y="1"/>
                  </a:moveTo>
                  <a:cubicBezTo>
                    <a:pt x="290" y="1"/>
                    <a:pt x="146" y="95"/>
                    <a:pt x="86" y="246"/>
                  </a:cubicBezTo>
                  <a:cubicBezTo>
                    <a:pt x="0" y="453"/>
                    <a:pt x="102" y="681"/>
                    <a:pt x="307" y="760"/>
                  </a:cubicBezTo>
                  <a:cubicBezTo>
                    <a:pt x="356" y="781"/>
                    <a:pt x="406" y="791"/>
                    <a:pt x="456" y="791"/>
                  </a:cubicBezTo>
                  <a:cubicBezTo>
                    <a:pt x="610" y="791"/>
                    <a:pt x="755" y="696"/>
                    <a:pt x="815" y="546"/>
                  </a:cubicBezTo>
                  <a:cubicBezTo>
                    <a:pt x="900" y="338"/>
                    <a:pt x="801" y="111"/>
                    <a:pt x="600" y="32"/>
                  </a:cubicBezTo>
                  <a:cubicBezTo>
                    <a:pt x="549" y="11"/>
                    <a:pt x="497" y="1"/>
                    <a:pt x="4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1564;p44">
              <a:extLst>
                <a:ext uri="{FF2B5EF4-FFF2-40B4-BE49-F238E27FC236}">
                  <a16:creationId xmlns:a16="http://schemas.microsoft.com/office/drawing/2014/main" id="{5D718D30-F1BD-E080-7913-AEB56D0322AE}"/>
                </a:ext>
              </a:extLst>
            </p:cNvPr>
            <p:cNvSpPr/>
            <p:nvPr/>
          </p:nvSpPr>
          <p:spPr>
            <a:xfrm>
              <a:off x="5511992" y="3252328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55" y="1"/>
                  </a:moveTo>
                  <a:cubicBezTo>
                    <a:pt x="295" y="1"/>
                    <a:pt x="147" y="96"/>
                    <a:pt x="86" y="249"/>
                  </a:cubicBezTo>
                  <a:cubicBezTo>
                    <a:pt x="0" y="449"/>
                    <a:pt x="100" y="684"/>
                    <a:pt x="300" y="763"/>
                  </a:cubicBezTo>
                  <a:cubicBezTo>
                    <a:pt x="350" y="782"/>
                    <a:pt x="401" y="791"/>
                    <a:pt x="451" y="791"/>
                  </a:cubicBezTo>
                  <a:cubicBezTo>
                    <a:pt x="608" y="791"/>
                    <a:pt x="755" y="700"/>
                    <a:pt x="815" y="542"/>
                  </a:cubicBezTo>
                  <a:cubicBezTo>
                    <a:pt x="900" y="341"/>
                    <a:pt x="801" y="113"/>
                    <a:pt x="600" y="28"/>
                  </a:cubicBezTo>
                  <a:cubicBezTo>
                    <a:pt x="552" y="9"/>
                    <a:pt x="503" y="1"/>
                    <a:pt x="4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1565;p44">
              <a:extLst>
                <a:ext uri="{FF2B5EF4-FFF2-40B4-BE49-F238E27FC236}">
                  <a16:creationId xmlns:a16="http://schemas.microsoft.com/office/drawing/2014/main" id="{8D8269BA-A14D-782B-6699-A2353CAB5103}"/>
                </a:ext>
              </a:extLst>
            </p:cNvPr>
            <p:cNvSpPr/>
            <p:nvPr/>
          </p:nvSpPr>
          <p:spPr>
            <a:xfrm>
              <a:off x="5554971" y="3071246"/>
              <a:ext cx="202994" cy="171601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1566;p44">
              <a:extLst>
                <a:ext uri="{FF2B5EF4-FFF2-40B4-BE49-F238E27FC236}">
                  <a16:creationId xmlns:a16="http://schemas.microsoft.com/office/drawing/2014/main" id="{549B82F1-F44B-31AA-065E-D332172945BE}"/>
                </a:ext>
              </a:extLst>
            </p:cNvPr>
            <p:cNvSpPr/>
            <p:nvPr/>
          </p:nvSpPr>
          <p:spPr>
            <a:xfrm>
              <a:off x="5658494" y="3136590"/>
              <a:ext cx="17723" cy="15520"/>
            </a:xfrm>
            <a:custGeom>
              <a:avLst/>
              <a:gdLst/>
              <a:ahLst/>
              <a:cxnLst/>
              <a:rect l="l" t="t" r="r" b="b"/>
              <a:pathLst>
                <a:path w="901" h="789" extrusionOk="0">
                  <a:moveTo>
                    <a:pt x="454" y="1"/>
                  </a:moveTo>
                  <a:cubicBezTo>
                    <a:pt x="372" y="1"/>
                    <a:pt x="291" y="26"/>
                    <a:pt x="222" y="78"/>
                  </a:cubicBezTo>
                  <a:cubicBezTo>
                    <a:pt x="44" y="199"/>
                    <a:pt x="1" y="449"/>
                    <a:pt x="130" y="628"/>
                  </a:cubicBezTo>
                  <a:cubicBezTo>
                    <a:pt x="207" y="732"/>
                    <a:pt x="327" y="788"/>
                    <a:pt x="449" y="788"/>
                  </a:cubicBezTo>
                  <a:cubicBezTo>
                    <a:pt x="529" y="788"/>
                    <a:pt x="609" y="764"/>
                    <a:pt x="680" y="713"/>
                  </a:cubicBezTo>
                  <a:cubicBezTo>
                    <a:pt x="858" y="592"/>
                    <a:pt x="901" y="342"/>
                    <a:pt x="772" y="163"/>
                  </a:cubicBezTo>
                  <a:cubicBezTo>
                    <a:pt x="695" y="57"/>
                    <a:pt x="575" y="1"/>
                    <a:pt x="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1567;p44">
              <a:extLst>
                <a:ext uri="{FF2B5EF4-FFF2-40B4-BE49-F238E27FC236}">
                  <a16:creationId xmlns:a16="http://schemas.microsoft.com/office/drawing/2014/main" id="{542F3E60-EDB9-E034-4447-351966B56D11}"/>
                </a:ext>
              </a:extLst>
            </p:cNvPr>
            <p:cNvSpPr/>
            <p:nvPr/>
          </p:nvSpPr>
          <p:spPr>
            <a:xfrm>
              <a:off x="5637703" y="3141271"/>
              <a:ext cx="17585" cy="15579"/>
            </a:xfrm>
            <a:custGeom>
              <a:avLst/>
              <a:gdLst/>
              <a:ahLst/>
              <a:cxnLst/>
              <a:rect l="l" t="t" r="r" b="b"/>
              <a:pathLst>
                <a:path w="894" h="792" extrusionOk="0">
                  <a:moveTo>
                    <a:pt x="442" y="0"/>
                  </a:moveTo>
                  <a:cubicBezTo>
                    <a:pt x="364" y="0"/>
                    <a:pt x="284" y="24"/>
                    <a:pt x="215" y="74"/>
                  </a:cubicBezTo>
                  <a:cubicBezTo>
                    <a:pt x="36" y="203"/>
                    <a:pt x="1" y="446"/>
                    <a:pt x="122" y="625"/>
                  </a:cubicBezTo>
                  <a:cubicBezTo>
                    <a:pt x="200" y="733"/>
                    <a:pt x="324" y="791"/>
                    <a:pt x="449" y="791"/>
                  </a:cubicBezTo>
                  <a:cubicBezTo>
                    <a:pt x="529" y="791"/>
                    <a:pt x="610" y="767"/>
                    <a:pt x="679" y="717"/>
                  </a:cubicBezTo>
                  <a:cubicBezTo>
                    <a:pt x="851" y="589"/>
                    <a:pt x="893" y="340"/>
                    <a:pt x="765" y="169"/>
                  </a:cubicBezTo>
                  <a:cubicBezTo>
                    <a:pt x="687" y="59"/>
                    <a:pt x="565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1568;p44">
              <a:extLst>
                <a:ext uri="{FF2B5EF4-FFF2-40B4-BE49-F238E27FC236}">
                  <a16:creationId xmlns:a16="http://schemas.microsoft.com/office/drawing/2014/main" id="{5D6885A8-5C85-65FE-E5E1-BC6B1916CA4F}"/>
                </a:ext>
              </a:extLst>
            </p:cNvPr>
            <p:cNvSpPr/>
            <p:nvPr/>
          </p:nvSpPr>
          <p:spPr>
            <a:xfrm>
              <a:off x="5654285" y="3157283"/>
              <a:ext cx="17585" cy="15520"/>
            </a:xfrm>
            <a:custGeom>
              <a:avLst/>
              <a:gdLst/>
              <a:ahLst/>
              <a:cxnLst/>
              <a:rect l="l" t="t" r="r" b="b"/>
              <a:pathLst>
                <a:path w="894" h="789" extrusionOk="0">
                  <a:moveTo>
                    <a:pt x="445" y="0"/>
                  </a:moveTo>
                  <a:cubicBezTo>
                    <a:pt x="365" y="0"/>
                    <a:pt x="285" y="24"/>
                    <a:pt x="215" y="74"/>
                  </a:cubicBezTo>
                  <a:cubicBezTo>
                    <a:pt x="44" y="203"/>
                    <a:pt x="1" y="446"/>
                    <a:pt x="129" y="625"/>
                  </a:cubicBezTo>
                  <a:cubicBezTo>
                    <a:pt x="207" y="733"/>
                    <a:pt x="327" y="789"/>
                    <a:pt x="450" y="789"/>
                  </a:cubicBezTo>
                  <a:cubicBezTo>
                    <a:pt x="529" y="789"/>
                    <a:pt x="609" y="765"/>
                    <a:pt x="679" y="717"/>
                  </a:cubicBezTo>
                  <a:cubicBezTo>
                    <a:pt x="858" y="589"/>
                    <a:pt x="894" y="340"/>
                    <a:pt x="772" y="169"/>
                  </a:cubicBezTo>
                  <a:cubicBezTo>
                    <a:pt x="694" y="59"/>
                    <a:pt x="570" y="0"/>
                    <a:pt x="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6" name="Google Shape;1569;p44">
              <a:extLst>
                <a:ext uri="{FF2B5EF4-FFF2-40B4-BE49-F238E27FC236}">
                  <a16:creationId xmlns:a16="http://schemas.microsoft.com/office/drawing/2014/main" id="{AE8EC9B6-DA79-C783-EEF2-63BB3FD7B3BC}"/>
                </a:ext>
              </a:extLst>
            </p:cNvPr>
            <p:cNvGrpSpPr/>
            <p:nvPr/>
          </p:nvGrpSpPr>
          <p:grpSpPr>
            <a:xfrm>
              <a:off x="5532921" y="2915892"/>
              <a:ext cx="167038" cy="152580"/>
              <a:chOff x="5532921" y="2915892"/>
              <a:chExt cx="167038" cy="152580"/>
            </a:xfrm>
            <a:grpFill/>
          </p:grpSpPr>
          <p:sp>
            <p:nvSpPr>
              <p:cNvPr id="357" name="Google Shape;1570;p44">
                <a:extLst>
                  <a:ext uri="{FF2B5EF4-FFF2-40B4-BE49-F238E27FC236}">
                    <a16:creationId xmlns:a16="http://schemas.microsoft.com/office/drawing/2014/main" id="{0BC16ED3-DD4D-352F-6620-FEE79C66E7A8}"/>
                  </a:ext>
                </a:extLst>
              </p:cNvPr>
              <p:cNvSpPr/>
              <p:nvPr/>
            </p:nvSpPr>
            <p:spPr>
              <a:xfrm>
                <a:off x="5532921" y="2915892"/>
                <a:ext cx="167038" cy="152580"/>
              </a:xfrm>
              <a:custGeom>
                <a:avLst/>
                <a:gdLst/>
                <a:ahLst/>
                <a:cxnLst/>
                <a:rect l="l" t="t" r="r" b="b"/>
                <a:pathLst>
                  <a:path w="8492" h="7757" extrusionOk="0">
                    <a:moveTo>
                      <a:pt x="3480" y="1"/>
                    </a:moveTo>
                    <a:cubicBezTo>
                      <a:pt x="3373" y="1"/>
                      <a:pt x="3251" y="38"/>
                      <a:pt x="3115" y="121"/>
                    </a:cubicBezTo>
                    <a:cubicBezTo>
                      <a:pt x="1800" y="922"/>
                      <a:pt x="2842" y="3121"/>
                      <a:pt x="2842" y="3121"/>
                    </a:cubicBezTo>
                    <a:cubicBezTo>
                      <a:pt x="2842" y="3121"/>
                      <a:pt x="2198" y="2844"/>
                      <a:pt x="1561" y="2844"/>
                    </a:cubicBezTo>
                    <a:cubicBezTo>
                      <a:pt x="1050" y="2844"/>
                      <a:pt x="544" y="3022"/>
                      <a:pt x="380" y="3664"/>
                    </a:cubicBezTo>
                    <a:cubicBezTo>
                      <a:pt x="1" y="5098"/>
                      <a:pt x="2822" y="5164"/>
                      <a:pt x="2822" y="5164"/>
                    </a:cubicBezTo>
                    <a:cubicBezTo>
                      <a:pt x="2822" y="5164"/>
                      <a:pt x="664" y="7085"/>
                      <a:pt x="2479" y="7676"/>
                    </a:cubicBezTo>
                    <a:cubicBezTo>
                      <a:pt x="2648" y="7732"/>
                      <a:pt x="2809" y="7757"/>
                      <a:pt x="2960" y="7757"/>
                    </a:cubicBezTo>
                    <a:cubicBezTo>
                      <a:pt x="4426" y="7757"/>
                      <a:pt x="5043" y="5392"/>
                      <a:pt x="5043" y="5392"/>
                    </a:cubicBezTo>
                    <a:cubicBezTo>
                      <a:pt x="5043" y="5392"/>
                      <a:pt x="5675" y="5871"/>
                      <a:pt x="6388" y="5871"/>
                    </a:cubicBezTo>
                    <a:cubicBezTo>
                      <a:pt x="6836" y="5871"/>
                      <a:pt x="7316" y="5681"/>
                      <a:pt x="7691" y="5062"/>
                    </a:cubicBezTo>
                    <a:cubicBezTo>
                      <a:pt x="8491" y="3746"/>
                      <a:pt x="6114" y="3629"/>
                      <a:pt x="5250" y="3629"/>
                    </a:cubicBezTo>
                    <a:cubicBezTo>
                      <a:pt x="5064" y="3629"/>
                      <a:pt x="4949" y="3635"/>
                      <a:pt x="4949" y="3635"/>
                    </a:cubicBezTo>
                    <a:cubicBezTo>
                      <a:pt x="4949" y="3635"/>
                      <a:pt x="8119" y="2264"/>
                      <a:pt x="6649" y="814"/>
                    </a:cubicBezTo>
                    <a:cubicBezTo>
                      <a:pt x="6388" y="556"/>
                      <a:pt x="6146" y="450"/>
                      <a:pt x="5925" y="450"/>
                    </a:cubicBezTo>
                    <a:cubicBezTo>
                      <a:pt x="4901" y="450"/>
                      <a:pt x="4321" y="2721"/>
                      <a:pt x="4321" y="2721"/>
                    </a:cubicBezTo>
                    <a:cubicBezTo>
                      <a:pt x="4321" y="2721"/>
                      <a:pt x="4328" y="2449"/>
                      <a:pt x="4315" y="2079"/>
                    </a:cubicBezTo>
                    <a:cubicBezTo>
                      <a:pt x="4271" y="1274"/>
                      <a:pt x="4108" y="1"/>
                      <a:pt x="348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1571;p44">
                <a:extLst>
                  <a:ext uri="{FF2B5EF4-FFF2-40B4-BE49-F238E27FC236}">
                    <a16:creationId xmlns:a16="http://schemas.microsoft.com/office/drawing/2014/main" id="{3F9F56B2-D47C-FC7B-B105-40136E9EE089}"/>
                  </a:ext>
                </a:extLst>
              </p:cNvPr>
              <p:cNvSpPr/>
              <p:nvPr/>
            </p:nvSpPr>
            <p:spPr>
              <a:xfrm>
                <a:off x="5593741" y="2977696"/>
                <a:ext cx="14615" cy="1315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669" extrusionOk="0">
                    <a:moveTo>
                      <a:pt x="376" y="1"/>
                    </a:moveTo>
                    <a:cubicBezTo>
                      <a:pt x="295" y="1"/>
                      <a:pt x="215" y="30"/>
                      <a:pt x="151" y="87"/>
                    </a:cubicBezTo>
                    <a:cubicBezTo>
                      <a:pt x="14" y="207"/>
                      <a:pt x="1" y="421"/>
                      <a:pt x="122" y="558"/>
                    </a:cubicBezTo>
                    <a:cubicBezTo>
                      <a:pt x="188" y="631"/>
                      <a:pt x="281" y="669"/>
                      <a:pt x="373" y="669"/>
                    </a:cubicBezTo>
                    <a:cubicBezTo>
                      <a:pt x="452" y="669"/>
                      <a:pt x="531" y="641"/>
                      <a:pt x="594" y="585"/>
                    </a:cubicBezTo>
                    <a:cubicBezTo>
                      <a:pt x="736" y="464"/>
                      <a:pt x="743" y="249"/>
                      <a:pt x="623" y="114"/>
                    </a:cubicBezTo>
                    <a:cubicBezTo>
                      <a:pt x="558" y="38"/>
                      <a:pt x="467" y="1"/>
                      <a:pt x="3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1572;p44">
                <a:extLst>
                  <a:ext uri="{FF2B5EF4-FFF2-40B4-BE49-F238E27FC236}">
                    <a16:creationId xmlns:a16="http://schemas.microsoft.com/office/drawing/2014/main" id="{368525B4-32C8-AF9A-B245-B1F03D710574}"/>
                  </a:ext>
                </a:extLst>
              </p:cNvPr>
              <p:cNvSpPr/>
              <p:nvPr/>
            </p:nvSpPr>
            <p:spPr>
              <a:xfrm>
                <a:off x="5599504" y="2994887"/>
                <a:ext cx="14753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50" h="673" extrusionOk="0">
                    <a:moveTo>
                      <a:pt x="373" y="0"/>
                    </a:moveTo>
                    <a:cubicBezTo>
                      <a:pt x="295" y="0"/>
                      <a:pt x="216" y="27"/>
                      <a:pt x="150" y="83"/>
                    </a:cubicBezTo>
                    <a:cubicBezTo>
                      <a:pt x="14" y="212"/>
                      <a:pt x="1" y="419"/>
                      <a:pt x="122" y="561"/>
                    </a:cubicBezTo>
                    <a:cubicBezTo>
                      <a:pt x="191" y="634"/>
                      <a:pt x="283" y="672"/>
                      <a:pt x="375" y="672"/>
                    </a:cubicBezTo>
                    <a:cubicBezTo>
                      <a:pt x="454" y="672"/>
                      <a:pt x="534" y="643"/>
                      <a:pt x="601" y="584"/>
                    </a:cubicBezTo>
                    <a:cubicBezTo>
                      <a:pt x="736" y="462"/>
                      <a:pt x="750" y="255"/>
                      <a:pt x="621" y="112"/>
                    </a:cubicBezTo>
                    <a:cubicBezTo>
                      <a:pt x="556" y="38"/>
                      <a:pt x="466" y="0"/>
                      <a:pt x="3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1573;p44">
                <a:extLst>
                  <a:ext uri="{FF2B5EF4-FFF2-40B4-BE49-F238E27FC236}">
                    <a16:creationId xmlns:a16="http://schemas.microsoft.com/office/drawing/2014/main" id="{DC248053-6638-14B1-96A5-0431E525E368}"/>
                  </a:ext>
                </a:extLst>
              </p:cNvPr>
              <p:cNvSpPr/>
              <p:nvPr/>
            </p:nvSpPr>
            <p:spPr>
              <a:xfrm>
                <a:off x="5611581" y="2979427"/>
                <a:ext cx="14654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45" h="673" extrusionOk="0">
                    <a:moveTo>
                      <a:pt x="371" y="1"/>
                    </a:moveTo>
                    <a:cubicBezTo>
                      <a:pt x="292" y="1"/>
                      <a:pt x="213" y="28"/>
                      <a:pt x="151" y="84"/>
                    </a:cubicBezTo>
                    <a:cubicBezTo>
                      <a:pt x="16" y="213"/>
                      <a:pt x="0" y="419"/>
                      <a:pt x="122" y="562"/>
                    </a:cubicBezTo>
                    <a:cubicBezTo>
                      <a:pt x="187" y="635"/>
                      <a:pt x="278" y="672"/>
                      <a:pt x="369" y="672"/>
                    </a:cubicBezTo>
                    <a:cubicBezTo>
                      <a:pt x="449" y="672"/>
                      <a:pt x="530" y="643"/>
                      <a:pt x="593" y="583"/>
                    </a:cubicBezTo>
                    <a:cubicBezTo>
                      <a:pt x="736" y="461"/>
                      <a:pt x="744" y="256"/>
                      <a:pt x="622" y="112"/>
                    </a:cubicBezTo>
                    <a:cubicBezTo>
                      <a:pt x="557" y="39"/>
                      <a:pt x="464" y="1"/>
                      <a:pt x="3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4667B94A-3E97-4F89-820C-5D0B2C2221DC}"/>
              </a:ext>
            </a:extLst>
          </p:cNvPr>
          <p:cNvSpPr txBox="1"/>
          <p:nvPr/>
        </p:nvSpPr>
        <p:spPr>
          <a:xfrm>
            <a:off x="1257456" y="518315"/>
            <a:ext cx="716341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3500" b="1" dirty="0">
                <a:solidFill>
                  <a:srgbClr val="194A2B"/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* 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Nghe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và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nhận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biết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một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số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thể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loại</a:t>
            </a: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ca </a:t>
            </a:r>
            <a:r>
              <a:rPr lang="en-US" sz="3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khúc</a:t>
            </a:r>
            <a:endParaRPr lang="en-US" sz="35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85E0295-2F3C-4227-B783-11B6D05EA73A}"/>
              </a:ext>
            </a:extLst>
          </p:cNvPr>
          <p:cNvSpPr/>
          <p:nvPr/>
        </p:nvSpPr>
        <p:spPr>
          <a:xfrm>
            <a:off x="2485505" y="1562228"/>
            <a:ext cx="5594043" cy="26071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luân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phiên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E262C914-14BF-4ECD-A470-BFE3CC6AFE62}"/>
              </a:ext>
            </a:extLst>
          </p:cNvPr>
          <p:cNvSpPr/>
          <p:nvPr/>
        </p:nvSpPr>
        <p:spPr>
          <a:xfrm>
            <a:off x="1380335" y="1639644"/>
            <a:ext cx="1042384" cy="81146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2" descr="Hình ảnh Cô Gái Với Tai Nghe Nghe Nhạc Ghi Chú âm Nhạc PNG , Clipart âm Nhạc,  Con Gái, Với Tai Nghe PNG miễn phí tải tập tin PSDComment và Vector">
            <a:extLst>
              <a:ext uri="{FF2B5EF4-FFF2-40B4-BE49-F238E27FC236}">
                <a16:creationId xmlns:a16="http://schemas.microsoft.com/office/drawing/2014/main" id="{2E1FA5C5-83E3-49F2-BF6B-7FC23BAD1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335" y="1734273"/>
            <a:ext cx="1042384" cy="6597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246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>
    <p:ext uri="{E180D4A7-C9FB-4DFB-919C-405C955672EB}">
      <p14:showEvtLst xmlns:p14="http://schemas.microsoft.com/office/powerpoint/2010/main">
        <p14:playEvt time="1817" objId="10"/>
        <p14:stopEvt time="6896" objId="10"/>
      </p14:showEvtLst>
    </p:ext>
  </p:extLs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" name="Google Shape;1153;p35">
            <a:extLst>
              <a:ext uri="{FF2B5EF4-FFF2-40B4-BE49-F238E27FC236}">
                <a16:creationId xmlns:a16="http://schemas.microsoft.com/office/drawing/2014/main" id="{123D1B90-6DD7-1B5E-35A5-7608E218B593}"/>
              </a:ext>
            </a:extLst>
          </p:cNvPr>
          <p:cNvGrpSpPr/>
          <p:nvPr/>
        </p:nvGrpSpPr>
        <p:grpSpPr>
          <a:xfrm rot="13117311" flipH="1">
            <a:off x="-570424" y="3364861"/>
            <a:ext cx="2094825" cy="1797021"/>
            <a:chOff x="3242763" y="3032968"/>
            <a:chExt cx="449637" cy="385709"/>
          </a:xfrm>
          <a:solidFill>
            <a:schemeClr val="accent1">
              <a:lumMod val="75000"/>
            </a:schemeClr>
          </a:solidFill>
        </p:grpSpPr>
        <p:sp>
          <p:nvSpPr>
            <p:cNvPr id="324" name="Google Shape;1154;p35">
              <a:extLst>
                <a:ext uri="{FF2B5EF4-FFF2-40B4-BE49-F238E27FC236}">
                  <a16:creationId xmlns:a16="http://schemas.microsoft.com/office/drawing/2014/main" id="{D1D76CE8-E5C1-E028-79AE-347C7FD9FD28}"/>
                </a:ext>
              </a:extLst>
            </p:cNvPr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1155;p35">
              <a:extLst>
                <a:ext uri="{FF2B5EF4-FFF2-40B4-BE49-F238E27FC236}">
                  <a16:creationId xmlns:a16="http://schemas.microsoft.com/office/drawing/2014/main" id="{F32B8216-E296-C5B8-ADAD-5F25CBC52B68}"/>
                </a:ext>
              </a:extLst>
            </p:cNvPr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1156;p35">
              <a:extLst>
                <a:ext uri="{FF2B5EF4-FFF2-40B4-BE49-F238E27FC236}">
                  <a16:creationId xmlns:a16="http://schemas.microsoft.com/office/drawing/2014/main" id="{0E7EDD86-67B0-EF7D-94FE-B6AC0D0BEEBE}"/>
                </a:ext>
              </a:extLst>
            </p:cNvPr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1157;p35">
              <a:extLst>
                <a:ext uri="{FF2B5EF4-FFF2-40B4-BE49-F238E27FC236}">
                  <a16:creationId xmlns:a16="http://schemas.microsoft.com/office/drawing/2014/main" id="{AF7C7394-E8EA-5BC9-0660-BDC02A0F01B2}"/>
                </a:ext>
              </a:extLst>
            </p:cNvPr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1158;p35">
              <a:extLst>
                <a:ext uri="{FF2B5EF4-FFF2-40B4-BE49-F238E27FC236}">
                  <a16:creationId xmlns:a16="http://schemas.microsoft.com/office/drawing/2014/main" id="{1A76C967-862E-B76B-0046-B78488B9E500}"/>
                </a:ext>
              </a:extLst>
            </p:cNvPr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1159;p35">
              <a:extLst>
                <a:ext uri="{FF2B5EF4-FFF2-40B4-BE49-F238E27FC236}">
                  <a16:creationId xmlns:a16="http://schemas.microsoft.com/office/drawing/2014/main" id="{CAB056F3-3D2E-1921-9341-DF3FEFFEE439}"/>
                </a:ext>
              </a:extLst>
            </p:cNvPr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1160;p35">
              <a:extLst>
                <a:ext uri="{FF2B5EF4-FFF2-40B4-BE49-F238E27FC236}">
                  <a16:creationId xmlns:a16="http://schemas.microsoft.com/office/drawing/2014/main" id="{E4289A15-DF39-5468-9FE8-182787EDFE31}"/>
                </a:ext>
              </a:extLst>
            </p:cNvPr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1161;p35">
              <a:extLst>
                <a:ext uri="{FF2B5EF4-FFF2-40B4-BE49-F238E27FC236}">
                  <a16:creationId xmlns:a16="http://schemas.microsoft.com/office/drawing/2014/main" id="{D1919FCA-2DE2-514B-75D7-EF2D0530F763}"/>
                </a:ext>
              </a:extLst>
            </p:cNvPr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1162;p35">
              <a:extLst>
                <a:ext uri="{FF2B5EF4-FFF2-40B4-BE49-F238E27FC236}">
                  <a16:creationId xmlns:a16="http://schemas.microsoft.com/office/drawing/2014/main" id="{359F649D-C30C-01FF-BC67-3D06B622828B}"/>
                </a:ext>
              </a:extLst>
            </p:cNvPr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1163;p35">
              <a:extLst>
                <a:ext uri="{FF2B5EF4-FFF2-40B4-BE49-F238E27FC236}">
                  <a16:creationId xmlns:a16="http://schemas.microsoft.com/office/drawing/2014/main" id="{9DA0E9DC-EC37-946A-1339-743B61F58A7D}"/>
                </a:ext>
              </a:extLst>
            </p:cNvPr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1164;p35">
              <a:extLst>
                <a:ext uri="{FF2B5EF4-FFF2-40B4-BE49-F238E27FC236}">
                  <a16:creationId xmlns:a16="http://schemas.microsoft.com/office/drawing/2014/main" id="{05FCDC87-B624-6CAA-E8E2-9024A56E849A}"/>
                </a:ext>
              </a:extLst>
            </p:cNvPr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1504;p42">
            <a:extLst>
              <a:ext uri="{FF2B5EF4-FFF2-40B4-BE49-F238E27FC236}">
                <a16:creationId xmlns:a16="http://schemas.microsoft.com/office/drawing/2014/main" id="{5D2F6DCF-255D-39A9-6F3F-0AF91DB62006}"/>
              </a:ext>
            </a:extLst>
          </p:cNvPr>
          <p:cNvGrpSpPr/>
          <p:nvPr/>
        </p:nvGrpSpPr>
        <p:grpSpPr>
          <a:xfrm>
            <a:off x="88825" y="4198632"/>
            <a:ext cx="531217" cy="482753"/>
            <a:chOff x="2495889" y="2567541"/>
            <a:chExt cx="371325" cy="337471"/>
          </a:xfrm>
        </p:grpSpPr>
        <p:sp>
          <p:nvSpPr>
            <p:cNvPr id="336" name="Google Shape;1505;p42">
              <a:extLst>
                <a:ext uri="{FF2B5EF4-FFF2-40B4-BE49-F238E27FC236}">
                  <a16:creationId xmlns:a16="http://schemas.microsoft.com/office/drawing/2014/main" id="{BE51A377-2517-5DD7-9506-BCF76FAE8852}"/>
                </a:ext>
              </a:extLst>
            </p:cNvPr>
            <p:cNvSpPr/>
            <p:nvPr/>
          </p:nvSpPr>
          <p:spPr>
            <a:xfrm rot="-918342">
              <a:off x="2525218" y="2604123"/>
              <a:ext cx="312666" cy="264306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7" name="Google Shape;1506;p42">
              <a:extLst>
                <a:ext uri="{FF2B5EF4-FFF2-40B4-BE49-F238E27FC236}">
                  <a16:creationId xmlns:a16="http://schemas.microsoft.com/office/drawing/2014/main" id="{8624352C-5253-D5C2-843D-10EE4B27CC60}"/>
                </a:ext>
              </a:extLst>
            </p:cNvPr>
            <p:cNvGrpSpPr/>
            <p:nvPr/>
          </p:nvGrpSpPr>
          <p:grpSpPr>
            <a:xfrm rot="-918341">
              <a:off x="2640588" y="2697263"/>
              <a:ext cx="62142" cy="54351"/>
              <a:chOff x="5489372" y="3232599"/>
              <a:chExt cx="40343" cy="35288"/>
            </a:xfrm>
          </p:grpSpPr>
          <p:sp>
            <p:nvSpPr>
              <p:cNvPr id="338" name="Google Shape;1507;p42">
                <a:extLst>
                  <a:ext uri="{FF2B5EF4-FFF2-40B4-BE49-F238E27FC236}">
                    <a16:creationId xmlns:a16="http://schemas.microsoft.com/office/drawing/2014/main" id="{8F262071-3979-9B7C-7584-D598FE1B2A0E}"/>
                  </a:ext>
                </a:extLst>
              </p:cNvPr>
              <p:cNvSpPr/>
              <p:nvPr/>
            </p:nvSpPr>
            <p:spPr>
              <a:xfrm>
                <a:off x="5504537" y="3232599"/>
                <a:ext cx="17585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894" h="791" extrusionOk="0">
                    <a:moveTo>
                      <a:pt x="445" y="1"/>
                    </a:moveTo>
                    <a:cubicBezTo>
                      <a:pt x="290" y="1"/>
                      <a:pt x="144" y="96"/>
                      <a:pt x="80" y="253"/>
                    </a:cubicBezTo>
                    <a:cubicBezTo>
                      <a:pt x="1" y="453"/>
                      <a:pt x="102" y="681"/>
                      <a:pt x="301" y="760"/>
                    </a:cubicBezTo>
                    <a:cubicBezTo>
                      <a:pt x="349" y="781"/>
                      <a:pt x="400" y="791"/>
                      <a:pt x="450" y="791"/>
                    </a:cubicBezTo>
                    <a:cubicBezTo>
                      <a:pt x="604" y="791"/>
                      <a:pt x="750" y="696"/>
                      <a:pt x="815" y="546"/>
                    </a:cubicBezTo>
                    <a:cubicBezTo>
                      <a:pt x="894" y="338"/>
                      <a:pt x="794" y="110"/>
                      <a:pt x="594" y="31"/>
                    </a:cubicBezTo>
                    <a:cubicBezTo>
                      <a:pt x="545" y="11"/>
                      <a:pt x="494" y="1"/>
                      <a:pt x="4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1508;p42">
                <a:extLst>
                  <a:ext uri="{FF2B5EF4-FFF2-40B4-BE49-F238E27FC236}">
                    <a16:creationId xmlns:a16="http://schemas.microsoft.com/office/drawing/2014/main" id="{40FAA0C8-7673-9F1E-A74D-11E297DDCBF0}"/>
                  </a:ext>
                </a:extLst>
              </p:cNvPr>
              <p:cNvSpPr/>
              <p:nvPr/>
            </p:nvSpPr>
            <p:spPr>
              <a:xfrm>
                <a:off x="5489372" y="3247765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47" y="1"/>
                    </a:moveTo>
                    <a:cubicBezTo>
                      <a:pt x="290" y="1"/>
                      <a:pt x="146" y="95"/>
                      <a:pt x="86" y="246"/>
                    </a:cubicBezTo>
                    <a:cubicBezTo>
                      <a:pt x="0" y="453"/>
                      <a:pt x="102" y="681"/>
                      <a:pt x="307" y="760"/>
                    </a:cubicBezTo>
                    <a:cubicBezTo>
                      <a:pt x="356" y="781"/>
                      <a:pt x="406" y="791"/>
                      <a:pt x="456" y="791"/>
                    </a:cubicBezTo>
                    <a:cubicBezTo>
                      <a:pt x="610" y="791"/>
                      <a:pt x="755" y="696"/>
                      <a:pt x="815" y="546"/>
                    </a:cubicBezTo>
                    <a:cubicBezTo>
                      <a:pt x="900" y="338"/>
                      <a:pt x="801" y="111"/>
                      <a:pt x="600" y="32"/>
                    </a:cubicBezTo>
                    <a:cubicBezTo>
                      <a:pt x="549" y="11"/>
                      <a:pt x="497" y="1"/>
                      <a:pt x="4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1509;p42">
                <a:extLst>
                  <a:ext uri="{FF2B5EF4-FFF2-40B4-BE49-F238E27FC236}">
                    <a16:creationId xmlns:a16="http://schemas.microsoft.com/office/drawing/2014/main" id="{7A86F71F-8DC7-0BA5-8C5F-D5A7357C3E8C}"/>
                  </a:ext>
                </a:extLst>
              </p:cNvPr>
              <p:cNvSpPr/>
              <p:nvPr/>
            </p:nvSpPr>
            <p:spPr>
              <a:xfrm>
                <a:off x="5511992" y="3252328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55" y="1"/>
                    </a:moveTo>
                    <a:cubicBezTo>
                      <a:pt x="295" y="1"/>
                      <a:pt x="147" y="96"/>
                      <a:pt x="86" y="249"/>
                    </a:cubicBezTo>
                    <a:cubicBezTo>
                      <a:pt x="0" y="449"/>
                      <a:pt x="100" y="684"/>
                      <a:pt x="300" y="763"/>
                    </a:cubicBezTo>
                    <a:cubicBezTo>
                      <a:pt x="350" y="782"/>
                      <a:pt x="401" y="791"/>
                      <a:pt x="451" y="791"/>
                    </a:cubicBezTo>
                    <a:cubicBezTo>
                      <a:pt x="608" y="791"/>
                      <a:pt x="755" y="700"/>
                      <a:pt x="815" y="542"/>
                    </a:cubicBezTo>
                    <a:cubicBezTo>
                      <a:pt x="900" y="341"/>
                      <a:pt x="801" y="113"/>
                      <a:pt x="600" y="28"/>
                    </a:cubicBezTo>
                    <a:cubicBezTo>
                      <a:pt x="552" y="9"/>
                      <a:pt x="503" y="1"/>
                      <a:pt x="4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1" name="Google Shape;1504;p42">
            <a:extLst>
              <a:ext uri="{FF2B5EF4-FFF2-40B4-BE49-F238E27FC236}">
                <a16:creationId xmlns:a16="http://schemas.microsoft.com/office/drawing/2014/main" id="{DC83709E-E674-DD56-24A9-BD3E2C00CE30}"/>
              </a:ext>
            </a:extLst>
          </p:cNvPr>
          <p:cNvGrpSpPr/>
          <p:nvPr/>
        </p:nvGrpSpPr>
        <p:grpSpPr>
          <a:xfrm>
            <a:off x="1394711" y="1325570"/>
            <a:ext cx="531217" cy="482753"/>
            <a:chOff x="2495889" y="2567541"/>
            <a:chExt cx="371325" cy="337471"/>
          </a:xfrm>
        </p:grpSpPr>
        <p:sp>
          <p:nvSpPr>
            <p:cNvPr id="342" name="Google Shape;1505;p42">
              <a:extLst>
                <a:ext uri="{FF2B5EF4-FFF2-40B4-BE49-F238E27FC236}">
                  <a16:creationId xmlns:a16="http://schemas.microsoft.com/office/drawing/2014/main" id="{5F0FC8E2-37DA-31E9-0BFC-8604D6920761}"/>
                </a:ext>
              </a:extLst>
            </p:cNvPr>
            <p:cNvSpPr/>
            <p:nvPr/>
          </p:nvSpPr>
          <p:spPr>
            <a:xfrm rot="-918342">
              <a:off x="2525218" y="2604123"/>
              <a:ext cx="312666" cy="264306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3" name="Google Shape;1506;p42">
              <a:extLst>
                <a:ext uri="{FF2B5EF4-FFF2-40B4-BE49-F238E27FC236}">
                  <a16:creationId xmlns:a16="http://schemas.microsoft.com/office/drawing/2014/main" id="{4C3A78A5-9D54-2CD7-BA58-E9D9E68AB540}"/>
                </a:ext>
              </a:extLst>
            </p:cNvPr>
            <p:cNvGrpSpPr/>
            <p:nvPr/>
          </p:nvGrpSpPr>
          <p:grpSpPr>
            <a:xfrm rot="-918341">
              <a:off x="2640588" y="2697263"/>
              <a:ext cx="62142" cy="54351"/>
              <a:chOff x="5489372" y="3232599"/>
              <a:chExt cx="40343" cy="35288"/>
            </a:xfrm>
          </p:grpSpPr>
          <p:sp>
            <p:nvSpPr>
              <p:cNvPr id="344" name="Google Shape;1507;p42">
                <a:extLst>
                  <a:ext uri="{FF2B5EF4-FFF2-40B4-BE49-F238E27FC236}">
                    <a16:creationId xmlns:a16="http://schemas.microsoft.com/office/drawing/2014/main" id="{394455CE-608F-2551-FE58-745CB2C5AB9D}"/>
                  </a:ext>
                </a:extLst>
              </p:cNvPr>
              <p:cNvSpPr/>
              <p:nvPr/>
            </p:nvSpPr>
            <p:spPr>
              <a:xfrm>
                <a:off x="5504537" y="3232599"/>
                <a:ext cx="17585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894" h="791" extrusionOk="0">
                    <a:moveTo>
                      <a:pt x="445" y="1"/>
                    </a:moveTo>
                    <a:cubicBezTo>
                      <a:pt x="290" y="1"/>
                      <a:pt x="144" y="96"/>
                      <a:pt x="80" y="253"/>
                    </a:cubicBezTo>
                    <a:cubicBezTo>
                      <a:pt x="1" y="453"/>
                      <a:pt x="102" y="681"/>
                      <a:pt x="301" y="760"/>
                    </a:cubicBezTo>
                    <a:cubicBezTo>
                      <a:pt x="349" y="781"/>
                      <a:pt x="400" y="791"/>
                      <a:pt x="450" y="791"/>
                    </a:cubicBezTo>
                    <a:cubicBezTo>
                      <a:pt x="604" y="791"/>
                      <a:pt x="750" y="696"/>
                      <a:pt x="815" y="546"/>
                    </a:cubicBezTo>
                    <a:cubicBezTo>
                      <a:pt x="894" y="338"/>
                      <a:pt x="794" y="110"/>
                      <a:pt x="594" y="31"/>
                    </a:cubicBezTo>
                    <a:cubicBezTo>
                      <a:pt x="545" y="11"/>
                      <a:pt x="494" y="1"/>
                      <a:pt x="4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1508;p42">
                <a:extLst>
                  <a:ext uri="{FF2B5EF4-FFF2-40B4-BE49-F238E27FC236}">
                    <a16:creationId xmlns:a16="http://schemas.microsoft.com/office/drawing/2014/main" id="{AC89DECF-8BA7-3F11-612E-178473A9B7C9}"/>
                  </a:ext>
                </a:extLst>
              </p:cNvPr>
              <p:cNvSpPr/>
              <p:nvPr/>
            </p:nvSpPr>
            <p:spPr>
              <a:xfrm>
                <a:off x="5489372" y="3247765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47" y="1"/>
                    </a:moveTo>
                    <a:cubicBezTo>
                      <a:pt x="290" y="1"/>
                      <a:pt x="146" y="95"/>
                      <a:pt x="86" y="246"/>
                    </a:cubicBezTo>
                    <a:cubicBezTo>
                      <a:pt x="0" y="453"/>
                      <a:pt x="102" y="681"/>
                      <a:pt x="307" y="760"/>
                    </a:cubicBezTo>
                    <a:cubicBezTo>
                      <a:pt x="356" y="781"/>
                      <a:pt x="406" y="791"/>
                      <a:pt x="456" y="791"/>
                    </a:cubicBezTo>
                    <a:cubicBezTo>
                      <a:pt x="610" y="791"/>
                      <a:pt x="755" y="696"/>
                      <a:pt x="815" y="546"/>
                    </a:cubicBezTo>
                    <a:cubicBezTo>
                      <a:pt x="900" y="338"/>
                      <a:pt x="801" y="111"/>
                      <a:pt x="600" y="32"/>
                    </a:cubicBezTo>
                    <a:cubicBezTo>
                      <a:pt x="549" y="11"/>
                      <a:pt x="497" y="1"/>
                      <a:pt x="4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1509;p42">
                <a:extLst>
                  <a:ext uri="{FF2B5EF4-FFF2-40B4-BE49-F238E27FC236}">
                    <a16:creationId xmlns:a16="http://schemas.microsoft.com/office/drawing/2014/main" id="{7CFD52CD-E979-AE3A-F293-83E8ECCA4037}"/>
                  </a:ext>
                </a:extLst>
              </p:cNvPr>
              <p:cNvSpPr/>
              <p:nvPr/>
            </p:nvSpPr>
            <p:spPr>
              <a:xfrm>
                <a:off x="5511992" y="3252328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55" y="1"/>
                    </a:moveTo>
                    <a:cubicBezTo>
                      <a:pt x="295" y="1"/>
                      <a:pt x="147" y="96"/>
                      <a:pt x="86" y="249"/>
                    </a:cubicBezTo>
                    <a:cubicBezTo>
                      <a:pt x="0" y="449"/>
                      <a:pt x="100" y="684"/>
                      <a:pt x="300" y="763"/>
                    </a:cubicBezTo>
                    <a:cubicBezTo>
                      <a:pt x="350" y="782"/>
                      <a:pt x="401" y="791"/>
                      <a:pt x="451" y="791"/>
                    </a:cubicBezTo>
                    <a:cubicBezTo>
                      <a:pt x="608" y="791"/>
                      <a:pt x="755" y="700"/>
                      <a:pt x="815" y="542"/>
                    </a:cubicBezTo>
                    <a:cubicBezTo>
                      <a:pt x="900" y="341"/>
                      <a:pt x="801" y="113"/>
                      <a:pt x="600" y="28"/>
                    </a:cubicBezTo>
                    <a:cubicBezTo>
                      <a:pt x="552" y="9"/>
                      <a:pt x="503" y="1"/>
                      <a:pt x="4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7" name="Google Shape;1560;p44">
            <a:extLst>
              <a:ext uri="{FF2B5EF4-FFF2-40B4-BE49-F238E27FC236}">
                <a16:creationId xmlns:a16="http://schemas.microsoft.com/office/drawing/2014/main" id="{D3F42730-F17D-08B6-46BB-119D33CCBA4A}"/>
              </a:ext>
            </a:extLst>
          </p:cNvPr>
          <p:cNvGrpSpPr/>
          <p:nvPr/>
        </p:nvGrpSpPr>
        <p:grpSpPr>
          <a:xfrm rot="14765789" flipH="1">
            <a:off x="6706535" y="1823904"/>
            <a:ext cx="813197" cy="1043071"/>
            <a:chOff x="5413032" y="2915892"/>
            <a:chExt cx="344933" cy="428708"/>
          </a:xfrm>
          <a:solidFill>
            <a:schemeClr val="accent1">
              <a:lumMod val="90000"/>
            </a:schemeClr>
          </a:solidFill>
        </p:grpSpPr>
        <p:sp>
          <p:nvSpPr>
            <p:cNvPr id="348" name="Google Shape;1561;p44">
              <a:extLst>
                <a:ext uri="{FF2B5EF4-FFF2-40B4-BE49-F238E27FC236}">
                  <a16:creationId xmlns:a16="http://schemas.microsoft.com/office/drawing/2014/main" id="{929B482B-3033-171B-5686-5D004B34EC4E}"/>
                </a:ext>
              </a:extLst>
            </p:cNvPr>
            <p:cNvSpPr/>
            <p:nvPr/>
          </p:nvSpPr>
          <p:spPr>
            <a:xfrm>
              <a:off x="5413032" y="3177621"/>
              <a:ext cx="196838" cy="166979"/>
            </a:xfrm>
            <a:custGeom>
              <a:avLst/>
              <a:gdLst/>
              <a:ahLst/>
              <a:cxnLst/>
              <a:rect l="l" t="t" r="r" b="b"/>
              <a:pathLst>
                <a:path w="10007" h="8489" extrusionOk="0">
                  <a:moveTo>
                    <a:pt x="3591" y="0"/>
                  </a:moveTo>
                  <a:cubicBezTo>
                    <a:pt x="3494" y="0"/>
                    <a:pt x="3391" y="11"/>
                    <a:pt x="3282" y="35"/>
                  </a:cubicBezTo>
                  <a:cubicBezTo>
                    <a:pt x="1568" y="391"/>
                    <a:pt x="2982" y="3397"/>
                    <a:pt x="2982" y="3397"/>
                  </a:cubicBezTo>
                  <a:cubicBezTo>
                    <a:pt x="2982" y="3397"/>
                    <a:pt x="2088" y="3039"/>
                    <a:pt x="1301" y="3039"/>
                  </a:cubicBezTo>
                  <a:cubicBezTo>
                    <a:pt x="609" y="3039"/>
                    <a:pt x="1" y="3316"/>
                    <a:pt x="154" y="4354"/>
                  </a:cubicBezTo>
                  <a:cubicBezTo>
                    <a:pt x="354" y="5707"/>
                    <a:pt x="1697" y="5973"/>
                    <a:pt x="2721" y="5973"/>
                  </a:cubicBezTo>
                  <a:cubicBezTo>
                    <a:pt x="3382" y="5973"/>
                    <a:pt x="3910" y="5862"/>
                    <a:pt x="3911" y="5862"/>
                  </a:cubicBezTo>
                  <a:lnTo>
                    <a:pt x="3911" y="5862"/>
                  </a:lnTo>
                  <a:cubicBezTo>
                    <a:pt x="3911" y="5862"/>
                    <a:pt x="3453" y="8295"/>
                    <a:pt x="5645" y="8482"/>
                  </a:cubicBezTo>
                  <a:cubicBezTo>
                    <a:pt x="5695" y="8486"/>
                    <a:pt x="5743" y="8488"/>
                    <a:pt x="5788" y="8488"/>
                  </a:cubicBezTo>
                  <a:cubicBezTo>
                    <a:pt x="7743" y="8488"/>
                    <a:pt x="5710" y="4841"/>
                    <a:pt x="5710" y="4840"/>
                  </a:cubicBezTo>
                  <a:lnTo>
                    <a:pt x="5710" y="4840"/>
                  </a:lnTo>
                  <a:cubicBezTo>
                    <a:pt x="5710" y="4841"/>
                    <a:pt x="7211" y="6107"/>
                    <a:pt x="8380" y="6107"/>
                  </a:cubicBezTo>
                  <a:cubicBezTo>
                    <a:pt x="8894" y="6107"/>
                    <a:pt x="9344" y="5861"/>
                    <a:pt x="9573" y="5154"/>
                  </a:cubicBezTo>
                  <a:cubicBezTo>
                    <a:pt x="10007" y="3829"/>
                    <a:pt x="8886" y="3546"/>
                    <a:pt x="7849" y="3546"/>
                  </a:cubicBezTo>
                  <a:cubicBezTo>
                    <a:pt x="7074" y="3546"/>
                    <a:pt x="6346" y="3704"/>
                    <a:pt x="6346" y="3704"/>
                  </a:cubicBezTo>
                  <a:cubicBezTo>
                    <a:pt x="6346" y="3704"/>
                    <a:pt x="6639" y="3569"/>
                    <a:pt x="7016" y="3354"/>
                  </a:cubicBezTo>
                  <a:cubicBezTo>
                    <a:pt x="7988" y="2811"/>
                    <a:pt x="9553" y="1748"/>
                    <a:pt x="8452" y="1063"/>
                  </a:cubicBezTo>
                  <a:cubicBezTo>
                    <a:pt x="8181" y="893"/>
                    <a:pt x="7903" y="822"/>
                    <a:pt x="7628" y="822"/>
                  </a:cubicBezTo>
                  <a:cubicBezTo>
                    <a:pt x="6347" y="822"/>
                    <a:pt x="5146" y="2348"/>
                    <a:pt x="5146" y="2348"/>
                  </a:cubicBezTo>
                  <a:cubicBezTo>
                    <a:pt x="5146" y="2348"/>
                    <a:pt x="5014" y="0"/>
                    <a:pt x="3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1562;p44">
              <a:extLst>
                <a:ext uri="{FF2B5EF4-FFF2-40B4-BE49-F238E27FC236}">
                  <a16:creationId xmlns:a16="http://schemas.microsoft.com/office/drawing/2014/main" id="{71B5272E-8A37-808F-16EB-988D74FF1BA1}"/>
                </a:ext>
              </a:extLst>
            </p:cNvPr>
            <p:cNvSpPr/>
            <p:nvPr/>
          </p:nvSpPr>
          <p:spPr>
            <a:xfrm>
              <a:off x="5504537" y="3232599"/>
              <a:ext cx="17585" cy="15559"/>
            </a:xfrm>
            <a:custGeom>
              <a:avLst/>
              <a:gdLst/>
              <a:ahLst/>
              <a:cxnLst/>
              <a:rect l="l" t="t" r="r" b="b"/>
              <a:pathLst>
                <a:path w="894" h="791" extrusionOk="0">
                  <a:moveTo>
                    <a:pt x="445" y="1"/>
                  </a:moveTo>
                  <a:cubicBezTo>
                    <a:pt x="290" y="1"/>
                    <a:pt x="144" y="96"/>
                    <a:pt x="80" y="253"/>
                  </a:cubicBezTo>
                  <a:cubicBezTo>
                    <a:pt x="1" y="453"/>
                    <a:pt x="102" y="681"/>
                    <a:pt x="301" y="760"/>
                  </a:cubicBezTo>
                  <a:cubicBezTo>
                    <a:pt x="349" y="781"/>
                    <a:pt x="400" y="791"/>
                    <a:pt x="450" y="791"/>
                  </a:cubicBezTo>
                  <a:cubicBezTo>
                    <a:pt x="604" y="791"/>
                    <a:pt x="750" y="696"/>
                    <a:pt x="815" y="546"/>
                  </a:cubicBezTo>
                  <a:cubicBezTo>
                    <a:pt x="894" y="338"/>
                    <a:pt x="794" y="110"/>
                    <a:pt x="594" y="31"/>
                  </a:cubicBezTo>
                  <a:cubicBezTo>
                    <a:pt x="545" y="11"/>
                    <a:pt x="494" y="1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1563;p44">
              <a:extLst>
                <a:ext uri="{FF2B5EF4-FFF2-40B4-BE49-F238E27FC236}">
                  <a16:creationId xmlns:a16="http://schemas.microsoft.com/office/drawing/2014/main" id="{8F422811-FC76-C79F-F0EE-C35B1E727A81}"/>
                </a:ext>
              </a:extLst>
            </p:cNvPr>
            <p:cNvSpPr/>
            <p:nvPr/>
          </p:nvSpPr>
          <p:spPr>
            <a:xfrm>
              <a:off x="5489372" y="3247765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47" y="1"/>
                  </a:moveTo>
                  <a:cubicBezTo>
                    <a:pt x="290" y="1"/>
                    <a:pt x="146" y="95"/>
                    <a:pt x="86" y="246"/>
                  </a:cubicBezTo>
                  <a:cubicBezTo>
                    <a:pt x="0" y="453"/>
                    <a:pt x="102" y="681"/>
                    <a:pt x="307" y="760"/>
                  </a:cubicBezTo>
                  <a:cubicBezTo>
                    <a:pt x="356" y="781"/>
                    <a:pt x="406" y="791"/>
                    <a:pt x="456" y="791"/>
                  </a:cubicBezTo>
                  <a:cubicBezTo>
                    <a:pt x="610" y="791"/>
                    <a:pt x="755" y="696"/>
                    <a:pt x="815" y="546"/>
                  </a:cubicBezTo>
                  <a:cubicBezTo>
                    <a:pt x="900" y="338"/>
                    <a:pt x="801" y="111"/>
                    <a:pt x="600" y="32"/>
                  </a:cubicBezTo>
                  <a:cubicBezTo>
                    <a:pt x="549" y="11"/>
                    <a:pt x="497" y="1"/>
                    <a:pt x="4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1564;p44">
              <a:extLst>
                <a:ext uri="{FF2B5EF4-FFF2-40B4-BE49-F238E27FC236}">
                  <a16:creationId xmlns:a16="http://schemas.microsoft.com/office/drawing/2014/main" id="{5D718D30-F1BD-E080-7913-AEB56D0322AE}"/>
                </a:ext>
              </a:extLst>
            </p:cNvPr>
            <p:cNvSpPr/>
            <p:nvPr/>
          </p:nvSpPr>
          <p:spPr>
            <a:xfrm>
              <a:off x="5511992" y="3252328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55" y="1"/>
                  </a:moveTo>
                  <a:cubicBezTo>
                    <a:pt x="295" y="1"/>
                    <a:pt x="147" y="96"/>
                    <a:pt x="86" y="249"/>
                  </a:cubicBezTo>
                  <a:cubicBezTo>
                    <a:pt x="0" y="449"/>
                    <a:pt x="100" y="684"/>
                    <a:pt x="300" y="763"/>
                  </a:cubicBezTo>
                  <a:cubicBezTo>
                    <a:pt x="350" y="782"/>
                    <a:pt x="401" y="791"/>
                    <a:pt x="451" y="791"/>
                  </a:cubicBezTo>
                  <a:cubicBezTo>
                    <a:pt x="608" y="791"/>
                    <a:pt x="755" y="700"/>
                    <a:pt x="815" y="542"/>
                  </a:cubicBezTo>
                  <a:cubicBezTo>
                    <a:pt x="900" y="341"/>
                    <a:pt x="801" y="113"/>
                    <a:pt x="600" y="28"/>
                  </a:cubicBezTo>
                  <a:cubicBezTo>
                    <a:pt x="552" y="9"/>
                    <a:pt x="503" y="1"/>
                    <a:pt x="4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1565;p44">
              <a:extLst>
                <a:ext uri="{FF2B5EF4-FFF2-40B4-BE49-F238E27FC236}">
                  <a16:creationId xmlns:a16="http://schemas.microsoft.com/office/drawing/2014/main" id="{8D8269BA-A14D-782B-6699-A2353CAB5103}"/>
                </a:ext>
              </a:extLst>
            </p:cNvPr>
            <p:cNvSpPr/>
            <p:nvPr/>
          </p:nvSpPr>
          <p:spPr>
            <a:xfrm>
              <a:off x="5554971" y="3071246"/>
              <a:ext cx="202994" cy="171601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1566;p44">
              <a:extLst>
                <a:ext uri="{FF2B5EF4-FFF2-40B4-BE49-F238E27FC236}">
                  <a16:creationId xmlns:a16="http://schemas.microsoft.com/office/drawing/2014/main" id="{549B82F1-F44B-31AA-065E-D332172945BE}"/>
                </a:ext>
              </a:extLst>
            </p:cNvPr>
            <p:cNvSpPr/>
            <p:nvPr/>
          </p:nvSpPr>
          <p:spPr>
            <a:xfrm>
              <a:off x="5658494" y="3136590"/>
              <a:ext cx="17723" cy="15520"/>
            </a:xfrm>
            <a:custGeom>
              <a:avLst/>
              <a:gdLst/>
              <a:ahLst/>
              <a:cxnLst/>
              <a:rect l="l" t="t" r="r" b="b"/>
              <a:pathLst>
                <a:path w="901" h="789" extrusionOk="0">
                  <a:moveTo>
                    <a:pt x="454" y="1"/>
                  </a:moveTo>
                  <a:cubicBezTo>
                    <a:pt x="372" y="1"/>
                    <a:pt x="291" y="26"/>
                    <a:pt x="222" y="78"/>
                  </a:cubicBezTo>
                  <a:cubicBezTo>
                    <a:pt x="44" y="199"/>
                    <a:pt x="1" y="449"/>
                    <a:pt x="130" y="628"/>
                  </a:cubicBezTo>
                  <a:cubicBezTo>
                    <a:pt x="207" y="732"/>
                    <a:pt x="327" y="788"/>
                    <a:pt x="449" y="788"/>
                  </a:cubicBezTo>
                  <a:cubicBezTo>
                    <a:pt x="529" y="788"/>
                    <a:pt x="609" y="764"/>
                    <a:pt x="680" y="713"/>
                  </a:cubicBezTo>
                  <a:cubicBezTo>
                    <a:pt x="858" y="592"/>
                    <a:pt x="901" y="342"/>
                    <a:pt x="772" y="163"/>
                  </a:cubicBezTo>
                  <a:cubicBezTo>
                    <a:pt x="695" y="57"/>
                    <a:pt x="575" y="1"/>
                    <a:pt x="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1567;p44">
              <a:extLst>
                <a:ext uri="{FF2B5EF4-FFF2-40B4-BE49-F238E27FC236}">
                  <a16:creationId xmlns:a16="http://schemas.microsoft.com/office/drawing/2014/main" id="{542F3E60-EDB9-E034-4447-351966B56D11}"/>
                </a:ext>
              </a:extLst>
            </p:cNvPr>
            <p:cNvSpPr/>
            <p:nvPr/>
          </p:nvSpPr>
          <p:spPr>
            <a:xfrm>
              <a:off x="5637703" y="3141271"/>
              <a:ext cx="17585" cy="15579"/>
            </a:xfrm>
            <a:custGeom>
              <a:avLst/>
              <a:gdLst/>
              <a:ahLst/>
              <a:cxnLst/>
              <a:rect l="l" t="t" r="r" b="b"/>
              <a:pathLst>
                <a:path w="894" h="792" extrusionOk="0">
                  <a:moveTo>
                    <a:pt x="442" y="0"/>
                  </a:moveTo>
                  <a:cubicBezTo>
                    <a:pt x="364" y="0"/>
                    <a:pt x="284" y="24"/>
                    <a:pt x="215" y="74"/>
                  </a:cubicBezTo>
                  <a:cubicBezTo>
                    <a:pt x="36" y="203"/>
                    <a:pt x="1" y="446"/>
                    <a:pt x="122" y="625"/>
                  </a:cubicBezTo>
                  <a:cubicBezTo>
                    <a:pt x="200" y="733"/>
                    <a:pt x="324" y="791"/>
                    <a:pt x="449" y="791"/>
                  </a:cubicBezTo>
                  <a:cubicBezTo>
                    <a:pt x="529" y="791"/>
                    <a:pt x="610" y="767"/>
                    <a:pt x="679" y="717"/>
                  </a:cubicBezTo>
                  <a:cubicBezTo>
                    <a:pt x="851" y="589"/>
                    <a:pt x="893" y="340"/>
                    <a:pt x="765" y="169"/>
                  </a:cubicBezTo>
                  <a:cubicBezTo>
                    <a:pt x="687" y="59"/>
                    <a:pt x="565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1568;p44">
              <a:extLst>
                <a:ext uri="{FF2B5EF4-FFF2-40B4-BE49-F238E27FC236}">
                  <a16:creationId xmlns:a16="http://schemas.microsoft.com/office/drawing/2014/main" id="{5D6885A8-5C85-65FE-E5E1-BC6B1916CA4F}"/>
                </a:ext>
              </a:extLst>
            </p:cNvPr>
            <p:cNvSpPr/>
            <p:nvPr/>
          </p:nvSpPr>
          <p:spPr>
            <a:xfrm>
              <a:off x="5654285" y="3157283"/>
              <a:ext cx="17585" cy="15520"/>
            </a:xfrm>
            <a:custGeom>
              <a:avLst/>
              <a:gdLst/>
              <a:ahLst/>
              <a:cxnLst/>
              <a:rect l="l" t="t" r="r" b="b"/>
              <a:pathLst>
                <a:path w="894" h="789" extrusionOk="0">
                  <a:moveTo>
                    <a:pt x="445" y="0"/>
                  </a:moveTo>
                  <a:cubicBezTo>
                    <a:pt x="365" y="0"/>
                    <a:pt x="285" y="24"/>
                    <a:pt x="215" y="74"/>
                  </a:cubicBezTo>
                  <a:cubicBezTo>
                    <a:pt x="44" y="203"/>
                    <a:pt x="1" y="446"/>
                    <a:pt x="129" y="625"/>
                  </a:cubicBezTo>
                  <a:cubicBezTo>
                    <a:pt x="207" y="733"/>
                    <a:pt x="327" y="789"/>
                    <a:pt x="450" y="789"/>
                  </a:cubicBezTo>
                  <a:cubicBezTo>
                    <a:pt x="529" y="789"/>
                    <a:pt x="609" y="765"/>
                    <a:pt x="679" y="717"/>
                  </a:cubicBezTo>
                  <a:cubicBezTo>
                    <a:pt x="858" y="589"/>
                    <a:pt x="894" y="340"/>
                    <a:pt x="772" y="169"/>
                  </a:cubicBezTo>
                  <a:cubicBezTo>
                    <a:pt x="694" y="59"/>
                    <a:pt x="570" y="0"/>
                    <a:pt x="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6" name="Google Shape;1569;p44">
              <a:extLst>
                <a:ext uri="{FF2B5EF4-FFF2-40B4-BE49-F238E27FC236}">
                  <a16:creationId xmlns:a16="http://schemas.microsoft.com/office/drawing/2014/main" id="{AE8EC9B6-DA79-C783-EEF2-63BB3FD7B3BC}"/>
                </a:ext>
              </a:extLst>
            </p:cNvPr>
            <p:cNvGrpSpPr/>
            <p:nvPr/>
          </p:nvGrpSpPr>
          <p:grpSpPr>
            <a:xfrm>
              <a:off x="5532921" y="2915892"/>
              <a:ext cx="167038" cy="152580"/>
              <a:chOff x="5532921" y="2915892"/>
              <a:chExt cx="167038" cy="152580"/>
            </a:xfrm>
            <a:grpFill/>
          </p:grpSpPr>
          <p:sp>
            <p:nvSpPr>
              <p:cNvPr id="357" name="Google Shape;1570;p44">
                <a:extLst>
                  <a:ext uri="{FF2B5EF4-FFF2-40B4-BE49-F238E27FC236}">
                    <a16:creationId xmlns:a16="http://schemas.microsoft.com/office/drawing/2014/main" id="{0BC16ED3-DD4D-352F-6620-FEE79C66E7A8}"/>
                  </a:ext>
                </a:extLst>
              </p:cNvPr>
              <p:cNvSpPr/>
              <p:nvPr/>
            </p:nvSpPr>
            <p:spPr>
              <a:xfrm>
                <a:off x="5532921" y="2915892"/>
                <a:ext cx="167038" cy="152580"/>
              </a:xfrm>
              <a:custGeom>
                <a:avLst/>
                <a:gdLst/>
                <a:ahLst/>
                <a:cxnLst/>
                <a:rect l="l" t="t" r="r" b="b"/>
                <a:pathLst>
                  <a:path w="8492" h="7757" extrusionOk="0">
                    <a:moveTo>
                      <a:pt x="3480" y="1"/>
                    </a:moveTo>
                    <a:cubicBezTo>
                      <a:pt x="3373" y="1"/>
                      <a:pt x="3251" y="38"/>
                      <a:pt x="3115" y="121"/>
                    </a:cubicBezTo>
                    <a:cubicBezTo>
                      <a:pt x="1800" y="922"/>
                      <a:pt x="2842" y="3121"/>
                      <a:pt x="2842" y="3121"/>
                    </a:cubicBezTo>
                    <a:cubicBezTo>
                      <a:pt x="2842" y="3121"/>
                      <a:pt x="2198" y="2844"/>
                      <a:pt x="1561" y="2844"/>
                    </a:cubicBezTo>
                    <a:cubicBezTo>
                      <a:pt x="1050" y="2844"/>
                      <a:pt x="544" y="3022"/>
                      <a:pt x="380" y="3664"/>
                    </a:cubicBezTo>
                    <a:cubicBezTo>
                      <a:pt x="1" y="5098"/>
                      <a:pt x="2822" y="5164"/>
                      <a:pt x="2822" y="5164"/>
                    </a:cubicBezTo>
                    <a:cubicBezTo>
                      <a:pt x="2822" y="5164"/>
                      <a:pt x="664" y="7085"/>
                      <a:pt x="2479" y="7676"/>
                    </a:cubicBezTo>
                    <a:cubicBezTo>
                      <a:pt x="2648" y="7732"/>
                      <a:pt x="2809" y="7757"/>
                      <a:pt x="2960" y="7757"/>
                    </a:cubicBezTo>
                    <a:cubicBezTo>
                      <a:pt x="4426" y="7757"/>
                      <a:pt x="5043" y="5392"/>
                      <a:pt x="5043" y="5392"/>
                    </a:cubicBezTo>
                    <a:cubicBezTo>
                      <a:pt x="5043" y="5392"/>
                      <a:pt x="5675" y="5871"/>
                      <a:pt x="6388" y="5871"/>
                    </a:cubicBezTo>
                    <a:cubicBezTo>
                      <a:pt x="6836" y="5871"/>
                      <a:pt x="7316" y="5681"/>
                      <a:pt x="7691" y="5062"/>
                    </a:cubicBezTo>
                    <a:cubicBezTo>
                      <a:pt x="8491" y="3746"/>
                      <a:pt x="6114" y="3629"/>
                      <a:pt x="5250" y="3629"/>
                    </a:cubicBezTo>
                    <a:cubicBezTo>
                      <a:pt x="5064" y="3629"/>
                      <a:pt x="4949" y="3635"/>
                      <a:pt x="4949" y="3635"/>
                    </a:cubicBezTo>
                    <a:cubicBezTo>
                      <a:pt x="4949" y="3635"/>
                      <a:pt x="8119" y="2264"/>
                      <a:pt x="6649" y="814"/>
                    </a:cubicBezTo>
                    <a:cubicBezTo>
                      <a:pt x="6388" y="556"/>
                      <a:pt x="6146" y="450"/>
                      <a:pt x="5925" y="450"/>
                    </a:cubicBezTo>
                    <a:cubicBezTo>
                      <a:pt x="4901" y="450"/>
                      <a:pt x="4321" y="2721"/>
                      <a:pt x="4321" y="2721"/>
                    </a:cubicBezTo>
                    <a:cubicBezTo>
                      <a:pt x="4321" y="2721"/>
                      <a:pt x="4328" y="2449"/>
                      <a:pt x="4315" y="2079"/>
                    </a:cubicBezTo>
                    <a:cubicBezTo>
                      <a:pt x="4271" y="1274"/>
                      <a:pt x="4108" y="1"/>
                      <a:pt x="348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1571;p44">
                <a:extLst>
                  <a:ext uri="{FF2B5EF4-FFF2-40B4-BE49-F238E27FC236}">
                    <a16:creationId xmlns:a16="http://schemas.microsoft.com/office/drawing/2014/main" id="{3F9F56B2-D47C-FC7B-B105-40136E9EE089}"/>
                  </a:ext>
                </a:extLst>
              </p:cNvPr>
              <p:cNvSpPr/>
              <p:nvPr/>
            </p:nvSpPr>
            <p:spPr>
              <a:xfrm>
                <a:off x="5593741" y="2977696"/>
                <a:ext cx="14615" cy="1315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669" extrusionOk="0">
                    <a:moveTo>
                      <a:pt x="376" y="1"/>
                    </a:moveTo>
                    <a:cubicBezTo>
                      <a:pt x="295" y="1"/>
                      <a:pt x="215" y="30"/>
                      <a:pt x="151" y="87"/>
                    </a:cubicBezTo>
                    <a:cubicBezTo>
                      <a:pt x="14" y="207"/>
                      <a:pt x="1" y="421"/>
                      <a:pt x="122" y="558"/>
                    </a:cubicBezTo>
                    <a:cubicBezTo>
                      <a:pt x="188" y="631"/>
                      <a:pt x="281" y="669"/>
                      <a:pt x="373" y="669"/>
                    </a:cubicBezTo>
                    <a:cubicBezTo>
                      <a:pt x="452" y="669"/>
                      <a:pt x="531" y="641"/>
                      <a:pt x="594" y="585"/>
                    </a:cubicBezTo>
                    <a:cubicBezTo>
                      <a:pt x="736" y="464"/>
                      <a:pt x="743" y="249"/>
                      <a:pt x="623" y="114"/>
                    </a:cubicBezTo>
                    <a:cubicBezTo>
                      <a:pt x="558" y="38"/>
                      <a:pt x="467" y="1"/>
                      <a:pt x="3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1572;p44">
                <a:extLst>
                  <a:ext uri="{FF2B5EF4-FFF2-40B4-BE49-F238E27FC236}">
                    <a16:creationId xmlns:a16="http://schemas.microsoft.com/office/drawing/2014/main" id="{368525B4-32C8-AF9A-B245-B1F03D710574}"/>
                  </a:ext>
                </a:extLst>
              </p:cNvPr>
              <p:cNvSpPr/>
              <p:nvPr/>
            </p:nvSpPr>
            <p:spPr>
              <a:xfrm>
                <a:off x="5599504" y="2994887"/>
                <a:ext cx="14753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50" h="673" extrusionOk="0">
                    <a:moveTo>
                      <a:pt x="373" y="0"/>
                    </a:moveTo>
                    <a:cubicBezTo>
                      <a:pt x="295" y="0"/>
                      <a:pt x="216" y="27"/>
                      <a:pt x="150" y="83"/>
                    </a:cubicBezTo>
                    <a:cubicBezTo>
                      <a:pt x="14" y="212"/>
                      <a:pt x="1" y="419"/>
                      <a:pt x="122" y="561"/>
                    </a:cubicBezTo>
                    <a:cubicBezTo>
                      <a:pt x="191" y="634"/>
                      <a:pt x="283" y="672"/>
                      <a:pt x="375" y="672"/>
                    </a:cubicBezTo>
                    <a:cubicBezTo>
                      <a:pt x="454" y="672"/>
                      <a:pt x="534" y="643"/>
                      <a:pt x="601" y="584"/>
                    </a:cubicBezTo>
                    <a:cubicBezTo>
                      <a:pt x="736" y="462"/>
                      <a:pt x="750" y="255"/>
                      <a:pt x="621" y="112"/>
                    </a:cubicBezTo>
                    <a:cubicBezTo>
                      <a:pt x="556" y="38"/>
                      <a:pt x="466" y="0"/>
                      <a:pt x="3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1573;p44">
                <a:extLst>
                  <a:ext uri="{FF2B5EF4-FFF2-40B4-BE49-F238E27FC236}">
                    <a16:creationId xmlns:a16="http://schemas.microsoft.com/office/drawing/2014/main" id="{DC248053-6638-14B1-96A5-0431E525E368}"/>
                  </a:ext>
                </a:extLst>
              </p:cNvPr>
              <p:cNvSpPr/>
              <p:nvPr/>
            </p:nvSpPr>
            <p:spPr>
              <a:xfrm>
                <a:off x="5611581" y="2979427"/>
                <a:ext cx="14654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45" h="673" extrusionOk="0">
                    <a:moveTo>
                      <a:pt x="371" y="1"/>
                    </a:moveTo>
                    <a:cubicBezTo>
                      <a:pt x="292" y="1"/>
                      <a:pt x="213" y="28"/>
                      <a:pt x="151" y="84"/>
                    </a:cubicBezTo>
                    <a:cubicBezTo>
                      <a:pt x="16" y="213"/>
                      <a:pt x="0" y="419"/>
                      <a:pt x="122" y="562"/>
                    </a:cubicBezTo>
                    <a:cubicBezTo>
                      <a:pt x="187" y="635"/>
                      <a:pt x="278" y="672"/>
                      <a:pt x="369" y="672"/>
                    </a:cubicBezTo>
                    <a:cubicBezTo>
                      <a:pt x="449" y="672"/>
                      <a:pt x="530" y="643"/>
                      <a:pt x="593" y="583"/>
                    </a:cubicBezTo>
                    <a:cubicBezTo>
                      <a:pt x="736" y="461"/>
                      <a:pt x="744" y="256"/>
                      <a:pt x="622" y="112"/>
                    </a:cubicBezTo>
                    <a:cubicBezTo>
                      <a:pt x="557" y="39"/>
                      <a:pt x="464" y="1"/>
                      <a:pt x="3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3FEFC74F-9352-4292-9127-0A5D7E49C8ED}"/>
              </a:ext>
            </a:extLst>
          </p:cNvPr>
          <p:cNvSpPr txBox="1"/>
          <p:nvPr/>
        </p:nvSpPr>
        <p:spPr>
          <a:xfrm>
            <a:off x="1660320" y="1568451"/>
            <a:ext cx="5611810" cy="86177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5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4A5608D-CE32-46D5-965C-D189970708A3}"/>
              </a:ext>
            </a:extLst>
          </p:cNvPr>
          <p:cNvGrpSpPr/>
          <p:nvPr/>
        </p:nvGrpSpPr>
        <p:grpSpPr>
          <a:xfrm>
            <a:off x="4375023" y="3101789"/>
            <a:ext cx="851584" cy="1622119"/>
            <a:chOff x="5882128" y="2804936"/>
            <a:chExt cx="1241335" cy="2297703"/>
          </a:xfrm>
        </p:grpSpPr>
        <p:sp>
          <p:nvSpPr>
            <p:cNvPr id="60" name="Google Shape;6229;p63">
              <a:extLst>
                <a:ext uri="{FF2B5EF4-FFF2-40B4-BE49-F238E27FC236}">
                  <a16:creationId xmlns:a16="http://schemas.microsoft.com/office/drawing/2014/main" id="{DD74ED9A-6988-442D-B3B9-692595E59880}"/>
                </a:ext>
              </a:extLst>
            </p:cNvPr>
            <p:cNvSpPr/>
            <p:nvPr/>
          </p:nvSpPr>
          <p:spPr>
            <a:xfrm>
              <a:off x="5942275" y="4983536"/>
              <a:ext cx="1032622" cy="119103"/>
            </a:xfrm>
            <a:custGeom>
              <a:avLst/>
              <a:gdLst/>
              <a:ahLst/>
              <a:cxnLst/>
              <a:rect l="l" t="t" r="r" b="b"/>
              <a:pathLst>
                <a:path w="20860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60" y="1869"/>
                    <a:pt x="20860" y="1203"/>
                  </a:cubicBezTo>
                  <a:cubicBezTo>
                    <a:pt x="20860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6230;p63">
              <a:extLst>
                <a:ext uri="{FF2B5EF4-FFF2-40B4-BE49-F238E27FC236}">
                  <a16:creationId xmlns:a16="http://schemas.microsoft.com/office/drawing/2014/main" id="{9D2F787E-88B7-491D-BC49-61F7B89FE4F8}"/>
                </a:ext>
              </a:extLst>
            </p:cNvPr>
            <p:cNvSpPr/>
            <p:nvPr/>
          </p:nvSpPr>
          <p:spPr>
            <a:xfrm>
              <a:off x="6159150" y="4122423"/>
              <a:ext cx="585318" cy="831048"/>
            </a:xfrm>
            <a:custGeom>
              <a:avLst/>
              <a:gdLst/>
              <a:ahLst/>
              <a:cxnLst/>
              <a:rect l="l" t="t" r="r" b="b"/>
              <a:pathLst>
                <a:path w="11824" h="16788" extrusionOk="0">
                  <a:moveTo>
                    <a:pt x="1" y="0"/>
                  </a:moveTo>
                  <a:cubicBezTo>
                    <a:pt x="1" y="3108"/>
                    <a:pt x="156" y="6096"/>
                    <a:pt x="334" y="7394"/>
                  </a:cubicBezTo>
                  <a:cubicBezTo>
                    <a:pt x="751" y="10335"/>
                    <a:pt x="1418" y="16788"/>
                    <a:pt x="1418" y="16788"/>
                  </a:cubicBezTo>
                  <a:lnTo>
                    <a:pt x="4870" y="16788"/>
                  </a:lnTo>
                  <a:cubicBezTo>
                    <a:pt x="4859" y="14049"/>
                    <a:pt x="4382" y="3655"/>
                    <a:pt x="4608" y="3608"/>
                  </a:cubicBezTo>
                  <a:cubicBezTo>
                    <a:pt x="4661" y="3599"/>
                    <a:pt x="4718" y="3593"/>
                    <a:pt x="4782" y="3593"/>
                  </a:cubicBezTo>
                  <a:cubicBezTo>
                    <a:pt x="4975" y="3593"/>
                    <a:pt x="5226" y="3648"/>
                    <a:pt x="5585" y="3846"/>
                  </a:cubicBezTo>
                  <a:cubicBezTo>
                    <a:pt x="6228" y="4191"/>
                    <a:pt x="8395" y="16788"/>
                    <a:pt x="8395" y="16788"/>
                  </a:cubicBezTo>
                  <a:lnTo>
                    <a:pt x="11824" y="16788"/>
                  </a:lnTo>
                  <a:cubicBezTo>
                    <a:pt x="11466" y="13418"/>
                    <a:pt x="9823" y="2274"/>
                    <a:pt x="9692" y="798"/>
                  </a:cubicBezTo>
                  <a:cubicBezTo>
                    <a:pt x="9681" y="655"/>
                    <a:pt x="9669" y="417"/>
                    <a:pt x="9669" y="119"/>
                  </a:cubicBezTo>
                  <a:cubicBezTo>
                    <a:pt x="8112" y="295"/>
                    <a:pt x="6539" y="367"/>
                    <a:pt x="4976" y="367"/>
                  </a:cubicBezTo>
                  <a:cubicBezTo>
                    <a:pt x="4639" y="367"/>
                    <a:pt x="4302" y="364"/>
                    <a:pt x="3966" y="357"/>
                  </a:cubicBezTo>
                  <a:cubicBezTo>
                    <a:pt x="2977" y="322"/>
                    <a:pt x="2001" y="262"/>
                    <a:pt x="1037" y="131"/>
                  </a:cubicBezTo>
                  <a:cubicBezTo>
                    <a:pt x="691" y="83"/>
                    <a:pt x="346" y="60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31;p63">
              <a:extLst>
                <a:ext uri="{FF2B5EF4-FFF2-40B4-BE49-F238E27FC236}">
                  <a16:creationId xmlns:a16="http://schemas.microsoft.com/office/drawing/2014/main" id="{229BC813-8E86-49FE-8F3E-C4821EF85324}"/>
                </a:ext>
              </a:extLst>
            </p:cNvPr>
            <p:cNvSpPr/>
            <p:nvPr/>
          </p:nvSpPr>
          <p:spPr>
            <a:xfrm>
              <a:off x="6160338" y="4122423"/>
              <a:ext cx="522845" cy="367705"/>
            </a:xfrm>
            <a:custGeom>
              <a:avLst/>
              <a:gdLst/>
              <a:ahLst/>
              <a:cxnLst/>
              <a:rect l="l" t="t" r="r" b="b"/>
              <a:pathLst>
                <a:path w="10562" h="7428" extrusionOk="0">
                  <a:moveTo>
                    <a:pt x="1" y="0"/>
                  </a:moveTo>
                  <a:cubicBezTo>
                    <a:pt x="1" y="2631"/>
                    <a:pt x="96" y="5179"/>
                    <a:pt x="239" y="6679"/>
                  </a:cubicBezTo>
                  <a:cubicBezTo>
                    <a:pt x="513" y="6751"/>
                    <a:pt x="810" y="6799"/>
                    <a:pt x="1108" y="6858"/>
                  </a:cubicBezTo>
                  <a:cubicBezTo>
                    <a:pt x="2263" y="7037"/>
                    <a:pt x="3418" y="7168"/>
                    <a:pt x="4561" y="7263"/>
                  </a:cubicBezTo>
                  <a:cubicBezTo>
                    <a:pt x="4501" y="5203"/>
                    <a:pt x="4489" y="3655"/>
                    <a:pt x="4584" y="3643"/>
                  </a:cubicBezTo>
                  <a:cubicBezTo>
                    <a:pt x="4643" y="3630"/>
                    <a:pt x="4707" y="3622"/>
                    <a:pt x="4779" y="3622"/>
                  </a:cubicBezTo>
                  <a:cubicBezTo>
                    <a:pt x="4969" y="3622"/>
                    <a:pt x="5215" y="3682"/>
                    <a:pt x="5561" y="3881"/>
                  </a:cubicBezTo>
                  <a:cubicBezTo>
                    <a:pt x="5775" y="4001"/>
                    <a:pt x="6156" y="5477"/>
                    <a:pt x="6573" y="7382"/>
                  </a:cubicBezTo>
                  <a:cubicBezTo>
                    <a:pt x="7268" y="7408"/>
                    <a:pt x="7975" y="7427"/>
                    <a:pt x="8677" y="7427"/>
                  </a:cubicBezTo>
                  <a:cubicBezTo>
                    <a:pt x="8949" y="7427"/>
                    <a:pt x="9221" y="7424"/>
                    <a:pt x="9490" y="7418"/>
                  </a:cubicBezTo>
                  <a:lnTo>
                    <a:pt x="10561" y="7418"/>
                  </a:lnTo>
                  <a:cubicBezTo>
                    <a:pt x="10133" y="4298"/>
                    <a:pt x="9740" y="1500"/>
                    <a:pt x="9668" y="798"/>
                  </a:cubicBezTo>
                  <a:cubicBezTo>
                    <a:pt x="9657" y="631"/>
                    <a:pt x="9657" y="417"/>
                    <a:pt x="9657" y="119"/>
                  </a:cubicBezTo>
                  <a:cubicBezTo>
                    <a:pt x="8100" y="295"/>
                    <a:pt x="6527" y="367"/>
                    <a:pt x="4964" y="367"/>
                  </a:cubicBezTo>
                  <a:cubicBezTo>
                    <a:pt x="4627" y="367"/>
                    <a:pt x="4290" y="364"/>
                    <a:pt x="3953" y="357"/>
                  </a:cubicBezTo>
                  <a:cubicBezTo>
                    <a:pt x="2977" y="322"/>
                    <a:pt x="1989" y="262"/>
                    <a:pt x="1025" y="131"/>
                  </a:cubicBezTo>
                  <a:cubicBezTo>
                    <a:pt x="679" y="83"/>
                    <a:pt x="334" y="60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6232;p63">
              <a:extLst>
                <a:ext uri="{FF2B5EF4-FFF2-40B4-BE49-F238E27FC236}">
                  <a16:creationId xmlns:a16="http://schemas.microsoft.com/office/drawing/2014/main" id="{CB8677A7-2CED-40B5-8743-EFFF1A1E8E86}"/>
                </a:ext>
              </a:extLst>
            </p:cNvPr>
            <p:cNvSpPr/>
            <p:nvPr/>
          </p:nvSpPr>
          <p:spPr>
            <a:xfrm>
              <a:off x="6190980" y="4609240"/>
              <a:ext cx="209891" cy="344834"/>
            </a:xfrm>
            <a:custGeom>
              <a:avLst/>
              <a:gdLst/>
              <a:ahLst/>
              <a:cxnLst/>
              <a:rect l="l" t="t" r="r" b="b"/>
              <a:pathLst>
                <a:path w="4240" h="6966" extrusionOk="0">
                  <a:moveTo>
                    <a:pt x="1" y="1"/>
                  </a:moveTo>
                  <a:lnTo>
                    <a:pt x="1" y="1"/>
                  </a:lnTo>
                  <a:cubicBezTo>
                    <a:pt x="36" y="191"/>
                    <a:pt x="48" y="382"/>
                    <a:pt x="72" y="584"/>
                  </a:cubicBezTo>
                  <a:cubicBezTo>
                    <a:pt x="72" y="620"/>
                    <a:pt x="96" y="655"/>
                    <a:pt x="96" y="703"/>
                  </a:cubicBezTo>
                  <a:cubicBezTo>
                    <a:pt x="108" y="858"/>
                    <a:pt x="132" y="1036"/>
                    <a:pt x="155" y="1215"/>
                  </a:cubicBezTo>
                  <a:cubicBezTo>
                    <a:pt x="167" y="1322"/>
                    <a:pt x="179" y="1441"/>
                    <a:pt x="191" y="1548"/>
                  </a:cubicBezTo>
                  <a:cubicBezTo>
                    <a:pt x="513" y="4251"/>
                    <a:pt x="787" y="6966"/>
                    <a:pt x="787" y="6966"/>
                  </a:cubicBezTo>
                  <a:lnTo>
                    <a:pt x="4239" y="6966"/>
                  </a:lnTo>
                  <a:cubicBezTo>
                    <a:pt x="4227" y="5978"/>
                    <a:pt x="4168" y="3989"/>
                    <a:pt x="4085" y="1858"/>
                  </a:cubicBezTo>
                  <a:cubicBezTo>
                    <a:pt x="4085" y="1739"/>
                    <a:pt x="4061" y="1632"/>
                    <a:pt x="4061" y="1513"/>
                  </a:cubicBezTo>
                  <a:cubicBezTo>
                    <a:pt x="4061" y="1334"/>
                    <a:pt x="4049" y="1144"/>
                    <a:pt x="4049" y="953"/>
                  </a:cubicBezTo>
                  <a:lnTo>
                    <a:pt x="4049" y="822"/>
                  </a:lnTo>
                  <a:cubicBezTo>
                    <a:pt x="4049" y="679"/>
                    <a:pt x="4037" y="548"/>
                    <a:pt x="4037" y="417"/>
                  </a:cubicBezTo>
                  <a:cubicBezTo>
                    <a:pt x="3156" y="382"/>
                    <a:pt x="2275" y="310"/>
                    <a:pt x="1406" y="203"/>
                  </a:cubicBezTo>
                  <a:cubicBezTo>
                    <a:pt x="941" y="143"/>
                    <a:pt x="465" y="72"/>
                    <a:pt x="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233;p63">
              <a:extLst>
                <a:ext uri="{FF2B5EF4-FFF2-40B4-BE49-F238E27FC236}">
                  <a16:creationId xmlns:a16="http://schemas.microsoft.com/office/drawing/2014/main" id="{E3F7697B-7D72-4EB3-AC33-A9FA5CCF7113}"/>
                </a:ext>
              </a:extLst>
            </p:cNvPr>
            <p:cNvSpPr/>
            <p:nvPr/>
          </p:nvSpPr>
          <p:spPr>
            <a:xfrm>
              <a:off x="6194545" y="4636962"/>
              <a:ext cx="197465" cy="20346"/>
            </a:xfrm>
            <a:custGeom>
              <a:avLst/>
              <a:gdLst/>
              <a:ahLst/>
              <a:cxnLst/>
              <a:rect l="l" t="t" r="r" b="b"/>
              <a:pathLst>
                <a:path w="3989" h="411" extrusionOk="0">
                  <a:moveTo>
                    <a:pt x="0" y="0"/>
                  </a:moveTo>
                  <a:cubicBezTo>
                    <a:pt x="0" y="48"/>
                    <a:pt x="24" y="84"/>
                    <a:pt x="24" y="119"/>
                  </a:cubicBezTo>
                  <a:cubicBezTo>
                    <a:pt x="1061" y="311"/>
                    <a:pt x="2128" y="410"/>
                    <a:pt x="3196" y="410"/>
                  </a:cubicBezTo>
                  <a:cubicBezTo>
                    <a:pt x="3452" y="410"/>
                    <a:pt x="3709" y="405"/>
                    <a:pt x="3965" y="393"/>
                  </a:cubicBezTo>
                  <a:lnTo>
                    <a:pt x="3989" y="393"/>
                  </a:lnTo>
                  <a:cubicBezTo>
                    <a:pt x="3989" y="345"/>
                    <a:pt x="3989" y="298"/>
                    <a:pt x="3977" y="238"/>
                  </a:cubicBezTo>
                  <a:cubicBezTo>
                    <a:pt x="3620" y="274"/>
                    <a:pt x="3251" y="274"/>
                    <a:pt x="2893" y="274"/>
                  </a:cubicBezTo>
                  <a:cubicBezTo>
                    <a:pt x="2072" y="274"/>
                    <a:pt x="1262" y="203"/>
                    <a:pt x="441" y="84"/>
                  </a:cubicBezTo>
                  <a:cubicBezTo>
                    <a:pt x="298" y="48"/>
                    <a:pt x="155" y="36"/>
                    <a:pt x="0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234;p63">
              <a:extLst>
                <a:ext uri="{FF2B5EF4-FFF2-40B4-BE49-F238E27FC236}">
                  <a16:creationId xmlns:a16="http://schemas.microsoft.com/office/drawing/2014/main" id="{2764A528-6735-41E6-86DB-D2FD1E10746B}"/>
                </a:ext>
              </a:extLst>
            </p:cNvPr>
            <p:cNvSpPr/>
            <p:nvPr/>
          </p:nvSpPr>
          <p:spPr>
            <a:xfrm>
              <a:off x="6198653" y="4669387"/>
              <a:ext cx="195139" cy="32622"/>
            </a:xfrm>
            <a:custGeom>
              <a:avLst/>
              <a:gdLst/>
              <a:ahLst/>
              <a:cxnLst/>
              <a:rect l="l" t="t" r="r" b="b"/>
              <a:pathLst>
                <a:path w="3942" h="659" extrusionOk="0">
                  <a:moveTo>
                    <a:pt x="0" y="0"/>
                  </a:moveTo>
                  <a:cubicBezTo>
                    <a:pt x="12" y="107"/>
                    <a:pt x="24" y="226"/>
                    <a:pt x="36" y="333"/>
                  </a:cubicBezTo>
                  <a:cubicBezTo>
                    <a:pt x="1081" y="548"/>
                    <a:pt x="2150" y="659"/>
                    <a:pt x="3210" y="659"/>
                  </a:cubicBezTo>
                  <a:cubicBezTo>
                    <a:pt x="3443" y="659"/>
                    <a:pt x="3675" y="654"/>
                    <a:pt x="3906" y="643"/>
                  </a:cubicBezTo>
                  <a:lnTo>
                    <a:pt x="3941" y="643"/>
                  </a:lnTo>
                  <a:cubicBezTo>
                    <a:pt x="3941" y="536"/>
                    <a:pt x="3930" y="417"/>
                    <a:pt x="3930" y="298"/>
                  </a:cubicBezTo>
                  <a:cubicBezTo>
                    <a:pt x="3633" y="315"/>
                    <a:pt x="3330" y="326"/>
                    <a:pt x="3031" y="326"/>
                  </a:cubicBezTo>
                  <a:cubicBezTo>
                    <a:pt x="2921" y="326"/>
                    <a:pt x="2812" y="325"/>
                    <a:pt x="2703" y="322"/>
                  </a:cubicBezTo>
                  <a:cubicBezTo>
                    <a:pt x="1810" y="286"/>
                    <a:pt x="905" y="179"/>
                    <a:pt x="24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235;p63">
              <a:extLst>
                <a:ext uri="{FF2B5EF4-FFF2-40B4-BE49-F238E27FC236}">
                  <a16:creationId xmlns:a16="http://schemas.microsoft.com/office/drawing/2014/main" id="{A4CD681D-9FFE-4545-8FC7-C41968C2386C}"/>
                </a:ext>
              </a:extLst>
            </p:cNvPr>
            <p:cNvSpPr/>
            <p:nvPr/>
          </p:nvSpPr>
          <p:spPr>
            <a:xfrm>
              <a:off x="6515773" y="4632804"/>
              <a:ext cx="228108" cy="321271"/>
            </a:xfrm>
            <a:custGeom>
              <a:avLst/>
              <a:gdLst/>
              <a:ahLst/>
              <a:cxnLst/>
              <a:rect l="l" t="t" r="r" b="b"/>
              <a:pathLst>
                <a:path w="4608" h="6490" extrusionOk="0">
                  <a:moveTo>
                    <a:pt x="0" y="1"/>
                  </a:moveTo>
                  <a:cubicBezTo>
                    <a:pt x="36" y="132"/>
                    <a:pt x="48" y="263"/>
                    <a:pt x="83" y="382"/>
                  </a:cubicBezTo>
                  <a:cubicBezTo>
                    <a:pt x="83" y="429"/>
                    <a:pt x="95" y="465"/>
                    <a:pt x="95" y="501"/>
                  </a:cubicBezTo>
                  <a:cubicBezTo>
                    <a:pt x="119" y="703"/>
                    <a:pt x="167" y="882"/>
                    <a:pt x="202" y="1061"/>
                  </a:cubicBezTo>
                  <a:cubicBezTo>
                    <a:pt x="214" y="1180"/>
                    <a:pt x="238" y="1275"/>
                    <a:pt x="262" y="1394"/>
                  </a:cubicBezTo>
                  <a:cubicBezTo>
                    <a:pt x="762" y="4109"/>
                    <a:pt x="1179" y="6490"/>
                    <a:pt x="1179" y="6490"/>
                  </a:cubicBezTo>
                  <a:lnTo>
                    <a:pt x="4608" y="6490"/>
                  </a:lnTo>
                  <a:cubicBezTo>
                    <a:pt x="4501" y="5430"/>
                    <a:pt x="4262" y="3597"/>
                    <a:pt x="4001" y="1549"/>
                  </a:cubicBezTo>
                  <a:cubicBezTo>
                    <a:pt x="3977" y="1430"/>
                    <a:pt x="3965" y="1322"/>
                    <a:pt x="3953" y="1203"/>
                  </a:cubicBezTo>
                  <a:cubicBezTo>
                    <a:pt x="3917" y="1013"/>
                    <a:pt x="3905" y="834"/>
                    <a:pt x="3870" y="644"/>
                  </a:cubicBezTo>
                  <a:cubicBezTo>
                    <a:pt x="3870" y="596"/>
                    <a:pt x="3858" y="549"/>
                    <a:pt x="3858" y="501"/>
                  </a:cubicBezTo>
                  <a:cubicBezTo>
                    <a:pt x="3834" y="370"/>
                    <a:pt x="3810" y="239"/>
                    <a:pt x="3798" y="108"/>
                  </a:cubicBezTo>
                  <a:cubicBezTo>
                    <a:pt x="3215" y="72"/>
                    <a:pt x="2655" y="48"/>
                    <a:pt x="2072" y="25"/>
                  </a:cubicBezTo>
                  <a:cubicBezTo>
                    <a:pt x="1393" y="1"/>
                    <a:pt x="691" y="1"/>
                    <a:pt x="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236;p63">
              <a:extLst>
                <a:ext uri="{FF2B5EF4-FFF2-40B4-BE49-F238E27FC236}">
                  <a16:creationId xmlns:a16="http://schemas.microsoft.com/office/drawing/2014/main" id="{317BBDC8-13BE-4986-80A7-279E56541081}"/>
                </a:ext>
              </a:extLst>
            </p:cNvPr>
            <p:cNvSpPr/>
            <p:nvPr/>
          </p:nvSpPr>
          <p:spPr>
            <a:xfrm>
              <a:off x="6519882" y="4651665"/>
              <a:ext cx="186872" cy="14752"/>
            </a:xfrm>
            <a:custGeom>
              <a:avLst/>
              <a:gdLst/>
              <a:ahLst/>
              <a:cxnLst/>
              <a:rect l="l" t="t" r="r" b="b"/>
              <a:pathLst>
                <a:path w="3775" h="298" extrusionOk="0">
                  <a:moveTo>
                    <a:pt x="0" y="1"/>
                  </a:moveTo>
                  <a:cubicBezTo>
                    <a:pt x="0" y="48"/>
                    <a:pt x="12" y="84"/>
                    <a:pt x="12" y="120"/>
                  </a:cubicBezTo>
                  <a:cubicBezTo>
                    <a:pt x="933" y="235"/>
                    <a:pt x="1860" y="297"/>
                    <a:pt x="2779" y="297"/>
                  </a:cubicBezTo>
                  <a:cubicBezTo>
                    <a:pt x="3096" y="297"/>
                    <a:pt x="3412" y="290"/>
                    <a:pt x="3727" y="275"/>
                  </a:cubicBezTo>
                  <a:lnTo>
                    <a:pt x="3775" y="275"/>
                  </a:lnTo>
                  <a:cubicBezTo>
                    <a:pt x="3775" y="227"/>
                    <a:pt x="3763" y="179"/>
                    <a:pt x="3775" y="120"/>
                  </a:cubicBezTo>
                  <a:lnTo>
                    <a:pt x="3775" y="120"/>
                  </a:lnTo>
                  <a:cubicBezTo>
                    <a:pt x="3346" y="156"/>
                    <a:pt x="2929" y="156"/>
                    <a:pt x="2513" y="156"/>
                  </a:cubicBezTo>
                  <a:cubicBezTo>
                    <a:pt x="1667" y="156"/>
                    <a:pt x="834" y="96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237;p63">
              <a:extLst>
                <a:ext uri="{FF2B5EF4-FFF2-40B4-BE49-F238E27FC236}">
                  <a16:creationId xmlns:a16="http://schemas.microsoft.com/office/drawing/2014/main" id="{E5DF6FCB-567B-454E-B900-232E4FECF2D6}"/>
                </a:ext>
              </a:extLst>
            </p:cNvPr>
            <p:cNvSpPr/>
            <p:nvPr/>
          </p:nvSpPr>
          <p:spPr>
            <a:xfrm>
              <a:off x="6526367" y="4684090"/>
              <a:ext cx="186872" cy="26781"/>
            </a:xfrm>
            <a:custGeom>
              <a:avLst/>
              <a:gdLst/>
              <a:ahLst/>
              <a:cxnLst/>
              <a:rect l="l" t="t" r="r" b="b"/>
              <a:pathLst>
                <a:path w="3775" h="541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120"/>
                    <a:pt x="48" y="227"/>
                    <a:pt x="60" y="346"/>
                  </a:cubicBezTo>
                  <a:cubicBezTo>
                    <a:pt x="977" y="476"/>
                    <a:pt x="1908" y="540"/>
                    <a:pt x="2837" y="540"/>
                  </a:cubicBezTo>
                  <a:cubicBezTo>
                    <a:pt x="3102" y="540"/>
                    <a:pt x="3367" y="535"/>
                    <a:pt x="3632" y="525"/>
                  </a:cubicBezTo>
                  <a:lnTo>
                    <a:pt x="3775" y="525"/>
                  </a:lnTo>
                  <a:cubicBezTo>
                    <a:pt x="3763" y="406"/>
                    <a:pt x="3739" y="286"/>
                    <a:pt x="3751" y="167"/>
                  </a:cubicBezTo>
                  <a:lnTo>
                    <a:pt x="3751" y="167"/>
                  </a:lnTo>
                  <a:cubicBezTo>
                    <a:pt x="3398" y="176"/>
                    <a:pt x="3056" y="189"/>
                    <a:pt x="2717" y="189"/>
                  </a:cubicBezTo>
                  <a:cubicBezTo>
                    <a:pt x="2565" y="189"/>
                    <a:pt x="2414" y="187"/>
                    <a:pt x="2263" y="179"/>
                  </a:cubicBezTo>
                  <a:cubicBezTo>
                    <a:pt x="1501" y="167"/>
                    <a:pt x="739" y="108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238;p63">
              <a:extLst>
                <a:ext uri="{FF2B5EF4-FFF2-40B4-BE49-F238E27FC236}">
                  <a16:creationId xmlns:a16="http://schemas.microsoft.com/office/drawing/2014/main" id="{AE2EBD7B-52D6-4E1B-894E-04C31F44D37A}"/>
                </a:ext>
              </a:extLst>
            </p:cNvPr>
            <p:cNvSpPr/>
            <p:nvPr/>
          </p:nvSpPr>
          <p:spPr>
            <a:xfrm>
              <a:off x="6129101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27" y="73"/>
                  </a:cubicBezTo>
                  <a:cubicBezTo>
                    <a:pt x="5627" y="39"/>
                    <a:pt x="3995" y="0"/>
                    <a:pt x="29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6239;p63">
              <a:extLst>
                <a:ext uri="{FF2B5EF4-FFF2-40B4-BE49-F238E27FC236}">
                  <a16:creationId xmlns:a16="http://schemas.microsoft.com/office/drawing/2014/main" id="{A158264F-BB72-4979-8176-674D264D448C}"/>
                </a:ext>
              </a:extLst>
            </p:cNvPr>
            <p:cNvSpPr/>
            <p:nvPr/>
          </p:nvSpPr>
          <p:spPr>
            <a:xfrm>
              <a:off x="6129101" y="4963487"/>
              <a:ext cx="117915" cy="76679"/>
            </a:xfrm>
            <a:custGeom>
              <a:avLst/>
              <a:gdLst/>
              <a:ahLst/>
              <a:cxnLst/>
              <a:rect l="l" t="t" r="r" b="b"/>
              <a:pathLst>
                <a:path w="2382" h="1549" extrusionOk="0">
                  <a:moveTo>
                    <a:pt x="1417" y="0"/>
                  </a:moveTo>
                  <a:cubicBezTo>
                    <a:pt x="1298" y="72"/>
                    <a:pt x="1167" y="155"/>
                    <a:pt x="1013" y="250"/>
                  </a:cubicBezTo>
                  <a:cubicBezTo>
                    <a:pt x="465" y="607"/>
                    <a:pt x="179" y="953"/>
                    <a:pt x="60" y="1191"/>
                  </a:cubicBezTo>
                  <a:cubicBezTo>
                    <a:pt x="1" y="1310"/>
                    <a:pt x="96" y="1441"/>
                    <a:pt x="227" y="1453"/>
                  </a:cubicBezTo>
                  <a:cubicBezTo>
                    <a:pt x="632" y="1477"/>
                    <a:pt x="1465" y="1512"/>
                    <a:pt x="2382" y="1548"/>
                  </a:cubicBezTo>
                  <a:cubicBezTo>
                    <a:pt x="2322" y="1405"/>
                    <a:pt x="2251" y="1286"/>
                    <a:pt x="2191" y="1143"/>
                  </a:cubicBezTo>
                  <a:cubicBezTo>
                    <a:pt x="1977" y="727"/>
                    <a:pt x="1715" y="357"/>
                    <a:pt x="14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6240;p63">
              <a:extLst>
                <a:ext uri="{FF2B5EF4-FFF2-40B4-BE49-F238E27FC236}">
                  <a16:creationId xmlns:a16="http://schemas.microsoft.com/office/drawing/2014/main" id="{37C3AEE1-0007-47BE-9456-0A6B13941790}"/>
                </a:ext>
              </a:extLst>
            </p:cNvPr>
            <p:cNvSpPr/>
            <p:nvPr/>
          </p:nvSpPr>
          <p:spPr>
            <a:xfrm>
              <a:off x="6474487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39" y="73"/>
                  </a:cubicBezTo>
                  <a:cubicBezTo>
                    <a:pt x="5631" y="39"/>
                    <a:pt x="3997" y="0"/>
                    <a:pt x="29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6241;p63">
              <a:extLst>
                <a:ext uri="{FF2B5EF4-FFF2-40B4-BE49-F238E27FC236}">
                  <a16:creationId xmlns:a16="http://schemas.microsoft.com/office/drawing/2014/main" id="{B9F9049F-FF91-4521-B173-7B921BBA3B49}"/>
                </a:ext>
              </a:extLst>
            </p:cNvPr>
            <p:cNvSpPr/>
            <p:nvPr/>
          </p:nvSpPr>
          <p:spPr>
            <a:xfrm>
              <a:off x="6474487" y="4962299"/>
              <a:ext cx="120885" cy="77867"/>
            </a:xfrm>
            <a:custGeom>
              <a:avLst/>
              <a:gdLst/>
              <a:ahLst/>
              <a:cxnLst/>
              <a:rect l="l" t="t" r="r" b="b"/>
              <a:pathLst>
                <a:path w="2442" h="1573" extrusionOk="0">
                  <a:moveTo>
                    <a:pt x="1477" y="0"/>
                  </a:moveTo>
                  <a:cubicBezTo>
                    <a:pt x="1346" y="72"/>
                    <a:pt x="1191" y="155"/>
                    <a:pt x="1013" y="274"/>
                  </a:cubicBezTo>
                  <a:cubicBezTo>
                    <a:pt x="465" y="631"/>
                    <a:pt x="179" y="977"/>
                    <a:pt x="60" y="1215"/>
                  </a:cubicBezTo>
                  <a:cubicBezTo>
                    <a:pt x="1" y="1334"/>
                    <a:pt x="96" y="1465"/>
                    <a:pt x="227" y="1477"/>
                  </a:cubicBezTo>
                  <a:cubicBezTo>
                    <a:pt x="644" y="1501"/>
                    <a:pt x="1513" y="1536"/>
                    <a:pt x="2441" y="1572"/>
                  </a:cubicBezTo>
                  <a:cubicBezTo>
                    <a:pt x="2406" y="1465"/>
                    <a:pt x="2358" y="1382"/>
                    <a:pt x="2310" y="1274"/>
                  </a:cubicBezTo>
                  <a:cubicBezTo>
                    <a:pt x="2084" y="810"/>
                    <a:pt x="1787" y="393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6242;p63">
              <a:extLst>
                <a:ext uri="{FF2B5EF4-FFF2-40B4-BE49-F238E27FC236}">
                  <a16:creationId xmlns:a16="http://schemas.microsoft.com/office/drawing/2014/main" id="{1278D5D9-41C8-4567-AA87-0F92D935A1E9}"/>
                </a:ext>
              </a:extLst>
            </p:cNvPr>
            <p:cNvSpPr/>
            <p:nvPr/>
          </p:nvSpPr>
          <p:spPr>
            <a:xfrm>
              <a:off x="5882128" y="3439769"/>
              <a:ext cx="201030" cy="285431"/>
            </a:xfrm>
            <a:custGeom>
              <a:avLst/>
              <a:gdLst/>
              <a:ahLst/>
              <a:cxnLst/>
              <a:rect l="l" t="t" r="r" b="b"/>
              <a:pathLst>
                <a:path w="4061" h="5766" extrusionOk="0">
                  <a:moveTo>
                    <a:pt x="1438" y="1"/>
                  </a:moveTo>
                  <a:cubicBezTo>
                    <a:pt x="1431" y="1"/>
                    <a:pt x="1424" y="1"/>
                    <a:pt x="1418" y="3"/>
                  </a:cubicBezTo>
                  <a:cubicBezTo>
                    <a:pt x="1084" y="74"/>
                    <a:pt x="1632" y="1955"/>
                    <a:pt x="1632" y="1955"/>
                  </a:cubicBezTo>
                  <a:cubicBezTo>
                    <a:pt x="1632" y="1955"/>
                    <a:pt x="834" y="592"/>
                    <a:pt x="564" y="592"/>
                  </a:cubicBezTo>
                  <a:cubicBezTo>
                    <a:pt x="554" y="592"/>
                    <a:pt x="545" y="594"/>
                    <a:pt x="537" y="598"/>
                  </a:cubicBezTo>
                  <a:cubicBezTo>
                    <a:pt x="298" y="717"/>
                    <a:pt x="989" y="2396"/>
                    <a:pt x="989" y="2396"/>
                  </a:cubicBezTo>
                  <a:cubicBezTo>
                    <a:pt x="989" y="2396"/>
                    <a:pt x="390" y="1557"/>
                    <a:pt x="192" y="1557"/>
                  </a:cubicBezTo>
                  <a:cubicBezTo>
                    <a:pt x="183" y="1557"/>
                    <a:pt x="175" y="1559"/>
                    <a:pt x="168" y="1562"/>
                  </a:cubicBezTo>
                  <a:cubicBezTo>
                    <a:pt x="1" y="1658"/>
                    <a:pt x="810" y="3134"/>
                    <a:pt x="1049" y="3729"/>
                  </a:cubicBezTo>
                  <a:cubicBezTo>
                    <a:pt x="1286" y="4324"/>
                    <a:pt x="1702" y="5762"/>
                    <a:pt x="1692" y="5765"/>
                  </a:cubicBezTo>
                  <a:lnTo>
                    <a:pt x="1692" y="5765"/>
                  </a:lnTo>
                  <a:lnTo>
                    <a:pt x="3858" y="5396"/>
                  </a:lnTo>
                  <a:cubicBezTo>
                    <a:pt x="3858" y="5396"/>
                    <a:pt x="3632" y="4396"/>
                    <a:pt x="3632" y="3944"/>
                  </a:cubicBezTo>
                  <a:cubicBezTo>
                    <a:pt x="3632" y="3503"/>
                    <a:pt x="4061" y="1312"/>
                    <a:pt x="3787" y="1253"/>
                  </a:cubicBezTo>
                  <a:cubicBezTo>
                    <a:pt x="3779" y="1251"/>
                    <a:pt x="3772" y="1250"/>
                    <a:pt x="3764" y="1250"/>
                  </a:cubicBezTo>
                  <a:cubicBezTo>
                    <a:pt x="3486" y="1250"/>
                    <a:pt x="3216" y="2265"/>
                    <a:pt x="3216" y="2265"/>
                  </a:cubicBezTo>
                  <a:cubicBezTo>
                    <a:pt x="3216" y="2265"/>
                    <a:pt x="2721" y="276"/>
                    <a:pt x="2411" y="276"/>
                  </a:cubicBezTo>
                  <a:cubicBezTo>
                    <a:pt x="2410" y="276"/>
                    <a:pt x="2408" y="276"/>
                    <a:pt x="2406" y="277"/>
                  </a:cubicBezTo>
                  <a:cubicBezTo>
                    <a:pt x="2084" y="277"/>
                    <a:pt x="2299" y="1777"/>
                    <a:pt x="2299" y="1777"/>
                  </a:cubicBezTo>
                  <a:cubicBezTo>
                    <a:pt x="2299" y="1777"/>
                    <a:pt x="1795" y="1"/>
                    <a:pt x="1438" y="1"/>
                  </a:cubicBezTo>
                  <a:close/>
                  <a:moveTo>
                    <a:pt x="1692" y="5765"/>
                  </a:moveTo>
                  <a:lnTo>
                    <a:pt x="1692" y="5765"/>
                  </a:lnTo>
                  <a:cubicBezTo>
                    <a:pt x="1692" y="5765"/>
                    <a:pt x="1692" y="5765"/>
                    <a:pt x="1692" y="5765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6243;p63">
              <a:extLst>
                <a:ext uri="{FF2B5EF4-FFF2-40B4-BE49-F238E27FC236}">
                  <a16:creationId xmlns:a16="http://schemas.microsoft.com/office/drawing/2014/main" id="{3D855FB5-C31B-419B-919A-204564325F03}"/>
                </a:ext>
              </a:extLst>
            </p:cNvPr>
            <p:cNvSpPr/>
            <p:nvPr/>
          </p:nvSpPr>
          <p:spPr>
            <a:xfrm>
              <a:off x="6053064" y="3634516"/>
              <a:ext cx="235236" cy="370823"/>
            </a:xfrm>
            <a:custGeom>
              <a:avLst/>
              <a:gdLst/>
              <a:ahLst/>
              <a:cxnLst/>
              <a:rect l="l" t="t" r="r" b="b"/>
              <a:pathLst>
                <a:path w="4752" h="7491" extrusionOk="0">
                  <a:moveTo>
                    <a:pt x="3833" y="1"/>
                  </a:moveTo>
                  <a:cubicBezTo>
                    <a:pt x="3658" y="1"/>
                    <a:pt x="3471" y="42"/>
                    <a:pt x="3299" y="105"/>
                  </a:cubicBezTo>
                  <a:cubicBezTo>
                    <a:pt x="2310" y="462"/>
                    <a:pt x="1751" y="1260"/>
                    <a:pt x="1287" y="2117"/>
                  </a:cubicBezTo>
                  <a:cubicBezTo>
                    <a:pt x="1144" y="2391"/>
                    <a:pt x="989" y="2677"/>
                    <a:pt x="870" y="2962"/>
                  </a:cubicBezTo>
                  <a:cubicBezTo>
                    <a:pt x="382" y="4093"/>
                    <a:pt x="1" y="5344"/>
                    <a:pt x="72" y="6534"/>
                  </a:cubicBezTo>
                  <a:cubicBezTo>
                    <a:pt x="84" y="6880"/>
                    <a:pt x="155" y="7249"/>
                    <a:pt x="453" y="7415"/>
                  </a:cubicBezTo>
                  <a:cubicBezTo>
                    <a:pt x="550" y="7468"/>
                    <a:pt x="656" y="7490"/>
                    <a:pt x="766" y="7490"/>
                  </a:cubicBezTo>
                  <a:cubicBezTo>
                    <a:pt x="929" y="7490"/>
                    <a:pt x="1100" y="7443"/>
                    <a:pt x="1263" y="7380"/>
                  </a:cubicBezTo>
                  <a:cubicBezTo>
                    <a:pt x="1882" y="7106"/>
                    <a:pt x="2334" y="6558"/>
                    <a:pt x="2703" y="6022"/>
                  </a:cubicBezTo>
                  <a:cubicBezTo>
                    <a:pt x="3120" y="5427"/>
                    <a:pt x="3477" y="4784"/>
                    <a:pt x="3799" y="4129"/>
                  </a:cubicBezTo>
                  <a:cubicBezTo>
                    <a:pt x="4335" y="3081"/>
                    <a:pt x="4751" y="1915"/>
                    <a:pt x="4608" y="807"/>
                  </a:cubicBezTo>
                  <a:cubicBezTo>
                    <a:pt x="4573" y="569"/>
                    <a:pt x="4501" y="307"/>
                    <a:pt x="4323" y="164"/>
                  </a:cubicBezTo>
                  <a:cubicBezTo>
                    <a:pt x="4193" y="47"/>
                    <a:pt x="4020" y="1"/>
                    <a:pt x="3833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6244;p63">
              <a:extLst>
                <a:ext uri="{FF2B5EF4-FFF2-40B4-BE49-F238E27FC236}">
                  <a16:creationId xmlns:a16="http://schemas.microsoft.com/office/drawing/2014/main" id="{6F7C9E20-85B6-477E-8344-07D891FCDE9E}"/>
                </a:ext>
              </a:extLst>
            </p:cNvPr>
            <p:cNvSpPr/>
            <p:nvPr/>
          </p:nvSpPr>
          <p:spPr>
            <a:xfrm>
              <a:off x="6076627" y="3634516"/>
              <a:ext cx="211079" cy="282808"/>
            </a:xfrm>
            <a:custGeom>
              <a:avLst/>
              <a:gdLst/>
              <a:ahLst/>
              <a:cxnLst/>
              <a:rect l="l" t="t" r="r" b="b"/>
              <a:pathLst>
                <a:path w="4264" h="5713" extrusionOk="0">
                  <a:moveTo>
                    <a:pt x="3357" y="1"/>
                  </a:moveTo>
                  <a:cubicBezTo>
                    <a:pt x="3182" y="1"/>
                    <a:pt x="2995" y="42"/>
                    <a:pt x="2823" y="105"/>
                  </a:cubicBezTo>
                  <a:cubicBezTo>
                    <a:pt x="1834" y="462"/>
                    <a:pt x="1275" y="1260"/>
                    <a:pt x="811" y="2117"/>
                  </a:cubicBezTo>
                  <a:cubicBezTo>
                    <a:pt x="656" y="2391"/>
                    <a:pt x="525" y="2677"/>
                    <a:pt x="394" y="2962"/>
                  </a:cubicBezTo>
                  <a:cubicBezTo>
                    <a:pt x="334" y="3105"/>
                    <a:pt x="275" y="3248"/>
                    <a:pt x="215" y="3391"/>
                  </a:cubicBezTo>
                  <a:cubicBezTo>
                    <a:pt x="203" y="3427"/>
                    <a:pt x="203" y="3439"/>
                    <a:pt x="179" y="3462"/>
                  </a:cubicBezTo>
                  <a:cubicBezTo>
                    <a:pt x="120" y="3641"/>
                    <a:pt x="60" y="3808"/>
                    <a:pt x="1" y="3986"/>
                  </a:cubicBezTo>
                  <a:cubicBezTo>
                    <a:pt x="465" y="4343"/>
                    <a:pt x="918" y="4713"/>
                    <a:pt x="1394" y="5058"/>
                  </a:cubicBezTo>
                  <a:cubicBezTo>
                    <a:pt x="1727" y="5296"/>
                    <a:pt x="2073" y="5510"/>
                    <a:pt x="2430" y="5713"/>
                  </a:cubicBezTo>
                  <a:cubicBezTo>
                    <a:pt x="2561" y="5522"/>
                    <a:pt x="2680" y="5308"/>
                    <a:pt x="2799" y="5105"/>
                  </a:cubicBezTo>
                  <a:cubicBezTo>
                    <a:pt x="2823" y="5070"/>
                    <a:pt x="2835" y="5058"/>
                    <a:pt x="2846" y="5034"/>
                  </a:cubicBezTo>
                  <a:cubicBezTo>
                    <a:pt x="3013" y="4736"/>
                    <a:pt x="3180" y="4439"/>
                    <a:pt x="3323" y="4141"/>
                  </a:cubicBezTo>
                  <a:cubicBezTo>
                    <a:pt x="3847" y="3070"/>
                    <a:pt x="4263" y="1903"/>
                    <a:pt x="4132" y="807"/>
                  </a:cubicBezTo>
                  <a:cubicBezTo>
                    <a:pt x="4097" y="569"/>
                    <a:pt x="4025" y="307"/>
                    <a:pt x="3847" y="164"/>
                  </a:cubicBezTo>
                  <a:cubicBezTo>
                    <a:pt x="3717" y="47"/>
                    <a:pt x="3544" y="1"/>
                    <a:pt x="335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6245;p63">
              <a:extLst>
                <a:ext uri="{FF2B5EF4-FFF2-40B4-BE49-F238E27FC236}">
                  <a16:creationId xmlns:a16="http://schemas.microsoft.com/office/drawing/2014/main" id="{C2D532B4-743A-46F9-BDD4-77524767C13E}"/>
                </a:ext>
              </a:extLst>
            </p:cNvPr>
            <p:cNvSpPr/>
            <p:nvPr/>
          </p:nvSpPr>
          <p:spPr>
            <a:xfrm>
              <a:off x="6085488" y="3802333"/>
              <a:ext cx="132073" cy="84946"/>
            </a:xfrm>
            <a:custGeom>
              <a:avLst/>
              <a:gdLst/>
              <a:ahLst/>
              <a:cxnLst/>
              <a:rect l="l" t="t" r="r" b="b"/>
              <a:pathLst>
                <a:path w="2668" h="1716" extrusionOk="0">
                  <a:moveTo>
                    <a:pt x="36" y="1"/>
                  </a:moveTo>
                  <a:cubicBezTo>
                    <a:pt x="24" y="37"/>
                    <a:pt x="24" y="49"/>
                    <a:pt x="0" y="72"/>
                  </a:cubicBezTo>
                  <a:cubicBezTo>
                    <a:pt x="417" y="394"/>
                    <a:pt x="858" y="668"/>
                    <a:pt x="1298" y="953"/>
                  </a:cubicBezTo>
                  <a:cubicBezTo>
                    <a:pt x="1608" y="1144"/>
                    <a:pt x="1929" y="1323"/>
                    <a:pt x="2239" y="1501"/>
                  </a:cubicBezTo>
                  <a:cubicBezTo>
                    <a:pt x="2370" y="1585"/>
                    <a:pt x="2489" y="1644"/>
                    <a:pt x="2620" y="1715"/>
                  </a:cubicBezTo>
                  <a:cubicBezTo>
                    <a:pt x="2644" y="1680"/>
                    <a:pt x="2656" y="1668"/>
                    <a:pt x="2667" y="1644"/>
                  </a:cubicBezTo>
                  <a:cubicBezTo>
                    <a:pt x="2525" y="1561"/>
                    <a:pt x="2382" y="1489"/>
                    <a:pt x="2251" y="1430"/>
                  </a:cubicBezTo>
                  <a:cubicBezTo>
                    <a:pt x="1941" y="1251"/>
                    <a:pt x="1644" y="1073"/>
                    <a:pt x="1346" y="894"/>
                  </a:cubicBezTo>
                  <a:cubicBezTo>
                    <a:pt x="893" y="608"/>
                    <a:pt x="465" y="31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6246;p63">
              <a:extLst>
                <a:ext uri="{FF2B5EF4-FFF2-40B4-BE49-F238E27FC236}">
                  <a16:creationId xmlns:a16="http://schemas.microsoft.com/office/drawing/2014/main" id="{A43E67AF-46D8-4CC7-9F18-7D2534226932}"/>
                </a:ext>
              </a:extLst>
            </p:cNvPr>
            <p:cNvSpPr/>
            <p:nvPr/>
          </p:nvSpPr>
          <p:spPr>
            <a:xfrm>
              <a:off x="5946978" y="3639071"/>
              <a:ext cx="255235" cy="372209"/>
            </a:xfrm>
            <a:custGeom>
              <a:avLst/>
              <a:gdLst/>
              <a:ahLst/>
              <a:cxnLst/>
              <a:rect l="l" t="t" r="r" b="b"/>
              <a:pathLst>
                <a:path w="5156" h="7519" extrusionOk="0">
                  <a:moveTo>
                    <a:pt x="2298" y="1"/>
                  </a:moveTo>
                  <a:lnTo>
                    <a:pt x="1" y="441"/>
                  </a:lnTo>
                  <a:cubicBezTo>
                    <a:pt x="346" y="2401"/>
                    <a:pt x="1139" y="7519"/>
                    <a:pt x="3004" y="7519"/>
                  </a:cubicBezTo>
                  <a:cubicBezTo>
                    <a:pt x="3065" y="7519"/>
                    <a:pt x="3128" y="7513"/>
                    <a:pt x="3191" y="7502"/>
                  </a:cubicBezTo>
                  <a:cubicBezTo>
                    <a:pt x="5156" y="7121"/>
                    <a:pt x="2298" y="1"/>
                    <a:pt x="229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6247;p63">
              <a:extLst>
                <a:ext uri="{FF2B5EF4-FFF2-40B4-BE49-F238E27FC236}">
                  <a16:creationId xmlns:a16="http://schemas.microsoft.com/office/drawing/2014/main" id="{2FB2A912-4E61-4143-8227-D62705907B03}"/>
                </a:ext>
              </a:extLst>
            </p:cNvPr>
            <p:cNvSpPr/>
            <p:nvPr/>
          </p:nvSpPr>
          <p:spPr>
            <a:xfrm>
              <a:off x="6393747" y="2812114"/>
              <a:ext cx="729716" cy="1046978"/>
            </a:xfrm>
            <a:custGeom>
              <a:avLst/>
              <a:gdLst/>
              <a:ahLst/>
              <a:cxnLst/>
              <a:rect l="l" t="t" r="r" b="b"/>
              <a:pathLst>
                <a:path w="14741" h="21150" extrusionOk="0">
                  <a:moveTo>
                    <a:pt x="7436" y="1"/>
                  </a:moveTo>
                  <a:cubicBezTo>
                    <a:pt x="7291" y="1"/>
                    <a:pt x="7138" y="12"/>
                    <a:pt x="6978" y="37"/>
                  </a:cubicBezTo>
                  <a:cubicBezTo>
                    <a:pt x="6132" y="144"/>
                    <a:pt x="5132" y="513"/>
                    <a:pt x="4811" y="1371"/>
                  </a:cubicBezTo>
                  <a:cubicBezTo>
                    <a:pt x="4632" y="1847"/>
                    <a:pt x="4608" y="2371"/>
                    <a:pt x="4608" y="2895"/>
                  </a:cubicBezTo>
                  <a:cubicBezTo>
                    <a:pt x="4632" y="4681"/>
                    <a:pt x="4787" y="6467"/>
                    <a:pt x="4906" y="8253"/>
                  </a:cubicBezTo>
                  <a:cubicBezTo>
                    <a:pt x="4965" y="9122"/>
                    <a:pt x="5013" y="10015"/>
                    <a:pt x="4822" y="10884"/>
                  </a:cubicBezTo>
                  <a:cubicBezTo>
                    <a:pt x="4465" y="12420"/>
                    <a:pt x="3406" y="12967"/>
                    <a:pt x="2132" y="13682"/>
                  </a:cubicBezTo>
                  <a:cubicBezTo>
                    <a:pt x="1774" y="13872"/>
                    <a:pt x="1358" y="14110"/>
                    <a:pt x="1143" y="14468"/>
                  </a:cubicBezTo>
                  <a:cubicBezTo>
                    <a:pt x="953" y="14813"/>
                    <a:pt x="1012" y="15182"/>
                    <a:pt x="1203" y="15492"/>
                  </a:cubicBezTo>
                  <a:cubicBezTo>
                    <a:pt x="1429" y="15873"/>
                    <a:pt x="1774" y="16170"/>
                    <a:pt x="2096" y="16432"/>
                  </a:cubicBezTo>
                  <a:cubicBezTo>
                    <a:pt x="2191" y="16504"/>
                    <a:pt x="2275" y="16575"/>
                    <a:pt x="2370" y="16635"/>
                  </a:cubicBezTo>
                  <a:cubicBezTo>
                    <a:pt x="2394" y="16635"/>
                    <a:pt x="2429" y="16658"/>
                    <a:pt x="2441" y="16682"/>
                  </a:cubicBezTo>
                  <a:cubicBezTo>
                    <a:pt x="2172" y="16646"/>
                    <a:pt x="1896" y="16610"/>
                    <a:pt x="1623" y="16610"/>
                  </a:cubicBezTo>
                  <a:cubicBezTo>
                    <a:pt x="1268" y="16610"/>
                    <a:pt x="919" y="16671"/>
                    <a:pt x="596" y="16873"/>
                  </a:cubicBezTo>
                  <a:cubicBezTo>
                    <a:pt x="298" y="17075"/>
                    <a:pt x="84" y="17397"/>
                    <a:pt x="48" y="17754"/>
                  </a:cubicBezTo>
                  <a:cubicBezTo>
                    <a:pt x="0" y="18206"/>
                    <a:pt x="215" y="18682"/>
                    <a:pt x="512" y="19004"/>
                  </a:cubicBezTo>
                  <a:cubicBezTo>
                    <a:pt x="905" y="19432"/>
                    <a:pt x="1489" y="19718"/>
                    <a:pt x="2025" y="19933"/>
                  </a:cubicBezTo>
                  <a:cubicBezTo>
                    <a:pt x="2691" y="20183"/>
                    <a:pt x="3382" y="20325"/>
                    <a:pt x="4096" y="20445"/>
                  </a:cubicBezTo>
                  <a:cubicBezTo>
                    <a:pt x="4477" y="20504"/>
                    <a:pt x="4870" y="20552"/>
                    <a:pt x="5251" y="20564"/>
                  </a:cubicBezTo>
                  <a:cubicBezTo>
                    <a:pt x="5364" y="20578"/>
                    <a:pt x="5477" y="20584"/>
                    <a:pt x="5590" y="20584"/>
                  </a:cubicBezTo>
                  <a:cubicBezTo>
                    <a:pt x="5764" y="20584"/>
                    <a:pt x="5940" y="20569"/>
                    <a:pt x="6120" y="20540"/>
                  </a:cubicBezTo>
                  <a:cubicBezTo>
                    <a:pt x="6287" y="20504"/>
                    <a:pt x="6442" y="20468"/>
                    <a:pt x="6597" y="20385"/>
                  </a:cubicBezTo>
                  <a:cubicBezTo>
                    <a:pt x="6668" y="20349"/>
                    <a:pt x="6739" y="20302"/>
                    <a:pt x="6823" y="20266"/>
                  </a:cubicBezTo>
                  <a:cubicBezTo>
                    <a:pt x="6835" y="20262"/>
                    <a:pt x="6846" y="20261"/>
                    <a:pt x="6855" y="20261"/>
                  </a:cubicBezTo>
                  <a:cubicBezTo>
                    <a:pt x="6904" y="20261"/>
                    <a:pt x="6903" y="20313"/>
                    <a:pt x="6954" y="20373"/>
                  </a:cubicBezTo>
                  <a:cubicBezTo>
                    <a:pt x="7013" y="20480"/>
                    <a:pt x="7085" y="20564"/>
                    <a:pt x="7180" y="20647"/>
                  </a:cubicBezTo>
                  <a:cubicBezTo>
                    <a:pt x="7335" y="20766"/>
                    <a:pt x="7537" y="20849"/>
                    <a:pt x="7728" y="20921"/>
                  </a:cubicBezTo>
                  <a:cubicBezTo>
                    <a:pt x="8173" y="21101"/>
                    <a:pt x="8684" y="21149"/>
                    <a:pt x="9169" y="21149"/>
                  </a:cubicBezTo>
                  <a:cubicBezTo>
                    <a:pt x="9229" y="21149"/>
                    <a:pt x="9288" y="21148"/>
                    <a:pt x="9347" y="21147"/>
                  </a:cubicBezTo>
                  <a:cubicBezTo>
                    <a:pt x="9930" y="21123"/>
                    <a:pt x="10561" y="20980"/>
                    <a:pt x="11109" y="20766"/>
                  </a:cubicBezTo>
                  <a:cubicBezTo>
                    <a:pt x="11657" y="20528"/>
                    <a:pt x="12204" y="20123"/>
                    <a:pt x="12514" y="19599"/>
                  </a:cubicBezTo>
                  <a:cubicBezTo>
                    <a:pt x="12728" y="19242"/>
                    <a:pt x="12847" y="18861"/>
                    <a:pt x="12657" y="18456"/>
                  </a:cubicBezTo>
                  <a:cubicBezTo>
                    <a:pt x="12454" y="18051"/>
                    <a:pt x="12002" y="17849"/>
                    <a:pt x="11597" y="17706"/>
                  </a:cubicBezTo>
                  <a:cubicBezTo>
                    <a:pt x="11347" y="17623"/>
                    <a:pt x="11073" y="17575"/>
                    <a:pt x="10835" y="17468"/>
                  </a:cubicBezTo>
                  <a:lnTo>
                    <a:pt x="10907" y="17468"/>
                  </a:lnTo>
                  <a:cubicBezTo>
                    <a:pt x="11109" y="17468"/>
                    <a:pt x="11299" y="17504"/>
                    <a:pt x="11490" y="17516"/>
                  </a:cubicBezTo>
                  <a:cubicBezTo>
                    <a:pt x="11889" y="17560"/>
                    <a:pt x="12289" y="17604"/>
                    <a:pt x="12688" y="17604"/>
                  </a:cubicBezTo>
                  <a:cubicBezTo>
                    <a:pt x="12824" y="17604"/>
                    <a:pt x="12961" y="17599"/>
                    <a:pt x="13097" y="17587"/>
                  </a:cubicBezTo>
                  <a:cubicBezTo>
                    <a:pt x="13609" y="17527"/>
                    <a:pt x="14121" y="17385"/>
                    <a:pt x="14419" y="16932"/>
                  </a:cubicBezTo>
                  <a:cubicBezTo>
                    <a:pt x="14693" y="16515"/>
                    <a:pt x="14740" y="16003"/>
                    <a:pt x="14502" y="15551"/>
                  </a:cubicBezTo>
                  <a:cubicBezTo>
                    <a:pt x="14288" y="15146"/>
                    <a:pt x="13966" y="14813"/>
                    <a:pt x="13621" y="14527"/>
                  </a:cubicBezTo>
                  <a:cubicBezTo>
                    <a:pt x="13276" y="14253"/>
                    <a:pt x="12812" y="14110"/>
                    <a:pt x="12383" y="14039"/>
                  </a:cubicBezTo>
                  <a:cubicBezTo>
                    <a:pt x="12132" y="13999"/>
                    <a:pt x="11854" y="13975"/>
                    <a:pt x="11582" y="13975"/>
                  </a:cubicBezTo>
                  <a:cubicBezTo>
                    <a:pt x="11453" y="13975"/>
                    <a:pt x="11326" y="13980"/>
                    <a:pt x="11204" y="13991"/>
                  </a:cubicBezTo>
                  <a:cubicBezTo>
                    <a:pt x="11150" y="13995"/>
                    <a:pt x="11094" y="14001"/>
                    <a:pt x="11039" y="14009"/>
                  </a:cubicBezTo>
                  <a:lnTo>
                    <a:pt x="11039" y="14009"/>
                  </a:lnTo>
                  <a:cubicBezTo>
                    <a:pt x="11173" y="13941"/>
                    <a:pt x="11299" y="13848"/>
                    <a:pt x="11407" y="13765"/>
                  </a:cubicBezTo>
                  <a:cubicBezTo>
                    <a:pt x="11788" y="13467"/>
                    <a:pt x="12061" y="13027"/>
                    <a:pt x="12073" y="12515"/>
                  </a:cubicBezTo>
                  <a:cubicBezTo>
                    <a:pt x="12085" y="11932"/>
                    <a:pt x="11776" y="11384"/>
                    <a:pt x="11383" y="10967"/>
                  </a:cubicBezTo>
                  <a:cubicBezTo>
                    <a:pt x="10990" y="10539"/>
                    <a:pt x="10466" y="10372"/>
                    <a:pt x="10014" y="10027"/>
                  </a:cubicBezTo>
                  <a:cubicBezTo>
                    <a:pt x="9740" y="9812"/>
                    <a:pt x="9621" y="9419"/>
                    <a:pt x="9561" y="9086"/>
                  </a:cubicBezTo>
                  <a:cubicBezTo>
                    <a:pt x="9394" y="8110"/>
                    <a:pt x="9525" y="7050"/>
                    <a:pt x="9537" y="6074"/>
                  </a:cubicBezTo>
                  <a:cubicBezTo>
                    <a:pt x="9561" y="4943"/>
                    <a:pt x="9573" y="3823"/>
                    <a:pt x="9585" y="2692"/>
                  </a:cubicBezTo>
                  <a:cubicBezTo>
                    <a:pt x="9549" y="1918"/>
                    <a:pt x="9371" y="1204"/>
                    <a:pt x="8978" y="704"/>
                  </a:cubicBezTo>
                  <a:cubicBezTo>
                    <a:pt x="8633" y="271"/>
                    <a:pt x="8126" y="1"/>
                    <a:pt x="7436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6248;p63">
              <a:extLst>
                <a:ext uri="{FF2B5EF4-FFF2-40B4-BE49-F238E27FC236}">
                  <a16:creationId xmlns:a16="http://schemas.microsoft.com/office/drawing/2014/main" id="{960BC821-0C8A-472F-BB74-0780645F133D}"/>
                </a:ext>
              </a:extLst>
            </p:cNvPr>
            <p:cNvSpPr/>
            <p:nvPr/>
          </p:nvSpPr>
          <p:spPr>
            <a:xfrm>
              <a:off x="6134992" y="3582983"/>
              <a:ext cx="545221" cy="669719"/>
            </a:xfrm>
            <a:custGeom>
              <a:avLst/>
              <a:gdLst/>
              <a:ahLst/>
              <a:cxnLst/>
              <a:rect l="l" t="t" r="r" b="b"/>
              <a:pathLst>
                <a:path w="11014" h="13529" extrusionOk="0">
                  <a:moveTo>
                    <a:pt x="6638" y="0"/>
                  </a:moveTo>
                  <a:cubicBezTo>
                    <a:pt x="4581" y="0"/>
                    <a:pt x="1790" y="874"/>
                    <a:pt x="1525" y="1313"/>
                  </a:cubicBezTo>
                  <a:cubicBezTo>
                    <a:pt x="834" y="2396"/>
                    <a:pt x="96" y="8040"/>
                    <a:pt x="1" y="12302"/>
                  </a:cubicBezTo>
                  <a:lnTo>
                    <a:pt x="1" y="12385"/>
                  </a:lnTo>
                  <a:lnTo>
                    <a:pt x="1" y="12897"/>
                  </a:lnTo>
                  <a:cubicBezTo>
                    <a:pt x="2078" y="13383"/>
                    <a:pt x="4259" y="13529"/>
                    <a:pt x="6133" y="13529"/>
                  </a:cubicBezTo>
                  <a:cubicBezTo>
                    <a:pt x="8620" y="13529"/>
                    <a:pt x="10566" y="13273"/>
                    <a:pt x="11014" y="13219"/>
                  </a:cubicBezTo>
                  <a:cubicBezTo>
                    <a:pt x="10990" y="13052"/>
                    <a:pt x="10966" y="12885"/>
                    <a:pt x="10931" y="12743"/>
                  </a:cubicBezTo>
                  <a:cubicBezTo>
                    <a:pt x="10931" y="12695"/>
                    <a:pt x="10907" y="12659"/>
                    <a:pt x="10907" y="12635"/>
                  </a:cubicBezTo>
                  <a:cubicBezTo>
                    <a:pt x="10252" y="8230"/>
                    <a:pt x="10609" y="1944"/>
                    <a:pt x="10478" y="1503"/>
                  </a:cubicBezTo>
                  <a:cubicBezTo>
                    <a:pt x="10300" y="955"/>
                    <a:pt x="8906" y="62"/>
                    <a:pt x="6835" y="3"/>
                  </a:cubicBezTo>
                  <a:cubicBezTo>
                    <a:pt x="6770" y="1"/>
                    <a:pt x="6705" y="0"/>
                    <a:pt x="66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6250;p63">
              <a:extLst>
                <a:ext uri="{FF2B5EF4-FFF2-40B4-BE49-F238E27FC236}">
                  <a16:creationId xmlns:a16="http://schemas.microsoft.com/office/drawing/2014/main" id="{E03EF6F5-435A-4AB9-A260-A94AA4786926}"/>
                </a:ext>
              </a:extLst>
            </p:cNvPr>
            <p:cNvSpPr/>
            <p:nvPr/>
          </p:nvSpPr>
          <p:spPr>
            <a:xfrm>
              <a:off x="6134992" y="4191975"/>
              <a:ext cx="541706" cy="33414"/>
            </a:xfrm>
            <a:custGeom>
              <a:avLst/>
              <a:gdLst/>
              <a:ahLst/>
              <a:cxnLst/>
              <a:rect l="l" t="t" r="r" b="b"/>
              <a:pathLst>
                <a:path w="10943" h="675" extrusionOk="0">
                  <a:moveTo>
                    <a:pt x="1" y="0"/>
                  </a:moveTo>
                  <a:lnTo>
                    <a:pt x="1" y="83"/>
                  </a:lnTo>
                  <a:cubicBezTo>
                    <a:pt x="1286" y="298"/>
                    <a:pt x="2560" y="464"/>
                    <a:pt x="3846" y="572"/>
                  </a:cubicBezTo>
                  <a:cubicBezTo>
                    <a:pt x="4774" y="639"/>
                    <a:pt x="5704" y="675"/>
                    <a:pt x="6634" y="675"/>
                  </a:cubicBezTo>
                  <a:cubicBezTo>
                    <a:pt x="7674" y="675"/>
                    <a:pt x="8715" y="630"/>
                    <a:pt x="9752" y="536"/>
                  </a:cubicBezTo>
                  <a:cubicBezTo>
                    <a:pt x="10133" y="512"/>
                    <a:pt x="10538" y="464"/>
                    <a:pt x="10942" y="417"/>
                  </a:cubicBezTo>
                  <a:cubicBezTo>
                    <a:pt x="10942" y="381"/>
                    <a:pt x="10931" y="345"/>
                    <a:pt x="10931" y="333"/>
                  </a:cubicBezTo>
                  <a:lnTo>
                    <a:pt x="10073" y="417"/>
                  </a:lnTo>
                  <a:cubicBezTo>
                    <a:pt x="9097" y="512"/>
                    <a:pt x="8133" y="572"/>
                    <a:pt x="7144" y="583"/>
                  </a:cubicBezTo>
                  <a:cubicBezTo>
                    <a:pt x="6919" y="588"/>
                    <a:pt x="6693" y="590"/>
                    <a:pt x="6468" y="590"/>
                  </a:cubicBezTo>
                  <a:cubicBezTo>
                    <a:pt x="4732" y="590"/>
                    <a:pt x="3006" y="467"/>
                    <a:pt x="1298" y="214"/>
                  </a:cubicBezTo>
                  <a:cubicBezTo>
                    <a:pt x="870" y="155"/>
                    <a:pt x="429" y="83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6251;p63">
              <a:extLst>
                <a:ext uri="{FF2B5EF4-FFF2-40B4-BE49-F238E27FC236}">
                  <a16:creationId xmlns:a16="http://schemas.microsoft.com/office/drawing/2014/main" id="{278B6B3D-33FF-48A8-B29F-AB87040F24B0}"/>
                </a:ext>
              </a:extLst>
            </p:cNvPr>
            <p:cNvSpPr/>
            <p:nvPr/>
          </p:nvSpPr>
          <p:spPr>
            <a:xfrm>
              <a:off x="6283903" y="3519421"/>
              <a:ext cx="175333" cy="127320"/>
            </a:xfrm>
            <a:custGeom>
              <a:avLst/>
              <a:gdLst/>
              <a:ahLst/>
              <a:cxnLst/>
              <a:rect l="l" t="t" r="r" b="b"/>
              <a:pathLst>
                <a:path w="4121" h="2572" extrusionOk="0">
                  <a:moveTo>
                    <a:pt x="3751" y="1"/>
                  </a:moveTo>
                  <a:lnTo>
                    <a:pt x="1" y="489"/>
                  </a:lnTo>
                  <a:lnTo>
                    <a:pt x="322" y="2192"/>
                  </a:lnTo>
                  <a:cubicBezTo>
                    <a:pt x="322" y="2192"/>
                    <a:pt x="523" y="2571"/>
                    <a:pt x="1490" y="2571"/>
                  </a:cubicBezTo>
                  <a:cubicBezTo>
                    <a:pt x="1746" y="2571"/>
                    <a:pt x="2056" y="2545"/>
                    <a:pt x="2430" y="2477"/>
                  </a:cubicBezTo>
                  <a:cubicBezTo>
                    <a:pt x="4121" y="2156"/>
                    <a:pt x="4037" y="1346"/>
                    <a:pt x="4037" y="1346"/>
                  </a:cubicBezTo>
                  <a:lnTo>
                    <a:pt x="3751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6252;p63">
              <a:extLst>
                <a:ext uri="{FF2B5EF4-FFF2-40B4-BE49-F238E27FC236}">
                  <a16:creationId xmlns:a16="http://schemas.microsoft.com/office/drawing/2014/main" id="{2B41BFF6-2541-4E13-B03C-CB2D7F752392}"/>
                </a:ext>
              </a:extLst>
            </p:cNvPr>
            <p:cNvSpPr/>
            <p:nvPr/>
          </p:nvSpPr>
          <p:spPr>
            <a:xfrm>
              <a:off x="6287707" y="3506755"/>
              <a:ext cx="203318" cy="103301"/>
            </a:xfrm>
            <a:custGeom>
              <a:avLst/>
              <a:gdLst/>
              <a:ahLst/>
              <a:cxnLst/>
              <a:rect l="l" t="t" r="r" b="b"/>
              <a:pathLst>
                <a:path w="4703" h="2087" extrusionOk="0">
                  <a:moveTo>
                    <a:pt x="3630" y="1"/>
                  </a:moveTo>
                  <a:cubicBezTo>
                    <a:pt x="3540" y="1"/>
                    <a:pt x="3450" y="3"/>
                    <a:pt x="3358" y="7"/>
                  </a:cubicBezTo>
                  <a:cubicBezTo>
                    <a:pt x="2488" y="55"/>
                    <a:pt x="1619" y="257"/>
                    <a:pt x="774" y="483"/>
                  </a:cubicBezTo>
                  <a:cubicBezTo>
                    <a:pt x="560" y="543"/>
                    <a:pt x="345" y="602"/>
                    <a:pt x="226" y="745"/>
                  </a:cubicBezTo>
                  <a:cubicBezTo>
                    <a:pt x="71" y="948"/>
                    <a:pt x="0" y="1364"/>
                    <a:pt x="119" y="1555"/>
                  </a:cubicBezTo>
                  <a:cubicBezTo>
                    <a:pt x="286" y="1817"/>
                    <a:pt x="726" y="1983"/>
                    <a:pt x="1072" y="2043"/>
                  </a:cubicBezTo>
                  <a:cubicBezTo>
                    <a:pt x="1247" y="2074"/>
                    <a:pt x="1425" y="2087"/>
                    <a:pt x="1602" y="2087"/>
                  </a:cubicBezTo>
                  <a:cubicBezTo>
                    <a:pt x="1833" y="2087"/>
                    <a:pt x="2064" y="2065"/>
                    <a:pt x="2286" y="2031"/>
                  </a:cubicBezTo>
                  <a:cubicBezTo>
                    <a:pt x="2786" y="1960"/>
                    <a:pt x="3274" y="1841"/>
                    <a:pt x="3703" y="1614"/>
                  </a:cubicBezTo>
                  <a:cubicBezTo>
                    <a:pt x="4131" y="1388"/>
                    <a:pt x="4489" y="1043"/>
                    <a:pt x="4632" y="650"/>
                  </a:cubicBezTo>
                  <a:cubicBezTo>
                    <a:pt x="4667" y="507"/>
                    <a:pt x="4703" y="364"/>
                    <a:pt x="4608" y="245"/>
                  </a:cubicBezTo>
                  <a:cubicBezTo>
                    <a:pt x="4536" y="138"/>
                    <a:pt x="4370" y="78"/>
                    <a:pt x="4227" y="55"/>
                  </a:cubicBezTo>
                  <a:cubicBezTo>
                    <a:pt x="4029" y="13"/>
                    <a:pt x="3832" y="1"/>
                    <a:pt x="363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6253;p63">
              <a:extLst>
                <a:ext uri="{FF2B5EF4-FFF2-40B4-BE49-F238E27FC236}">
                  <a16:creationId xmlns:a16="http://schemas.microsoft.com/office/drawing/2014/main" id="{DAACCA53-B157-4378-A358-F63072CCDD0D}"/>
                </a:ext>
              </a:extLst>
            </p:cNvPr>
            <p:cNvSpPr/>
            <p:nvPr/>
          </p:nvSpPr>
          <p:spPr>
            <a:xfrm>
              <a:off x="6645423" y="3758176"/>
              <a:ext cx="226375" cy="523390"/>
            </a:xfrm>
            <a:custGeom>
              <a:avLst/>
              <a:gdLst/>
              <a:ahLst/>
              <a:cxnLst/>
              <a:rect l="l" t="t" r="r" b="b"/>
              <a:pathLst>
                <a:path w="4573" h="10573" extrusionOk="0">
                  <a:moveTo>
                    <a:pt x="2298" y="0"/>
                  </a:moveTo>
                  <a:cubicBezTo>
                    <a:pt x="2084" y="238"/>
                    <a:pt x="1846" y="464"/>
                    <a:pt x="1608" y="667"/>
                  </a:cubicBezTo>
                  <a:cubicBezTo>
                    <a:pt x="1108" y="1131"/>
                    <a:pt x="560" y="1536"/>
                    <a:pt x="0" y="1953"/>
                  </a:cubicBezTo>
                  <a:cubicBezTo>
                    <a:pt x="1167" y="4643"/>
                    <a:pt x="1298" y="8049"/>
                    <a:pt x="1179" y="10180"/>
                  </a:cubicBezTo>
                  <a:cubicBezTo>
                    <a:pt x="1334" y="10251"/>
                    <a:pt x="3025" y="10477"/>
                    <a:pt x="3453" y="10573"/>
                  </a:cubicBezTo>
                  <a:cubicBezTo>
                    <a:pt x="4572" y="7215"/>
                    <a:pt x="4322" y="4155"/>
                    <a:pt x="3251" y="1798"/>
                  </a:cubicBezTo>
                  <a:cubicBezTo>
                    <a:pt x="2953" y="1143"/>
                    <a:pt x="2620" y="536"/>
                    <a:pt x="2298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6254;p63">
              <a:extLst>
                <a:ext uri="{FF2B5EF4-FFF2-40B4-BE49-F238E27FC236}">
                  <a16:creationId xmlns:a16="http://schemas.microsoft.com/office/drawing/2014/main" id="{57B64922-165D-434E-B26D-2D21E2E1DCCA}"/>
                </a:ext>
              </a:extLst>
            </p:cNvPr>
            <p:cNvSpPr/>
            <p:nvPr/>
          </p:nvSpPr>
          <p:spPr>
            <a:xfrm>
              <a:off x="6539931" y="3607834"/>
              <a:ext cx="255829" cy="290629"/>
            </a:xfrm>
            <a:custGeom>
              <a:avLst/>
              <a:gdLst/>
              <a:ahLst/>
              <a:cxnLst/>
              <a:rect l="l" t="t" r="r" b="b"/>
              <a:pathLst>
                <a:path w="5168" h="5871" extrusionOk="0">
                  <a:moveTo>
                    <a:pt x="1084" y="1"/>
                  </a:moveTo>
                  <a:cubicBezTo>
                    <a:pt x="0" y="108"/>
                    <a:pt x="36" y="2025"/>
                    <a:pt x="965" y="3382"/>
                  </a:cubicBezTo>
                  <a:cubicBezTo>
                    <a:pt x="1393" y="4001"/>
                    <a:pt x="1739" y="4621"/>
                    <a:pt x="1989" y="5216"/>
                  </a:cubicBezTo>
                  <a:cubicBezTo>
                    <a:pt x="1989" y="5240"/>
                    <a:pt x="2000" y="5252"/>
                    <a:pt x="2024" y="5287"/>
                  </a:cubicBezTo>
                  <a:cubicBezTo>
                    <a:pt x="2108" y="5478"/>
                    <a:pt x="2179" y="5668"/>
                    <a:pt x="2239" y="5871"/>
                  </a:cubicBezTo>
                  <a:cubicBezTo>
                    <a:pt x="2346" y="5787"/>
                    <a:pt x="2465" y="5716"/>
                    <a:pt x="2572" y="5644"/>
                  </a:cubicBezTo>
                  <a:cubicBezTo>
                    <a:pt x="2870" y="5454"/>
                    <a:pt x="3179" y="5252"/>
                    <a:pt x="3477" y="5061"/>
                  </a:cubicBezTo>
                  <a:cubicBezTo>
                    <a:pt x="3846" y="4811"/>
                    <a:pt x="4465" y="4347"/>
                    <a:pt x="4846" y="3930"/>
                  </a:cubicBezTo>
                  <a:cubicBezTo>
                    <a:pt x="4870" y="3906"/>
                    <a:pt x="4894" y="3870"/>
                    <a:pt x="4917" y="3847"/>
                  </a:cubicBezTo>
                  <a:cubicBezTo>
                    <a:pt x="5037" y="3728"/>
                    <a:pt x="5132" y="3609"/>
                    <a:pt x="5168" y="3501"/>
                  </a:cubicBezTo>
                  <a:cubicBezTo>
                    <a:pt x="5072" y="3323"/>
                    <a:pt x="4977" y="3144"/>
                    <a:pt x="4882" y="3013"/>
                  </a:cubicBezTo>
                  <a:cubicBezTo>
                    <a:pt x="4858" y="2977"/>
                    <a:pt x="4846" y="2966"/>
                    <a:pt x="4834" y="2930"/>
                  </a:cubicBezTo>
                  <a:cubicBezTo>
                    <a:pt x="3691" y="1168"/>
                    <a:pt x="2239" y="120"/>
                    <a:pt x="1334" y="13"/>
                  </a:cubicBezTo>
                  <a:cubicBezTo>
                    <a:pt x="1262" y="1"/>
                    <a:pt x="1203" y="1"/>
                    <a:pt x="1143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6255;p63">
              <a:extLst>
                <a:ext uri="{FF2B5EF4-FFF2-40B4-BE49-F238E27FC236}">
                  <a16:creationId xmlns:a16="http://schemas.microsoft.com/office/drawing/2014/main" id="{48E907A6-8989-452F-A65D-D535BF693FA7}"/>
                </a:ext>
              </a:extLst>
            </p:cNvPr>
            <p:cNvSpPr/>
            <p:nvPr/>
          </p:nvSpPr>
          <p:spPr>
            <a:xfrm>
              <a:off x="6596513" y="3607289"/>
              <a:ext cx="186872" cy="262314"/>
            </a:xfrm>
            <a:custGeom>
              <a:avLst/>
              <a:gdLst/>
              <a:ahLst/>
              <a:cxnLst/>
              <a:rect l="l" t="t" r="r" b="b"/>
              <a:pathLst>
                <a:path w="3775" h="5299" extrusionOk="0">
                  <a:moveTo>
                    <a:pt x="0" y="0"/>
                  </a:moveTo>
                  <a:cubicBezTo>
                    <a:pt x="548" y="262"/>
                    <a:pt x="1072" y="619"/>
                    <a:pt x="1524" y="1036"/>
                  </a:cubicBezTo>
                  <a:cubicBezTo>
                    <a:pt x="2239" y="1691"/>
                    <a:pt x="2810" y="2465"/>
                    <a:pt x="3310" y="3286"/>
                  </a:cubicBezTo>
                  <a:cubicBezTo>
                    <a:pt x="3286" y="3298"/>
                    <a:pt x="3251" y="3334"/>
                    <a:pt x="3227" y="3358"/>
                  </a:cubicBezTo>
                  <a:cubicBezTo>
                    <a:pt x="3036" y="3548"/>
                    <a:pt x="2810" y="3750"/>
                    <a:pt x="2596" y="3929"/>
                  </a:cubicBezTo>
                  <a:cubicBezTo>
                    <a:pt x="2167" y="4298"/>
                    <a:pt x="1703" y="4655"/>
                    <a:pt x="1227" y="4965"/>
                  </a:cubicBezTo>
                  <a:cubicBezTo>
                    <a:pt x="1107" y="5060"/>
                    <a:pt x="977" y="5144"/>
                    <a:pt x="846" y="5227"/>
                  </a:cubicBezTo>
                  <a:cubicBezTo>
                    <a:pt x="846" y="5251"/>
                    <a:pt x="857" y="5263"/>
                    <a:pt x="869" y="5298"/>
                  </a:cubicBezTo>
                  <a:cubicBezTo>
                    <a:pt x="1727" y="4774"/>
                    <a:pt x="2524" y="4179"/>
                    <a:pt x="3239" y="3489"/>
                  </a:cubicBezTo>
                  <a:lnTo>
                    <a:pt x="3370" y="3358"/>
                  </a:lnTo>
                  <a:cubicBezTo>
                    <a:pt x="3370" y="3381"/>
                    <a:pt x="3370" y="3381"/>
                    <a:pt x="3393" y="3393"/>
                  </a:cubicBezTo>
                  <a:cubicBezTo>
                    <a:pt x="3489" y="3572"/>
                    <a:pt x="3596" y="3762"/>
                    <a:pt x="3703" y="3941"/>
                  </a:cubicBezTo>
                  <a:cubicBezTo>
                    <a:pt x="3727" y="3917"/>
                    <a:pt x="3751" y="3881"/>
                    <a:pt x="3774" y="3858"/>
                  </a:cubicBezTo>
                  <a:cubicBezTo>
                    <a:pt x="3703" y="3739"/>
                    <a:pt x="3644" y="3596"/>
                    <a:pt x="3572" y="3489"/>
                  </a:cubicBezTo>
                  <a:cubicBezTo>
                    <a:pt x="3536" y="3441"/>
                    <a:pt x="3489" y="3358"/>
                    <a:pt x="3453" y="3298"/>
                  </a:cubicBezTo>
                  <a:cubicBezTo>
                    <a:pt x="3560" y="3191"/>
                    <a:pt x="3644" y="3108"/>
                    <a:pt x="3727" y="3000"/>
                  </a:cubicBezTo>
                  <a:cubicBezTo>
                    <a:pt x="3715" y="2977"/>
                    <a:pt x="3703" y="2965"/>
                    <a:pt x="3691" y="2929"/>
                  </a:cubicBezTo>
                  <a:lnTo>
                    <a:pt x="3405" y="3215"/>
                  </a:lnTo>
                  <a:cubicBezTo>
                    <a:pt x="3179" y="2858"/>
                    <a:pt x="2941" y="2512"/>
                    <a:pt x="2691" y="2191"/>
                  </a:cubicBezTo>
                  <a:cubicBezTo>
                    <a:pt x="2096" y="1405"/>
                    <a:pt x="1393" y="726"/>
                    <a:pt x="560" y="214"/>
                  </a:cubicBezTo>
                  <a:cubicBezTo>
                    <a:pt x="441" y="143"/>
                    <a:pt x="322" y="71"/>
                    <a:pt x="191" y="12"/>
                  </a:cubicBezTo>
                  <a:cubicBezTo>
                    <a:pt x="119" y="0"/>
                    <a:pt x="6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6261;p63">
              <a:extLst>
                <a:ext uri="{FF2B5EF4-FFF2-40B4-BE49-F238E27FC236}">
                  <a16:creationId xmlns:a16="http://schemas.microsoft.com/office/drawing/2014/main" id="{84D0DD37-CB3C-4BC0-866E-CEA179106D5F}"/>
                </a:ext>
              </a:extLst>
            </p:cNvPr>
            <p:cNvSpPr/>
            <p:nvPr/>
          </p:nvSpPr>
          <p:spPr>
            <a:xfrm>
              <a:off x="6061925" y="2873053"/>
              <a:ext cx="229890" cy="308351"/>
            </a:xfrm>
            <a:custGeom>
              <a:avLst/>
              <a:gdLst/>
              <a:ahLst/>
              <a:cxnLst/>
              <a:rect l="l" t="t" r="r" b="b"/>
              <a:pathLst>
                <a:path w="4644" h="6229" extrusionOk="0">
                  <a:moveTo>
                    <a:pt x="3710" y="0"/>
                  </a:moveTo>
                  <a:cubicBezTo>
                    <a:pt x="3339" y="0"/>
                    <a:pt x="2912" y="156"/>
                    <a:pt x="2655" y="295"/>
                  </a:cubicBezTo>
                  <a:cubicBezTo>
                    <a:pt x="1036" y="1128"/>
                    <a:pt x="0" y="3021"/>
                    <a:pt x="215" y="4843"/>
                  </a:cubicBezTo>
                  <a:cubicBezTo>
                    <a:pt x="238" y="5152"/>
                    <a:pt x="322" y="5450"/>
                    <a:pt x="476" y="5724"/>
                  </a:cubicBezTo>
                  <a:cubicBezTo>
                    <a:pt x="643" y="5986"/>
                    <a:pt x="917" y="6200"/>
                    <a:pt x="1215" y="6224"/>
                  </a:cubicBezTo>
                  <a:cubicBezTo>
                    <a:pt x="1245" y="6227"/>
                    <a:pt x="1274" y="6229"/>
                    <a:pt x="1304" y="6229"/>
                  </a:cubicBezTo>
                  <a:cubicBezTo>
                    <a:pt x="1809" y="6229"/>
                    <a:pt x="2208" y="5758"/>
                    <a:pt x="2501" y="5319"/>
                  </a:cubicBezTo>
                  <a:cubicBezTo>
                    <a:pt x="3060" y="4545"/>
                    <a:pt x="3596" y="3759"/>
                    <a:pt x="3965" y="2878"/>
                  </a:cubicBezTo>
                  <a:cubicBezTo>
                    <a:pt x="4239" y="2235"/>
                    <a:pt x="4644" y="1128"/>
                    <a:pt x="4382" y="402"/>
                  </a:cubicBezTo>
                  <a:cubicBezTo>
                    <a:pt x="4275" y="103"/>
                    <a:pt x="4011" y="0"/>
                    <a:pt x="371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6262;p63">
              <a:extLst>
                <a:ext uri="{FF2B5EF4-FFF2-40B4-BE49-F238E27FC236}">
                  <a16:creationId xmlns:a16="http://schemas.microsoft.com/office/drawing/2014/main" id="{53224C0F-3442-4267-A5B5-6847F64ADC25}"/>
                </a:ext>
              </a:extLst>
            </p:cNvPr>
            <p:cNvSpPr/>
            <p:nvPr/>
          </p:nvSpPr>
          <p:spPr>
            <a:xfrm>
              <a:off x="6070736" y="2876370"/>
              <a:ext cx="602396" cy="687293"/>
            </a:xfrm>
            <a:custGeom>
              <a:avLst/>
              <a:gdLst/>
              <a:ahLst/>
              <a:cxnLst/>
              <a:rect l="l" t="t" r="r" b="b"/>
              <a:pathLst>
                <a:path w="12169" h="13884" extrusionOk="0">
                  <a:moveTo>
                    <a:pt x="5859" y="1"/>
                  </a:moveTo>
                  <a:cubicBezTo>
                    <a:pt x="2509" y="1"/>
                    <a:pt x="47" y="2792"/>
                    <a:pt x="1" y="7228"/>
                  </a:cubicBezTo>
                  <a:cubicBezTo>
                    <a:pt x="1" y="7800"/>
                    <a:pt x="25" y="8336"/>
                    <a:pt x="84" y="8860"/>
                  </a:cubicBezTo>
                  <a:lnTo>
                    <a:pt x="84" y="8883"/>
                  </a:lnTo>
                  <a:cubicBezTo>
                    <a:pt x="96" y="9050"/>
                    <a:pt x="120" y="9193"/>
                    <a:pt x="144" y="9360"/>
                  </a:cubicBezTo>
                  <a:cubicBezTo>
                    <a:pt x="346" y="10681"/>
                    <a:pt x="810" y="11812"/>
                    <a:pt x="1692" y="12610"/>
                  </a:cubicBezTo>
                  <a:lnTo>
                    <a:pt x="1703" y="12622"/>
                  </a:lnTo>
                  <a:cubicBezTo>
                    <a:pt x="1846" y="12753"/>
                    <a:pt x="2025" y="12884"/>
                    <a:pt x="2203" y="13003"/>
                  </a:cubicBezTo>
                  <a:cubicBezTo>
                    <a:pt x="2965" y="13503"/>
                    <a:pt x="3978" y="13813"/>
                    <a:pt x="5311" y="13884"/>
                  </a:cubicBezTo>
                  <a:lnTo>
                    <a:pt x="5692" y="13884"/>
                  </a:lnTo>
                  <a:cubicBezTo>
                    <a:pt x="5847" y="13884"/>
                    <a:pt x="5990" y="13884"/>
                    <a:pt x="6156" y="13872"/>
                  </a:cubicBezTo>
                  <a:cubicBezTo>
                    <a:pt x="8038" y="13741"/>
                    <a:pt x="9728" y="12586"/>
                    <a:pt x="10752" y="10848"/>
                  </a:cubicBezTo>
                  <a:cubicBezTo>
                    <a:pt x="10764" y="10836"/>
                    <a:pt x="10764" y="10824"/>
                    <a:pt x="10776" y="10800"/>
                  </a:cubicBezTo>
                  <a:cubicBezTo>
                    <a:pt x="10871" y="10657"/>
                    <a:pt x="10943" y="10526"/>
                    <a:pt x="11014" y="10360"/>
                  </a:cubicBezTo>
                  <a:cubicBezTo>
                    <a:pt x="11395" y="9586"/>
                    <a:pt x="11645" y="8717"/>
                    <a:pt x="11752" y="7764"/>
                  </a:cubicBezTo>
                  <a:cubicBezTo>
                    <a:pt x="12169" y="3859"/>
                    <a:pt x="9752" y="239"/>
                    <a:pt x="6252" y="13"/>
                  </a:cubicBezTo>
                  <a:cubicBezTo>
                    <a:pt x="6119" y="5"/>
                    <a:pt x="5988" y="1"/>
                    <a:pt x="585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6263;p63">
              <a:extLst>
                <a:ext uri="{FF2B5EF4-FFF2-40B4-BE49-F238E27FC236}">
                  <a16:creationId xmlns:a16="http://schemas.microsoft.com/office/drawing/2014/main" id="{5C958BC9-6EC2-4174-A447-DD7018948979}"/>
                </a:ext>
              </a:extLst>
            </p:cNvPr>
            <p:cNvSpPr/>
            <p:nvPr/>
          </p:nvSpPr>
          <p:spPr>
            <a:xfrm>
              <a:off x="6190386" y="2804936"/>
              <a:ext cx="590614" cy="498688"/>
            </a:xfrm>
            <a:custGeom>
              <a:avLst/>
              <a:gdLst/>
              <a:ahLst/>
              <a:cxnLst/>
              <a:rect l="l" t="t" r="r" b="b"/>
              <a:pathLst>
                <a:path w="11931" h="10074" extrusionOk="0">
                  <a:moveTo>
                    <a:pt x="2549" y="4683"/>
                  </a:moveTo>
                  <a:cubicBezTo>
                    <a:pt x="2727" y="4778"/>
                    <a:pt x="2906" y="4849"/>
                    <a:pt x="3085" y="4921"/>
                  </a:cubicBezTo>
                  <a:cubicBezTo>
                    <a:pt x="3930" y="5254"/>
                    <a:pt x="4835" y="5421"/>
                    <a:pt x="5656" y="5790"/>
                  </a:cubicBezTo>
                  <a:cubicBezTo>
                    <a:pt x="5966" y="5933"/>
                    <a:pt x="6311" y="6135"/>
                    <a:pt x="6609" y="6385"/>
                  </a:cubicBezTo>
                  <a:cubicBezTo>
                    <a:pt x="6442" y="6314"/>
                    <a:pt x="6275" y="6266"/>
                    <a:pt x="6121" y="6231"/>
                  </a:cubicBezTo>
                  <a:cubicBezTo>
                    <a:pt x="5763" y="6159"/>
                    <a:pt x="5406" y="6088"/>
                    <a:pt x="5049" y="5992"/>
                  </a:cubicBezTo>
                  <a:cubicBezTo>
                    <a:pt x="4156" y="5754"/>
                    <a:pt x="3204" y="5361"/>
                    <a:pt x="2549" y="4683"/>
                  </a:cubicBezTo>
                  <a:close/>
                  <a:moveTo>
                    <a:pt x="4375" y="1"/>
                  </a:moveTo>
                  <a:cubicBezTo>
                    <a:pt x="4198" y="1"/>
                    <a:pt x="4025" y="10"/>
                    <a:pt x="3858" y="27"/>
                  </a:cubicBezTo>
                  <a:cubicBezTo>
                    <a:pt x="3108" y="75"/>
                    <a:pt x="2382" y="254"/>
                    <a:pt x="1703" y="563"/>
                  </a:cubicBezTo>
                  <a:cubicBezTo>
                    <a:pt x="1465" y="670"/>
                    <a:pt x="1251" y="789"/>
                    <a:pt x="1084" y="944"/>
                  </a:cubicBezTo>
                  <a:cubicBezTo>
                    <a:pt x="870" y="1039"/>
                    <a:pt x="656" y="1159"/>
                    <a:pt x="477" y="1325"/>
                  </a:cubicBezTo>
                  <a:cubicBezTo>
                    <a:pt x="72" y="1694"/>
                    <a:pt x="1" y="2242"/>
                    <a:pt x="156" y="2766"/>
                  </a:cubicBezTo>
                  <a:cubicBezTo>
                    <a:pt x="429" y="3766"/>
                    <a:pt x="1287" y="4457"/>
                    <a:pt x="2120" y="5028"/>
                  </a:cubicBezTo>
                  <a:cubicBezTo>
                    <a:pt x="3311" y="5862"/>
                    <a:pt x="5073" y="6195"/>
                    <a:pt x="5454" y="6278"/>
                  </a:cubicBezTo>
                  <a:cubicBezTo>
                    <a:pt x="5775" y="6350"/>
                    <a:pt x="6133" y="6397"/>
                    <a:pt x="6466" y="6504"/>
                  </a:cubicBezTo>
                  <a:cubicBezTo>
                    <a:pt x="6835" y="6624"/>
                    <a:pt x="7097" y="6862"/>
                    <a:pt x="7240" y="7231"/>
                  </a:cubicBezTo>
                  <a:cubicBezTo>
                    <a:pt x="7323" y="7469"/>
                    <a:pt x="7335" y="7719"/>
                    <a:pt x="7323" y="7981"/>
                  </a:cubicBezTo>
                  <a:cubicBezTo>
                    <a:pt x="7216" y="8481"/>
                    <a:pt x="6895" y="9148"/>
                    <a:pt x="7156" y="9541"/>
                  </a:cubicBezTo>
                  <a:cubicBezTo>
                    <a:pt x="7240" y="9779"/>
                    <a:pt x="7430" y="9957"/>
                    <a:pt x="7668" y="10041"/>
                  </a:cubicBezTo>
                  <a:cubicBezTo>
                    <a:pt x="7733" y="10063"/>
                    <a:pt x="7791" y="10073"/>
                    <a:pt x="7844" y="10073"/>
                  </a:cubicBezTo>
                  <a:cubicBezTo>
                    <a:pt x="8072" y="10073"/>
                    <a:pt x="8198" y="9882"/>
                    <a:pt x="8323" y="9660"/>
                  </a:cubicBezTo>
                  <a:cubicBezTo>
                    <a:pt x="8549" y="9207"/>
                    <a:pt x="8907" y="8850"/>
                    <a:pt x="9335" y="8588"/>
                  </a:cubicBezTo>
                  <a:cubicBezTo>
                    <a:pt x="9692" y="8362"/>
                    <a:pt x="10538" y="8564"/>
                    <a:pt x="10847" y="8302"/>
                  </a:cubicBezTo>
                  <a:cubicBezTo>
                    <a:pt x="11193" y="8005"/>
                    <a:pt x="11681" y="6552"/>
                    <a:pt x="11824" y="5754"/>
                  </a:cubicBezTo>
                  <a:cubicBezTo>
                    <a:pt x="11931" y="5028"/>
                    <a:pt x="11859" y="4266"/>
                    <a:pt x="11562" y="3599"/>
                  </a:cubicBezTo>
                  <a:cubicBezTo>
                    <a:pt x="10955" y="2230"/>
                    <a:pt x="9514" y="1385"/>
                    <a:pt x="8061" y="813"/>
                  </a:cubicBezTo>
                  <a:cubicBezTo>
                    <a:pt x="7514" y="587"/>
                    <a:pt x="6930" y="397"/>
                    <a:pt x="6359" y="266"/>
                  </a:cubicBezTo>
                  <a:cubicBezTo>
                    <a:pt x="5882" y="147"/>
                    <a:pt x="5406" y="75"/>
                    <a:pt x="4918" y="27"/>
                  </a:cubicBezTo>
                  <a:cubicBezTo>
                    <a:pt x="4734" y="10"/>
                    <a:pt x="4552" y="1"/>
                    <a:pt x="4375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6264;p63">
              <a:extLst>
                <a:ext uri="{FF2B5EF4-FFF2-40B4-BE49-F238E27FC236}">
                  <a16:creationId xmlns:a16="http://schemas.microsoft.com/office/drawing/2014/main" id="{89746C27-A547-45CB-BC8D-74E3FD4DB07A}"/>
                </a:ext>
              </a:extLst>
            </p:cNvPr>
            <p:cNvSpPr/>
            <p:nvPr/>
          </p:nvSpPr>
          <p:spPr>
            <a:xfrm>
              <a:off x="6246969" y="2805976"/>
              <a:ext cx="258205" cy="164002"/>
            </a:xfrm>
            <a:custGeom>
              <a:avLst/>
              <a:gdLst/>
              <a:ahLst/>
              <a:cxnLst/>
              <a:rect l="l" t="t" r="r" b="b"/>
              <a:pathLst>
                <a:path w="5216" h="3313" extrusionOk="0">
                  <a:moveTo>
                    <a:pt x="3262" y="1"/>
                  </a:moveTo>
                  <a:cubicBezTo>
                    <a:pt x="3085" y="1"/>
                    <a:pt x="2906" y="6"/>
                    <a:pt x="2727" y="18"/>
                  </a:cubicBezTo>
                  <a:cubicBezTo>
                    <a:pt x="2311" y="197"/>
                    <a:pt x="1906" y="376"/>
                    <a:pt x="1525" y="614"/>
                  </a:cubicBezTo>
                  <a:cubicBezTo>
                    <a:pt x="1132" y="852"/>
                    <a:pt x="787" y="1138"/>
                    <a:pt x="465" y="1447"/>
                  </a:cubicBezTo>
                  <a:cubicBezTo>
                    <a:pt x="310" y="1602"/>
                    <a:pt x="167" y="1757"/>
                    <a:pt x="96" y="1971"/>
                  </a:cubicBezTo>
                  <a:cubicBezTo>
                    <a:pt x="1" y="2221"/>
                    <a:pt x="60" y="2507"/>
                    <a:pt x="167" y="2745"/>
                  </a:cubicBezTo>
                  <a:cubicBezTo>
                    <a:pt x="239" y="2935"/>
                    <a:pt x="358" y="3114"/>
                    <a:pt x="525" y="3221"/>
                  </a:cubicBezTo>
                  <a:cubicBezTo>
                    <a:pt x="615" y="3279"/>
                    <a:pt x="725" y="3312"/>
                    <a:pt x="834" y="3312"/>
                  </a:cubicBezTo>
                  <a:cubicBezTo>
                    <a:pt x="927" y="3312"/>
                    <a:pt x="1019" y="3288"/>
                    <a:pt x="1096" y="3233"/>
                  </a:cubicBezTo>
                  <a:cubicBezTo>
                    <a:pt x="1358" y="3043"/>
                    <a:pt x="1322" y="2614"/>
                    <a:pt x="1561" y="2388"/>
                  </a:cubicBezTo>
                  <a:cubicBezTo>
                    <a:pt x="1688" y="2268"/>
                    <a:pt x="1865" y="2228"/>
                    <a:pt x="2047" y="2228"/>
                  </a:cubicBezTo>
                  <a:cubicBezTo>
                    <a:pt x="2119" y="2228"/>
                    <a:pt x="2192" y="2235"/>
                    <a:pt x="2263" y="2245"/>
                  </a:cubicBezTo>
                  <a:cubicBezTo>
                    <a:pt x="2318" y="2249"/>
                    <a:pt x="2372" y="2253"/>
                    <a:pt x="2426" y="2253"/>
                  </a:cubicBezTo>
                  <a:cubicBezTo>
                    <a:pt x="2523" y="2253"/>
                    <a:pt x="2615" y="2239"/>
                    <a:pt x="2692" y="2185"/>
                  </a:cubicBezTo>
                  <a:cubicBezTo>
                    <a:pt x="2846" y="2078"/>
                    <a:pt x="2882" y="1864"/>
                    <a:pt x="2965" y="1721"/>
                  </a:cubicBezTo>
                  <a:cubicBezTo>
                    <a:pt x="3144" y="1423"/>
                    <a:pt x="3549" y="1376"/>
                    <a:pt x="3870" y="1292"/>
                  </a:cubicBezTo>
                  <a:cubicBezTo>
                    <a:pt x="4430" y="1138"/>
                    <a:pt x="4894" y="768"/>
                    <a:pt x="5192" y="280"/>
                  </a:cubicBezTo>
                  <a:cubicBezTo>
                    <a:pt x="5192" y="256"/>
                    <a:pt x="5216" y="256"/>
                    <a:pt x="5216" y="245"/>
                  </a:cubicBezTo>
                  <a:cubicBezTo>
                    <a:pt x="4751" y="126"/>
                    <a:pt x="4263" y="54"/>
                    <a:pt x="3787" y="18"/>
                  </a:cubicBezTo>
                  <a:cubicBezTo>
                    <a:pt x="3614" y="6"/>
                    <a:pt x="3439" y="1"/>
                    <a:pt x="3262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6265;p63">
              <a:extLst>
                <a:ext uri="{FF2B5EF4-FFF2-40B4-BE49-F238E27FC236}">
                  <a16:creationId xmlns:a16="http://schemas.microsoft.com/office/drawing/2014/main" id="{3B107EE5-7BA1-4C6C-8D76-0C80F0A977A3}"/>
                </a:ext>
              </a:extLst>
            </p:cNvPr>
            <p:cNvSpPr/>
            <p:nvPr/>
          </p:nvSpPr>
          <p:spPr>
            <a:xfrm>
              <a:off x="6595325" y="3191460"/>
              <a:ext cx="184545" cy="221672"/>
            </a:xfrm>
            <a:custGeom>
              <a:avLst/>
              <a:gdLst/>
              <a:ahLst/>
              <a:cxnLst/>
              <a:rect l="l" t="t" r="r" b="b"/>
              <a:pathLst>
                <a:path w="3728" h="4478" extrusionOk="0">
                  <a:moveTo>
                    <a:pt x="2329" y="1"/>
                  </a:moveTo>
                  <a:cubicBezTo>
                    <a:pt x="985" y="1"/>
                    <a:pt x="227" y="1549"/>
                    <a:pt x="84" y="2697"/>
                  </a:cubicBezTo>
                  <a:cubicBezTo>
                    <a:pt x="36" y="2983"/>
                    <a:pt x="0" y="3292"/>
                    <a:pt x="84" y="3578"/>
                  </a:cubicBezTo>
                  <a:cubicBezTo>
                    <a:pt x="206" y="4110"/>
                    <a:pt x="627" y="4477"/>
                    <a:pt x="1165" y="4477"/>
                  </a:cubicBezTo>
                  <a:cubicBezTo>
                    <a:pt x="1205" y="4477"/>
                    <a:pt x="1245" y="4475"/>
                    <a:pt x="1286" y="4471"/>
                  </a:cubicBezTo>
                  <a:cubicBezTo>
                    <a:pt x="1810" y="4423"/>
                    <a:pt x="2310" y="4114"/>
                    <a:pt x="2703" y="3769"/>
                  </a:cubicBezTo>
                  <a:cubicBezTo>
                    <a:pt x="3322" y="3221"/>
                    <a:pt x="3715" y="2423"/>
                    <a:pt x="3715" y="1613"/>
                  </a:cubicBezTo>
                  <a:cubicBezTo>
                    <a:pt x="3727" y="1232"/>
                    <a:pt x="3632" y="840"/>
                    <a:pt x="3417" y="530"/>
                  </a:cubicBezTo>
                  <a:cubicBezTo>
                    <a:pt x="3203" y="244"/>
                    <a:pt x="2941" y="89"/>
                    <a:pt x="2655" y="30"/>
                  </a:cubicBezTo>
                  <a:cubicBezTo>
                    <a:pt x="2543" y="10"/>
                    <a:pt x="2435" y="1"/>
                    <a:pt x="232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6266;p63">
              <a:extLst>
                <a:ext uri="{FF2B5EF4-FFF2-40B4-BE49-F238E27FC236}">
                  <a16:creationId xmlns:a16="http://schemas.microsoft.com/office/drawing/2014/main" id="{AE0C9F91-F51C-455B-AD76-CCB4FAB3D5D5}"/>
                </a:ext>
              </a:extLst>
            </p:cNvPr>
            <p:cNvSpPr/>
            <p:nvPr/>
          </p:nvSpPr>
          <p:spPr>
            <a:xfrm>
              <a:off x="6653690" y="3250666"/>
              <a:ext cx="90788" cy="104995"/>
            </a:xfrm>
            <a:custGeom>
              <a:avLst/>
              <a:gdLst/>
              <a:ahLst/>
              <a:cxnLst/>
              <a:rect l="l" t="t" r="r" b="b"/>
              <a:pathLst>
                <a:path w="1834" h="2121" extrusionOk="0">
                  <a:moveTo>
                    <a:pt x="1286" y="1"/>
                  </a:moveTo>
                  <a:cubicBezTo>
                    <a:pt x="1000" y="1"/>
                    <a:pt x="762" y="179"/>
                    <a:pt x="584" y="370"/>
                  </a:cubicBezTo>
                  <a:cubicBezTo>
                    <a:pt x="179" y="834"/>
                    <a:pt x="0" y="1441"/>
                    <a:pt x="60" y="2049"/>
                  </a:cubicBezTo>
                  <a:cubicBezTo>
                    <a:pt x="66" y="2096"/>
                    <a:pt x="104" y="2120"/>
                    <a:pt x="141" y="2120"/>
                  </a:cubicBezTo>
                  <a:cubicBezTo>
                    <a:pt x="179" y="2120"/>
                    <a:pt x="214" y="2096"/>
                    <a:pt x="214" y="2049"/>
                  </a:cubicBezTo>
                  <a:cubicBezTo>
                    <a:pt x="179" y="1560"/>
                    <a:pt x="345" y="1060"/>
                    <a:pt x="643" y="668"/>
                  </a:cubicBezTo>
                  <a:cubicBezTo>
                    <a:pt x="703" y="584"/>
                    <a:pt x="774" y="489"/>
                    <a:pt x="869" y="417"/>
                  </a:cubicBezTo>
                  <a:cubicBezTo>
                    <a:pt x="953" y="525"/>
                    <a:pt x="1012" y="644"/>
                    <a:pt x="1048" y="763"/>
                  </a:cubicBezTo>
                  <a:cubicBezTo>
                    <a:pt x="1060" y="834"/>
                    <a:pt x="1060" y="894"/>
                    <a:pt x="1060" y="977"/>
                  </a:cubicBezTo>
                  <a:lnTo>
                    <a:pt x="1060" y="1037"/>
                  </a:lnTo>
                  <a:lnTo>
                    <a:pt x="1060" y="1060"/>
                  </a:lnTo>
                  <a:lnTo>
                    <a:pt x="1060" y="1084"/>
                  </a:lnTo>
                  <a:cubicBezTo>
                    <a:pt x="1048" y="1132"/>
                    <a:pt x="1024" y="1179"/>
                    <a:pt x="1048" y="1215"/>
                  </a:cubicBezTo>
                  <a:cubicBezTo>
                    <a:pt x="1048" y="1270"/>
                    <a:pt x="1084" y="1304"/>
                    <a:pt x="1126" y="1304"/>
                  </a:cubicBezTo>
                  <a:cubicBezTo>
                    <a:pt x="1147" y="1304"/>
                    <a:pt x="1170" y="1295"/>
                    <a:pt x="1191" y="1275"/>
                  </a:cubicBezTo>
                  <a:cubicBezTo>
                    <a:pt x="1262" y="1203"/>
                    <a:pt x="1286" y="1084"/>
                    <a:pt x="1298" y="977"/>
                  </a:cubicBezTo>
                  <a:cubicBezTo>
                    <a:pt x="1310" y="894"/>
                    <a:pt x="1298" y="787"/>
                    <a:pt x="1262" y="703"/>
                  </a:cubicBezTo>
                  <a:cubicBezTo>
                    <a:pt x="1226" y="548"/>
                    <a:pt x="1143" y="417"/>
                    <a:pt x="1048" y="298"/>
                  </a:cubicBezTo>
                  <a:cubicBezTo>
                    <a:pt x="1084" y="263"/>
                    <a:pt x="1131" y="251"/>
                    <a:pt x="1191" y="239"/>
                  </a:cubicBezTo>
                  <a:cubicBezTo>
                    <a:pt x="1226" y="226"/>
                    <a:pt x="1261" y="221"/>
                    <a:pt x="1296" y="221"/>
                  </a:cubicBezTo>
                  <a:cubicBezTo>
                    <a:pt x="1356" y="221"/>
                    <a:pt x="1416" y="236"/>
                    <a:pt x="1476" y="251"/>
                  </a:cubicBezTo>
                  <a:cubicBezTo>
                    <a:pt x="1560" y="298"/>
                    <a:pt x="1607" y="382"/>
                    <a:pt x="1703" y="429"/>
                  </a:cubicBezTo>
                  <a:cubicBezTo>
                    <a:pt x="1713" y="439"/>
                    <a:pt x="1726" y="444"/>
                    <a:pt x="1741" y="444"/>
                  </a:cubicBezTo>
                  <a:cubicBezTo>
                    <a:pt x="1779" y="444"/>
                    <a:pt x="1825" y="413"/>
                    <a:pt x="1834" y="370"/>
                  </a:cubicBezTo>
                  <a:cubicBezTo>
                    <a:pt x="1834" y="132"/>
                    <a:pt x="1488" y="1"/>
                    <a:pt x="12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6269;p63">
              <a:extLst>
                <a:ext uri="{FF2B5EF4-FFF2-40B4-BE49-F238E27FC236}">
                  <a16:creationId xmlns:a16="http://schemas.microsoft.com/office/drawing/2014/main" id="{C108CB0D-3D00-416F-913B-549FBD63237E}"/>
                </a:ext>
              </a:extLst>
            </p:cNvPr>
            <p:cNvSpPr/>
            <p:nvPr/>
          </p:nvSpPr>
          <p:spPr>
            <a:xfrm>
              <a:off x="6175090" y="3329476"/>
              <a:ext cx="176773" cy="72125"/>
            </a:xfrm>
            <a:custGeom>
              <a:avLst/>
              <a:gdLst/>
              <a:ahLst/>
              <a:cxnLst/>
              <a:rect l="l" t="t" r="r" b="b"/>
              <a:pathLst>
                <a:path w="3571" h="1457" extrusionOk="0">
                  <a:moveTo>
                    <a:pt x="2885" y="0"/>
                  </a:moveTo>
                  <a:cubicBezTo>
                    <a:pt x="2551" y="0"/>
                    <a:pt x="2206" y="194"/>
                    <a:pt x="1584" y="242"/>
                  </a:cubicBezTo>
                  <a:cubicBezTo>
                    <a:pt x="1466" y="251"/>
                    <a:pt x="1354" y="255"/>
                    <a:pt x="1250" y="255"/>
                  </a:cubicBezTo>
                  <a:cubicBezTo>
                    <a:pt x="874" y="255"/>
                    <a:pt x="586" y="209"/>
                    <a:pt x="407" y="209"/>
                  </a:cubicBezTo>
                  <a:cubicBezTo>
                    <a:pt x="309" y="209"/>
                    <a:pt x="243" y="223"/>
                    <a:pt x="215" y="266"/>
                  </a:cubicBezTo>
                  <a:cubicBezTo>
                    <a:pt x="0" y="623"/>
                    <a:pt x="750" y="1457"/>
                    <a:pt x="1846" y="1457"/>
                  </a:cubicBezTo>
                  <a:cubicBezTo>
                    <a:pt x="1851" y="1457"/>
                    <a:pt x="1856" y="1457"/>
                    <a:pt x="1861" y="1457"/>
                  </a:cubicBezTo>
                  <a:cubicBezTo>
                    <a:pt x="2947" y="1457"/>
                    <a:pt x="3570" y="206"/>
                    <a:pt x="3132" y="40"/>
                  </a:cubicBezTo>
                  <a:cubicBezTo>
                    <a:pt x="3048" y="12"/>
                    <a:pt x="2967" y="0"/>
                    <a:pt x="28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6270;p63">
              <a:extLst>
                <a:ext uri="{FF2B5EF4-FFF2-40B4-BE49-F238E27FC236}">
                  <a16:creationId xmlns:a16="http://schemas.microsoft.com/office/drawing/2014/main" id="{DFC68BB8-1C10-4A5E-B9BD-58F5F4EFEF84}"/>
                </a:ext>
              </a:extLst>
            </p:cNvPr>
            <p:cNvSpPr/>
            <p:nvPr/>
          </p:nvSpPr>
          <p:spPr>
            <a:xfrm>
              <a:off x="6332461" y="3212350"/>
              <a:ext cx="41879" cy="63215"/>
            </a:xfrm>
            <a:custGeom>
              <a:avLst/>
              <a:gdLst/>
              <a:ahLst/>
              <a:cxnLst/>
              <a:rect l="l" t="t" r="r" b="b"/>
              <a:pathLst>
                <a:path w="846" h="1277" extrusionOk="0">
                  <a:moveTo>
                    <a:pt x="453" y="1"/>
                  </a:moveTo>
                  <a:cubicBezTo>
                    <a:pt x="226" y="1"/>
                    <a:pt x="12" y="263"/>
                    <a:pt x="12" y="620"/>
                  </a:cubicBezTo>
                  <a:cubicBezTo>
                    <a:pt x="0" y="977"/>
                    <a:pt x="179" y="1263"/>
                    <a:pt x="405" y="1275"/>
                  </a:cubicBezTo>
                  <a:cubicBezTo>
                    <a:pt x="414" y="1276"/>
                    <a:pt x="423" y="1276"/>
                    <a:pt x="431" y="1276"/>
                  </a:cubicBezTo>
                  <a:cubicBezTo>
                    <a:pt x="646" y="1276"/>
                    <a:pt x="822" y="999"/>
                    <a:pt x="834" y="656"/>
                  </a:cubicBezTo>
                  <a:cubicBezTo>
                    <a:pt x="846" y="299"/>
                    <a:pt x="667" y="13"/>
                    <a:pt x="453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6271;p63">
              <a:extLst>
                <a:ext uri="{FF2B5EF4-FFF2-40B4-BE49-F238E27FC236}">
                  <a16:creationId xmlns:a16="http://schemas.microsoft.com/office/drawing/2014/main" id="{248CEE9C-EA20-4DB0-8DDF-CDD9640A5ECB}"/>
                </a:ext>
              </a:extLst>
            </p:cNvPr>
            <p:cNvSpPr/>
            <p:nvPr/>
          </p:nvSpPr>
          <p:spPr>
            <a:xfrm>
              <a:off x="6143259" y="3207648"/>
              <a:ext cx="33612" cy="52522"/>
            </a:xfrm>
            <a:custGeom>
              <a:avLst/>
              <a:gdLst/>
              <a:ahLst/>
              <a:cxnLst/>
              <a:rect l="l" t="t" r="r" b="b"/>
              <a:pathLst>
                <a:path w="679" h="1061" extrusionOk="0">
                  <a:moveTo>
                    <a:pt x="345" y="0"/>
                  </a:moveTo>
                  <a:cubicBezTo>
                    <a:pt x="172" y="0"/>
                    <a:pt x="24" y="234"/>
                    <a:pt x="12" y="524"/>
                  </a:cubicBezTo>
                  <a:cubicBezTo>
                    <a:pt x="0" y="822"/>
                    <a:pt x="143" y="1060"/>
                    <a:pt x="322" y="1060"/>
                  </a:cubicBezTo>
                  <a:cubicBezTo>
                    <a:pt x="500" y="1060"/>
                    <a:pt x="667" y="834"/>
                    <a:pt x="667" y="536"/>
                  </a:cubicBezTo>
                  <a:cubicBezTo>
                    <a:pt x="679" y="239"/>
                    <a:pt x="536" y="1"/>
                    <a:pt x="357" y="1"/>
                  </a:cubicBezTo>
                  <a:cubicBezTo>
                    <a:pt x="353" y="0"/>
                    <a:pt x="349" y="0"/>
                    <a:pt x="345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6272;p63">
              <a:extLst>
                <a:ext uri="{FF2B5EF4-FFF2-40B4-BE49-F238E27FC236}">
                  <a16:creationId xmlns:a16="http://schemas.microsoft.com/office/drawing/2014/main" id="{FF171BD1-F3CB-4EE5-8172-5C23BFB779DE}"/>
                </a:ext>
              </a:extLst>
            </p:cNvPr>
            <p:cNvSpPr/>
            <p:nvPr/>
          </p:nvSpPr>
          <p:spPr>
            <a:xfrm>
              <a:off x="6293552" y="3103344"/>
              <a:ext cx="111975" cy="52572"/>
            </a:xfrm>
            <a:custGeom>
              <a:avLst/>
              <a:gdLst/>
              <a:ahLst/>
              <a:cxnLst/>
              <a:rect l="l" t="t" r="r" b="b"/>
              <a:pathLst>
                <a:path w="2262" h="1062" extrusionOk="0">
                  <a:moveTo>
                    <a:pt x="643" y="0"/>
                  </a:moveTo>
                  <a:cubicBezTo>
                    <a:pt x="536" y="0"/>
                    <a:pt x="417" y="0"/>
                    <a:pt x="310" y="12"/>
                  </a:cubicBezTo>
                  <a:cubicBezTo>
                    <a:pt x="227" y="24"/>
                    <a:pt x="84" y="48"/>
                    <a:pt x="24" y="119"/>
                  </a:cubicBezTo>
                  <a:cubicBezTo>
                    <a:pt x="0" y="167"/>
                    <a:pt x="12" y="226"/>
                    <a:pt x="60" y="250"/>
                  </a:cubicBezTo>
                  <a:cubicBezTo>
                    <a:pt x="88" y="269"/>
                    <a:pt x="125" y="275"/>
                    <a:pt x="162" y="275"/>
                  </a:cubicBezTo>
                  <a:cubicBezTo>
                    <a:pt x="219" y="275"/>
                    <a:pt x="279" y="262"/>
                    <a:pt x="322" y="262"/>
                  </a:cubicBezTo>
                  <a:cubicBezTo>
                    <a:pt x="417" y="262"/>
                    <a:pt x="524" y="262"/>
                    <a:pt x="608" y="286"/>
                  </a:cubicBezTo>
                  <a:cubicBezTo>
                    <a:pt x="810" y="298"/>
                    <a:pt x="977" y="345"/>
                    <a:pt x="1155" y="417"/>
                  </a:cubicBezTo>
                  <a:cubicBezTo>
                    <a:pt x="1334" y="476"/>
                    <a:pt x="1501" y="560"/>
                    <a:pt x="1655" y="679"/>
                  </a:cubicBezTo>
                  <a:lnTo>
                    <a:pt x="1870" y="857"/>
                  </a:lnTo>
                  <a:cubicBezTo>
                    <a:pt x="1953" y="917"/>
                    <a:pt x="2013" y="1012"/>
                    <a:pt x="2096" y="1060"/>
                  </a:cubicBezTo>
                  <a:cubicBezTo>
                    <a:pt x="2102" y="1061"/>
                    <a:pt x="2108" y="1061"/>
                    <a:pt x="2115" y="1061"/>
                  </a:cubicBezTo>
                  <a:cubicBezTo>
                    <a:pt x="2183" y="1061"/>
                    <a:pt x="2262" y="1006"/>
                    <a:pt x="2251" y="941"/>
                  </a:cubicBezTo>
                  <a:cubicBezTo>
                    <a:pt x="2215" y="834"/>
                    <a:pt x="2155" y="762"/>
                    <a:pt x="2084" y="667"/>
                  </a:cubicBezTo>
                  <a:cubicBezTo>
                    <a:pt x="2013" y="584"/>
                    <a:pt x="1929" y="500"/>
                    <a:pt x="1846" y="441"/>
                  </a:cubicBezTo>
                  <a:cubicBezTo>
                    <a:pt x="1667" y="310"/>
                    <a:pt x="1477" y="203"/>
                    <a:pt x="1262" y="131"/>
                  </a:cubicBezTo>
                  <a:cubicBezTo>
                    <a:pt x="1060" y="60"/>
                    <a:pt x="846" y="12"/>
                    <a:pt x="64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6273;p63">
              <a:extLst>
                <a:ext uri="{FF2B5EF4-FFF2-40B4-BE49-F238E27FC236}">
                  <a16:creationId xmlns:a16="http://schemas.microsoft.com/office/drawing/2014/main" id="{59E9E77C-1A83-4D1B-BFA8-116F78C83D0B}"/>
                </a:ext>
              </a:extLst>
            </p:cNvPr>
            <p:cNvSpPr/>
            <p:nvPr/>
          </p:nvSpPr>
          <p:spPr>
            <a:xfrm>
              <a:off x="6116874" y="3107452"/>
              <a:ext cx="74749" cy="47968"/>
            </a:xfrm>
            <a:custGeom>
              <a:avLst/>
              <a:gdLst/>
              <a:ahLst/>
              <a:cxnLst/>
              <a:rect l="l" t="t" r="r" b="b"/>
              <a:pathLst>
                <a:path w="1510" h="969" extrusionOk="0">
                  <a:moveTo>
                    <a:pt x="1069" y="1"/>
                  </a:moveTo>
                  <a:cubicBezTo>
                    <a:pt x="914" y="1"/>
                    <a:pt x="771" y="48"/>
                    <a:pt x="640" y="108"/>
                  </a:cubicBezTo>
                  <a:cubicBezTo>
                    <a:pt x="486" y="167"/>
                    <a:pt x="367" y="274"/>
                    <a:pt x="248" y="393"/>
                  </a:cubicBezTo>
                  <a:cubicBezTo>
                    <a:pt x="188" y="453"/>
                    <a:pt x="140" y="513"/>
                    <a:pt x="105" y="596"/>
                  </a:cubicBezTo>
                  <a:cubicBezTo>
                    <a:pt x="69" y="679"/>
                    <a:pt x="21" y="751"/>
                    <a:pt x="9" y="858"/>
                  </a:cubicBezTo>
                  <a:cubicBezTo>
                    <a:pt x="0" y="913"/>
                    <a:pt x="41" y="968"/>
                    <a:pt x="82" y="968"/>
                  </a:cubicBezTo>
                  <a:cubicBezTo>
                    <a:pt x="94" y="968"/>
                    <a:pt x="106" y="964"/>
                    <a:pt x="117" y="953"/>
                  </a:cubicBezTo>
                  <a:cubicBezTo>
                    <a:pt x="176" y="917"/>
                    <a:pt x="224" y="834"/>
                    <a:pt x="259" y="774"/>
                  </a:cubicBezTo>
                  <a:cubicBezTo>
                    <a:pt x="319" y="739"/>
                    <a:pt x="367" y="679"/>
                    <a:pt x="414" y="620"/>
                  </a:cubicBezTo>
                  <a:cubicBezTo>
                    <a:pt x="498" y="513"/>
                    <a:pt x="605" y="441"/>
                    <a:pt x="724" y="382"/>
                  </a:cubicBezTo>
                  <a:cubicBezTo>
                    <a:pt x="843" y="310"/>
                    <a:pt x="962" y="286"/>
                    <a:pt x="1093" y="274"/>
                  </a:cubicBezTo>
                  <a:cubicBezTo>
                    <a:pt x="1113" y="266"/>
                    <a:pt x="1135" y="264"/>
                    <a:pt x="1159" y="264"/>
                  </a:cubicBezTo>
                  <a:cubicBezTo>
                    <a:pt x="1205" y="264"/>
                    <a:pt x="1256" y="274"/>
                    <a:pt x="1295" y="274"/>
                  </a:cubicBezTo>
                  <a:cubicBezTo>
                    <a:pt x="1335" y="274"/>
                    <a:pt x="1380" y="290"/>
                    <a:pt x="1420" y="290"/>
                  </a:cubicBezTo>
                  <a:cubicBezTo>
                    <a:pt x="1439" y="290"/>
                    <a:pt x="1458" y="286"/>
                    <a:pt x="1474" y="274"/>
                  </a:cubicBezTo>
                  <a:cubicBezTo>
                    <a:pt x="1498" y="262"/>
                    <a:pt x="1510" y="191"/>
                    <a:pt x="1486" y="155"/>
                  </a:cubicBezTo>
                  <a:cubicBezTo>
                    <a:pt x="1438" y="60"/>
                    <a:pt x="1355" y="48"/>
                    <a:pt x="1295" y="36"/>
                  </a:cubicBezTo>
                  <a:cubicBezTo>
                    <a:pt x="1212" y="1"/>
                    <a:pt x="1141" y="1"/>
                    <a:pt x="1069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6274;p63">
              <a:extLst>
                <a:ext uri="{FF2B5EF4-FFF2-40B4-BE49-F238E27FC236}">
                  <a16:creationId xmlns:a16="http://schemas.microsoft.com/office/drawing/2014/main" id="{A9DC38C9-23EF-49D9-91CA-9ACD38E75883}"/>
                </a:ext>
              </a:extLst>
            </p:cNvPr>
            <p:cNvSpPr/>
            <p:nvPr/>
          </p:nvSpPr>
          <p:spPr>
            <a:xfrm>
              <a:off x="6170337" y="3187203"/>
              <a:ext cx="55492" cy="124598"/>
            </a:xfrm>
            <a:custGeom>
              <a:avLst/>
              <a:gdLst/>
              <a:ahLst/>
              <a:cxnLst/>
              <a:rect l="l" t="t" r="r" b="b"/>
              <a:pathLst>
                <a:path w="1121" h="2517" extrusionOk="0">
                  <a:moveTo>
                    <a:pt x="791" y="1"/>
                  </a:moveTo>
                  <a:cubicBezTo>
                    <a:pt x="763" y="1"/>
                    <a:pt x="736" y="19"/>
                    <a:pt x="751" y="56"/>
                  </a:cubicBezTo>
                  <a:cubicBezTo>
                    <a:pt x="763" y="223"/>
                    <a:pt x="823" y="366"/>
                    <a:pt x="846" y="533"/>
                  </a:cubicBezTo>
                  <a:cubicBezTo>
                    <a:pt x="882" y="699"/>
                    <a:pt x="906" y="878"/>
                    <a:pt x="894" y="1045"/>
                  </a:cubicBezTo>
                  <a:cubicBezTo>
                    <a:pt x="894" y="1176"/>
                    <a:pt x="894" y="1354"/>
                    <a:pt x="823" y="1473"/>
                  </a:cubicBezTo>
                  <a:cubicBezTo>
                    <a:pt x="777" y="1536"/>
                    <a:pt x="709" y="1555"/>
                    <a:pt x="637" y="1555"/>
                  </a:cubicBezTo>
                  <a:cubicBezTo>
                    <a:pt x="560" y="1555"/>
                    <a:pt x="479" y="1533"/>
                    <a:pt x="418" y="1521"/>
                  </a:cubicBezTo>
                  <a:cubicBezTo>
                    <a:pt x="370" y="1503"/>
                    <a:pt x="308" y="1488"/>
                    <a:pt x="248" y="1488"/>
                  </a:cubicBezTo>
                  <a:cubicBezTo>
                    <a:pt x="189" y="1488"/>
                    <a:pt x="132" y="1503"/>
                    <a:pt x="96" y="1545"/>
                  </a:cubicBezTo>
                  <a:cubicBezTo>
                    <a:pt x="1" y="1652"/>
                    <a:pt x="84" y="1819"/>
                    <a:pt x="120" y="1914"/>
                  </a:cubicBezTo>
                  <a:cubicBezTo>
                    <a:pt x="239" y="2176"/>
                    <a:pt x="453" y="2378"/>
                    <a:pt x="692" y="2509"/>
                  </a:cubicBezTo>
                  <a:cubicBezTo>
                    <a:pt x="701" y="2515"/>
                    <a:pt x="710" y="2517"/>
                    <a:pt x="719" y="2517"/>
                  </a:cubicBezTo>
                  <a:cubicBezTo>
                    <a:pt x="767" y="2517"/>
                    <a:pt x="801" y="2444"/>
                    <a:pt x="751" y="2414"/>
                  </a:cubicBezTo>
                  <a:cubicBezTo>
                    <a:pt x="513" y="2247"/>
                    <a:pt x="322" y="2009"/>
                    <a:pt x="227" y="1735"/>
                  </a:cubicBezTo>
                  <a:cubicBezTo>
                    <a:pt x="227" y="1723"/>
                    <a:pt x="203" y="1676"/>
                    <a:pt x="227" y="1664"/>
                  </a:cubicBezTo>
                  <a:cubicBezTo>
                    <a:pt x="232" y="1654"/>
                    <a:pt x="248" y="1650"/>
                    <a:pt x="266" y="1650"/>
                  </a:cubicBezTo>
                  <a:cubicBezTo>
                    <a:pt x="291" y="1650"/>
                    <a:pt x="321" y="1657"/>
                    <a:pt x="334" y="1664"/>
                  </a:cubicBezTo>
                  <a:cubicBezTo>
                    <a:pt x="406" y="1688"/>
                    <a:pt x="465" y="1711"/>
                    <a:pt x="537" y="1723"/>
                  </a:cubicBezTo>
                  <a:cubicBezTo>
                    <a:pt x="580" y="1735"/>
                    <a:pt x="625" y="1742"/>
                    <a:pt x="669" y="1742"/>
                  </a:cubicBezTo>
                  <a:cubicBezTo>
                    <a:pt x="758" y="1742"/>
                    <a:pt x="842" y="1715"/>
                    <a:pt x="906" y="1652"/>
                  </a:cubicBezTo>
                  <a:cubicBezTo>
                    <a:pt x="1120" y="1485"/>
                    <a:pt x="1108" y="1128"/>
                    <a:pt x="1084" y="890"/>
                  </a:cubicBezTo>
                  <a:cubicBezTo>
                    <a:pt x="1073" y="616"/>
                    <a:pt x="1025" y="235"/>
                    <a:pt x="834" y="21"/>
                  </a:cubicBezTo>
                  <a:cubicBezTo>
                    <a:pt x="825" y="7"/>
                    <a:pt x="808" y="1"/>
                    <a:pt x="791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6275;p63">
              <a:extLst>
                <a:ext uri="{FF2B5EF4-FFF2-40B4-BE49-F238E27FC236}">
                  <a16:creationId xmlns:a16="http://schemas.microsoft.com/office/drawing/2014/main" id="{08890FF7-CCDD-4CAF-8598-AD5FD95F8DB2}"/>
                </a:ext>
              </a:extLst>
            </p:cNvPr>
            <p:cNvSpPr/>
            <p:nvPr/>
          </p:nvSpPr>
          <p:spPr>
            <a:xfrm>
              <a:off x="6641858" y="4217866"/>
              <a:ext cx="198109" cy="291223"/>
            </a:xfrm>
            <a:custGeom>
              <a:avLst/>
              <a:gdLst/>
              <a:ahLst/>
              <a:cxnLst/>
              <a:rect l="l" t="t" r="r" b="b"/>
              <a:pathLst>
                <a:path w="4002" h="5883" extrusionOk="0">
                  <a:moveTo>
                    <a:pt x="1323" y="1"/>
                  </a:moveTo>
                  <a:cubicBezTo>
                    <a:pt x="1323" y="1"/>
                    <a:pt x="1251" y="1049"/>
                    <a:pt x="1132" y="1465"/>
                  </a:cubicBezTo>
                  <a:cubicBezTo>
                    <a:pt x="1013" y="1894"/>
                    <a:pt x="1" y="3870"/>
                    <a:pt x="239" y="4001"/>
                  </a:cubicBezTo>
                  <a:cubicBezTo>
                    <a:pt x="257" y="4013"/>
                    <a:pt x="277" y="4018"/>
                    <a:pt x="298" y="4018"/>
                  </a:cubicBezTo>
                  <a:cubicBezTo>
                    <a:pt x="562" y="4018"/>
                    <a:pt x="1060" y="3204"/>
                    <a:pt x="1061" y="3204"/>
                  </a:cubicBezTo>
                  <a:lnTo>
                    <a:pt x="1061" y="3204"/>
                  </a:lnTo>
                  <a:cubicBezTo>
                    <a:pt x="1061" y="3204"/>
                    <a:pt x="989" y="5275"/>
                    <a:pt x="1287" y="5347"/>
                  </a:cubicBezTo>
                  <a:cubicBezTo>
                    <a:pt x="1295" y="5349"/>
                    <a:pt x="1303" y="5350"/>
                    <a:pt x="1311" y="5350"/>
                  </a:cubicBezTo>
                  <a:cubicBezTo>
                    <a:pt x="1596" y="5350"/>
                    <a:pt x="1799" y="3930"/>
                    <a:pt x="1799" y="3930"/>
                  </a:cubicBezTo>
                  <a:cubicBezTo>
                    <a:pt x="1799" y="3930"/>
                    <a:pt x="1799" y="5871"/>
                    <a:pt x="2156" y="5883"/>
                  </a:cubicBezTo>
                  <a:cubicBezTo>
                    <a:pt x="2157" y="5883"/>
                    <a:pt x="2158" y="5883"/>
                    <a:pt x="2159" y="5883"/>
                  </a:cubicBezTo>
                  <a:cubicBezTo>
                    <a:pt x="2537" y="5883"/>
                    <a:pt x="2513" y="3943"/>
                    <a:pt x="2513" y="3942"/>
                  </a:cubicBezTo>
                  <a:lnTo>
                    <a:pt x="2513" y="3942"/>
                  </a:lnTo>
                  <a:cubicBezTo>
                    <a:pt x="2513" y="3942"/>
                    <a:pt x="2909" y="5550"/>
                    <a:pt x="3183" y="5550"/>
                  </a:cubicBezTo>
                  <a:cubicBezTo>
                    <a:pt x="3186" y="5550"/>
                    <a:pt x="3189" y="5550"/>
                    <a:pt x="3192" y="5549"/>
                  </a:cubicBezTo>
                  <a:cubicBezTo>
                    <a:pt x="3454" y="5525"/>
                    <a:pt x="3263" y="3704"/>
                    <a:pt x="3263" y="3704"/>
                  </a:cubicBezTo>
                  <a:lnTo>
                    <a:pt x="3263" y="3704"/>
                  </a:lnTo>
                  <a:cubicBezTo>
                    <a:pt x="3263" y="3704"/>
                    <a:pt x="3609" y="4740"/>
                    <a:pt x="3801" y="4740"/>
                  </a:cubicBezTo>
                  <a:cubicBezTo>
                    <a:pt x="3805" y="4740"/>
                    <a:pt x="3808" y="4740"/>
                    <a:pt x="3811" y="4740"/>
                  </a:cubicBezTo>
                  <a:cubicBezTo>
                    <a:pt x="4001" y="4692"/>
                    <a:pt x="3632" y="3049"/>
                    <a:pt x="3573" y="2418"/>
                  </a:cubicBezTo>
                  <a:cubicBezTo>
                    <a:pt x="3513" y="1775"/>
                    <a:pt x="3513" y="275"/>
                    <a:pt x="3513" y="251"/>
                  </a:cubicBezTo>
                  <a:lnTo>
                    <a:pt x="1323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5812;p62">
              <a:extLst>
                <a:ext uri="{FF2B5EF4-FFF2-40B4-BE49-F238E27FC236}">
                  <a16:creationId xmlns:a16="http://schemas.microsoft.com/office/drawing/2014/main" id="{F65A7A92-3D81-4580-8960-25FB11EC74EE}"/>
                </a:ext>
              </a:extLst>
            </p:cNvPr>
            <p:cNvSpPr/>
            <p:nvPr/>
          </p:nvSpPr>
          <p:spPr>
            <a:xfrm>
              <a:off x="6267063" y="3552878"/>
              <a:ext cx="22806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651A66CE-1A4F-4E75-AB4A-B60300FBAE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2" t="23691" r="70027" b="25785"/>
            <a:stretch/>
          </p:blipFill>
          <p:spPr>
            <a:xfrm flipH="1">
              <a:off x="6192524" y="3621099"/>
              <a:ext cx="372088" cy="511314"/>
            </a:xfrm>
            <a:prstGeom prst="rect">
              <a:avLst/>
            </a:prstGeom>
          </p:spPr>
        </p:pic>
      </p:grpSp>
      <p:sp>
        <p:nvSpPr>
          <p:cNvPr id="101" name="Google Shape;5951;p62">
            <a:extLst>
              <a:ext uri="{FF2B5EF4-FFF2-40B4-BE49-F238E27FC236}">
                <a16:creationId xmlns:a16="http://schemas.microsoft.com/office/drawing/2014/main" id="{4404493B-CED5-4D86-A362-D68A5FEBDA6C}"/>
              </a:ext>
            </a:extLst>
          </p:cNvPr>
          <p:cNvSpPr/>
          <p:nvPr/>
        </p:nvSpPr>
        <p:spPr>
          <a:xfrm>
            <a:off x="2155833" y="4730617"/>
            <a:ext cx="776091" cy="84176"/>
          </a:xfrm>
          <a:custGeom>
            <a:avLst/>
            <a:gdLst/>
            <a:ahLst/>
            <a:cxnLst/>
            <a:rect l="l" t="t" r="r" b="b"/>
            <a:pathLst>
              <a:path w="20873" h="2406" extrusionOk="0">
                <a:moveTo>
                  <a:pt x="10443" y="0"/>
                </a:moveTo>
                <a:cubicBezTo>
                  <a:pt x="4680" y="0"/>
                  <a:pt x="1" y="536"/>
                  <a:pt x="1" y="1203"/>
                </a:cubicBezTo>
                <a:cubicBezTo>
                  <a:pt x="1" y="1869"/>
                  <a:pt x="4680" y="2405"/>
                  <a:pt x="10443" y="2405"/>
                </a:cubicBezTo>
                <a:cubicBezTo>
                  <a:pt x="16205" y="2405"/>
                  <a:pt x="20872" y="1869"/>
                  <a:pt x="20872" y="1203"/>
                </a:cubicBezTo>
                <a:cubicBezTo>
                  <a:pt x="20872" y="536"/>
                  <a:pt x="16205" y="0"/>
                  <a:pt x="10443" y="0"/>
                </a:cubicBezTo>
                <a:close/>
              </a:path>
            </a:pathLst>
          </a:custGeom>
          <a:solidFill>
            <a:srgbClr val="8EB3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Google Shape;5957;p62">
            <a:extLst>
              <a:ext uri="{FF2B5EF4-FFF2-40B4-BE49-F238E27FC236}">
                <a16:creationId xmlns:a16="http://schemas.microsoft.com/office/drawing/2014/main" id="{5B269319-8A74-481F-8B5D-F0F4234E5558}"/>
              </a:ext>
            </a:extLst>
          </p:cNvPr>
          <p:cNvSpPr/>
          <p:nvPr/>
        </p:nvSpPr>
        <p:spPr>
          <a:xfrm>
            <a:off x="2745223" y="4171981"/>
            <a:ext cx="135282" cy="165086"/>
          </a:xfrm>
          <a:custGeom>
            <a:avLst/>
            <a:gdLst/>
            <a:ahLst/>
            <a:cxnLst/>
            <a:rect l="l" t="t" r="r" b="b"/>
            <a:pathLst>
              <a:path w="3668" h="4757" extrusionOk="0">
                <a:moveTo>
                  <a:pt x="2584" y="0"/>
                </a:moveTo>
                <a:lnTo>
                  <a:pt x="453" y="786"/>
                </a:lnTo>
                <a:cubicBezTo>
                  <a:pt x="941" y="1941"/>
                  <a:pt x="0" y="2989"/>
                  <a:pt x="619" y="3548"/>
                </a:cubicBezTo>
                <a:cubicBezTo>
                  <a:pt x="876" y="3384"/>
                  <a:pt x="958" y="3310"/>
                  <a:pt x="987" y="3310"/>
                </a:cubicBezTo>
                <a:cubicBezTo>
                  <a:pt x="1006" y="3310"/>
                  <a:pt x="1003" y="3343"/>
                  <a:pt x="1012" y="3405"/>
                </a:cubicBezTo>
                <a:cubicBezTo>
                  <a:pt x="1045" y="3537"/>
                  <a:pt x="1289" y="4756"/>
                  <a:pt x="1866" y="4756"/>
                </a:cubicBezTo>
                <a:cubicBezTo>
                  <a:pt x="1916" y="4756"/>
                  <a:pt x="1969" y="4747"/>
                  <a:pt x="2024" y="4727"/>
                </a:cubicBezTo>
                <a:cubicBezTo>
                  <a:pt x="2108" y="4691"/>
                  <a:pt x="2191" y="4667"/>
                  <a:pt x="2286" y="4608"/>
                </a:cubicBezTo>
                <a:cubicBezTo>
                  <a:pt x="2369" y="4536"/>
                  <a:pt x="2441" y="4465"/>
                  <a:pt x="2524" y="4370"/>
                </a:cubicBezTo>
                <a:cubicBezTo>
                  <a:pt x="2619" y="4239"/>
                  <a:pt x="2703" y="4108"/>
                  <a:pt x="2834" y="4001"/>
                </a:cubicBezTo>
                <a:cubicBezTo>
                  <a:pt x="2953" y="3929"/>
                  <a:pt x="3072" y="3893"/>
                  <a:pt x="3120" y="3751"/>
                </a:cubicBezTo>
                <a:cubicBezTo>
                  <a:pt x="3155" y="3631"/>
                  <a:pt x="3191" y="3501"/>
                  <a:pt x="3274" y="3405"/>
                </a:cubicBezTo>
                <a:cubicBezTo>
                  <a:pt x="3393" y="3286"/>
                  <a:pt x="3536" y="3227"/>
                  <a:pt x="3620" y="3072"/>
                </a:cubicBezTo>
                <a:cubicBezTo>
                  <a:pt x="3632" y="3048"/>
                  <a:pt x="3655" y="3036"/>
                  <a:pt x="3667" y="3000"/>
                </a:cubicBezTo>
                <a:lnTo>
                  <a:pt x="3667" y="2989"/>
                </a:lnTo>
                <a:cubicBezTo>
                  <a:pt x="3655" y="2941"/>
                  <a:pt x="3655" y="2893"/>
                  <a:pt x="3632" y="2858"/>
                </a:cubicBezTo>
                <a:cubicBezTo>
                  <a:pt x="3548" y="2453"/>
                  <a:pt x="3298" y="2108"/>
                  <a:pt x="3131" y="1750"/>
                </a:cubicBezTo>
                <a:cubicBezTo>
                  <a:pt x="2881" y="1191"/>
                  <a:pt x="2715" y="595"/>
                  <a:pt x="2584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3" name="Google Shape;5958;p62">
            <a:extLst>
              <a:ext uri="{FF2B5EF4-FFF2-40B4-BE49-F238E27FC236}">
                <a16:creationId xmlns:a16="http://schemas.microsoft.com/office/drawing/2014/main" id="{D7307359-B88D-4468-9378-1BA1167F6E7E}"/>
              </a:ext>
            </a:extLst>
          </p:cNvPr>
          <p:cNvSpPr/>
          <p:nvPr/>
        </p:nvSpPr>
        <p:spPr>
          <a:xfrm>
            <a:off x="2651949" y="3774448"/>
            <a:ext cx="221438" cy="484326"/>
          </a:xfrm>
          <a:custGeom>
            <a:avLst/>
            <a:gdLst/>
            <a:ahLst/>
            <a:cxnLst/>
            <a:rect l="l" t="t" r="r" b="b"/>
            <a:pathLst>
              <a:path w="6004" h="13956" extrusionOk="0">
                <a:moveTo>
                  <a:pt x="1194" y="1"/>
                </a:moveTo>
                <a:cubicBezTo>
                  <a:pt x="501" y="1"/>
                  <a:pt x="1" y="1486"/>
                  <a:pt x="29" y="2644"/>
                </a:cubicBezTo>
                <a:cubicBezTo>
                  <a:pt x="76" y="4097"/>
                  <a:pt x="981" y="4966"/>
                  <a:pt x="1719" y="8133"/>
                </a:cubicBezTo>
                <a:cubicBezTo>
                  <a:pt x="2196" y="10205"/>
                  <a:pt x="2589" y="12062"/>
                  <a:pt x="2815" y="13086"/>
                </a:cubicBezTo>
                <a:cubicBezTo>
                  <a:pt x="2815" y="13122"/>
                  <a:pt x="2827" y="13134"/>
                  <a:pt x="2827" y="13158"/>
                </a:cubicBezTo>
                <a:cubicBezTo>
                  <a:pt x="2934" y="13670"/>
                  <a:pt x="2993" y="13955"/>
                  <a:pt x="2993" y="13955"/>
                </a:cubicBezTo>
                <a:cubicBezTo>
                  <a:pt x="3013" y="13956"/>
                  <a:pt x="3034" y="13956"/>
                  <a:pt x="3055" y="13956"/>
                </a:cubicBezTo>
                <a:cubicBezTo>
                  <a:pt x="3970" y="13956"/>
                  <a:pt x="6004" y="13706"/>
                  <a:pt x="5922" y="13217"/>
                </a:cubicBezTo>
                <a:lnTo>
                  <a:pt x="5839" y="12646"/>
                </a:lnTo>
                <a:cubicBezTo>
                  <a:pt x="5839" y="12610"/>
                  <a:pt x="5827" y="12562"/>
                  <a:pt x="5827" y="12539"/>
                </a:cubicBezTo>
                <a:cubicBezTo>
                  <a:pt x="4827" y="6645"/>
                  <a:pt x="2565" y="1299"/>
                  <a:pt x="1779" y="347"/>
                </a:cubicBezTo>
                <a:cubicBezTo>
                  <a:pt x="1575" y="105"/>
                  <a:pt x="1378" y="1"/>
                  <a:pt x="119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4" name="Google Shape;5959;p62">
            <a:extLst>
              <a:ext uri="{FF2B5EF4-FFF2-40B4-BE49-F238E27FC236}">
                <a16:creationId xmlns:a16="http://schemas.microsoft.com/office/drawing/2014/main" id="{CE23273B-2E33-4DCA-905B-2BA7ABAE09EA}"/>
              </a:ext>
            </a:extLst>
          </p:cNvPr>
          <p:cNvSpPr/>
          <p:nvPr/>
        </p:nvSpPr>
        <p:spPr>
          <a:xfrm>
            <a:off x="2755291" y="4209982"/>
            <a:ext cx="112047" cy="21100"/>
          </a:xfrm>
          <a:custGeom>
            <a:avLst/>
            <a:gdLst/>
            <a:ahLst/>
            <a:cxnLst/>
            <a:rect l="l" t="t" r="r" b="b"/>
            <a:pathLst>
              <a:path w="3038" h="608" extrusionOk="0">
                <a:moveTo>
                  <a:pt x="3001" y="0"/>
                </a:moveTo>
                <a:cubicBezTo>
                  <a:pt x="2787" y="72"/>
                  <a:pt x="2561" y="131"/>
                  <a:pt x="2335" y="191"/>
                </a:cubicBezTo>
                <a:cubicBezTo>
                  <a:pt x="1739" y="346"/>
                  <a:pt x="1132" y="453"/>
                  <a:pt x="525" y="512"/>
                </a:cubicBezTo>
                <a:cubicBezTo>
                  <a:pt x="358" y="524"/>
                  <a:pt x="180" y="524"/>
                  <a:pt x="1" y="536"/>
                </a:cubicBezTo>
                <a:cubicBezTo>
                  <a:pt x="1" y="572"/>
                  <a:pt x="13" y="584"/>
                  <a:pt x="13" y="608"/>
                </a:cubicBezTo>
                <a:cubicBezTo>
                  <a:pt x="1037" y="596"/>
                  <a:pt x="2073" y="405"/>
                  <a:pt x="3037" y="108"/>
                </a:cubicBezTo>
                <a:cubicBezTo>
                  <a:pt x="3037" y="60"/>
                  <a:pt x="3025" y="36"/>
                  <a:pt x="3001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5" name="Google Shape;5962;p62">
            <a:extLst>
              <a:ext uri="{FF2B5EF4-FFF2-40B4-BE49-F238E27FC236}">
                <a16:creationId xmlns:a16="http://schemas.microsoft.com/office/drawing/2014/main" id="{A558E404-A4BE-4723-A522-5715402D4989}"/>
              </a:ext>
            </a:extLst>
          </p:cNvPr>
          <p:cNvSpPr/>
          <p:nvPr/>
        </p:nvSpPr>
        <p:spPr>
          <a:xfrm>
            <a:off x="2306514" y="4162055"/>
            <a:ext cx="435647" cy="537596"/>
          </a:xfrm>
          <a:custGeom>
            <a:avLst/>
            <a:gdLst/>
            <a:ahLst/>
            <a:cxnLst/>
            <a:rect l="l" t="t" r="r" b="b"/>
            <a:pathLst>
              <a:path w="11812" h="15491" extrusionOk="0">
                <a:moveTo>
                  <a:pt x="11812" y="0"/>
                </a:moveTo>
                <a:lnTo>
                  <a:pt x="11812" y="0"/>
                </a:lnTo>
                <a:cubicBezTo>
                  <a:pt x="10681" y="298"/>
                  <a:pt x="9490" y="417"/>
                  <a:pt x="8323" y="477"/>
                </a:cubicBezTo>
                <a:cubicBezTo>
                  <a:pt x="7619" y="515"/>
                  <a:pt x="6912" y="535"/>
                  <a:pt x="6204" y="535"/>
                </a:cubicBezTo>
                <a:cubicBezTo>
                  <a:pt x="4913" y="535"/>
                  <a:pt x="3619" y="468"/>
                  <a:pt x="2334" y="322"/>
                </a:cubicBezTo>
                <a:cubicBezTo>
                  <a:pt x="2267" y="313"/>
                  <a:pt x="2206" y="305"/>
                  <a:pt x="2129" y="305"/>
                </a:cubicBezTo>
                <a:cubicBezTo>
                  <a:pt x="2097" y="305"/>
                  <a:pt x="2063" y="306"/>
                  <a:pt x="2025" y="310"/>
                </a:cubicBezTo>
                <a:cubicBezTo>
                  <a:pt x="1644" y="3322"/>
                  <a:pt x="310" y="12502"/>
                  <a:pt x="1" y="15490"/>
                </a:cubicBezTo>
                <a:lnTo>
                  <a:pt x="3418" y="15490"/>
                </a:lnTo>
                <a:cubicBezTo>
                  <a:pt x="3418" y="15490"/>
                  <a:pt x="5597" y="2894"/>
                  <a:pt x="6228" y="2560"/>
                </a:cubicBezTo>
                <a:cubicBezTo>
                  <a:pt x="6574" y="2361"/>
                  <a:pt x="6819" y="2300"/>
                  <a:pt x="7015" y="2300"/>
                </a:cubicBezTo>
                <a:cubicBezTo>
                  <a:pt x="7088" y="2300"/>
                  <a:pt x="7154" y="2309"/>
                  <a:pt x="7216" y="2322"/>
                </a:cubicBezTo>
                <a:cubicBezTo>
                  <a:pt x="7442" y="2358"/>
                  <a:pt x="6966" y="12752"/>
                  <a:pt x="6942" y="15490"/>
                </a:cubicBezTo>
                <a:lnTo>
                  <a:pt x="10395" y="15490"/>
                </a:lnTo>
                <a:cubicBezTo>
                  <a:pt x="10395" y="15490"/>
                  <a:pt x="11062" y="9049"/>
                  <a:pt x="11490" y="6096"/>
                </a:cubicBezTo>
                <a:cubicBezTo>
                  <a:pt x="11645" y="4977"/>
                  <a:pt x="11788" y="2620"/>
                  <a:pt x="11812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6" name="Google Shape;5963;p62">
            <a:extLst>
              <a:ext uri="{FF2B5EF4-FFF2-40B4-BE49-F238E27FC236}">
                <a16:creationId xmlns:a16="http://schemas.microsoft.com/office/drawing/2014/main" id="{DE69BFB7-54D7-4B03-B7B2-4302B1C48C7E}"/>
              </a:ext>
            </a:extLst>
          </p:cNvPr>
          <p:cNvSpPr/>
          <p:nvPr/>
        </p:nvSpPr>
        <p:spPr>
          <a:xfrm>
            <a:off x="2351325" y="4160806"/>
            <a:ext cx="391278" cy="237374"/>
          </a:xfrm>
          <a:custGeom>
            <a:avLst/>
            <a:gdLst/>
            <a:ahLst/>
            <a:cxnLst/>
            <a:rect l="l" t="t" r="r" b="b"/>
            <a:pathLst>
              <a:path w="10609" h="6840" extrusionOk="0">
                <a:moveTo>
                  <a:pt x="10609" y="1"/>
                </a:moveTo>
                <a:cubicBezTo>
                  <a:pt x="9478" y="298"/>
                  <a:pt x="8287" y="417"/>
                  <a:pt x="7132" y="477"/>
                </a:cubicBezTo>
                <a:cubicBezTo>
                  <a:pt x="6364" y="518"/>
                  <a:pt x="5593" y="542"/>
                  <a:pt x="4823" y="542"/>
                </a:cubicBezTo>
                <a:cubicBezTo>
                  <a:pt x="3585" y="542"/>
                  <a:pt x="2349" y="481"/>
                  <a:pt x="1131" y="334"/>
                </a:cubicBezTo>
                <a:cubicBezTo>
                  <a:pt x="1036" y="322"/>
                  <a:pt x="953" y="322"/>
                  <a:pt x="846" y="298"/>
                </a:cubicBezTo>
                <a:cubicBezTo>
                  <a:pt x="679" y="1572"/>
                  <a:pt x="357" y="3930"/>
                  <a:pt x="0" y="6466"/>
                </a:cubicBezTo>
                <a:lnTo>
                  <a:pt x="179" y="6513"/>
                </a:lnTo>
                <a:cubicBezTo>
                  <a:pt x="977" y="6692"/>
                  <a:pt x="1810" y="6811"/>
                  <a:pt x="2631" y="6835"/>
                </a:cubicBezTo>
                <a:cubicBezTo>
                  <a:pt x="2743" y="6838"/>
                  <a:pt x="2854" y="6839"/>
                  <a:pt x="2964" y="6839"/>
                </a:cubicBezTo>
                <a:cubicBezTo>
                  <a:pt x="3266" y="6839"/>
                  <a:pt x="3565" y="6828"/>
                  <a:pt x="3870" y="6811"/>
                </a:cubicBezTo>
                <a:cubicBezTo>
                  <a:pt x="4346" y="4549"/>
                  <a:pt x="4787" y="2703"/>
                  <a:pt x="5025" y="2560"/>
                </a:cubicBezTo>
                <a:cubicBezTo>
                  <a:pt x="5384" y="2381"/>
                  <a:pt x="5627" y="2324"/>
                  <a:pt x="5819" y="2324"/>
                </a:cubicBezTo>
                <a:cubicBezTo>
                  <a:pt x="5894" y="2324"/>
                  <a:pt x="5961" y="2333"/>
                  <a:pt x="6025" y="2346"/>
                </a:cubicBezTo>
                <a:cubicBezTo>
                  <a:pt x="6120" y="2358"/>
                  <a:pt x="6084" y="4287"/>
                  <a:pt x="6013" y="6692"/>
                </a:cubicBezTo>
                <a:cubicBezTo>
                  <a:pt x="6453" y="6692"/>
                  <a:pt x="6894" y="6668"/>
                  <a:pt x="7334" y="6668"/>
                </a:cubicBezTo>
                <a:cubicBezTo>
                  <a:pt x="8299" y="6656"/>
                  <a:pt x="9287" y="6609"/>
                  <a:pt x="10240" y="6478"/>
                </a:cubicBezTo>
                <a:cubicBezTo>
                  <a:pt x="10251" y="6347"/>
                  <a:pt x="10263" y="6228"/>
                  <a:pt x="10287" y="6109"/>
                </a:cubicBezTo>
                <a:cubicBezTo>
                  <a:pt x="10442" y="5001"/>
                  <a:pt x="10573" y="2644"/>
                  <a:pt x="10609" y="1"/>
                </a:cubicBezTo>
                <a:close/>
              </a:path>
            </a:pathLst>
          </a:custGeom>
          <a:solidFill>
            <a:srgbClr val="431F5E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" name="Google Shape;5964;p62">
            <a:extLst>
              <a:ext uri="{FF2B5EF4-FFF2-40B4-BE49-F238E27FC236}">
                <a16:creationId xmlns:a16="http://schemas.microsoft.com/office/drawing/2014/main" id="{3B83D6D7-719C-45B5-AE02-87DD2D4EBE66}"/>
              </a:ext>
            </a:extLst>
          </p:cNvPr>
          <p:cNvSpPr/>
          <p:nvPr/>
        </p:nvSpPr>
        <p:spPr>
          <a:xfrm>
            <a:off x="2544512" y="4692539"/>
            <a:ext cx="229257" cy="68054"/>
          </a:xfrm>
          <a:custGeom>
            <a:avLst/>
            <a:gdLst/>
            <a:ahLst/>
            <a:cxnLst/>
            <a:rect l="l" t="t" r="r" b="b"/>
            <a:pathLst>
              <a:path w="6216" h="1961" extrusionOk="0">
                <a:moveTo>
                  <a:pt x="3232" y="1"/>
                </a:moveTo>
                <a:cubicBezTo>
                  <a:pt x="2226" y="1"/>
                  <a:pt x="598" y="40"/>
                  <a:pt x="489" y="73"/>
                </a:cubicBezTo>
                <a:cubicBezTo>
                  <a:pt x="322" y="109"/>
                  <a:pt x="1" y="1514"/>
                  <a:pt x="180" y="1824"/>
                </a:cubicBezTo>
                <a:cubicBezTo>
                  <a:pt x="234" y="1927"/>
                  <a:pt x="919" y="1961"/>
                  <a:pt x="1812" y="1961"/>
                </a:cubicBezTo>
                <a:cubicBezTo>
                  <a:pt x="3279" y="1961"/>
                  <a:pt x="5306" y="1870"/>
                  <a:pt x="6002" y="1847"/>
                </a:cubicBezTo>
                <a:cubicBezTo>
                  <a:pt x="6133" y="1847"/>
                  <a:pt x="6216" y="1693"/>
                  <a:pt x="6156" y="1574"/>
                </a:cubicBezTo>
                <a:cubicBezTo>
                  <a:pt x="6037" y="1335"/>
                  <a:pt x="5764" y="990"/>
                  <a:pt x="5204" y="633"/>
                </a:cubicBezTo>
                <a:cubicBezTo>
                  <a:pt x="4311" y="61"/>
                  <a:pt x="4013" y="26"/>
                  <a:pt x="4013" y="26"/>
                </a:cubicBezTo>
                <a:cubicBezTo>
                  <a:pt x="3978" y="8"/>
                  <a:pt x="3662" y="1"/>
                  <a:pt x="3232" y="1"/>
                </a:cubicBezTo>
                <a:close/>
              </a:path>
            </a:pathLst>
          </a:custGeom>
          <a:solidFill>
            <a:srgbClr val="C8D9A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8" name="Google Shape;5965;p62">
            <a:extLst>
              <a:ext uri="{FF2B5EF4-FFF2-40B4-BE49-F238E27FC236}">
                <a16:creationId xmlns:a16="http://schemas.microsoft.com/office/drawing/2014/main" id="{518C65A8-3B96-4D8B-BCA5-5C52E0303AAD}"/>
              </a:ext>
            </a:extLst>
          </p:cNvPr>
          <p:cNvSpPr/>
          <p:nvPr/>
        </p:nvSpPr>
        <p:spPr>
          <a:xfrm>
            <a:off x="2287188" y="4692539"/>
            <a:ext cx="229257" cy="68054"/>
          </a:xfrm>
          <a:custGeom>
            <a:avLst/>
            <a:gdLst/>
            <a:ahLst/>
            <a:cxnLst/>
            <a:rect l="l" t="t" r="r" b="b"/>
            <a:pathLst>
              <a:path w="6216" h="1961" extrusionOk="0">
                <a:moveTo>
                  <a:pt x="3232" y="1"/>
                </a:moveTo>
                <a:cubicBezTo>
                  <a:pt x="2226" y="1"/>
                  <a:pt x="598" y="40"/>
                  <a:pt x="489" y="73"/>
                </a:cubicBezTo>
                <a:cubicBezTo>
                  <a:pt x="322" y="109"/>
                  <a:pt x="1" y="1514"/>
                  <a:pt x="179" y="1824"/>
                </a:cubicBezTo>
                <a:cubicBezTo>
                  <a:pt x="234" y="1927"/>
                  <a:pt x="919" y="1961"/>
                  <a:pt x="1812" y="1961"/>
                </a:cubicBezTo>
                <a:cubicBezTo>
                  <a:pt x="3279" y="1961"/>
                  <a:pt x="5306" y="1870"/>
                  <a:pt x="6002" y="1847"/>
                </a:cubicBezTo>
                <a:cubicBezTo>
                  <a:pt x="6133" y="1847"/>
                  <a:pt x="6216" y="1693"/>
                  <a:pt x="6156" y="1574"/>
                </a:cubicBezTo>
                <a:cubicBezTo>
                  <a:pt x="6037" y="1335"/>
                  <a:pt x="5764" y="990"/>
                  <a:pt x="5204" y="633"/>
                </a:cubicBezTo>
                <a:cubicBezTo>
                  <a:pt x="4299" y="61"/>
                  <a:pt x="4013" y="26"/>
                  <a:pt x="4013" y="26"/>
                </a:cubicBezTo>
                <a:cubicBezTo>
                  <a:pt x="3978" y="8"/>
                  <a:pt x="3662" y="1"/>
                  <a:pt x="3232" y="1"/>
                </a:cubicBezTo>
                <a:close/>
              </a:path>
            </a:pathLst>
          </a:custGeom>
          <a:solidFill>
            <a:srgbClr val="C8D9A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9" name="Google Shape;5966;p62">
            <a:extLst>
              <a:ext uri="{FF2B5EF4-FFF2-40B4-BE49-F238E27FC236}">
                <a16:creationId xmlns:a16="http://schemas.microsoft.com/office/drawing/2014/main" id="{D6D927BC-B505-4F97-B2B3-5B1AE5568FEF}"/>
              </a:ext>
            </a:extLst>
          </p:cNvPr>
          <p:cNvSpPr/>
          <p:nvPr/>
        </p:nvSpPr>
        <p:spPr>
          <a:xfrm>
            <a:off x="2320123" y="4104204"/>
            <a:ext cx="458919" cy="279435"/>
          </a:xfrm>
          <a:custGeom>
            <a:avLst/>
            <a:gdLst/>
            <a:ahLst/>
            <a:cxnLst/>
            <a:rect l="l" t="t" r="r" b="b"/>
            <a:pathLst>
              <a:path w="12443" h="8052" extrusionOk="0">
                <a:moveTo>
                  <a:pt x="12050" y="0"/>
                </a:moveTo>
                <a:cubicBezTo>
                  <a:pt x="12026" y="0"/>
                  <a:pt x="11752" y="0"/>
                  <a:pt x="11336" y="12"/>
                </a:cubicBezTo>
                <a:lnTo>
                  <a:pt x="11240" y="12"/>
                </a:lnTo>
                <a:cubicBezTo>
                  <a:pt x="10490" y="24"/>
                  <a:pt x="9335" y="60"/>
                  <a:pt x="8049" y="108"/>
                </a:cubicBezTo>
                <a:lnTo>
                  <a:pt x="7978" y="108"/>
                </a:lnTo>
                <a:cubicBezTo>
                  <a:pt x="7859" y="108"/>
                  <a:pt x="7740" y="108"/>
                  <a:pt x="7621" y="120"/>
                </a:cubicBezTo>
                <a:lnTo>
                  <a:pt x="7526" y="120"/>
                </a:lnTo>
                <a:cubicBezTo>
                  <a:pt x="6478" y="143"/>
                  <a:pt x="5371" y="179"/>
                  <a:pt x="4406" y="203"/>
                </a:cubicBezTo>
                <a:lnTo>
                  <a:pt x="4299" y="203"/>
                </a:lnTo>
                <a:cubicBezTo>
                  <a:pt x="3323" y="239"/>
                  <a:pt x="2489" y="251"/>
                  <a:pt x="1989" y="262"/>
                </a:cubicBezTo>
                <a:lnTo>
                  <a:pt x="1858" y="262"/>
                </a:lnTo>
                <a:cubicBezTo>
                  <a:pt x="1632" y="262"/>
                  <a:pt x="1501" y="286"/>
                  <a:pt x="1501" y="286"/>
                </a:cubicBezTo>
                <a:cubicBezTo>
                  <a:pt x="1227" y="1060"/>
                  <a:pt x="1" y="7204"/>
                  <a:pt x="1" y="7204"/>
                </a:cubicBezTo>
                <a:cubicBezTo>
                  <a:pt x="1" y="7204"/>
                  <a:pt x="191" y="7501"/>
                  <a:pt x="787" y="7740"/>
                </a:cubicBezTo>
                <a:cubicBezTo>
                  <a:pt x="810" y="7751"/>
                  <a:pt x="846" y="7763"/>
                  <a:pt x="870" y="7763"/>
                </a:cubicBezTo>
                <a:cubicBezTo>
                  <a:pt x="1275" y="7918"/>
                  <a:pt x="1834" y="8037"/>
                  <a:pt x="2620" y="8049"/>
                </a:cubicBezTo>
                <a:cubicBezTo>
                  <a:pt x="2723" y="8051"/>
                  <a:pt x="2824" y="8052"/>
                  <a:pt x="2923" y="8052"/>
                </a:cubicBezTo>
                <a:cubicBezTo>
                  <a:pt x="4829" y="8052"/>
                  <a:pt x="5894" y="7740"/>
                  <a:pt x="5894" y="7740"/>
                </a:cubicBezTo>
                <a:cubicBezTo>
                  <a:pt x="5894" y="7740"/>
                  <a:pt x="6323" y="5680"/>
                  <a:pt x="6609" y="5311"/>
                </a:cubicBezTo>
                <a:cubicBezTo>
                  <a:pt x="6633" y="5287"/>
                  <a:pt x="6668" y="5251"/>
                  <a:pt x="6680" y="5251"/>
                </a:cubicBezTo>
                <a:cubicBezTo>
                  <a:pt x="6692" y="5251"/>
                  <a:pt x="6692" y="5251"/>
                  <a:pt x="6704" y="5263"/>
                </a:cubicBezTo>
                <a:cubicBezTo>
                  <a:pt x="6906" y="5477"/>
                  <a:pt x="6311" y="7787"/>
                  <a:pt x="6311" y="7787"/>
                </a:cubicBezTo>
                <a:cubicBezTo>
                  <a:pt x="6311" y="7787"/>
                  <a:pt x="6982" y="7898"/>
                  <a:pt x="7970" y="7898"/>
                </a:cubicBezTo>
                <a:cubicBezTo>
                  <a:pt x="8278" y="7898"/>
                  <a:pt x="8618" y="7887"/>
                  <a:pt x="8978" y="7859"/>
                </a:cubicBezTo>
                <a:cubicBezTo>
                  <a:pt x="10478" y="7740"/>
                  <a:pt x="12217" y="7442"/>
                  <a:pt x="12217" y="7442"/>
                </a:cubicBezTo>
                <a:cubicBezTo>
                  <a:pt x="12217" y="7442"/>
                  <a:pt x="12312" y="6989"/>
                  <a:pt x="12395" y="5311"/>
                </a:cubicBezTo>
                <a:cubicBezTo>
                  <a:pt x="12443" y="4453"/>
                  <a:pt x="12395" y="3084"/>
                  <a:pt x="12336" y="1929"/>
                </a:cubicBezTo>
                <a:lnTo>
                  <a:pt x="12336" y="1810"/>
                </a:lnTo>
                <a:cubicBezTo>
                  <a:pt x="12288" y="798"/>
                  <a:pt x="12229" y="0"/>
                  <a:pt x="12229" y="0"/>
                </a:cubicBezTo>
                <a:close/>
              </a:path>
            </a:pathLst>
          </a:custGeom>
          <a:solidFill>
            <a:srgbClr val="FFE6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0" name="Google Shape;5967;p62">
            <a:extLst>
              <a:ext uri="{FF2B5EF4-FFF2-40B4-BE49-F238E27FC236}">
                <a16:creationId xmlns:a16="http://schemas.microsoft.com/office/drawing/2014/main" id="{8A7BEE35-BBBE-4D3C-820D-CF2FA76FB830}"/>
              </a:ext>
            </a:extLst>
          </p:cNvPr>
          <p:cNvSpPr/>
          <p:nvPr/>
        </p:nvSpPr>
        <p:spPr>
          <a:xfrm>
            <a:off x="2349112" y="4111214"/>
            <a:ext cx="133549" cy="262430"/>
          </a:xfrm>
          <a:custGeom>
            <a:avLst/>
            <a:gdLst/>
            <a:ahLst/>
            <a:cxnLst/>
            <a:rect l="l" t="t" r="r" b="b"/>
            <a:pathLst>
              <a:path w="3621" h="7562" extrusionOk="0">
                <a:moveTo>
                  <a:pt x="3513" y="1"/>
                </a:moveTo>
                <a:cubicBezTo>
                  <a:pt x="3382" y="691"/>
                  <a:pt x="3061" y="1346"/>
                  <a:pt x="2584" y="1882"/>
                </a:cubicBezTo>
                <a:cubicBezTo>
                  <a:pt x="2108" y="2418"/>
                  <a:pt x="1489" y="2823"/>
                  <a:pt x="798" y="3097"/>
                </a:cubicBezTo>
                <a:cubicBezTo>
                  <a:pt x="822" y="2966"/>
                  <a:pt x="846" y="2835"/>
                  <a:pt x="858" y="2680"/>
                </a:cubicBezTo>
                <a:cubicBezTo>
                  <a:pt x="941" y="2108"/>
                  <a:pt x="1025" y="1525"/>
                  <a:pt x="1096" y="941"/>
                </a:cubicBezTo>
                <a:cubicBezTo>
                  <a:pt x="1144" y="644"/>
                  <a:pt x="1179" y="358"/>
                  <a:pt x="1203" y="60"/>
                </a:cubicBezTo>
                <a:lnTo>
                  <a:pt x="1203" y="49"/>
                </a:lnTo>
                <a:lnTo>
                  <a:pt x="1072" y="49"/>
                </a:lnTo>
                <a:cubicBezTo>
                  <a:pt x="1072" y="84"/>
                  <a:pt x="1060" y="120"/>
                  <a:pt x="1060" y="156"/>
                </a:cubicBezTo>
                <a:cubicBezTo>
                  <a:pt x="1013" y="477"/>
                  <a:pt x="977" y="799"/>
                  <a:pt x="941" y="1120"/>
                </a:cubicBezTo>
                <a:cubicBezTo>
                  <a:pt x="786" y="2287"/>
                  <a:pt x="620" y="3454"/>
                  <a:pt x="441" y="4621"/>
                </a:cubicBezTo>
                <a:lnTo>
                  <a:pt x="179" y="6359"/>
                </a:lnTo>
                <a:cubicBezTo>
                  <a:pt x="132" y="6645"/>
                  <a:pt x="84" y="6942"/>
                  <a:pt x="48" y="7228"/>
                </a:cubicBezTo>
                <a:cubicBezTo>
                  <a:pt x="24" y="7347"/>
                  <a:pt x="13" y="7442"/>
                  <a:pt x="1" y="7538"/>
                </a:cubicBezTo>
                <a:cubicBezTo>
                  <a:pt x="24" y="7549"/>
                  <a:pt x="60" y="7561"/>
                  <a:pt x="84" y="7561"/>
                </a:cubicBezTo>
                <a:cubicBezTo>
                  <a:pt x="120" y="7418"/>
                  <a:pt x="132" y="7264"/>
                  <a:pt x="167" y="7121"/>
                </a:cubicBezTo>
                <a:cubicBezTo>
                  <a:pt x="227" y="6787"/>
                  <a:pt x="286" y="6478"/>
                  <a:pt x="322" y="6156"/>
                </a:cubicBezTo>
                <a:cubicBezTo>
                  <a:pt x="489" y="5156"/>
                  <a:pt x="656" y="4156"/>
                  <a:pt x="786" y="3156"/>
                </a:cubicBezTo>
                <a:cubicBezTo>
                  <a:pt x="1203" y="3025"/>
                  <a:pt x="1596" y="2835"/>
                  <a:pt x="1929" y="2596"/>
                </a:cubicBezTo>
                <a:cubicBezTo>
                  <a:pt x="2822" y="1965"/>
                  <a:pt x="3442" y="1013"/>
                  <a:pt x="3620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" name="Google Shape;5968;p62">
            <a:extLst>
              <a:ext uri="{FF2B5EF4-FFF2-40B4-BE49-F238E27FC236}">
                <a16:creationId xmlns:a16="http://schemas.microsoft.com/office/drawing/2014/main" id="{28B1687C-39D4-4B5F-8529-E0E3BE882CD3}"/>
              </a:ext>
            </a:extLst>
          </p:cNvPr>
          <p:cNvSpPr/>
          <p:nvPr/>
        </p:nvSpPr>
        <p:spPr>
          <a:xfrm>
            <a:off x="2597659" y="4107917"/>
            <a:ext cx="25080" cy="111607"/>
          </a:xfrm>
          <a:custGeom>
            <a:avLst/>
            <a:gdLst/>
            <a:ahLst/>
            <a:cxnLst/>
            <a:rect l="l" t="t" r="r" b="b"/>
            <a:pathLst>
              <a:path w="680" h="3216" extrusionOk="0">
                <a:moveTo>
                  <a:pt x="1" y="1"/>
                </a:moveTo>
                <a:cubicBezTo>
                  <a:pt x="179" y="1048"/>
                  <a:pt x="191" y="2096"/>
                  <a:pt x="60" y="3120"/>
                </a:cubicBezTo>
                <a:cubicBezTo>
                  <a:pt x="60" y="3156"/>
                  <a:pt x="96" y="3168"/>
                  <a:pt x="108" y="3168"/>
                </a:cubicBezTo>
                <a:cubicBezTo>
                  <a:pt x="239" y="3180"/>
                  <a:pt x="394" y="3192"/>
                  <a:pt x="524" y="3215"/>
                </a:cubicBezTo>
                <a:cubicBezTo>
                  <a:pt x="560" y="3215"/>
                  <a:pt x="572" y="3192"/>
                  <a:pt x="572" y="3168"/>
                </a:cubicBezTo>
                <a:cubicBezTo>
                  <a:pt x="644" y="2560"/>
                  <a:pt x="679" y="1929"/>
                  <a:pt x="655" y="1310"/>
                </a:cubicBezTo>
                <a:cubicBezTo>
                  <a:pt x="644" y="870"/>
                  <a:pt x="620" y="429"/>
                  <a:pt x="536" y="1"/>
                </a:cubicBezTo>
                <a:lnTo>
                  <a:pt x="465" y="1"/>
                </a:lnTo>
                <a:cubicBezTo>
                  <a:pt x="524" y="441"/>
                  <a:pt x="572" y="894"/>
                  <a:pt x="584" y="1334"/>
                </a:cubicBezTo>
                <a:cubicBezTo>
                  <a:pt x="596" y="1929"/>
                  <a:pt x="572" y="2525"/>
                  <a:pt x="501" y="3120"/>
                </a:cubicBezTo>
                <a:cubicBezTo>
                  <a:pt x="394" y="3108"/>
                  <a:pt x="274" y="3096"/>
                  <a:pt x="167" y="3072"/>
                </a:cubicBezTo>
                <a:cubicBezTo>
                  <a:pt x="215" y="2763"/>
                  <a:pt x="227" y="2441"/>
                  <a:pt x="239" y="2108"/>
                </a:cubicBezTo>
                <a:cubicBezTo>
                  <a:pt x="263" y="1525"/>
                  <a:pt x="227" y="929"/>
                  <a:pt x="155" y="358"/>
                </a:cubicBezTo>
                <a:cubicBezTo>
                  <a:pt x="143" y="239"/>
                  <a:pt x="120" y="120"/>
                  <a:pt x="96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" name="Google Shape;5969;p62">
            <a:extLst>
              <a:ext uri="{FF2B5EF4-FFF2-40B4-BE49-F238E27FC236}">
                <a16:creationId xmlns:a16="http://schemas.microsoft.com/office/drawing/2014/main" id="{A8CF8F97-00E2-4978-848F-53065D12ABCE}"/>
              </a:ext>
            </a:extLst>
          </p:cNvPr>
          <p:cNvSpPr/>
          <p:nvPr/>
        </p:nvSpPr>
        <p:spPr>
          <a:xfrm>
            <a:off x="2735117" y="4105037"/>
            <a:ext cx="40422" cy="66978"/>
          </a:xfrm>
          <a:custGeom>
            <a:avLst/>
            <a:gdLst/>
            <a:ahLst/>
            <a:cxnLst/>
            <a:rect l="l" t="t" r="r" b="b"/>
            <a:pathLst>
              <a:path w="1096" h="1930" extrusionOk="0">
                <a:moveTo>
                  <a:pt x="0" y="0"/>
                </a:moveTo>
                <a:cubicBezTo>
                  <a:pt x="191" y="715"/>
                  <a:pt x="560" y="1393"/>
                  <a:pt x="1096" y="1929"/>
                </a:cubicBezTo>
                <a:lnTo>
                  <a:pt x="1096" y="1810"/>
                </a:lnTo>
                <a:cubicBezTo>
                  <a:pt x="1048" y="1751"/>
                  <a:pt x="1000" y="1703"/>
                  <a:pt x="953" y="1643"/>
                </a:cubicBezTo>
                <a:cubicBezTo>
                  <a:pt x="560" y="1179"/>
                  <a:pt x="274" y="643"/>
                  <a:pt x="119" y="84"/>
                </a:cubicBezTo>
                <a:cubicBezTo>
                  <a:pt x="119" y="60"/>
                  <a:pt x="107" y="36"/>
                  <a:pt x="107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3" name="Google Shape;5970;p62">
            <a:extLst>
              <a:ext uri="{FF2B5EF4-FFF2-40B4-BE49-F238E27FC236}">
                <a16:creationId xmlns:a16="http://schemas.microsoft.com/office/drawing/2014/main" id="{23A47BED-BF82-4AFF-BAC7-10D057B90373}"/>
              </a:ext>
            </a:extLst>
          </p:cNvPr>
          <p:cNvSpPr/>
          <p:nvPr/>
        </p:nvSpPr>
        <p:spPr>
          <a:xfrm>
            <a:off x="2558269" y="4269082"/>
            <a:ext cx="74981" cy="21169"/>
          </a:xfrm>
          <a:custGeom>
            <a:avLst/>
            <a:gdLst/>
            <a:ahLst/>
            <a:cxnLst/>
            <a:rect l="l" t="t" r="r" b="b"/>
            <a:pathLst>
              <a:path w="2033" h="610" extrusionOk="0">
                <a:moveTo>
                  <a:pt x="1997" y="0"/>
                </a:moveTo>
                <a:cubicBezTo>
                  <a:pt x="1307" y="83"/>
                  <a:pt x="640" y="274"/>
                  <a:pt x="33" y="560"/>
                </a:cubicBezTo>
                <a:cubicBezTo>
                  <a:pt x="1" y="570"/>
                  <a:pt x="7" y="609"/>
                  <a:pt x="42" y="609"/>
                </a:cubicBezTo>
                <a:cubicBezTo>
                  <a:pt x="47" y="609"/>
                  <a:pt x="51" y="609"/>
                  <a:pt x="57" y="607"/>
                </a:cubicBezTo>
                <a:cubicBezTo>
                  <a:pt x="688" y="369"/>
                  <a:pt x="1342" y="179"/>
                  <a:pt x="2009" y="36"/>
                </a:cubicBezTo>
                <a:cubicBezTo>
                  <a:pt x="2033" y="24"/>
                  <a:pt x="2021" y="0"/>
                  <a:pt x="1997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4" name="Google Shape;5971;p62">
            <a:extLst>
              <a:ext uri="{FF2B5EF4-FFF2-40B4-BE49-F238E27FC236}">
                <a16:creationId xmlns:a16="http://schemas.microsoft.com/office/drawing/2014/main" id="{601B503C-2AFF-4F0E-9CD8-4440553B76C0}"/>
              </a:ext>
            </a:extLst>
          </p:cNvPr>
          <p:cNvSpPr/>
          <p:nvPr/>
        </p:nvSpPr>
        <p:spPr>
          <a:xfrm>
            <a:off x="2335945" y="3741375"/>
            <a:ext cx="457150" cy="404993"/>
          </a:xfrm>
          <a:custGeom>
            <a:avLst/>
            <a:gdLst/>
            <a:ahLst/>
            <a:cxnLst/>
            <a:rect l="l" t="t" r="r" b="b"/>
            <a:pathLst>
              <a:path w="12395" h="11670" extrusionOk="0">
                <a:moveTo>
                  <a:pt x="4835" y="0"/>
                </a:moveTo>
                <a:cubicBezTo>
                  <a:pt x="4774" y="0"/>
                  <a:pt x="4715" y="1"/>
                  <a:pt x="4656" y="2"/>
                </a:cubicBezTo>
                <a:cubicBezTo>
                  <a:pt x="4239" y="26"/>
                  <a:pt x="3858" y="49"/>
                  <a:pt x="3501" y="109"/>
                </a:cubicBezTo>
                <a:cubicBezTo>
                  <a:pt x="3453" y="109"/>
                  <a:pt x="3406" y="121"/>
                  <a:pt x="3358" y="145"/>
                </a:cubicBezTo>
                <a:cubicBezTo>
                  <a:pt x="1977" y="359"/>
                  <a:pt x="1060" y="883"/>
                  <a:pt x="893" y="1240"/>
                </a:cubicBezTo>
                <a:cubicBezTo>
                  <a:pt x="762" y="1526"/>
                  <a:pt x="143" y="6348"/>
                  <a:pt x="0" y="9491"/>
                </a:cubicBezTo>
                <a:cubicBezTo>
                  <a:pt x="0" y="9634"/>
                  <a:pt x="143" y="9801"/>
                  <a:pt x="239" y="9920"/>
                </a:cubicBezTo>
                <a:cubicBezTo>
                  <a:pt x="358" y="10086"/>
                  <a:pt x="465" y="10229"/>
                  <a:pt x="596" y="10384"/>
                </a:cubicBezTo>
                <a:cubicBezTo>
                  <a:pt x="822" y="10586"/>
                  <a:pt x="1060" y="10765"/>
                  <a:pt x="1310" y="10896"/>
                </a:cubicBezTo>
                <a:cubicBezTo>
                  <a:pt x="1382" y="10944"/>
                  <a:pt x="1453" y="10979"/>
                  <a:pt x="1548" y="11003"/>
                </a:cubicBezTo>
                <a:cubicBezTo>
                  <a:pt x="2263" y="11301"/>
                  <a:pt x="3048" y="11348"/>
                  <a:pt x="3822" y="11408"/>
                </a:cubicBezTo>
                <a:cubicBezTo>
                  <a:pt x="4656" y="11468"/>
                  <a:pt x="5489" y="11575"/>
                  <a:pt x="6323" y="11610"/>
                </a:cubicBezTo>
                <a:cubicBezTo>
                  <a:pt x="6763" y="11634"/>
                  <a:pt x="7418" y="11670"/>
                  <a:pt x="8070" y="11670"/>
                </a:cubicBezTo>
                <a:cubicBezTo>
                  <a:pt x="8722" y="11670"/>
                  <a:pt x="9371" y="11634"/>
                  <a:pt x="9799" y="11515"/>
                </a:cubicBezTo>
                <a:cubicBezTo>
                  <a:pt x="10359" y="11360"/>
                  <a:pt x="10942" y="11170"/>
                  <a:pt x="11419" y="10825"/>
                </a:cubicBezTo>
                <a:cubicBezTo>
                  <a:pt x="11740" y="10598"/>
                  <a:pt x="12014" y="10289"/>
                  <a:pt x="12157" y="9920"/>
                </a:cubicBezTo>
                <a:cubicBezTo>
                  <a:pt x="12395" y="9277"/>
                  <a:pt x="12192" y="8670"/>
                  <a:pt x="12062" y="8039"/>
                </a:cubicBezTo>
                <a:cubicBezTo>
                  <a:pt x="11954" y="7538"/>
                  <a:pt x="11823" y="7015"/>
                  <a:pt x="11716" y="6491"/>
                </a:cubicBezTo>
                <a:cubicBezTo>
                  <a:pt x="11609" y="5931"/>
                  <a:pt x="11526" y="5360"/>
                  <a:pt x="11383" y="4800"/>
                </a:cubicBezTo>
                <a:cubicBezTo>
                  <a:pt x="11192" y="3919"/>
                  <a:pt x="10990" y="3038"/>
                  <a:pt x="10668" y="2204"/>
                </a:cubicBezTo>
                <a:cubicBezTo>
                  <a:pt x="10526" y="1823"/>
                  <a:pt x="10371" y="1395"/>
                  <a:pt x="10097" y="1073"/>
                </a:cubicBezTo>
                <a:cubicBezTo>
                  <a:pt x="9954" y="919"/>
                  <a:pt x="9299" y="692"/>
                  <a:pt x="8454" y="478"/>
                </a:cubicBezTo>
                <a:cubicBezTo>
                  <a:pt x="8430" y="466"/>
                  <a:pt x="8382" y="466"/>
                  <a:pt x="8347" y="454"/>
                </a:cubicBezTo>
                <a:cubicBezTo>
                  <a:pt x="7296" y="206"/>
                  <a:pt x="5956" y="0"/>
                  <a:pt x="48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5" name="Google Shape;5972;p62">
            <a:extLst>
              <a:ext uri="{FF2B5EF4-FFF2-40B4-BE49-F238E27FC236}">
                <a16:creationId xmlns:a16="http://schemas.microsoft.com/office/drawing/2014/main" id="{06BA8307-1B95-4C46-A5AE-746EE579D78B}"/>
              </a:ext>
            </a:extLst>
          </p:cNvPr>
          <p:cNvSpPr/>
          <p:nvPr/>
        </p:nvSpPr>
        <p:spPr>
          <a:xfrm>
            <a:off x="2491845" y="3697614"/>
            <a:ext cx="156342" cy="95123"/>
          </a:xfrm>
          <a:custGeom>
            <a:avLst/>
            <a:gdLst/>
            <a:ahLst/>
            <a:cxnLst/>
            <a:rect l="l" t="t" r="r" b="b"/>
            <a:pathLst>
              <a:path w="4239" h="2741" extrusionOk="0">
                <a:moveTo>
                  <a:pt x="548" y="1"/>
                </a:moveTo>
                <a:lnTo>
                  <a:pt x="167" y="1310"/>
                </a:lnTo>
                <a:cubicBezTo>
                  <a:pt x="167" y="1310"/>
                  <a:pt x="0" y="2120"/>
                  <a:pt x="1667" y="2561"/>
                </a:cubicBezTo>
                <a:cubicBezTo>
                  <a:pt x="2165" y="2693"/>
                  <a:pt x="2551" y="2740"/>
                  <a:pt x="2847" y="2740"/>
                </a:cubicBezTo>
                <a:cubicBezTo>
                  <a:pt x="3592" y="2740"/>
                  <a:pt x="3774" y="2442"/>
                  <a:pt x="3774" y="2442"/>
                </a:cubicBezTo>
                <a:lnTo>
                  <a:pt x="4239" y="787"/>
                </a:lnTo>
                <a:lnTo>
                  <a:pt x="548" y="1"/>
                </a:ln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6" name="Google Shape;5973;p62">
            <a:extLst>
              <a:ext uri="{FF2B5EF4-FFF2-40B4-BE49-F238E27FC236}">
                <a16:creationId xmlns:a16="http://schemas.microsoft.com/office/drawing/2014/main" id="{CC162F6B-7D29-4405-82F4-32D71FFEED04}"/>
              </a:ext>
            </a:extLst>
          </p:cNvPr>
          <p:cNvSpPr/>
          <p:nvPr/>
        </p:nvSpPr>
        <p:spPr>
          <a:xfrm>
            <a:off x="2496676" y="3678874"/>
            <a:ext cx="150562" cy="75091"/>
          </a:xfrm>
          <a:custGeom>
            <a:avLst/>
            <a:gdLst/>
            <a:ahLst/>
            <a:cxnLst/>
            <a:rect l="l" t="t" r="r" b="b"/>
            <a:pathLst>
              <a:path w="4632" h="2164" extrusionOk="0">
                <a:moveTo>
                  <a:pt x="982" y="0"/>
                </a:moveTo>
                <a:cubicBezTo>
                  <a:pt x="821" y="0"/>
                  <a:pt x="663" y="9"/>
                  <a:pt x="512" y="29"/>
                </a:cubicBezTo>
                <a:cubicBezTo>
                  <a:pt x="357" y="65"/>
                  <a:pt x="191" y="112"/>
                  <a:pt x="107" y="207"/>
                </a:cubicBezTo>
                <a:cubicBezTo>
                  <a:pt x="0" y="315"/>
                  <a:pt x="0" y="481"/>
                  <a:pt x="48" y="612"/>
                </a:cubicBezTo>
                <a:cubicBezTo>
                  <a:pt x="167" y="1029"/>
                  <a:pt x="488" y="1374"/>
                  <a:pt x="905" y="1612"/>
                </a:cubicBezTo>
                <a:cubicBezTo>
                  <a:pt x="1322" y="1850"/>
                  <a:pt x="1822" y="1981"/>
                  <a:pt x="2310" y="2077"/>
                </a:cubicBezTo>
                <a:cubicBezTo>
                  <a:pt x="2587" y="2125"/>
                  <a:pt x="2869" y="2163"/>
                  <a:pt x="3145" y="2163"/>
                </a:cubicBezTo>
                <a:cubicBezTo>
                  <a:pt x="3273" y="2163"/>
                  <a:pt x="3400" y="2155"/>
                  <a:pt x="3524" y="2136"/>
                </a:cubicBezTo>
                <a:cubicBezTo>
                  <a:pt x="3870" y="2077"/>
                  <a:pt x="4334" y="1922"/>
                  <a:pt x="4501" y="1684"/>
                </a:cubicBezTo>
                <a:cubicBezTo>
                  <a:pt x="4632" y="1481"/>
                  <a:pt x="4596" y="1065"/>
                  <a:pt x="4465" y="862"/>
                </a:cubicBezTo>
                <a:cubicBezTo>
                  <a:pt x="4358" y="707"/>
                  <a:pt x="4155" y="624"/>
                  <a:pt x="3941" y="565"/>
                </a:cubicBezTo>
                <a:cubicBezTo>
                  <a:pt x="3108" y="315"/>
                  <a:pt x="2262" y="88"/>
                  <a:pt x="1381" y="17"/>
                </a:cubicBezTo>
                <a:cubicBezTo>
                  <a:pt x="1248" y="6"/>
                  <a:pt x="1114" y="0"/>
                  <a:pt x="982" y="0"/>
                </a:cubicBezTo>
                <a:close/>
              </a:path>
            </a:pathLst>
          </a:custGeom>
          <a:solidFill>
            <a:srgbClr val="431F5E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" name="Google Shape;5976;p62">
            <a:extLst>
              <a:ext uri="{FF2B5EF4-FFF2-40B4-BE49-F238E27FC236}">
                <a16:creationId xmlns:a16="http://schemas.microsoft.com/office/drawing/2014/main" id="{EB369810-4367-4B01-AF8A-08E1A5D04730}"/>
              </a:ext>
            </a:extLst>
          </p:cNvPr>
          <p:cNvSpPr/>
          <p:nvPr/>
        </p:nvSpPr>
        <p:spPr>
          <a:xfrm>
            <a:off x="2186648" y="4185203"/>
            <a:ext cx="149777" cy="200483"/>
          </a:xfrm>
          <a:custGeom>
            <a:avLst/>
            <a:gdLst/>
            <a:ahLst/>
            <a:cxnLst/>
            <a:rect l="l" t="t" r="r" b="b"/>
            <a:pathLst>
              <a:path w="4061" h="5777" extrusionOk="0">
                <a:moveTo>
                  <a:pt x="1560" y="0"/>
                </a:moveTo>
                <a:cubicBezTo>
                  <a:pt x="1560" y="12"/>
                  <a:pt x="1203" y="1476"/>
                  <a:pt x="977" y="2072"/>
                </a:cubicBezTo>
                <a:cubicBezTo>
                  <a:pt x="762" y="2667"/>
                  <a:pt x="0" y="4167"/>
                  <a:pt x="179" y="4263"/>
                </a:cubicBezTo>
                <a:cubicBezTo>
                  <a:pt x="187" y="4266"/>
                  <a:pt x="195" y="4268"/>
                  <a:pt x="204" y="4268"/>
                </a:cubicBezTo>
                <a:cubicBezTo>
                  <a:pt x="408" y="4268"/>
                  <a:pt x="964" y="3406"/>
                  <a:pt x="965" y="3405"/>
                </a:cubicBezTo>
                <a:lnTo>
                  <a:pt x="965" y="3405"/>
                </a:lnTo>
                <a:cubicBezTo>
                  <a:pt x="965" y="3406"/>
                  <a:pt x="322" y="5120"/>
                  <a:pt x="584" y="5215"/>
                </a:cubicBezTo>
                <a:cubicBezTo>
                  <a:pt x="591" y="5217"/>
                  <a:pt x="598" y="5218"/>
                  <a:pt x="605" y="5218"/>
                </a:cubicBezTo>
                <a:cubicBezTo>
                  <a:pt x="876" y="5218"/>
                  <a:pt x="1619" y="3811"/>
                  <a:pt x="1620" y="3810"/>
                </a:cubicBezTo>
                <a:lnTo>
                  <a:pt x="1620" y="3810"/>
                </a:lnTo>
                <a:cubicBezTo>
                  <a:pt x="1619" y="3811"/>
                  <a:pt x="1132" y="5703"/>
                  <a:pt x="1489" y="5775"/>
                </a:cubicBezTo>
                <a:cubicBezTo>
                  <a:pt x="1495" y="5776"/>
                  <a:pt x="1502" y="5777"/>
                  <a:pt x="1509" y="5777"/>
                </a:cubicBezTo>
                <a:cubicBezTo>
                  <a:pt x="1863" y="5777"/>
                  <a:pt x="2310" y="3978"/>
                  <a:pt x="2310" y="3977"/>
                </a:cubicBezTo>
                <a:lnTo>
                  <a:pt x="2310" y="3977"/>
                </a:lnTo>
                <a:cubicBezTo>
                  <a:pt x="2310" y="3978"/>
                  <a:pt x="2144" y="5477"/>
                  <a:pt x="2453" y="5477"/>
                </a:cubicBezTo>
                <a:cubicBezTo>
                  <a:pt x="2763" y="5477"/>
                  <a:pt x="3203" y="3453"/>
                  <a:pt x="3203" y="3453"/>
                </a:cubicBezTo>
                <a:cubicBezTo>
                  <a:pt x="3203" y="3453"/>
                  <a:pt x="3504" y="4445"/>
                  <a:pt x="3772" y="4445"/>
                </a:cubicBezTo>
                <a:cubicBezTo>
                  <a:pt x="3781" y="4445"/>
                  <a:pt x="3790" y="4443"/>
                  <a:pt x="3798" y="4441"/>
                </a:cubicBezTo>
                <a:cubicBezTo>
                  <a:pt x="4060" y="4358"/>
                  <a:pt x="3572" y="2191"/>
                  <a:pt x="3560" y="1762"/>
                </a:cubicBezTo>
                <a:cubicBezTo>
                  <a:pt x="3537" y="1322"/>
                  <a:pt x="3739" y="298"/>
                  <a:pt x="3739" y="298"/>
                </a:cubicBezTo>
                <a:lnTo>
                  <a:pt x="1560" y="0"/>
                </a:ln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" name="Google Shape;5977;p62">
            <a:extLst>
              <a:ext uri="{FF2B5EF4-FFF2-40B4-BE49-F238E27FC236}">
                <a16:creationId xmlns:a16="http://schemas.microsoft.com/office/drawing/2014/main" id="{20773C65-40C5-4D8E-84A9-421EA3B90AE2}"/>
              </a:ext>
            </a:extLst>
          </p:cNvPr>
          <p:cNvSpPr/>
          <p:nvPr/>
        </p:nvSpPr>
        <p:spPr>
          <a:xfrm>
            <a:off x="2209589" y="3777502"/>
            <a:ext cx="226933" cy="515247"/>
          </a:xfrm>
          <a:custGeom>
            <a:avLst/>
            <a:gdLst/>
            <a:ahLst/>
            <a:cxnLst/>
            <a:rect l="l" t="t" r="r" b="b"/>
            <a:pathLst>
              <a:path w="6153" h="14847" extrusionOk="0">
                <a:moveTo>
                  <a:pt x="4769" y="1"/>
                </a:moveTo>
                <a:cubicBezTo>
                  <a:pt x="4564" y="1"/>
                  <a:pt x="4347" y="114"/>
                  <a:pt x="4129" y="378"/>
                </a:cubicBezTo>
                <a:cubicBezTo>
                  <a:pt x="3296" y="1390"/>
                  <a:pt x="1010" y="7057"/>
                  <a:pt x="152" y="13332"/>
                </a:cubicBezTo>
                <a:cubicBezTo>
                  <a:pt x="152" y="13379"/>
                  <a:pt x="152" y="13427"/>
                  <a:pt x="140" y="13475"/>
                </a:cubicBezTo>
                <a:cubicBezTo>
                  <a:pt x="105" y="13665"/>
                  <a:pt x="93" y="13879"/>
                  <a:pt x="57" y="14082"/>
                </a:cubicBezTo>
                <a:cubicBezTo>
                  <a:pt x="1" y="14575"/>
                  <a:pt x="2090" y="14847"/>
                  <a:pt x="3138" y="14847"/>
                </a:cubicBezTo>
                <a:cubicBezTo>
                  <a:pt x="3203" y="14847"/>
                  <a:pt x="3263" y="14846"/>
                  <a:pt x="3319" y="14844"/>
                </a:cubicBezTo>
                <a:cubicBezTo>
                  <a:pt x="3319" y="14844"/>
                  <a:pt x="3367" y="14594"/>
                  <a:pt x="3438" y="14165"/>
                </a:cubicBezTo>
                <a:cubicBezTo>
                  <a:pt x="3438" y="14129"/>
                  <a:pt x="3450" y="14106"/>
                  <a:pt x="3450" y="14070"/>
                </a:cubicBezTo>
                <a:cubicBezTo>
                  <a:pt x="3665" y="13010"/>
                  <a:pt x="4034" y="10962"/>
                  <a:pt x="4510" y="8652"/>
                </a:cubicBezTo>
                <a:cubicBezTo>
                  <a:pt x="5201" y="5295"/>
                  <a:pt x="6153" y="4354"/>
                  <a:pt x="6153" y="2807"/>
                </a:cubicBezTo>
                <a:cubicBezTo>
                  <a:pt x="6153" y="1585"/>
                  <a:pt x="5538" y="1"/>
                  <a:pt x="47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" name="Google Shape;5978;p62">
            <a:extLst>
              <a:ext uri="{FF2B5EF4-FFF2-40B4-BE49-F238E27FC236}">
                <a16:creationId xmlns:a16="http://schemas.microsoft.com/office/drawing/2014/main" id="{7026E4DB-D292-49FB-93D1-3804804BF64E}"/>
              </a:ext>
            </a:extLst>
          </p:cNvPr>
          <p:cNvSpPr/>
          <p:nvPr/>
        </p:nvSpPr>
        <p:spPr>
          <a:xfrm>
            <a:off x="2214752" y="4238890"/>
            <a:ext cx="122115" cy="30227"/>
          </a:xfrm>
          <a:custGeom>
            <a:avLst/>
            <a:gdLst/>
            <a:ahLst/>
            <a:cxnLst/>
            <a:rect l="l" t="t" r="r" b="b"/>
            <a:pathLst>
              <a:path w="3311" h="871" extrusionOk="0">
                <a:moveTo>
                  <a:pt x="12" y="1"/>
                </a:moveTo>
                <a:cubicBezTo>
                  <a:pt x="12" y="60"/>
                  <a:pt x="12" y="108"/>
                  <a:pt x="0" y="156"/>
                </a:cubicBezTo>
                <a:cubicBezTo>
                  <a:pt x="84" y="191"/>
                  <a:pt x="179" y="227"/>
                  <a:pt x="262" y="251"/>
                </a:cubicBezTo>
                <a:cubicBezTo>
                  <a:pt x="977" y="525"/>
                  <a:pt x="1715" y="703"/>
                  <a:pt x="2453" y="787"/>
                </a:cubicBezTo>
                <a:cubicBezTo>
                  <a:pt x="2739" y="834"/>
                  <a:pt x="3013" y="870"/>
                  <a:pt x="3298" y="870"/>
                </a:cubicBezTo>
                <a:cubicBezTo>
                  <a:pt x="3298" y="834"/>
                  <a:pt x="3310" y="811"/>
                  <a:pt x="3310" y="775"/>
                </a:cubicBezTo>
                <a:cubicBezTo>
                  <a:pt x="2715" y="715"/>
                  <a:pt x="2108" y="644"/>
                  <a:pt x="1501" y="477"/>
                </a:cubicBezTo>
                <a:cubicBezTo>
                  <a:pt x="989" y="358"/>
                  <a:pt x="489" y="191"/>
                  <a:pt x="12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5979;p62">
            <a:extLst>
              <a:ext uri="{FF2B5EF4-FFF2-40B4-BE49-F238E27FC236}">
                <a16:creationId xmlns:a16="http://schemas.microsoft.com/office/drawing/2014/main" id="{E790664E-C19E-4B58-A85A-D5BE19B77C8E}"/>
              </a:ext>
            </a:extLst>
          </p:cNvPr>
          <p:cNvSpPr/>
          <p:nvPr/>
        </p:nvSpPr>
        <p:spPr>
          <a:xfrm>
            <a:off x="2348670" y="3922391"/>
            <a:ext cx="79075" cy="287209"/>
          </a:xfrm>
          <a:custGeom>
            <a:avLst/>
            <a:gdLst/>
            <a:ahLst/>
            <a:cxnLst/>
            <a:rect l="l" t="t" r="r" b="b"/>
            <a:pathLst>
              <a:path w="2144" h="8276" extrusionOk="0">
                <a:moveTo>
                  <a:pt x="2144" y="1"/>
                </a:moveTo>
                <a:cubicBezTo>
                  <a:pt x="2025" y="322"/>
                  <a:pt x="1882" y="667"/>
                  <a:pt x="1751" y="1001"/>
                </a:cubicBezTo>
                <a:cubicBezTo>
                  <a:pt x="1620" y="1322"/>
                  <a:pt x="1501" y="1668"/>
                  <a:pt x="1382" y="1989"/>
                </a:cubicBezTo>
                <a:cubicBezTo>
                  <a:pt x="1144" y="2668"/>
                  <a:pt x="953" y="3358"/>
                  <a:pt x="798" y="4061"/>
                </a:cubicBezTo>
                <a:cubicBezTo>
                  <a:pt x="727" y="4418"/>
                  <a:pt x="668" y="4763"/>
                  <a:pt x="596" y="5120"/>
                </a:cubicBezTo>
                <a:cubicBezTo>
                  <a:pt x="537" y="5478"/>
                  <a:pt x="453" y="5823"/>
                  <a:pt x="394" y="6180"/>
                </a:cubicBezTo>
                <a:cubicBezTo>
                  <a:pt x="239" y="6871"/>
                  <a:pt x="96" y="7573"/>
                  <a:pt x="1" y="8276"/>
                </a:cubicBezTo>
                <a:cubicBezTo>
                  <a:pt x="156" y="7573"/>
                  <a:pt x="310" y="6871"/>
                  <a:pt x="453" y="6180"/>
                </a:cubicBezTo>
                <a:cubicBezTo>
                  <a:pt x="608" y="5478"/>
                  <a:pt x="739" y="4775"/>
                  <a:pt x="894" y="4073"/>
                </a:cubicBezTo>
                <a:cubicBezTo>
                  <a:pt x="1037" y="3370"/>
                  <a:pt x="1227" y="2692"/>
                  <a:pt x="1453" y="2025"/>
                </a:cubicBezTo>
                <a:cubicBezTo>
                  <a:pt x="1668" y="1334"/>
                  <a:pt x="1953" y="679"/>
                  <a:pt x="2144" y="1"/>
                </a:cubicBezTo>
                <a:close/>
              </a:path>
            </a:pathLst>
          </a:custGeom>
          <a:solidFill>
            <a:srgbClr val="ACC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1" name="Google Shape;5980;p62">
            <a:extLst>
              <a:ext uri="{FF2B5EF4-FFF2-40B4-BE49-F238E27FC236}">
                <a16:creationId xmlns:a16="http://schemas.microsoft.com/office/drawing/2014/main" id="{2D0B6EA5-DAA2-4F37-A61E-8E0ED01371AA}"/>
              </a:ext>
            </a:extLst>
          </p:cNvPr>
          <p:cNvSpPr/>
          <p:nvPr/>
        </p:nvSpPr>
        <p:spPr>
          <a:xfrm>
            <a:off x="2678467" y="3250039"/>
            <a:ext cx="138343" cy="202670"/>
          </a:xfrm>
          <a:custGeom>
            <a:avLst/>
            <a:gdLst/>
            <a:ahLst/>
            <a:cxnLst/>
            <a:rect l="l" t="t" r="r" b="b"/>
            <a:pathLst>
              <a:path w="3751" h="5840" extrusionOk="0">
                <a:moveTo>
                  <a:pt x="823" y="1"/>
                </a:moveTo>
                <a:cubicBezTo>
                  <a:pt x="621" y="1"/>
                  <a:pt x="439" y="73"/>
                  <a:pt x="322" y="265"/>
                </a:cubicBezTo>
                <a:cubicBezTo>
                  <a:pt x="0" y="825"/>
                  <a:pt x="179" y="1873"/>
                  <a:pt x="310" y="2480"/>
                </a:cubicBezTo>
                <a:cubicBezTo>
                  <a:pt x="500" y="3313"/>
                  <a:pt x="846" y="4087"/>
                  <a:pt x="1203" y="4849"/>
                </a:cubicBezTo>
                <a:cubicBezTo>
                  <a:pt x="1417" y="5290"/>
                  <a:pt x="1715" y="5802"/>
                  <a:pt x="2203" y="5837"/>
                </a:cubicBezTo>
                <a:cubicBezTo>
                  <a:pt x="2222" y="5839"/>
                  <a:pt x="2241" y="5840"/>
                  <a:pt x="2261" y="5840"/>
                </a:cubicBezTo>
                <a:cubicBezTo>
                  <a:pt x="2505" y="5840"/>
                  <a:pt x="2752" y="5703"/>
                  <a:pt x="2917" y="5516"/>
                </a:cubicBezTo>
                <a:cubicBezTo>
                  <a:pt x="3108" y="5302"/>
                  <a:pt x="3215" y="5052"/>
                  <a:pt x="3286" y="4790"/>
                </a:cubicBezTo>
                <a:cubicBezTo>
                  <a:pt x="3751" y="3218"/>
                  <a:pt x="3167" y="1408"/>
                  <a:pt x="1870" y="432"/>
                </a:cubicBezTo>
                <a:cubicBezTo>
                  <a:pt x="1638" y="247"/>
                  <a:pt x="1196" y="1"/>
                  <a:pt x="823" y="1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" name="Google Shape;5981;p62">
            <a:extLst>
              <a:ext uri="{FF2B5EF4-FFF2-40B4-BE49-F238E27FC236}">
                <a16:creationId xmlns:a16="http://schemas.microsoft.com/office/drawing/2014/main" id="{A09A25D4-4074-41F8-B185-DCA0D0613660}"/>
              </a:ext>
            </a:extLst>
          </p:cNvPr>
          <p:cNvSpPr/>
          <p:nvPr/>
        </p:nvSpPr>
        <p:spPr>
          <a:xfrm>
            <a:off x="2366262" y="3256772"/>
            <a:ext cx="448372" cy="481792"/>
          </a:xfrm>
          <a:custGeom>
            <a:avLst/>
            <a:gdLst/>
            <a:ahLst/>
            <a:cxnLst/>
            <a:rect l="l" t="t" r="r" b="b"/>
            <a:pathLst>
              <a:path w="12157" h="13883" extrusionOk="0">
                <a:moveTo>
                  <a:pt x="6280" y="0"/>
                </a:moveTo>
                <a:cubicBezTo>
                  <a:pt x="6157" y="0"/>
                  <a:pt x="6032" y="4"/>
                  <a:pt x="5906" y="12"/>
                </a:cubicBezTo>
                <a:cubicBezTo>
                  <a:pt x="2405" y="238"/>
                  <a:pt x="0" y="3846"/>
                  <a:pt x="417" y="7763"/>
                </a:cubicBezTo>
                <a:cubicBezTo>
                  <a:pt x="512" y="8715"/>
                  <a:pt x="774" y="9584"/>
                  <a:pt x="1143" y="10358"/>
                </a:cubicBezTo>
                <a:cubicBezTo>
                  <a:pt x="1214" y="10513"/>
                  <a:pt x="1286" y="10656"/>
                  <a:pt x="1381" y="10799"/>
                </a:cubicBezTo>
                <a:cubicBezTo>
                  <a:pt x="1393" y="10811"/>
                  <a:pt x="1393" y="10834"/>
                  <a:pt x="1405" y="10846"/>
                </a:cubicBezTo>
                <a:cubicBezTo>
                  <a:pt x="2441" y="12585"/>
                  <a:pt x="4120" y="13728"/>
                  <a:pt x="6013" y="13871"/>
                </a:cubicBezTo>
                <a:cubicBezTo>
                  <a:pt x="6167" y="13882"/>
                  <a:pt x="6322" y="13882"/>
                  <a:pt x="6465" y="13882"/>
                </a:cubicBezTo>
                <a:lnTo>
                  <a:pt x="6858" y="13882"/>
                </a:lnTo>
                <a:cubicBezTo>
                  <a:pt x="8180" y="13811"/>
                  <a:pt x="9192" y="13490"/>
                  <a:pt x="9954" y="13001"/>
                </a:cubicBezTo>
                <a:cubicBezTo>
                  <a:pt x="10132" y="12882"/>
                  <a:pt x="10311" y="12751"/>
                  <a:pt x="10454" y="12620"/>
                </a:cubicBezTo>
                <a:lnTo>
                  <a:pt x="10478" y="12597"/>
                </a:lnTo>
                <a:cubicBezTo>
                  <a:pt x="11347" y="11811"/>
                  <a:pt x="11811" y="10680"/>
                  <a:pt x="12025" y="9358"/>
                </a:cubicBezTo>
                <a:cubicBezTo>
                  <a:pt x="12037" y="9191"/>
                  <a:pt x="12061" y="9049"/>
                  <a:pt x="12085" y="8882"/>
                </a:cubicBezTo>
                <a:lnTo>
                  <a:pt x="12085" y="8846"/>
                </a:lnTo>
                <a:cubicBezTo>
                  <a:pt x="12144" y="8334"/>
                  <a:pt x="12156" y="7798"/>
                  <a:pt x="12156" y="7227"/>
                </a:cubicBezTo>
                <a:cubicBezTo>
                  <a:pt x="12110" y="2794"/>
                  <a:pt x="9649" y="0"/>
                  <a:pt x="6280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5982;p62">
            <a:extLst>
              <a:ext uri="{FF2B5EF4-FFF2-40B4-BE49-F238E27FC236}">
                <a16:creationId xmlns:a16="http://schemas.microsoft.com/office/drawing/2014/main" id="{1AB9F2E6-8637-481F-A89C-855818F9BF6C}"/>
              </a:ext>
            </a:extLst>
          </p:cNvPr>
          <p:cNvSpPr/>
          <p:nvPr/>
        </p:nvSpPr>
        <p:spPr>
          <a:xfrm>
            <a:off x="2292019" y="3174315"/>
            <a:ext cx="585830" cy="361787"/>
          </a:xfrm>
          <a:custGeom>
            <a:avLst/>
            <a:gdLst/>
            <a:ahLst/>
            <a:cxnLst/>
            <a:rect l="l" t="t" r="r" b="b"/>
            <a:pathLst>
              <a:path w="15884" h="10425" extrusionOk="0">
                <a:moveTo>
                  <a:pt x="11593" y="0"/>
                </a:moveTo>
                <a:cubicBezTo>
                  <a:pt x="11534" y="0"/>
                  <a:pt x="11476" y="2"/>
                  <a:pt x="11419" y="6"/>
                </a:cubicBezTo>
                <a:cubicBezTo>
                  <a:pt x="10847" y="54"/>
                  <a:pt x="10300" y="173"/>
                  <a:pt x="9776" y="376"/>
                </a:cubicBezTo>
                <a:cubicBezTo>
                  <a:pt x="9478" y="495"/>
                  <a:pt x="9192" y="626"/>
                  <a:pt x="8942" y="804"/>
                </a:cubicBezTo>
                <a:cubicBezTo>
                  <a:pt x="8811" y="888"/>
                  <a:pt x="8692" y="971"/>
                  <a:pt x="8561" y="1078"/>
                </a:cubicBezTo>
                <a:cubicBezTo>
                  <a:pt x="8526" y="1102"/>
                  <a:pt x="8478" y="1138"/>
                  <a:pt x="8454" y="1161"/>
                </a:cubicBezTo>
                <a:cubicBezTo>
                  <a:pt x="8124" y="1155"/>
                  <a:pt x="7775" y="1148"/>
                  <a:pt x="7409" y="1148"/>
                </a:cubicBezTo>
                <a:cubicBezTo>
                  <a:pt x="7142" y="1148"/>
                  <a:pt x="6867" y="1151"/>
                  <a:pt x="6585" y="1161"/>
                </a:cubicBezTo>
                <a:cubicBezTo>
                  <a:pt x="6002" y="1197"/>
                  <a:pt x="5394" y="1245"/>
                  <a:pt x="4775" y="1328"/>
                </a:cubicBezTo>
                <a:cubicBezTo>
                  <a:pt x="3966" y="1459"/>
                  <a:pt x="3168" y="1661"/>
                  <a:pt x="2489" y="1971"/>
                </a:cubicBezTo>
                <a:lnTo>
                  <a:pt x="2394" y="2019"/>
                </a:lnTo>
                <a:cubicBezTo>
                  <a:pt x="2358" y="1959"/>
                  <a:pt x="2323" y="1900"/>
                  <a:pt x="2275" y="1840"/>
                </a:cubicBezTo>
                <a:cubicBezTo>
                  <a:pt x="2132" y="1638"/>
                  <a:pt x="1965" y="1399"/>
                  <a:pt x="1739" y="1304"/>
                </a:cubicBezTo>
                <a:cubicBezTo>
                  <a:pt x="1668" y="1266"/>
                  <a:pt x="1585" y="1245"/>
                  <a:pt x="1503" y="1245"/>
                </a:cubicBezTo>
                <a:cubicBezTo>
                  <a:pt x="1380" y="1245"/>
                  <a:pt x="1258" y="1292"/>
                  <a:pt x="1180" y="1399"/>
                </a:cubicBezTo>
                <a:cubicBezTo>
                  <a:pt x="1037" y="1614"/>
                  <a:pt x="1168" y="1900"/>
                  <a:pt x="1263" y="2090"/>
                </a:cubicBezTo>
                <a:cubicBezTo>
                  <a:pt x="1322" y="2209"/>
                  <a:pt x="1406" y="2316"/>
                  <a:pt x="1477" y="2412"/>
                </a:cubicBezTo>
                <a:cubicBezTo>
                  <a:pt x="1299" y="2352"/>
                  <a:pt x="1120" y="2316"/>
                  <a:pt x="941" y="2316"/>
                </a:cubicBezTo>
                <a:cubicBezTo>
                  <a:pt x="727" y="2316"/>
                  <a:pt x="191" y="2388"/>
                  <a:pt x="418" y="2697"/>
                </a:cubicBezTo>
                <a:cubicBezTo>
                  <a:pt x="572" y="2888"/>
                  <a:pt x="775" y="3043"/>
                  <a:pt x="1013" y="3102"/>
                </a:cubicBezTo>
                <a:cubicBezTo>
                  <a:pt x="418" y="3840"/>
                  <a:pt x="168" y="4769"/>
                  <a:pt x="96" y="5674"/>
                </a:cubicBezTo>
                <a:cubicBezTo>
                  <a:pt x="1" y="6781"/>
                  <a:pt x="179" y="7829"/>
                  <a:pt x="394" y="8519"/>
                </a:cubicBezTo>
                <a:cubicBezTo>
                  <a:pt x="465" y="8817"/>
                  <a:pt x="608" y="9055"/>
                  <a:pt x="775" y="9281"/>
                </a:cubicBezTo>
                <a:cubicBezTo>
                  <a:pt x="846" y="9341"/>
                  <a:pt x="930" y="9377"/>
                  <a:pt x="1013" y="9424"/>
                </a:cubicBezTo>
                <a:cubicBezTo>
                  <a:pt x="1382" y="9603"/>
                  <a:pt x="1787" y="9651"/>
                  <a:pt x="2192" y="9651"/>
                </a:cubicBezTo>
                <a:cubicBezTo>
                  <a:pt x="2358" y="9651"/>
                  <a:pt x="2537" y="9651"/>
                  <a:pt x="2680" y="9722"/>
                </a:cubicBezTo>
                <a:cubicBezTo>
                  <a:pt x="2954" y="9853"/>
                  <a:pt x="3049" y="10174"/>
                  <a:pt x="3287" y="10353"/>
                </a:cubicBezTo>
                <a:cubicBezTo>
                  <a:pt x="3323" y="10377"/>
                  <a:pt x="3370" y="10389"/>
                  <a:pt x="3394" y="10413"/>
                </a:cubicBezTo>
                <a:cubicBezTo>
                  <a:pt x="3418" y="10424"/>
                  <a:pt x="3454" y="10424"/>
                  <a:pt x="3489" y="10424"/>
                </a:cubicBezTo>
                <a:cubicBezTo>
                  <a:pt x="3739" y="10424"/>
                  <a:pt x="3954" y="10293"/>
                  <a:pt x="4085" y="10079"/>
                </a:cubicBezTo>
                <a:cubicBezTo>
                  <a:pt x="4228" y="9817"/>
                  <a:pt x="4251" y="9472"/>
                  <a:pt x="4228" y="9186"/>
                </a:cubicBezTo>
                <a:cubicBezTo>
                  <a:pt x="4216" y="8996"/>
                  <a:pt x="4168" y="8805"/>
                  <a:pt x="4109" y="8603"/>
                </a:cubicBezTo>
                <a:lnTo>
                  <a:pt x="4109" y="8591"/>
                </a:lnTo>
                <a:cubicBezTo>
                  <a:pt x="4239" y="8591"/>
                  <a:pt x="4394" y="8531"/>
                  <a:pt x="4525" y="8472"/>
                </a:cubicBezTo>
                <a:cubicBezTo>
                  <a:pt x="4716" y="8388"/>
                  <a:pt x="4906" y="8281"/>
                  <a:pt x="5049" y="8127"/>
                </a:cubicBezTo>
                <a:cubicBezTo>
                  <a:pt x="5287" y="7865"/>
                  <a:pt x="5371" y="7507"/>
                  <a:pt x="5371" y="7150"/>
                </a:cubicBezTo>
                <a:cubicBezTo>
                  <a:pt x="5371" y="6698"/>
                  <a:pt x="5240" y="6281"/>
                  <a:pt x="5252" y="5841"/>
                </a:cubicBezTo>
                <a:cubicBezTo>
                  <a:pt x="5263" y="5436"/>
                  <a:pt x="5430" y="5079"/>
                  <a:pt x="5656" y="4757"/>
                </a:cubicBezTo>
                <a:cubicBezTo>
                  <a:pt x="5716" y="4662"/>
                  <a:pt x="5787" y="4555"/>
                  <a:pt x="5859" y="4471"/>
                </a:cubicBezTo>
                <a:cubicBezTo>
                  <a:pt x="5918" y="4531"/>
                  <a:pt x="6002" y="4590"/>
                  <a:pt x="6061" y="4638"/>
                </a:cubicBezTo>
                <a:cubicBezTo>
                  <a:pt x="6335" y="4840"/>
                  <a:pt x="6680" y="4971"/>
                  <a:pt x="7026" y="5031"/>
                </a:cubicBezTo>
                <a:cubicBezTo>
                  <a:pt x="7119" y="5045"/>
                  <a:pt x="7215" y="5053"/>
                  <a:pt x="7310" y="5053"/>
                </a:cubicBezTo>
                <a:cubicBezTo>
                  <a:pt x="7544" y="5053"/>
                  <a:pt x="7779" y="5006"/>
                  <a:pt x="7990" y="4888"/>
                </a:cubicBezTo>
                <a:cubicBezTo>
                  <a:pt x="8204" y="4769"/>
                  <a:pt x="8359" y="4578"/>
                  <a:pt x="8442" y="4364"/>
                </a:cubicBezTo>
                <a:cubicBezTo>
                  <a:pt x="8692" y="4555"/>
                  <a:pt x="8978" y="4674"/>
                  <a:pt x="9288" y="4721"/>
                </a:cubicBezTo>
                <a:cubicBezTo>
                  <a:pt x="9343" y="4729"/>
                  <a:pt x="9401" y="4732"/>
                  <a:pt x="9460" y="4732"/>
                </a:cubicBezTo>
                <a:cubicBezTo>
                  <a:pt x="9784" y="4732"/>
                  <a:pt x="10150" y="4623"/>
                  <a:pt x="10371" y="4412"/>
                </a:cubicBezTo>
                <a:cubicBezTo>
                  <a:pt x="10490" y="4531"/>
                  <a:pt x="10609" y="4650"/>
                  <a:pt x="10740" y="4757"/>
                </a:cubicBezTo>
                <a:cubicBezTo>
                  <a:pt x="11145" y="5055"/>
                  <a:pt x="11633" y="5233"/>
                  <a:pt x="12133" y="5257"/>
                </a:cubicBezTo>
                <a:cubicBezTo>
                  <a:pt x="12169" y="5258"/>
                  <a:pt x="12207" y="5259"/>
                  <a:pt x="12245" y="5259"/>
                </a:cubicBezTo>
                <a:cubicBezTo>
                  <a:pt x="12547" y="5259"/>
                  <a:pt x="12906" y="5213"/>
                  <a:pt x="13181" y="5055"/>
                </a:cubicBezTo>
                <a:cubicBezTo>
                  <a:pt x="13253" y="5061"/>
                  <a:pt x="13321" y="5064"/>
                  <a:pt x="13388" y="5064"/>
                </a:cubicBezTo>
                <a:cubicBezTo>
                  <a:pt x="13455" y="5064"/>
                  <a:pt x="13520" y="5061"/>
                  <a:pt x="13586" y="5055"/>
                </a:cubicBezTo>
                <a:cubicBezTo>
                  <a:pt x="13919" y="5019"/>
                  <a:pt x="14241" y="4912"/>
                  <a:pt x="14479" y="4674"/>
                </a:cubicBezTo>
                <a:cubicBezTo>
                  <a:pt x="14657" y="4495"/>
                  <a:pt x="14753" y="4281"/>
                  <a:pt x="14753" y="4043"/>
                </a:cubicBezTo>
                <a:cubicBezTo>
                  <a:pt x="14872" y="3959"/>
                  <a:pt x="14967" y="3888"/>
                  <a:pt x="15074" y="3805"/>
                </a:cubicBezTo>
                <a:cubicBezTo>
                  <a:pt x="15598" y="3400"/>
                  <a:pt x="15884" y="2697"/>
                  <a:pt x="15658" y="2054"/>
                </a:cubicBezTo>
                <a:cubicBezTo>
                  <a:pt x="15550" y="1757"/>
                  <a:pt x="15348" y="1519"/>
                  <a:pt x="15086" y="1340"/>
                </a:cubicBezTo>
                <a:cubicBezTo>
                  <a:pt x="14788" y="1149"/>
                  <a:pt x="14431" y="1090"/>
                  <a:pt x="14098" y="1078"/>
                </a:cubicBezTo>
                <a:cubicBezTo>
                  <a:pt x="14046" y="1076"/>
                  <a:pt x="13993" y="1076"/>
                  <a:pt x="13940" y="1076"/>
                </a:cubicBezTo>
                <a:cubicBezTo>
                  <a:pt x="13586" y="1076"/>
                  <a:pt x="13224" y="1110"/>
                  <a:pt x="12872" y="1161"/>
                </a:cubicBezTo>
                <a:cubicBezTo>
                  <a:pt x="12907" y="971"/>
                  <a:pt x="12883" y="780"/>
                  <a:pt x="12800" y="590"/>
                </a:cubicBezTo>
                <a:cubicBezTo>
                  <a:pt x="12578" y="136"/>
                  <a:pt x="12057" y="0"/>
                  <a:pt x="11593" y="0"/>
                </a:cubicBezTo>
                <a:close/>
              </a:path>
            </a:pathLst>
          </a:custGeom>
          <a:solidFill>
            <a:srgbClr val="0A0A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5983;p62">
            <a:extLst>
              <a:ext uri="{FF2B5EF4-FFF2-40B4-BE49-F238E27FC236}">
                <a16:creationId xmlns:a16="http://schemas.microsoft.com/office/drawing/2014/main" id="{30D6C347-7CBB-4D06-BEE1-3469A8D36398}"/>
              </a:ext>
            </a:extLst>
          </p:cNvPr>
          <p:cNvSpPr/>
          <p:nvPr/>
        </p:nvSpPr>
        <p:spPr>
          <a:xfrm>
            <a:off x="2296408" y="3214606"/>
            <a:ext cx="240248" cy="166578"/>
          </a:xfrm>
          <a:custGeom>
            <a:avLst/>
            <a:gdLst/>
            <a:ahLst/>
            <a:cxnLst/>
            <a:rect l="l" t="t" r="r" b="b"/>
            <a:pathLst>
              <a:path w="6514" h="4800" extrusionOk="0">
                <a:moveTo>
                  <a:pt x="6502" y="0"/>
                </a:moveTo>
                <a:cubicBezTo>
                  <a:pt x="5906" y="24"/>
                  <a:pt x="5299" y="84"/>
                  <a:pt x="4704" y="167"/>
                </a:cubicBezTo>
                <a:cubicBezTo>
                  <a:pt x="4621" y="346"/>
                  <a:pt x="4537" y="524"/>
                  <a:pt x="4394" y="655"/>
                </a:cubicBezTo>
                <a:cubicBezTo>
                  <a:pt x="3966" y="1060"/>
                  <a:pt x="3156" y="858"/>
                  <a:pt x="2680" y="1215"/>
                </a:cubicBezTo>
                <a:cubicBezTo>
                  <a:pt x="2501" y="1334"/>
                  <a:pt x="2394" y="1536"/>
                  <a:pt x="2263" y="1703"/>
                </a:cubicBezTo>
                <a:cubicBezTo>
                  <a:pt x="2072" y="1947"/>
                  <a:pt x="1886" y="2035"/>
                  <a:pt x="1664" y="2035"/>
                </a:cubicBezTo>
                <a:cubicBezTo>
                  <a:pt x="1540" y="2035"/>
                  <a:pt x="1405" y="2008"/>
                  <a:pt x="1251" y="1965"/>
                </a:cubicBezTo>
                <a:cubicBezTo>
                  <a:pt x="1144" y="1941"/>
                  <a:pt x="1061" y="1929"/>
                  <a:pt x="953" y="1905"/>
                </a:cubicBezTo>
                <a:cubicBezTo>
                  <a:pt x="346" y="2655"/>
                  <a:pt x="72" y="3608"/>
                  <a:pt x="1" y="4513"/>
                </a:cubicBezTo>
                <a:cubicBezTo>
                  <a:pt x="1" y="4549"/>
                  <a:pt x="13" y="4560"/>
                  <a:pt x="25" y="4584"/>
                </a:cubicBezTo>
                <a:cubicBezTo>
                  <a:pt x="103" y="4718"/>
                  <a:pt x="244" y="4800"/>
                  <a:pt x="398" y="4800"/>
                </a:cubicBezTo>
                <a:cubicBezTo>
                  <a:pt x="409" y="4800"/>
                  <a:pt x="419" y="4799"/>
                  <a:pt x="430" y="4799"/>
                </a:cubicBezTo>
                <a:cubicBezTo>
                  <a:pt x="680" y="4763"/>
                  <a:pt x="799" y="4477"/>
                  <a:pt x="882" y="4239"/>
                </a:cubicBezTo>
                <a:cubicBezTo>
                  <a:pt x="965" y="3977"/>
                  <a:pt x="1037" y="3727"/>
                  <a:pt x="1120" y="3453"/>
                </a:cubicBezTo>
                <a:cubicBezTo>
                  <a:pt x="1156" y="3275"/>
                  <a:pt x="1251" y="3072"/>
                  <a:pt x="1442" y="3036"/>
                </a:cubicBezTo>
                <a:cubicBezTo>
                  <a:pt x="1453" y="3035"/>
                  <a:pt x="1464" y="3035"/>
                  <a:pt x="1475" y="3035"/>
                </a:cubicBezTo>
                <a:cubicBezTo>
                  <a:pt x="1573" y="3035"/>
                  <a:pt x="1676" y="3078"/>
                  <a:pt x="1751" y="3132"/>
                </a:cubicBezTo>
                <a:cubicBezTo>
                  <a:pt x="1965" y="3251"/>
                  <a:pt x="2156" y="3394"/>
                  <a:pt x="2382" y="3489"/>
                </a:cubicBezTo>
                <a:cubicBezTo>
                  <a:pt x="2466" y="3518"/>
                  <a:pt x="2558" y="3534"/>
                  <a:pt x="2647" y="3534"/>
                </a:cubicBezTo>
                <a:cubicBezTo>
                  <a:pt x="2810" y="3534"/>
                  <a:pt x="2964" y="3481"/>
                  <a:pt x="3049" y="3358"/>
                </a:cubicBezTo>
                <a:cubicBezTo>
                  <a:pt x="3216" y="3096"/>
                  <a:pt x="3001" y="2763"/>
                  <a:pt x="3120" y="2489"/>
                </a:cubicBezTo>
                <a:cubicBezTo>
                  <a:pt x="3221" y="2265"/>
                  <a:pt x="3521" y="2178"/>
                  <a:pt x="3784" y="2178"/>
                </a:cubicBezTo>
                <a:cubicBezTo>
                  <a:pt x="3801" y="2178"/>
                  <a:pt x="3818" y="2178"/>
                  <a:pt x="3835" y="2179"/>
                </a:cubicBezTo>
                <a:cubicBezTo>
                  <a:pt x="4120" y="2203"/>
                  <a:pt x="4406" y="2298"/>
                  <a:pt x="4692" y="2298"/>
                </a:cubicBezTo>
                <a:cubicBezTo>
                  <a:pt x="4990" y="2286"/>
                  <a:pt x="5299" y="2132"/>
                  <a:pt x="5323" y="1870"/>
                </a:cubicBezTo>
                <a:cubicBezTo>
                  <a:pt x="5347" y="1751"/>
                  <a:pt x="5287" y="1608"/>
                  <a:pt x="5252" y="1489"/>
                </a:cubicBezTo>
                <a:cubicBezTo>
                  <a:pt x="5228" y="1370"/>
                  <a:pt x="5228" y="1215"/>
                  <a:pt x="5323" y="1131"/>
                </a:cubicBezTo>
                <a:cubicBezTo>
                  <a:pt x="5371" y="1108"/>
                  <a:pt x="5442" y="1072"/>
                  <a:pt x="5525" y="1060"/>
                </a:cubicBezTo>
                <a:cubicBezTo>
                  <a:pt x="5942" y="953"/>
                  <a:pt x="6383" y="762"/>
                  <a:pt x="6490" y="381"/>
                </a:cubicBezTo>
                <a:cubicBezTo>
                  <a:pt x="6514" y="262"/>
                  <a:pt x="6502" y="119"/>
                  <a:pt x="6502" y="0"/>
                </a:cubicBezTo>
                <a:close/>
              </a:path>
            </a:pathLst>
          </a:custGeom>
          <a:solidFill>
            <a:srgbClr val="46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5" name="Google Shape;5984;p62">
            <a:extLst>
              <a:ext uri="{FF2B5EF4-FFF2-40B4-BE49-F238E27FC236}">
                <a16:creationId xmlns:a16="http://schemas.microsoft.com/office/drawing/2014/main" id="{1B254C6F-F7D0-4821-A86F-69AC8EAFAFD6}"/>
              </a:ext>
            </a:extLst>
          </p:cNvPr>
          <p:cNvSpPr/>
          <p:nvPr/>
        </p:nvSpPr>
        <p:spPr>
          <a:xfrm>
            <a:off x="2286339" y="3477522"/>
            <a:ext cx="137459" cy="155057"/>
          </a:xfrm>
          <a:custGeom>
            <a:avLst/>
            <a:gdLst/>
            <a:ahLst/>
            <a:cxnLst/>
            <a:rect l="l" t="t" r="r" b="b"/>
            <a:pathLst>
              <a:path w="3727" h="4468" extrusionOk="0">
                <a:moveTo>
                  <a:pt x="1408" y="1"/>
                </a:moveTo>
                <a:cubicBezTo>
                  <a:pt x="1300" y="1"/>
                  <a:pt x="1188" y="11"/>
                  <a:pt x="1072" y="32"/>
                </a:cubicBezTo>
                <a:cubicBezTo>
                  <a:pt x="798" y="92"/>
                  <a:pt x="524" y="247"/>
                  <a:pt x="322" y="521"/>
                </a:cubicBezTo>
                <a:cubicBezTo>
                  <a:pt x="95" y="842"/>
                  <a:pt x="0" y="1235"/>
                  <a:pt x="24" y="1604"/>
                </a:cubicBezTo>
                <a:cubicBezTo>
                  <a:pt x="24" y="2426"/>
                  <a:pt x="405" y="3211"/>
                  <a:pt x="1036" y="3771"/>
                </a:cubicBezTo>
                <a:cubicBezTo>
                  <a:pt x="1417" y="4104"/>
                  <a:pt x="1929" y="4426"/>
                  <a:pt x="2453" y="4462"/>
                </a:cubicBezTo>
                <a:cubicBezTo>
                  <a:pt x="2495" y="4466"/>
                  <a:pt x="2536" y="4468"/>
                  <a:pt x="2577" y="4468"/>
                </a:cubicBezTo>
                <a:cubicBezTo>
                  <a:pt x="3112" y="4468"/>
                  <a:pt x="3523" y="4111"/>
                  <a:pt x="3655" y="3569"/>
                </a:cubicBezTo>
                <a:cubicBezTo>
                  <a:pt x="3727" y="3295"/>
                  <a:pt x="3703" y="2973"/>
                  <a:pt x="3655" y="2699"/>
                </a:cubicBezTo>
                <a:cubicBezTo>
                  <a:pt x="3501" y="1554"/>
                  <a:pt x="2746" y="1"/>
                  <a:pt x="1408" y="1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6" name="Google Shape;5985;p62">
            <a:extLst>
              <a:ext uri="{FF2B5EF4-FFF2-40B4-BE49-F238E27FC236}">
                <a16:creationId xmlns:a16="http://schemas.microsoft.com/office/drawing/2014/main" id="{B95FD437-3F3D-473C-84D2-47CFDAB21634}"/>
              </a:ext>
            </a:extLst>
          </p:cNvPr>
          <p:cNvSpPr/>
          <p:nvPr/>
        </p:nvSpPr>
        <p:spPr>
          <a:xfrm>
            <a:off x="2312673" y="3519132"/>
            <a:ext cx="67641" cy="73572"/>
          </a:xfrm>
          <a:custGeom>
            <a:avLst/>
            <a:gdLst/>
            <a:ahLst/>
            <a:cxnLst/>
            <a:rect l="l" t="t" r="r" b="b"/>
            <a:pathLst>
              <a:path w="1834" h="2120" extrusionOk="0">
                <a:moveTo>
                  <a:pt x="560" y="0"/>
                </a:moveTo>
                <a:cubicBezTo>
                  <a:pt x="358" y="0"/>
                  <a:pt x="0" y="143"/>
                  <a:pt x="0" y="369"/>
                </a:cubicBezTo>
                <a:cubicBezTo>
                  <a:pt x="18" y="414"/>
                  <a:pt x="62" y="438"/>
                  <a:pt x="103" y="438"/>
                </a:cubicBezTo>
                <a:cubicBezTo>
                  <a:pt x="117" y="438"/>
                  <a:pt x="131" y="435"/>
                  <a:pt x="143" y="429"/>
                </a:cubicBezTo>
                <a:cubicBezTo>
                  <a:pt x="227" y="381"/>
                  <a:pt x="274" y="286"/>
                  <a:pt x="358" y="250"/>
                </a:cubicBezTo>
                <a:cubicBezTo>
                  <a:pt x="413" y="230"/>
                  <a:pt x="472" y="217"/>
                  <a:pt x="529" y="217"/>
                </a:cubicBezTo>
                <a:cubicBezTo>
                  <a:pt x="569" y="217"/>
                  <a:pt x="608" y="223"/>
                  <a:pt x="643" y="238"/>
                </a:cubicBezTo>
                <a:cubicBezTo>
                  <a:pt x="703" y="250"/>
                  <a:pt x="751" y="262"/>
                  <a:pt x="798" y="286"/>
                </a:cubicBezTo>
                <a:cubicBezTo>
                  <a:pt x="691" y="417"/>
                  <a:pt x="620" y="548"/>
                  <a:pt x="572" y="691"/>
                </a:cubicBezTo>
                <a:cubicBezTo>
                  <a:pt x="536" y="786"/>
                  <a:pt x="524" y="881"/>
                  <a:pt x="536" y="977"/>
                </a:cubicBezTo>
                <a:cubicBezTo>
                  <a:pt x="560" y="1084"/>
                  <a:pt x="572" y="1203"/>
                  <a:pt x="643" y="1274"/>
                </a:cubicBezTo>
                <a:cubicBezTo>
                  <a:pt x="662" y="1293"/>
                  <a:pt x="685" y="1301"/>
                  <a:pt x="707" y="1301"/>
                </a:cubicBezTo>
                <a:cubicBezTo>
                  <a:pt x="754" y="1301"/>
                  <a:pt x="798" y="1264"/>
                  <a:pt x="798" y="1215"/>
                </a:cubicBezTo>
                <a:cubicBezTo>
                  <a:pt x="810" y="1167"/>
                  <a:pt x="798" y="1131"/>
                  <a:pt x="774" y="1084"/>
                </a:cubicBezTo>
                <a:lnTo>
                  <a:pt x="774" y="1048"/>
                </a:lnTo>
                <a:lnTo>
                  <a:pt x="774" y="1036"/>
                </a:lnTo>
                <a:lnTo>
                  <a:pt x="774" y="977"/>
                </a:lnTo>
                <a:cubicBezTo>
                  <a:pt x="774" y="881"/>
                  <a:pt x="774" y="834"/>
                  <a:pt x="798" y="750"/>
                </a:cubicBezTo>
                <a:cubicBezTo>
                  <a:pt x="822" y="631"/>
                  <a:pt x="882" y="512"/>
                  <a:pt x="977" y="417"/>
                </a:cubicBezTo>
                <a:cubicBezTo>
                  <a:pt x="1060" y="488"/>
                  <a:pt x="1132" y="572"/>
                  <a:pt x="1191" y="667"/>
                </a:cubicBezTo>
                <a:cubicBezTo>
                  <a:pt x="1489" y="1048"/>
                  <a:pt x="1655" y="1560"/>
                  <a:pt x="1632" y="2048"/>
                </a:cubicBezTo>
                <a:cubicBezTo>
                  <a:pt x="1632" y="2096"/>
                  <a:pt x="1664" y="2120"/>
                  <a:pt x="1699" y="2120"/>
                </a:cubicBezTo>
                <a:cubicBezTo>
                  <a:pt x="1733" y="2120"/>
                  <a:pt x="1769" y="2096"/>
                  <a:pt x="1774" y="2048"/>
                </a:cubicBezTo>
                <a:cubicBezTo>
                  <a:pt x="1834" y="1441"/>
                  <a:pt x="1655" y="834"/>
                  <a:pt x="1251" y="369"/>
                </a:cubicBezTo>
                <a:cubicBezTo>
                  <a:pt x="1072" y="179"/>
                  <a:pt x="834" y="0"/>
                  <a:pt x="56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" name="Google Shape;5986;p62">
            <a:extLst>
              <a:ext uri="{FF2B5EF4-FFF2-40B4-BE49-F238E27FC236}">
                <a16:creationId xmlns:a16="http://schemas.microsoft.com/office/drawing/2014/main" id="{524ACB87-F3CD-4387-846B-5BC4690AB2FA}"/>
              </a:ext>
            </a:extLst>
          </p:cNvPr>
          <p:cNvSpPr/>
          <p:nvPr/>
        </p:nvSpPr>
        <p:spPr>
          <a:xfrm>
            <a:off x="2605551" y="3574762"/>
            <a:ext cx="131779" cy="50598"/>
          </a:xfrm>
          <a:custGeom>
            <a:avLst/>
            <a:gdLst/>
            <a:ahLst/>
            <a:cxnLst/>
            <a:rect l="l" t="t" r="r" b="b"/>
            <a:pathLst>
              <a:path w="3573" h="1458" extrusionOk="0">
                <a:moveTo>
                  <a:pt x="676" y="1"/>
                </a:moveTo>
                <a:cubicBezTo>
                  <a:pt x="594" y="1"/>
                  <a:pt x="514" y="12"/>
                  <a:pt x="430" y="40"/>
                </a:cubicBezTo>
                <a:cubicBezTo>
                  <a:pt x="1" y="195"/>
                  <a:pt x="620" y="1457"/>
                  <a:pt x="1727" y="1457"/>
                </a:cubicBezTo>
                <a:cubicBezTo>
                  <a:pt x="2811" y="1457"/>
                  <a:pt x="3573" y="624"/>
                  <a:pt x="3347" y="267"/>
                </a:cubicBezTo>
                <a:cubicBezTo>
                  <a:pt x="3318" y="224"/>
                  <a:pt x="3252" y="210"/>
                  <a:pt x="3154" y="210"/>
                </a:cubicBezTo>
                <a:cubicBezTo>
                  <a:pt x="2975" y="210"/>
                  <a:pt x="2687" y="255"/>
                  <a:pt x="2311" y="255"/>
                </a:cubicBezTo>
                <a:cubicBezTo>
                  <a:pt x="2207" y="255"/>
                  <a:pt x="2095" y="252"/>
                  <a:pt x="1977" y="243"/>
                </a:cubicBezTo>
                <a:cubicBezTo>
                  <a:pt x="1355" y="195"/>
                  <a:pt x="1010" y="1"/>
                  <a:pt x="6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8" name="Google Shape;5989;p62">
            <a:extLst>
              <a:ext uri="{FF2B5EF4-FFF2-40B4-BE49-F238E27FC236}">
                <a16:creationId xmlns:a16="http://schemas.microsoft.com/office/drawing/2014/main" id="{7038F7E2-BA48-4674-954B-135E094498B3}"/>
              </a:ext>
            </a:extLst>
          </p:cNvPr>
          <p:cNvSpPr/>
          <p:nvPr/>
        </p:nvSpPr>
        <p:spPr>
          <a:xfrm>
            <a:off x="2588438" y="3492237"/>
            <a:ext cx="31202" cy="44282"/>
          </a:xfrm>
          <a:custGeom>
            <a:avLst/>
            <a:gdLst/>
            <a:ahLst/>
            <a:cxnLst/>
            <a:rect l="l" t="t" r="r" b="b"/>
            <a:pathLst>
              <a:path w="846" h="1276" extrusionOk="0">
                <a:moveTo>
                  <a:pt x="430" y="0"/>
                </a:moveTo>
                <a:cubicBezTo>
                  <a:pt x="422" y="0"/>
                  <a:pt x="413" y="0"/>
                  <a:pt x="405" y="1"/>
                </a:cubicBezTo>
                <a:cubicBezTo>
                  <a:pt x="179" y="13"/>
                  <a:pt x="1" y="299"/>
                  <a:pt x="12" y="656"/>
                </a:cubicBezTo>
                <a:cubicBezTo>
                  <a:pt x="24" y="1006"/>
                  <a:pt x="218" y="1276"/>
                  <a:pt x="428" y="1276"/>
                </a:cubicBezTo>
                <a:cubicBezTo>
                  <a:pt x="432" y="1276"/>
                  <a:pt x="437" y="1276"/>
                  <a:pt x="441" y="1275"/>
                </a:cubicBezTo>
                <a:cubicBezTo>
                  <a:pt x="667" y="1263"/>
                  <a:pt x="846" y="978"/>
                  <a:pt x="834" y="620"/>
                </a:cubicBezTo>
                <a:cubicBezTo>
                  <a:pt x="834" y="288"/>
                  <a:pt x="636" y="0"/>
                  <a:pt x="43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9" name="Google Shape;5990;p62">
            <a:extLst>
              <a:ext uri="{FF2B5EF4-FFF2-40B4-BE49-F238E27FC236}">
                <a16:creationId xmlns:a16="http://schemas.microsoft.com/office/drawing/2014/main" id="{AB0EDD99-04CF-4339-AFED-84BD589A2A07}"/>
              </a:ext>
            </a:extLst>
          </p:cNvPr>
          <p:cNvSpPr/>
          <p:nvPr/>
        </p:nvSpPr>
        <p:spPr>
          <a:xfrm>
            <a:off x="2735560" y="3488975"/>
            <a:ext cx="25043" cy="36786"/>
          </a:xfrm>
          <a:custGeom>
            <a:avLst/>
            <a:gdLst/>
            <a:ahLst/>
            <a:cxnLst/>
            <a:rect l="l" t="t" r="r" b="b"/>
            <a:pathLst>
              <a:path w="679" h="1060" extrusionOk="0">
                <a:moveTo>
                  <a:pt x="322" y="0"/>
                </a:moveTo>
                <a:cubicBezTo>
                  <a:pt x="143" y="0"/>
                  <a:pt x="0" y="238"/>
                  <a:pt x="12" y="536"/>
                </a:cubicBezTo>
                <a:cubicBezTo>
                  <a:pt x="12" y="834"/>
                  <a:pt x="179" y="1060"/>
                  <a:pt x="357" y="1060"/>
                </a:cubicBezTo>
                <a:cubicBezTo>
                  <a:pt x="536" y="1060"/>
                  <a:pt x="679" y="822"/>
                  <a:pt x="667" y="524"/>
                </a:cubicBezTo>
                <a:cubicBezTo>
                  <a:pt x="655" y="226"/>
                  <a:pt x="500" y="0"/>
                  <a:pt x="322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" name="Google Shape;5991;p62">
            <a:extLst>
              <a:ext uri="{FF2B5EF4-FFF2-40B4-BE49-F238E27FC236}">
                <a16:creationId xmlns:a16="http://schemas.microsoft.com/office/drawing/2014/main" id="{58DFD64D-595B-40B4-ADD2-E7B45795EA82}"/>
              </a:ext>
            </a:extLst>
          </p:cNvPr>
          <p:cNvSpPr/>
          <p:nvPr/>
        </p:nvSpPr>
        <p:spPr>
          <a:xfrm>
            <a:off x="2571067" y="3391388"/>
            <a:ext cx="77562" cy="59274"/>
          </a:xfrm>
          <a:custGeom>
            <a:avLst/>
            <a:gdLst/>
            <a:ahLst/>
            <a:cxnLst/>
            <a:rect l="l" t="t" r="r" b="b"/>
            <a:pathLst>
              <a:path w="2103" h="1708" extrusionOk="0">
                <a:moveTo>
                  <a:pt x="1640" y="0"/>
                </a:moveTo>
                <a:cubicBezTo>
                  <a:pt x="1570" y="0"/>
                  <a:pt x="1501" y="15"/>
                  <a:pt x="1436" y="38"/>
                </a:cubicBezTo>
                <a:cubicBezTo>
                  <a:pt x="960" y="205"/>
                  <a:pt x="543" y="657"/>
                  <a:pt x="245" y="1098"/>
                </a:cubicBezTo>
                <a:lnTo>
                  <a:pt x="67" y="1419"/>
                </a:lnTo>
                <a:cubicBezTo>
                  <a:pt x="43" y="1455"/>
                  <a:pt x="19" y="1502"/>
                  <a:pt x="7" y="1562"/>
                </a:cubicBezTo>
                <a:cubicBezTo>
                  <a:pt x="0" y="1669"/>
                  <a:pt x="51" y="1708"/>
                  <a:pt x="130" y="1708"/>
                </a:cubicBezTo>
                <a:cubicBezTo>
                  <a:pt x="323" y="1708"/>
                  <a:pt x="681" y="1473"/>
                  <a:pt x="757" y="1431"/>
                </a:cubicBezTo>
                <a:cubicBezTo>
                  <a:pt x="948" y="1336"/>
                  <a:pt x="1138" y="1252"/>
                  <a:pt x="1329" y="1169"/>
                </a:cubicBezTo>
                <a:cubicBezTo>
                  <a:pt x="1650" y="1062"/>
                  <a:pt x="2007" y="919"/>
                  <a:pt x="2079" y="550"/>
                </a:cubicBezTo>
                <a:cubicBezTo>
                  <a:pt x="2103" y="395"/>
                  <a:pt x="2067" y="217"/>
                  <a:pt x="1948" y="121"/>
                </a:cubicBezTo>
                <a:cubicBezTo>
                  <a:pt x="1854" y="34"/>
                  <a:pt x="1747" y="0"/>
                  <a:pt x="164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5992;p62">
            <a:extLst>
              <a:ext uri="{FF2B5EF4-FFF2-40B4-BE49-F238E27FC236}">
                <a16:creationId xmlns:a16="http://schemas.microsoft.com/office/drawing/2014/main" id="{8338CB47-C584-45CF-8238-81336CCCB3CB}"/>
              </a:ext>
            </a:extLst>
          </p:cNvPr>
          <p:cNvSpPr/>
          <p:nvPr/>
        </p:nvSpPr>
        <p:spPr>
          <a:xfrm>
            <a:off x="2708304" y="3384794"/>
            <a:ext cx="66793" cy="44490"/>
          </a:xfrm>
          <a:custGeom>
            <a:avLst/>
            <a:gdLst/>
            <a:ahLst/>
            <a:cxnLst/>
            <a:rect l="l" t="t" r="r" b="b"/>
            <a:pathLst>
              <a:path w="1811" h="1282" extrusionOk="0">
                <a:moveTo>
                  <a:pt x="533" y="0"/>
                </a:moveTo>
                <a:cubicBezTo>
                  <a:pt x="415" y="0"/>
                  <a:pt x="285" y="43"/>
                  <a:pt x="168" y="133"/>
                </a:cubicBezTo>
                <a:cubicBezTo>
                  <a:pt x="49" y="228"/>
                  <a:pt x="1" y="383"/>
                  <a:pt x="13" y="514"/>
                </a:cubicBezTo>
                <a:cubicBezTo>
                  <a:pt x="37" y="823"/>
                  <a:pt x="358" y="907"/>
                  <a:pt x="620" y="966"/>
                </a:cubicBezTo>
                <a:cubicBezTo>
                  <a:pt x="799" y="1002"/>
                  <a:pt x="965" y="1049"/>
                  <a:pt x="1144" y="1109"/>
                </a:cubicBezTo>
                <a:cubicBezTo>
                  <a:pt x="1200" y="1133"/>
                  <a:pt x="1477" y="1281"/>
                  <a:pt x="1656" y="1281"/>
                </a:cubicBezTo>
                <a:cubicBezTo>
                  <a:pt x="1743" y="1281"/>
                  <a:pt x="1807" y="1246"/>
                  <a:pt x="1811" y="1145"/>
                </a:cubicBezTo>
                <a:cubicBezTo>
                  <a:pt x="1811" y="1097"/>
                  <a:pt x="1799" y="1049"/>
                  <a:pt x="1787" y="1026"/>
                </a:cubicBezTo>
                <a:cubicBezTo>
                  <a:pt x="1739" y="954"/>
                  <a:pt x="1692" y="859"/>
                  <a:pt x="1632" y="764"/>
                </a:cubicBezTo>
                <a:cubicBezTo>
                  <a:pt x="1406" y="430"/>
                  <a:pt x="1084" y="85"/>
                  <a:pt x="644" y="14"/>
                </a:cubicBezTo>
                <a:cubicBezTo>
                  <a:pt x="609" y="5"/>
                  <a:pt x="572" y="0"/>
                  <a:pt x="533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5993;p62">
            <a:extLst>
              <a:ext uri="{FF2B5EF4-FFF2-40B4-BE49-F238E27FC236}">
                <a16:creationId xmlns:a16="http://schemas.microsoft.com/office/drawing/2014/main" id="{4A145B71-B5AA-4425-91A5-2FAEB5601612}"/>
              </a:ext>
            </a:extLst>
          </p:cNvPr>
          <p:cNvSpPr/>
          <p:nvPr/>
        </p:nvSpPr>
        <p:spPr>
          <a:xfrm>
            <a:off x="2695580" y="3486059"/>
            <a:ext cx="48794" cy="78466"/>
          </a:xfrm>
          <a:custGeom>
            <a:avLst/>
            <a:gdLst/>
            <a:ahLst/>
            <a:cxnLst/>
            <a:rect l="l" t="t" r="r" b="b"/>
            <a:pathLst>
              <a:path w="1323" h="2261" extrusionOk="0">
                <a:moveTo>
                  <a:pt x="536" y="1"/>
                </a:moveTo>
                <a:cubicBezTo>
                  <a:pt x="522" y="1"/>
                  <a:pt x="506" y="4"/>
                  <a:pt x="489" y="13"/>
                </a:cubicBezTo>
                <a:cubicBezTo>
                  <a:pt x="417" y="36"/>
                  <a:pt x="370" y="120"/>
                  <a:pt x="322" y="179"/>
                </a:cubicBezTo>
                <a:cubicBezTo>
                  <a:pt x="298" y="239"/>
                  <a:pt x="251" y="298"/>
                  <a:pt x="215" y="358"/>
                </a:cubicBezTo>
                <a:cubicBezTo>
                  <a:pt x="155" y="489"/>
                  <a:pt x="96" y="620"/>
                  <a:pt x="72" y="751"/>
                </a:cubicBezTo>
                <a:cubicBezTo>
                  <a:pt x="36" y="906"/>
                  <a:pt x="13" y="1037"/>
                  <a:pt x="13" y="1191"/>
                </a:cubicBezTo>
                <a:cubicBezTo>
                  <a:pt x="13" y="1322"/>
                  <a:pt x="1" y="1489"/>
                  <a:pt x="72" y="1584"/>
                </a:cubicBezTo>
                <a:cubicBezTo>
                  <a:pt x="124" y="1680"/>
                  <a:pt x="221" y="1718"/>
                  <a:pt x="320" y="1718"/>
                </a:cubicBezTo>
                <a:cubicBezTo>
                  <a:pt x="357" y="1718"/>
                  <a:pt x="394" y="1713"/>
                  <a:pt x="429" y="1703"/>
                </a:cubicBezTo>
                <a:cubicBezTo>
                  <a:pt x="542" y="1681"/>
                  <a:pt x="655" y="1583"/>
                  <a:pt x="778" y="1583"/>
                </a:cubicBezTo>
                <a:cubicBezTo>
                  <a:pt x="785" y="1583"/>
                  <a:pt x="792" y="1584"/>
                  <a:pt x="798" y="1584"/>
                </a:cubicBezTo>
                <a:cubicBezTo>
                  <a:pt x="1084" y="1620"/>
                  <a:pt x="1156" y="1977"/>
                  <a:pt x="965" y="2168"/>
                </a:cubicBezTo>
                <a:cubicBezTo>
                  <a:pt x="926" y="2206"/>
                  <a:pt x="958" y="2261"/>
                  <a:pt x="997" y="2261"/>
                </a:cubicBezTo>
                <a:cubicBezTo>
                  <a:pt x="1006" y="2261"/>
                  <a:pt x="1016" y="2258"/>
                  <a:pt x="1025" y="2251"/>
                </a:cubicBezTo>
                <a:cubicBezTo>
                  <a:pt x="1239" y="2120"/>
                  <a:pt x="1322" y="1834"/>
                  <a:pt x="1191" y="1620"/>
                </a:cubicBezTo>
                <a:cubicBezTo>
                  <a:pt x="1096" y="1461"/>
                  <a:pt x="932" y="1387"/>
                  <a:pt x="763" y="1387"/>
                </a:cubicBezTo>
                <a:cubicBezTo>
                  <a:pt x="678" y="1387"/>
                  <a:pt x="592" y="1406"/>
                  <a:pt x="513" y="1441"/>
                </a:cubicBezTo>
                <a:cubicBezTo>
                  <a:pt x="453" y="1465"/>
                  <a:pt x="382" y="1513"/>
                  <a:pt x="310" y="1513"/>
                </a:cubicBezTo>
                <a:cubicBezTo>
                  <a:pt x="215" y="1513"/>
                  <a:pt x="215" y="1441"/>
                  <a:pt x="215" y="1382"/>
                </a:cubicBezTo>
                <a:cubicBezTo>
                  <a:pt x="215" y="1227"/>
                  <a:pt x="239" y="1060"/>
                  <a:pt x="263" y="918"/>
                </a:cubicBezTo>
                <a:cubicBezTo>
                  <a:pt x="298" y="763"/>
                  <a:pt x="346" y="632"/>
                  <a:pt x="406" y="501"/>
                </a:cubicBezTo>
                <a:cubicBezTo>
                  <a:pt x="429" y="429"/>
                  <a:pt x="477" y="370"/>
                  <a:pt x="501" y="310"/>
                </a:cubicBezTo>
                <a:cubicBezTo>
                  <a:pt x="536" y="251"/>
                  <a:pt x="596" y="179"/>
                  <a:pt x="608" y="96"/>
                </a:cubicBezTo>
                <a:cubicBezTo>
                  <a:pt x="617" y="41"/>
                  <a:pt x="584" y="1"/>
                  <a:pt x="536" y="1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4B5A2013-7F63-49DC-80B4-744074E0BF0C}"/>
              </a:ext>
            </a:extLst>
          </p:cNvPr>
          <p:cNvGrpSpPr/>
          <p:nvPr/>
        </p:nvGrpSpPr>
        <p:grpSpPr>
          <a:xfrm>
            <a:off x="3225497" y="3064197"/>
            <a:ext cx="754650" cy="1637417"/>
            <a:chOff x="1902225" y="1826942"/>
            <a:chExt cx="1074085" cy="2296057"/>
          </a:xfrm>
        </p:grpSpPr>
        <p:sp>
          <p:nvSpPr>
            <p:cNvPr id="134" name="Google Shape;5833;p62">
              <a:extLst>
                <a:ext uri="{FF2B5EF4-FFF2-40B4-BE49-F238E27FC236}">
                  <a16:creationId xmlns:a16="http://schemas.microsoft.com/office/drawing/2014/main" id="{4854F704-A4A1-4784-A43B-C1151BC84AAA}"/>
                </a:ext>
              </a:extLst>
            </p:cNvPr>
            <p:cNvSpPr/>
            <p:nvPr/>
          </p:nvSpPr>
          <p:spPr>
            <a:xfrm>
              <a:off x="2773176" y="3250222"/>
              <a:ext cx="203134" cy="270024"/>
            </a:xfrm>
            <a:custGeom>
              <a:avLst/>
              <a:gdLst/>
              <a:ahLst/>
              <a:cxnLst/>
              <a:rect l="l" t="t" r="r" b="b"/>
              <a:pathLst>
                <a:path w="4121" h="5478" extrusionOk="0">
                  <a:moveTo>
                    <a:pt x="1918" y="1"/>
                  </a:moveTo>
                  <a:cubicBezTo>
                    <a:pt x="1275" y="286"/>
                    <a:pt x="644" y="536"/>
                    <a:pt x="1" y="763"/>
                  </a:cubicBezTo>
                  <a:cubicBezTo>
                    <a:pt x="132" y="1048"/>
                    <a:pt x="501" y="1941"/>
                    <a:pt x="536" y="2382"/>
                  </a:cubicBezTo>
                  <a:cubicBezTo>
                    <a:pt x="655" y="2929"/>
                    <a:pt x="382" y="4334"/>
                    <a:pt x="525" y="4358"/>
                  </a:cubicBezTo>
                  <a:cubicBezTo>
                    <a:pt x="529" y="4359"/>
                    <a:pt x="534" y="4360"/>
                    <a:pt x="539" y="4360"/>
                  </a:cubicBezTo>
                  <a:cubicBezTo>
                    <a:pt x="730" y="4360"/>
                    <a:pt x="1024" y="3453"/>
                    <a:pt x="1013" y="3453"/>
                  </a:cubicBezTo>
                  <a:lnTo>
                    <a:pt x="1013" y="3453"/>
                  </a:lnTo>
                  <a:cubicBezTo>
                    <a:pt x="1060" y="3453"/>
                    <a:pt x="870" y="5061"/>
                    <a:pt x="1060" y="5108"/>
                  </a:cubicBezTo>
                  <a:cubicBezTo>
                    <a:pt x="1066" y="5109"/>
                    <a:pt x="1071" y="5110"/>
                    <a:pt x="1077" y="5110"/>
                  </a:cubicBezTo>
                  <a:cubicBezTo>
                    <a:pt x="1362" y="5110"/>
                    <a:pt x="1762" y="3620"/>
                    <a:pt x="1727" y="3608"/>
                  </a:cubicBezTo>
                  <a:lnTo>
                    <a:pt x="1727" y="3608"/>
                  </a:lnTo>
                  <a:cubicBezTo>
                    <a:pt x="1787" y="3608"/>
                    <a:pt x="1703" y="5465"/>
                    <a:pt x="1965" y="5477"/>
                  </a:cubicBezTo>
                  <a:cubicBezTo>
                    <a:pt x="1966" y="5477"/>
                    <a:pt x="1968" y="5477"/>
                    <a:pt x="1969" y="5477"/>
                  </a:cubicBezTo>
                  <a:cubicBezTo>
                    <a:pt x="2359" y="5477"/>
                    <a:pt x="2429" y="3703"/>
                    <a:pt x="2382" y="3549"/>
                  </a:cubicBezTo>
                  <a:lnTo>
                    <a:pt x="2382" y="3549"/>
                  </a:lnTo>
                  <a:cubicBezTo>
                    <a:pt x="2428" y="3688"/>
                    <a:pt x="2600" y="4979"/>
                    <a:pt x="2831" y="4979"/>
                  </a:cubicBezTo>
                  <a:cubicBezTo>
                    <a:pt x="2836" y="4979"/>
                    <a:pt x="2841" y="4979"/>
                    <a:pt x="2846" y="4977"/>
                  </a:cubicBezTo>
                  <a:cubicBezTo>
                    <a:pt x="3203" y="4894"/>
                    <a:pt x="3072" y="2834"/>
                    <a:pt x="2989" y="2691"/>
                  </a:cubicBezTo>
                  <a:lnTo>
                    <a:pt x="2989" y="2691"/>
                  </a:lnTo>
                  <a:cubicBezTo>
                    <a:pt x="3065" y="2767"/>
                    <a:pt x="3546" y="3475"/>
                    <a:pt x="3784" y="3475"/>
                  </a:cubicBezTo>
                  <a:cubicBezTo>
                    <a:pt x="3807" y="3475"/>
                    <a:pt x="3828" y="3468"/>
                    <a:pt x="3846" y="3453"/>
                  </a:cubicBezTo>
                  <a:cubicBezTo>
                    <a:pt x="4120" y="3215"/>
                    <a:pt x="2799" y="1239"/>
                    <a:pt x="2477" y="929"/>
                  </a:cubicBezTo>
                  <a:cubicBezTo>
                    <a:pt x="2334" y="703"/>
                    <a:pt x="2096" y="298"/>
                    <a:pt x="191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" name="Google Shape;5834;p62">
              <a:extLst>
                <a:ext uri="{FF2B5EF4-FFF2-40B4-BE49-F238E27FC236}">
                  <a16:creationId xmlns:a16="http://schemas.microsoft.com/office/drawing/2014/main" id="{FD75C0EA-FFE1-4289-8B96-14571F4A8754}"/>
                </a:ext>
              </a:extLst>
            </p:cNvPr>
            <p:cNvSpPr/>
            <p:nvPr/>
          </p:nvSpPr>
          <p:spPr>
            <a:xfrm>
              <a:off x="2588871" y="2673496"/>
              <a:ext cx="358652" cy="723515"/>
            </a:xfrm>
            <a:custGeom>
              <a:avLst/>
              <a:gdLst/>
              <a:ahLst/>
              <a:cxnLst/>
              <a:rect l="l" t="t" r="r" b="b"/>
              <a:pathLst>
                <a:path w="7276" h="14678" extrusionOk="0">
                  <a:moveTo>
                    <a:pt x="1293" y="0"/>
                  </a:moveTo>
                  <a:cubicBezTo>
                    <a:pt x="500" y="0"/>
                    <a:pt x="1" y="1758"/>
                    <a:pt x="108" y="3045"/>
                  </a:cubicBezTo>
                  <a:cubicBezTo>
                    <a:pt x="251" y="4592"/>
                    <a:pt x="1263" y="5378"/>
                    <a:pt x="2263" y="8653"/>
                  </a:cubicBezTo>
                  <a:cubicBezTo>
                    <a:pt x="2954" y="10915"/>
                    <a:pt x="3525" y="12939"/>
                    <a:pt x="3811" y="13963"/>
                  </a:cubicBezTo>
                  <a:cubicBezTo>
                    <a:pt x="3823" y="13998"/>
                    <a:pt x="3823" y="14034"/>
                    <a:pt x="3847" y="14070"/>
                  </a:cubicBezTo>
                  <a:cubicBezTo>
                    <a:pt x="3942" y="14475"/>
                    <a:pt x="4025" y="14677"/>
                    <a:pt x="4025" y="14677"/>
                  </a:cubicBezTo>
                  <a:cubicBezTo>
                    <a:pt x="4978" y="14558"/>
                    <a:pt x="7276" y="13939"/>
                    <a:pt x="7157" y="13427"/>
                  </a:cubicBezTo>
                  <a:lnTo>
                    <a:pt x="7026" y="12844"/>
                  </a:lnTo>
                  <a:cubicBezTo>
                    <a:pt x="7026" y="12820"/>
                    <a:pt x="7014" y="12784"/>
                    <a:pt x="7014" y="12760"/>
                  </a:cubicBezTo>
                  <a:cubicBezTo>
                    <a:pt x="5573" y="6581"/>
                    <a:pt x="2775" y="1175"/>
                    <a:pt x="1858" y="282"/>
                  </a:cubicBezTo>
                  <a:cubicBezTo>
                    <a:pt x="1658" y="86"/>
                    <a:pt x="1468" y="0"/>
                    <a:pt x="1293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" name="Google Shape;5835;p62">
              <a:extLst>
                <a:ext uri="{FF2B5EF4-FFF2-40B4-BE49-F238E27FC236}">
                  <a16:creationId xmlns:a16="http://schemas.microsoft.com/office/drawing/2014/main" id="{3A8FAD9B-CE93-4AFB-B29A-DBFA3E4CD408}"/>
                </a:ext>
              </a:extLst>
            </p:cNvPr>
            <p:cNvSpPr/>
            <p:nvPr/>
          </p:nvSpPr>
          <p:spPr>
            <a:xfrm>
              <a:off x="2777268" y="3302472"/>
              <a:ext cx="158525" cy="64573"/>
            </a:xfrm>
            <a:custGeom>
              <a:avLst/>
              <a:gdLst/>
              <a:ahLst/>
              <a:cxnLst/>
              <a:rect l="l" t="t" r="r" b="b"/>
              <a:pathLst>
                <a:path w="3216" h="1310" extrusionOk="0">
                  <a:moveTo>
                    <a:pt x="3204" y="0"/>
                  </a:moveTo>
                  <a:cubicBezTo>
                    <a:pt x="2644" y="203"/>
                    <a:pt x="2061" y="429"/>
                    <a:pt x="1489" y="643"/>
                  </a:cubicBezTo>
                  <a:cubicBezTo>
                    <a:pt x="989" y="822"/>
                    <a:pt x="477" y="1000"/>
                    <a:pt x="1" y="1203"/>
                  </a:cubicBezTo>
                  <a:cubicBezTo>
                    <a:pt x="25" y="1238"/>
                    <a:pt x="25" y="1274"/>
                    <a:pt x="37" y="1310"/>
                  </a:cubicBezTo>
                  <a:cubicBezTo>
                    <a:pt x="537" y="1143"/>
                    <a:pt x="1037" y="941"/>
                    <a:pt x="1525" y="738"/>
                  </a:cubicBezTo>
                  <a:cubicBezTo>
                    <a:pt x="2085" y="524"/>
                    <a:pt x="2656" y="310"/>
                    <a:pt x="3216" y="84"/>
                  </a:cubicBezTo>
                  <a:cubicBezTo>
                    <a:pt x="3216" y="60"/>
                    <a:pt x="3204" y="24"/>
                    <a:pt x="320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" name="Google Shape;5838;p62">
              <a:extLst>
                <a:ext uri="{FF2B5EF4-FFF2-40B4-BE49-F238E27FC236}">
                  <a16:creationId xmlns:a16="http://schemas.microsoft.com/office/drawing/2014/main" id="{728E0B72-5F0F-439A-85E0-05A8F45D49A9}"/>
                </a:ext>
              </a:extLst>
            </p:cNvPr>
            <p:cNvSpPr/>
            <p:nvPr/>
          </p:nvSpPr>
          <p:spPr>
            <a:xfrm>
              <a:off x="1902225" y="2064681"/>
              <a:ext cx="522402" cy="1033319"/>
            </a:xfrm>
            <a:custGeom>
              <a:avLst/>
              <a:gdLst/>
              <a:ahLst/>
              <a:cxnLst/>
              <a:rect l="l" t="t" r="r" b="b"/>
              <a:pathLst>
                <a:path w="10598" h="20963" extrusionOk="0">
                  <a:moveTo>
                    <a:pt x="3836" y="1"/>
                  </a:moveTo>
                  <a:cubicBezTo>
                    <a:pt x="3434" y="1"/>
                    <a:pt x="3034" y="160"/>
                    <a:pt x="2715" y="418"/>
                  </a:cubicBezTo>
                  <a:cubicBezTo>
                    <a:pt x="2263" y="787"/>
                    <a:pt x="1965" y="1311"/>
                    <a:pt x="1787" y="1858"/>
                  </a:cubicBezTo>
                  <a:cubicBezTo>
                    <a:pt x="1525" y="2692"/>
                    <a:pt x="1477" y="3632"/>
                    <a:pt x="1799" y="4454"/>
                  </a:cubicBezTo>
                  <a:cubicBezTo>
                    <a:pt x="2084" y="5144"/>
                    <a:pt x="2608" y="5716"/>
                    <a:pt x="3025" y="6359"/>
                  </a:cubicBezTo>
                  <a:cubicBezTo>
                    <a:pt x="3442" y="6990"/>
                    <a:pt x="3739" y="7764"/>
                    <a:pt x="3501" y="8478"/>
                  </a:cubicBezTo>
                  <a:cubicBezTo>
                    <a:pt x="3370" y="8883"/>
                    <a:pt x="3073" y="9216"/>
                    <a:pt x="2775" y="9526"/>
                  </a:cubicBezTo>
                  <a:cubicBezTo>
                    <a:pt x="2203" y="10097"/>
                    <a:pt x="1549" y="10609"/>
                    <a:pt x="1179" y="11324"/>
                  </a:cubicBezTo>
                  <a:cubicBezTo>
                    <a:pt x="810" y="12038"/>
                    <a:pt x="810" y="13038"/>
                    <a:pt x="1430" y="13526"/>
                  </a:cubicBezTo>
                  <a:cubicBezTo>
                    <a:pt x="1727" y="13765"/>
                    <a:pt x="2156" y="13907"/>
                    <a:pt x="2299" y="14276"/>
                  </a:cubicBezTo>
                  <a:cubicBezTo>
                    <a:pt x="2394" y="14586"/>
                    <a:pt x="2215" y="14919"/>
                    <a:pt x="2025" y="15181"/>
                  </a:cubicBezTo>
                  <a:cubicBezTo>
                    <a:pt x="1620" y="15717"/>
                    <a:pt x="1084" y="16146"/>
                    <a:pt x="691" y="16670"/>
                  </a:cubicBezTo>
                  <a:cubicBezTo>
                    <a:pt x="287" y="17205"/>
                    <a:pt x="1" y="17896"/>
                    <a:pt x="191" y="18527"/>
                  </a:cubicBezTo>
                  <a:cubicBezTo>
                    <a:pt x="394" y="19170"/>
                    <a:pt x="1001" y="19599"/>
                    <a:pt x="1620" y="19837"/>
                  </a:cubicBezTo>
                  <a:cubicBezTo>
                    <a:pt x="2027" y="20002"/>
                    <a:pt x="2467" y="20111"/>
                    <a:pt x="2902" y="20111"/>
                  </a:cubicBezTo>
                  <a:cubicBezTo>
                    <a:pt x="3154" y="20111"/>
                    <a:pt x="3404" y="20075"/>
                    <a:pt x="3644" y="19991"/>
                  </a:cubicBezTo>
                  <a:cubicBezTo>
                    <a:pt x="3788" y="19940"/>
                    <a:pt x="3941" y="19880"/>
                    <a:pt x="4088" y="19880"/>
                  </a:cubicBezTo>
                  <a:cubicBezTo>
                    <a:pt x="4111" y="19880"/>
                    <a:pt x="4133" y="19881"/>
                    <a:pt x="4156" y="19884"/>
                  </a:cubicBezTo>
                  <a:cubicBezTo>
                    <a:pt x="4382" y="19920"/>
                    <a:pt x="4525" y="20122"/>
                    <a:pt x="4692" y="20289"/>
                  </a:cubicBezTo>
                  <a:cubicBezTo>
                    <a:pt x="5144" y="20741"/>
                    <a:pt x="5787" y="20962"/>
                    <a:pt x="6430" y="20962"/>
                  </a:cubicBezTo>
                  <a:cubicBezTo>
                    <a:pt x="6651" y="20962"/>
                    <a:pt x="6872" y="20936"/>
                    <a:pt x="7085" y="20884"/>
                  </a:cubicBezTo>
                  <a:cubicBezTo>
                    <a:pt x="7918" y="20670"/>
                    <a:pt x="8633" y="20099"/>
                    <a:pt x="9121" y="19396"/>
                  </a:cubicBezTo>
                  <a:cubicBezTo>
                    <a:pt x="9740" y="18551"/>
                    <a:pt x="10050" y="17444"/>
                    <a:pt x="9823" y="16432"/>
                  </a:cubicBezTo>
                  <a:cubicBezTo>
                    <a:pt x="9597" y="15408"/>
                    <a:pt x="8788" y="14503"/>
                    <a:pt x="7740" y="14336"/>
                  </a:cubicBezTo>
                  <a:lnTo>
                    <a:pt x="7740" y="14336"/>
                  </a:lnTo>
                  <a:cubicBezTo>
                    <a:pt x="7806" y="14347"/>
                    <a:pt x="7873" y="14352"/>
                    <a:pt x="7939" y="14352"/>
                  </a:cubicBezTo>
                  <a:cubicBezTo>
                    <a:pt x="8397" y="14352"/>
                    <a:pt x="8851" y="14112"/>
                    <a:pt x="9204" y="13800"/>
                  </a:cubicBezTo>
                  <a:cubicBezTo>
                    <a:pt x="10109" y="13014"/>
                    <a:pt x="10597" y="11645"/>
                    <a:pt x="10073" y="10574"/>
                  </a:cubicBezTo>
                  <a:cubicBezTo>
                    <a:pt x="9526" y="9419"/>
                    <a:pt x="8145" y="9002"/>
                    <a:pt x="6906" y="8704"/>
                  </a:cubicBezTo>
                  <a:cubicBezTo>
                    <a:pt x="7371" y="8335"/>
                    <a:pt x="7835" y="7954"/>
                    <a:pt x="8157" y="7454"/>
                  </a:cubicBezTo>
                  <a:cubicBezTo>
                    <a:pt x="9002" y="6180"/>
                    <a:pt x="8692" y="4406"/>
                    <a:pt x="7847" y="3144"/>
                  </a:cubicBezTo>
                  <a:cubicBezTo>
                    <a:pt x="7359" y="2418"/>
                    <a:pt x="6704" y="1799"/>
                    <a:pt x="6013" y="1263"/>
                  </a:cubicBezTo>
                  <a:cubicBezTo>
                    <a:pt x="5656" y="989"/>
                    <a:pt x="5299" y="727"/>
                    <a:pt x="4930" y="477"/>
                  </a:cubicBezTo>
                  <a:cubicBezTo>
                    <a:pt x="4644" y="287"/>
                    <a:pt x="4382" y="49"/>
                    <a:pt x="4025" y="13"/>
                  </a:cubicBezTo>
                  <a:cubicBezTo>
                    <a:pt x="3962" y="5"/>
                    <a:pt x="3899" y="1"/>
                    <a:pt x="3836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" name="Google Shape;5839;p62">
              <a:extLst>
                <a:ext uri="{FF2B5EF4-FFF2-40B4-BE49-F238E27FC236}">
                  <a16:creationId xmlns:a16="http://schemas.microsoft.com/office/drawing/2014/main" id="{84281A54-74A7-4696-9E28-EB7211C653F1}"/>
                </a:ext>
              </a:extLst>
            </p:cNvPr>
            <p:cNvSpPr/>
            <p:nvPr/>
          </p:nvSpPr>
          <p:spPr>
            <a:xfrm>
              <a:off x="2020182" y="2065174"/>
              <a:ext cx="404445" cy="1033417"/>
            </a:xfrm>
            <a:custGeom>
              <a:avLst/>
              <a:gdLst/>
              <a:ahLst/>
              <a:cxnLst/>
              <a:rect l="l" t="t" r="r" b="b"/>
              <a:pathLst>
                <a:path w="8205" h="20965" extrusionOk="0">
                  <a:moveTo>
                    <a:pt x="1540" y="1"/>
                  </a:moveTo>
                  <a:cubicBezTo>
                    <a:pt x="1328" y="1"/>
                    <a:pt x="1105" y="36"/>
                    <a:pt x="918" y="98"/>
                  </a:cubicBezTo>
                  <a:cubicBezTo>
                    <a:pt x="870" y="158"/>
                    <a:pt x="822" y="229"/>
                    <a:pt x="775" y="289"/>
                  </a:cubicBezTo>
                  <a:cubicBezTo>
                    <a:pt x="287" y="1074"/>
                    <a:pt x="84" y="2051"/>
                    <a:pt x="37" y="2967"/>
                  </a:cubicBezTo>
                  <a:cubicBezTo>
                    <a:pt x="1" y="3860"/>
                    <a:pt x="299" y="4765"/>
                    <a:pt x="739" y="5539"/>
                  </a:cubicBezTo>
                  <a:cubicBezTo>
                    <a:pt x="930" y="5896"/>
                    <a:pt x="1156" y="6242"/>
                    <a:pt x="1418" y="6551"/>
                  </a:cubicBezTo>
                  <a:cubicBezTo>
                    <a:pt x="1632" y="6813"/>
                    <a:pt x="1846" y="7028"/>
                    <a:pt x="2049" y="7301"/>
                  </a:cubicBezTo>
                  <a:cubicBezTo>
                    <a:pt x="2227" y="7551"/>
                    <a:pt x="2370" y="7825"/>
                    <a:pt x="2418" y="8123"/>
                  </a:cubicBezTo>
                  <a:cubicBezTo>
                    <a:pt x="2477" y="8492"/>
                    <a:pt x="2418" y="8861"/>
                    <a:pt x="2323" y="9218"/>
                  </a:cubicBezTo>
                  <a:cubicBezTo>
                    <a:pt x="2085" y="10052"/>
                    <a:pt x="1596" y="10814"/>
                    <a:pt x="1418" y="11659"/>
                  </a:cubicBezTo>
                  <a:cubicBezTo>
                    <a:pt x="1227" y="12492"/>
                    <a:pt x="1287" y="13493"/>
                    <a:pt x="1823" y="14207"/>
                  </a:cubicBezTo>
                  <a:cubicBezTo>
                    <a:pt x="2025" y="14481"/>
                    <a:pt x="2311" y="14755"/>
                    <a:pt x="2358" y="15124"/>
                  </a:cubicBezTo>
                  <a:cubicBezTo>
                    <a:pt x="2406" y="15540"/>
                    <a:pt x="2192" y="15933"/>
                    <a:pt x="2001" y="16291"/>
                  </a:cubicBezTo>
                  <a:cubicBezTo>
                    <a:pt x="1775" y="16672"/>
                    <a:pt x="1549" y="17064"/>
                    <a:pt x="1418" y="17493"/>
                  </a:cubicBezTo>
                  <a:cubicBezTo>
                    <a:pt x="1287" y="17910"/>
                    <a:pt x="1239" y="18338"/>
                    <a:pt x="1287" y="18791"/>
                  </a:cubicBezTo>
                  <a:cubicBezTo>
                    <a:pt x="1311" y="19172"/>
                    <a:pt x="1418" y="19553"/>
                    <a:pt x="1596" y="19886"/>
                  </a:cubicBezTo>
                  <a:cubicBezTo>
                    <a:pt x="1626" y="19880"/>
                    <a:pt x="1653" y="19877"/>
                    <a:pt x="1680" y="19877"/>
                  </a:cubicBezTo>
                  <a:cubicBezTo>
                    <a:pt x="1706" y="19877"/>
                    <a:pt x="1733" y="19880"/>
                    <a:pt x="1763" y="19886"/>
                  </a:cubicBezTo>
                  <a:cubicBezTo>
                    <a:pt x="1989" y="19922"/>
                    <a:pt x="2132" y="20124"/>
                    <a:pt x="2299" y="20291"/>
                  </a:cubicBezTo>
                  <a:cubicBezTo>
                    <a:pt x="2751" y="20743"/>
                    <a:pt x="3394" y="20964"/>
                    <a:pt x="4037" y="20964"/>
                  </a:cubicBezTo>
                  <a:cubicBezTo>
                    <a:pt x="4258" y="20964"/>
                    <a:pt x="4479" y="20938"/>
                    <a:pt x="4692" y="20886"/>
                  </a:cubicBezTo>
                  <a:cubicBezTo>
                    <a:pt x="5525" y="20684"/>
                    <a:pt x="6240" y="20101"/>
                    <a:pt x="6728" y="19398"/>
                  </a:cubicBezTo>
                  <a:cubicBezTo>
                    <a:pt x="7347" y="18553"/>
                    <a:pt x="7657" y="17445"/>
                    <a:pt x="7430" y="16433"/>
                  </a:cubicBezTo>
                  <a:cubicBezTo>
                    <a:pt x="7204" y="15421"/>
                    <a:pt x="6395" y="14493"/>
                    <a:pt x="5347" y="14326"/>
                  </a:cubicBezTo>
                  <a:lnTo>
                    <a:pt x="5347" y="14326"/>
                  </a:lnTo>
                  <a:cubicBezTo>
                    <a:pt x="5413" y="14337"/>
                    <a:pt x="5480" y="14342"/>
                    <a:pt x="5546" y="14342"/>
                  </a:cubicBezTo>
                  <a:cubicBezTo>
                    <a:pt x="6004" y="14342"/>
                    <a:pt x="6458" y="14102"/>
                    <a:pt x="6811" y="13790"/>
                  </a:cubicBezTo>
                  <a:cubicBezTo>
                    <a:pt x="7716" y="12993"/>
                    <a:pt x="8204" y="11623"/>
                    <a:pt x="7680" y="10552"/>
                  </a:cubicBezTo>
                  <a:cubicBezTo>
                    <a:pt x="7133" y="9409"/>
                    <a:pt x="5752" y="8992"/>
                    <a:pt x="4513" y="8694"/>
                  </a:cubicBezTo>
                  <a:cubicBezTo>
                    <a:pt x="4978" y="8325"/>
                    <a:pt x="5442" y="7932"/>
                    <a:pt x="5764" y="7444"/>
                  </a:cubicBezTo>
                  <a:cubicBezTo>
                    <a:pt x="6609" y="6170"/>
                    <a:pt x="6299" y="4396"/>
                    <a:pt x="5454" y="3134"/>
                  </a:cubicBezTo>
                  <a:cubicBezTo>
                    <a:pt x="4966" y="2408"/>
                    <a:pt x="4311" y="1789"/>
                    <a:pt x="3620" y="1253"/>
                  </a:cubicBezTo>
                  <a:cubicBezTo>
                    <a:pt x="3263" y="979"/>
                    <a:pt x="2906" y="717"/>
                    <a:pt x="2537" y="467"/>
                  </a:cubicBezTo>
                  <a:cubicBezTo>
                    <a:pt x="2251" y="277"/>
                    <a:pt x="1989" y="39"/>
                    <a:pt x="1632" y="3"/>
                  </a:cubicBezTo>
                  <a:cubicBezTo>
                    <a:pt x="1602" y="1"/>
                    <a:pt x="1571" y="1"/>
                    <a:pt x="1540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" name="Google Shape;5840;p62">
              <a:extLst>
                <a:ext uri="{FF2B5EF4-FFF2-40B4-BE49-F238E27FC236}">
                  <a16:creationId xmlns:a16="http://schemas.microsoft.com/office/drawing/2014/main" id="{A66CD3A7-FDF6-49B2-BE69-C9F30DA9F4DF}"/>
                </a:ext>
              </a:extLst>
            </p:cNvPr>
            <p:cNvSpPr/>
            <p:nvPr/>
          </p:nvSpPr>
          <p:spPr>
            <a:xfrm>
              <a:off x="1910457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72" y="1869"/>
                    <a:pt x="20872" y="1203"/>
                  </a:cubicBezTo>
                  <a:cubicBezTo>
                    <a:pt x="20872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" name="Google Shape;5841;p62">
              <a:extLst>
                <a:ext uri="{FF2B5EF4-FFF2-40B4-BE49-F238E27FC236}">
                  <a16:creationId xmlns:a16="http://schemas.microsoft.com/office/drawing/2014/main" id="{6FC0C202-48B9-44AB-B8A3-F95DFFEBCE32}"/>
                </a:ext>
              </a:extLst>
            </p:cNvPr>
            <p:cNvSpPr/>
            <p:nvPr/>
          </p:nvSpPr>
          <p:spPr>
            <a:xfrm>
              <a:off x="2468597" y="3407515"/>
              <a:ext cx="1775" cy="641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5842;p62">
              <a:extLst>
                <a:ext uri="{FF2B5EF4-FFF2-40B4-BE49-F238E27FC236}">
                  <a16:creationId xmlns:a16="http://schemas.microsoft.com/office/drawing/2014/main" id="{BEB08F9B-0B59-43DF-BEE8-9D85EE78A037}"/>
                </a:ext>
              </a:extLst>
            </p:cNvPr>
            <p:cNvSpPr/>
            <p:nvPr/>
          </p:nvSpPr>
          <p:spPr>
            <a:xfrm>
              <a:off x="2465048" y="3338259"/>
              <a:ext cx="236012" cy="637993"/>
            </a:xfrm>
            <a:custGeom>
              <a:avLst/>
              <a:gdLst/>
              <a:ahLst/>
              <a:cxnLst/>
              <a:rect l="l" t="t" r="r" b="b"/>
              <a:pathLst>
                <a:path w="4788" h="12943" extrusionOk="0">
                  <a:moveTo>
                    <a:pt x="4763" y="0"/>
                  </a:moveTo>
                  <a:cubicBezTo>
                    <a:pt x="3942" y="179"/>
                    <a:pt x="3096" y="262"/>
                    <a:pt x="2251" y="310"/>
                  </a:cubicBezTo>
                  <a:cubicBezTo>
                    <a:pt x="1608" y="346"/>
                    <a:pt x="965" y="358"/>
                    <a:pt x="322" y="358"/>
                  </a:cubicBezTo>
                  <a:cubicBezTo>
                    <a:pt x="370" y="2572"/>
                    <a:pt x="13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120" y="6501"/>
                    <a:pt x="4537" y="3560"/>
                  </a:cubicBezTo>
                  <a:cubicBezTo>
                    <a:pt x="4644" y="2822"/>
                    <a:pt x="4728" y="1548"/>
                    <a:pt x="4787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5843;p62">
              <a:extLst>
                <a:ext uri="{FF2B5EF4-FFF2-40B4-BE49-F238E27FC236}">
                  <a16:creationId xmlns:a16="http://schemas.microsoft.com/office/drawing/2014/main" id="{39A4BE86-B667-44A8-98B6-D3CB2400DF48}"/>
                </a:ext>
              </a:extLst>
            </p:cNvPr>
            <p:cNvSpPr/>
            <p:nvPr/>
          </p:nvSpPr>
          <p:spPr>
            <a:xfrm>
              <a:off x="2479737" y="3338259"/>
              <a:ext cx="222457" cy="164982"/>
            </a:xfrm>
            <a:custGeom>
              <a:avLst/>
              <a:gdLst/>
              <a:ahLst/>
              <a:cxnLst/>
              <a:rect l="l" t="t" r="r" b="b"/>
              <a:pathLst>
                <a:path w="4513" h="3347" extrusionOk="0">
                  <a:moveTo>
                    <a:pt x="4477" y="0"/>
                  </a:moveTo>
                  <a:cubicBezTo>
                    <a:pt x="3656" y="179"/>
                    <a:pt x="2810" y="274"/>
                    <a:pt x="1965" y="310"/>
                  </a:cubicBezTo>
                  <a:cubicBezTo>
                    <a:pt x="1322" y="346"/>
                    <a:pt x="679" y="358"/>
                    <a:pt x="48" y="358"/>
                  </a:cubicBezTo>
                  <a:cubicBezTo>
                    <a:pt x="60" y="989"/>
                    <a:pt x="24" y="2072"/>
                    <a:pt x="1" y="3346"/>
                  </a:cubicBezTo>
                  <a:cubicBezTo>
                    <a:pt x="655" y="3334"/>
                    <a:pt x="1322" y="3322"/>
                    <a:pt x="1977" y="3263"/>
                  </a:cubicBezTo>
                  <a:cubicBezTo>
                    <a:pt x="2620" y="3203"/>
                    <a:pt x="3263" y="3132"/>
                    <a:pt x="3882" y="3025"/>
                  </a:cubicBezTo>
                  <a:cubicBezTo>
                    <a:pt x="4037" y="3013"/>
                    <a:pt x="4180" y="2977"/>
                    <a:pt x="4334" y="2953"/>
                  </a:cubicBezTo>
                  <a:cubicBezTo>
                    <a:pt x="4406" y="2203"/>
                    <a:pt x="4465" y="1179"/>
                    <a:pt x="4513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5844;p62">
              <a:extLst>
                <a:ext uri="{FF2B5EF4-FFF2-40B4-BE49-F238E27FC236}">
                  <a16:creationId xmlns:a16="http://schemas.microsoft.com/office/drawing/2014/main" id="{80D2C89B-16FF-4311-A036-579B656636A7}"/>
                </a:ext>
              </a:extLst>
            </p:cNvPr>
            <p:cNvSpPr/>
            <p:nvPr/>
          </p:nvSpPr>
          <p:spPr>
            <a:xfrm>
              <a:off x="2465048" y="3714461"/>
              <a:ext cx="199585" cy="262384"/>
            </a:xfrm>
            <a:custGeom>
              <a:avLst/>
              <a:gdLst/>
              <a:ahLst/>
              <a:cxnLst/>
              <a:rect l="l" t="t" r="r" b="b"/>
              <a:pathLst>
                <a:path w="4049" h="5323" extrusionOk="0">
                  <a:moveTo>
                    <a:pt x="4049" y="0"/>
                  </a:moveTo>
                  <a:lnTo>
                    <a:pt x="4049" y="0"/>
                  </a:lnTo>
                  <a:cubicBezTo>
                    <a:pt x="3289" y="42"/>
                    <a:pt x="2529" y="60"/>
                    <a:pt x="1771" y="60"/>
                  </a:cubicBezTo>
                  <a:cubicBezTo>
                    <a:pt x="1235" y="60"/>
                    <a:pt x="700" y="51"/>
                    <a:pt x="168" y="36"/>
                  </a:cubicBezTo>
                  <a:cubicBezTo>
                    <a:pt x="144" y="286"/>
                    <a:pt x="144" y="536"/>
                    <a:pt x="132" y="798"/>
                  </a:cubicBezTo>
                  <a:lnTo>
                    <a:pt x="132" y="881"/>
                  </a:lnTo>
                  <a:cubicBezTo>
                    <a:pt x="132" y="1012"/>
                    <a:pt x="120" y="1167"/>
                    <a:pt x="120" y="1298"/>
                  </a:cubicBezTo>
                  <a:lnTo>
                    <a:pt x="120" y="1405"/>
                  </a:lnTo>
                  <a:cubicBezTo>
                    <a:pt x="60" y="3060"/>
                    <a:pt x="13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644" y="3441"/>
                    <a:pt x="3894" y="1239"/>
                  </a:cubicBezTo>
                  <a:cubicBezTo>
                    <a:pt x="3894" y="1215"/>
                    <a:pt x="3918" y="1179"/>
                    <a:pt x="3918" y="1155"/>
                  </a:cubicBezTo>
                  <a:cubicBezTo>
                    <a:pt x="3930" y="1012"/>
                    <a:pt x="3942" y="893"/>
                    <a:pt x="3954" y="762"/>
                  </a:cubicBezTo>
                  <a:cubicBezTo>
                    <a:pt x="3954" y="739"/>
                    <a:pt x="3954" y="703"/>
                    <a:pt x="3978" y="691"/>
                  </a:cubicBezTo>
                  <a:cubicBezTo>
                    <a:pt x="4001" y="465"/>
                    <a:pt x="4013" y="227"/>
                    <a:pt x="4049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5845;p62">
              <a:extLst>
                <a:ext uri="{FF2B5EF4-FFF2-40B4-BE49-F238E27FC236}">
                  <a16:creationId xmlns:a16="http://schemas.microsoft.com/office/drawing/2014/main" id="{45276A8B-0997-4F49-A9EB-80DFC9F39EC8}"/>
                </a:ext>
              </a:extLst>
            </p:cNvPr>
            <p:cNvSpPr/>
            <p:nvPr/>
          </p:nvSpPr>
          <p:spPr>
            <a:xfrm>
              <a:off x="2471506" y="3749065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04" y="13"/>
                    <a:pt x="3573" y="37"/>
                    <a:pt x="3430" y="60"/>
                  </a:cubicBezTo>
                  <a:cubicBezTo>
                    <a:pt x="2770" y="143"/>
                    <a:pt x="2117" y="176"/>
                    <a:pt x="1466" y="176"/>
                  </a:cubicBezTo>
                  <a:cubicBezTo>
                    <a:pt x="1271" y="176"/>
                    <a:pt x="1076" y="173"/>
                    <a:pt x="882" y="167"/>
                  </a:cubicBezTo>
                  <a:cubicBezTo>
                    <a:pt x="584" y="144"/>
                    <a:pt x="298" y="132"/>
                    <a:pt x="1" y="108"/>
                  </a:cubicBezTo>
                  <a:lnTo>
                    <a:pt x="1" y="179"/>
                  </a:lnTo>
                  <a:cubicBezTo>
                    <a:pt x="479" y="224"/>
                    <a:pt x="956" y="245"/>
                    <a:pt x="1431" y="245"/>
                  </a:cubicBezTo>
                  <a:cubicBezTo>
                    <a:pt x="2233" y="245"/>
                    <a:pt x="3030" y="184"/>
                    <a:pt x="3823" y="72"/>
                  </a:cubicBezTo>
                  <a:cubicBezTo>
                    <a:pt x="3823" y="48"/>
                    <a:pt x="3823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5846;p62">
              <a:extLst>
                <a:ext uri="{FF2B5EF4-FFF2-40B4-BE49-F238E27FC236}">
                  <a16:creationId xmlns:a16="http://schemas.microsoft.com/office/drawing/2014/main" id="{75785444-C463-4D85-A809-A385865359A5}"/>
                </a:ext>
              </a:extLst>
            </p:cNvPr>
            <p:cNvSpPr/>
            <p:nvPr/>
          </p:nvSpPr>
          <p:spPr>
            <a:xfrm>
              <a:off x="2470372" y="3772577"/>
              <a:ext cx="186671" cy="15133"/>
            </a:xfrm>
            <a:custGeom>
              <a:avLst/>
              <a:gdLst/>
              <a:ahLst/>
              <a:cxnLst/>
              <a:rect l="l" t="t" r="r" b="b"/>
              <a:pathLst>
                <a:path w="3787" h="307" extrusionOk="0">
                  <a:moveTo>
                    <a:pt x="3786" y="0"/>
                  </a:moveTo>
                  <a:cubicBezTo>
                    <a:pt x="3608" y="36"/>
                    <a:pt x="3453" y="60"/>
                    <a:pt x="3274" y="95"/>
                  </a:cubicBezTo>
                  <a:cubicBezTo>
                    <a:pt x="2655" y="179"/>
                    <a:pt x="2048" y="214"/>
                    <a:pt x="1429" y="214"/>
                  </a:cubicBezTo>
                  <a:cubicBezTo>
                    <a:pt x="1107" y="214"/>
                    <a:pt x="810" y="191"/>
                    <a:pt x="512" y="179"/>
                  </a:cubicBezTo>
                  <a:cubicBezTo>
                    <a:pt x="369" y="167"/>
                    <a:pt x="214" y="167"/>
                    <a:pt x="71" y="155"/>
                  </a:cubicBezTo>
                  <a:lnTo>
                    <a:pt x="0" y="155"/>
                  </a:lnTo>
                  <a:cubicBezTo>
                    <a:pt x="12" y="155"/>
                    <a:pt x="12" y="179"/>
                    <a:pt x="0" y="226"/>
                  </a:cubicBezTo>
                  <a:cubicBezTo>
                    <a:pt x="24" y="226"/>
                    <a:pt x="71" y="238"/>
                    <a:pt x="95" y="238"/>
                  </a:cubicBezTo>
                  <a:cubicBezTo>
                    <a:pt x="274" y="250"/>
                    <a:pt x="441" y="274"/>
                    <a:pt x="619" y="286"/>
                  </a:cubicBezTo>
                  <a:cubicBezTo>
                    <a:pt x="865" y="300"/>
                    <a:pt x="1111" y="306"/>
                    <a:pt x="1357" y="306"/>
                  </a:cubicBezTo>
                  <a:cubicBezTo>
                    <a:pt x="2170" y="306"/>
                    <a:pt x="2979" y="232"/>
                    <a:pt x="3774" y="95"/>
                  </a:cubicBezTo>
                  <a:cubicBezTo>
                    <a:pt x="3774" y="60"/>
                    <a:pt x="3786" y="36"/>
                    <a:pt x="3786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5847;p62">
              <a:extLst>
                <a:ext uri="{FF2B5EF4-FFF2-40B4-BE49-F238E27FC236}">
                  <a16:creationId xmlns:a16="http://schemas.microsoft.com/office/drawing/2014/main" id="{76F613E4-87BA-4C7A-AA67-B42AC4F99962}"/>
                </a:ext>
              </a:extLst>
            </p:cNvPr>
            <p:cNvSpPr/>
            <p:nvPr/>
          </p:nvSpPr>
          <p:spPr>
            <a:xfrm>
              <a:off x="2439810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3242" y="1"/>
                  </a:moveTo>
                  <a:cubicBezTo>
                    <a:pt x="2233" y="1"/>
                    <a:pt x="601" y="40"/>
                    <a:pt x="501" y="73"/>
                  </a:cubicBezTo>
                  <a:cubicBezTo>
                    <a:pt x="334" y="121"/>
                    <a:pt x="1" y="1514"/>
                    <a:pt x="191" y="1823"/>
                  </a:cubicBezTo>
                  <a:cubicBezTo>
                    <a:pt x="245" y="1927"/>
                    <a:pt x="929" y="1961"/>
                    <a:pt x="1820" y="1961"/>
                  </a:cubicBezTo>
                  <a:cubicBezTo>
                    <a:pt x="3284" y="1961"/>
                    <a:pt x="5306" y="1869"/>
                    <a:pt x="6002" y="1847"/>
                  </a:cubicBezTo>
                  <a:cubicBezTo>
                    <a:pt x="6145" y="1847"/>
                    <a:pt x="6228" y="1693"/>
                    <a:pt x="6168" y="1573"/>
                  </a:cubicBezTo>
                  <a:cubicBezTo>
                    <a:pt x="6049" y="1335"/>
                    <a:pt x="5764" y="990"/>
                    <a:pt x="5216" y="633"/>
                  </a:cubicBezTo>
                  <a:cubicBezTo>
                    <a:pt x="4323" y="38"/>
                    <a:pt x="4025" y="26"/>
                    <a:pt x="4025" y="26"/>
                  </a:cubicBezTo>
                  <a:cubicBezTo>
                    <a:pt x="3990" y="8"/>
                    <a:pt x="3672" y="1"/>
                    <a:pt x="3242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5848;p62">
              <a:extLst>
                <a:ext uri="{FF2B5EF4-FFF2-40B4-BE49-F238E27FC236}">
                  <a16:creationId xmlns:a16="http://schemas.microsoft.com/office/drawing/2014/main" id="{755495ED-A34E-491D-B651-74EA7A4C1E67}"/>
                </a:ext>
              </a:extLst>
            </p:cNvPr>
            <p:cNvSpPr/>
            <p:nvPr/>
          </p:nvSpPr>
          <p:spPr>
            <a:xfrm>
              <a:off x="2628798" y="3995134"/>
              <a:ext cx="78129" cy="26224"/>
            </a:xfrm>
            <a:custGeom>
              <a:avLst/>
              <a:gdLst/>
              <a:ahLst/>
              <a:cxnLst/>
              <a:rect l="l" t="t" r="r" b="b"/>
              <a:pathLst>
                <a:path w="1585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394" y="140"/>
                    <a:pt x="215" y="248"/>
                  </a:cubicBezTo>
                  <a:cubicBezTo>
                    <a:pt x="144" y="295"/>
                    <a:pt x="1" y="367"/>
                    <a:pt x="36" y="474"/>
                  </a:cubicBezTo>
                  <a:cubicBezTo>
                    <a:pt x="54" y="517"/>
                    <a:pt x="82" y="532"/>
                    <a:pt x="114" y="532"/>
                  </a:cubicBezTo>
                  <a:cubicBezTo>
                    <a:pt x="172" y="532"/>
                    <a:pt x="245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84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5849;p62">
              <a:extLst>
                <a:ext uri="{FF2B5EF4-FFF2-40B4-BE49-F238E27FC236}">
                  <a16:creationId xmlns:a16="http://schemas.microsoft.com/office/drawing/2014/main" id="{104B6367-C798-494F-8D40-F156295EBC42}"/>
                </a:ext>
              </a:extLst>
            </p:cNvPr>
            <p:cNvSpPr/>
            <p:nvPr/>
          </p:nvSpPr>
          <p:spPr>
            <a:xfrm>
              <a:off x="2598533" y="3982663"/>
              <a:ext cx="80199" cy="30118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520" y="0"/>
                  </a:moveTo>
                  <a:cubicBezTo>
                    <a:pt x="1270" y="0"/>
                    <a:pt x="1008" y="24"/>
                    <a:pt x="758" y="96"/>
                  </a:cubicBezTo>
                  <a:lnTo>
                    <a:pt x="400" y="239"/>
                  </a:lnTo>
                  <a:cubicBezTo>
                    <a:pt x="317" y="274"/>
                    <a:pt x="198" y="322"/>
                    <a:pt x="103" y="393"/>
                  </a:cubicBezTo>
                  <a:cubicBezTo>
                    <a:pt x="91" y="393"/>
                    <a:pt x="79" y="417"/>
                    <a:pt x="55" y="429"/>
                  </a:cubicBezTo>
                  <a:cubicBezTo>
                    <a:pt x="0" y="484"/>
                    <a:pt x="47" y="610"/>
                    <a:pt x="129" y="610"/>
                  </a:cubicBezTo>
                  <a:cubicBezTo>
                    <a:pt x="136" y="610"/>
                    <a:pt x="143" y="609"/>
                    <a:pt x="150" y="608"/>
                  </a:cubicBezTo>
                  <a:cubicBezTo>
                    <a:pt x="269" y="560"/>
                    <a:pt x="377" y="489"/>
                    <a:pt x="472" y="429"/>
                  </a:cubicBezTo>
                  <a:cubicBezTo>
                    <a:pt x="579" y="370"/>
                    <a:pt x="686" y="322"/>
                    <a:pt x="805" y="298"/>
                  </a:cubicBezTo>
                  <a:cubicBezTo>
                    <a:pt x="1043" y="215"/>
                    <a:pt x="1281" y="179"/>
                    <a:pt x="1520" y="155"/>
                  </a:cubicBezTo>
                  <a:cubicBezTo>
                    <a:pt x="1627" y="143"/>
                    <a:pt x="1627" y="0"/>
                    <a:pt x="15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5850;p62">
              <a:extLst>
                <a:ext uri="{FF2B5EF4-FFF2-40B4-BE49-F238E27FC236}">
                  <a16:creationId xmlns:a16="http://schemas.microsoft.com/office/drawing/2014/main" id="{A1D7255B-1CD6-44BB-885F-2BF6425DF970}"/>
                </a:ext>
              </a:extLst>
            </p:cNvPr>
            <p:cNvSpPr/>
            <p:nvPr/>
          </p:nvSpPr>
          <p:spPr>
            <a:xfrm>
              <a:off x="2583055" y="3969058"/>
              <a:ext cx="70439" cy="25287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1098" y="0"/>
                  </a:moveTo>
                  <a:cubicBezTo>
                    <a:pt x="943" y="0"/>
                    <a:pt x="790" y="17"/>
                    <a:pt x="631" y="62"/>
                  </a:cubicBezTo>
                  <a:cubicBezTo>
                    <a:pt x="512" y="98"/>
                    <a:pt x="393" y="134"/>
                    <a:pt x="274" y="193"/>
                  </a:cubicBezTo>
                  <a:cubicBezTo>
                    <a:pt x="179" y="241"/>
                    <a:pt x="0" y="312"/>
                    <a:pt x="0" y="431"/>
                  </a:cubicBezTo>
                  <a:cubicBezTo>
                    <a:pt x="0" y="467"/>
                    <a:pt x="24" y="479"/>
                    <a:pt x="36" y="491"/>
                  </a:cubicBezTo>
                  <a:cubicBezTo>
                    <a:pt x="61" y="506"/>
                    <a:pt x="81" y="512"/>
                    <a:pt x="102" y="512"/>
                  </a:cubicBezTo>
                  <a:cubicBezTo>
                    <a:pt x="129" y="512"/>
                    <a:pt x="156" y="500"/>
                    <a:pt x="191" y="479"/>
                  </a:cubicBezTo>
                  <a:cubicBezTo>
                    <a:pt x="262" y="443"/>
                    <a:pt x="298" y="419"/>
                    <a:pt x="357" y="396"/>
                  </a:cubicBezTo>
                  <a:cubicBezTo>
                    <a:pt x="452" y="336"/>
                    <a:pt x="572" y="288"/>
                    <a:pt x="667" y="253"/>
                  </a:cubicBezTo>
                  <a:cubicBezTo>
                    <a:pt x="893" y="181"/>
                    <a:pt x="1131" y="134"/>
                    <a:pt x="1369" y="122"/>
                  </a:cubicBezTo>
                  <a:cubicBezTo>
                    <a:pt x="1429" y="110"/>
                    <a:pt x="1429" y="38"/>
                    <a:pt x="1369" y="15"/>
                  </a:cubicBezTo>
                  <a:cubicBezTo>
                    <a:pt x="1278" y="6"/>
                    <a:pt x="1188" y="0"/>
                    <a:pt x="10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5851;p62">
              <a:extLst>
                <a:ext uri="{FF2B5EF4-FFF2-40B4-BE49-F238E27FC236}">
                  <a16:creationId xmlns:a16="http://schemas.microsoft.com/office/drawing/2014/main" id="{44F8222C-824A-4762-9F58-103A9C96B0B2}"/>
                </a:ext>
              </a:extLst>
            </p:cNvPr>
            <p:cNvSpPr/>
            <p:nvPr/>
          </p:nvSpPr>
          <p:spPr>
            <a:xfrm>
              <a:off x="2145188" y="3338259"/>
              <a:ext cx="307585" cy="637993"/>
            </a:xfrm>
            <a:custGeom>
              <a:avLst/>
              <a:gdLst/>
              <a:ahLst/>
              <a:cxnLst/>
              <a:rect l="l" t="t" r="r" b="b"/>
              <a:pathLst>
                <a:path w="6240" h="12943" extrusionOk="0">
                  <a:moveTo>
                    <a:pt x="6204" y="0"/>
                  </a:moveTo>
                  <a:cubicBezTo>
                    <a:pt x="5359" y="179"/>
                    <a:pt x="4490" y="262"/>
                    <a:pt x="3644" y="310"/>
                  </a:cubicBezTo>
                  <a:cubicBezTo>
                    <a:pt x="3001" y="346"/>
                    <a:pt x="2370" y="358"/>
                    <a:pt x="1727" y="358"/>
                  </a:cubicBezTo>
                  <a:cubicBezTo>
                    <a:pt x="1537" y="2572"/>
                    <a:pt x="299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835" y="6501"/>
                    <a:pt x="5585" y="3560"/>
                  </a:cubicBezTo>
                  <a:cubicBezTo>
                    <a:pt x="5775" y="2822"/>
                    <a:pt x="6014" y="1548"/>
                    <a:pt x="62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5852;p62">
              <a:extLst>
                <a:ext uri="{FF2B5EF4-FFF2-40B4-BE49-F238E27FC236}">
                  <a16:creationId xmlns:a16="http://schemas.microsoft.com/office/drawing/2014/main" id="{EAE99228-D2A2-4935-8486-7406C05D88C3}"/>
                </a:ext>
              </a:extLst>
            </p:cNvPr>
            <p:cNvSpPr/>
            <p:nvPr/>
          </p:nvSpPr>
          <p:spPr>
            <a:xfrm>
              <a:off x="2212128" y="3338259"/>
              <a:ext cx="240646" cy="164982"/>
            </a:xfrm>
            <a:custGeom>
              <a:avLst/>
              <a:gdLst/>
              <a:ahLst/>
              <a:cxnLst/>
              <a:rect l="l" t="t" r="r" b="b"/>
              <a:pathLst>
                <a:path w="4882" h="3347" extrusionOk="0">
                  <a:moveTo>
                    <a:pt x="4846" y="0"/>
                  </a:moveTo>
                  <a:cubicBezTo>
                    <a:pt x="4001" y="179"/>
                    <a:pt x="3132" y="274"/>
                    <a:pt x="2286" y="310"/>
                  </a:cubicBezTo>
                  <a:cubicBezTo>
                    <a:pt x="1643" y="346"/>
                    <a:pt x="1012" y="358"/>
                    <a:pt x="369" y="358"/>
                  </a:cubicBezTo>
                  <a:cubicBezTo>
                    <a:pt x="310" y="989"/>
                    <a:pt x="179" y="2072"/>
                    <a:pt x="0" y="3346"/>
                  </a:cubicBezTo>
                  <a:cubicBezTo>
                    <a:pt x="667" y="3334"/>
                    <a:pt x="1322" y="3322"/>
                    <a:pt x="1989" y="3263"/>
                  </a:cubicBezTo>
                  <a:cubicBezTo>
                    <a:pt x="2632" y="3203"/>
                    <a:pt x="3286" y="3132"/>
                    <a:pt x="3929" y="3025"/>
                  </a:cubicBezTo>
                  <a:cubicBezTo>
                    <a:pt x="4072" y="3013"/>
                    <a:pt x="4227" y="2977"/>
                    <a:pt x="4370" y="2953"/>
                  </a:cubicBezTo>
                  <a:cubicBezTo>
                    <a:pt x="4525" y="2203"/>
                    <a:pt x="4703" y="1179"/>
                    <a:pt x="48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5853;p62">
              <a:extLst>
                <a:ext uri="{FF2B5EF4-FFF2-40B4-BE49-F238E27FC236}">
                  <a16:creationId xmlns:a16="http://schemas.microsoft.com/office/drawing/2014/main" id="{C668FB4D-1707-4A8E-9D51-FB2FDB61EA0A}"/>
                </a:ext>
              </a:extLst>
            </p:cNvPr>
            <p:cNvSpPr/>
            <p:nvPr/>
          </p:nvSpPr>
          <p:spPr>
            <a:xfrm>
              <a:off x="2146371" y="3714461"/>
              <a:ext cx="227781" cy="262384"/>
            </a:xfrm>
            <a:custGeom>
              <a:avLst/>
              <a:gdLst/>
              <a:ahLst/>
              <a:cxnLst/>
              <a:rect l="l" t="t" r="r" b="b"/>
              <a:pathLst>
                <a:path w="4621" h="5323" extrusionOk="0">
                  <a:moveTo>
                    <a:pt x="4620" y="0"/>
                  </a:moveTo>
                  <a:cubicBezTo>
                    <a:pt x="3860" y="42"/>
                    <a:pt x="3096" y="60"/>
                    <a:pt x="2337" y="60"/>
                  </a:cubicBezTo>
                  <a:cubicBezTo>
                    <a:pt x="1800" y="60"/>
                    <a:pt x="1267" y="51"/>
                    <a:pt x="739" y="36"/>
                  </a:cubicBezTo>
                  <a:cubicBezTo>
                    <a:pt x="703" y="286"/>
                    <a:pt x="656" y="536"/>
                    <a:pt x="632" y="798"/>
                  </a:cubicBezTo>
                  <a:cubicBezTo>
                    <a:pt x="632" y="822"/>
                    <a:pt x="620" y="846"/>
                    <a:pt x="620" y="881"/>
                  </a:cubicBezTo>
                  <a:cubicBezTo>
                    <a:pt x="596" y="1012"/>
                    <a:pt x="572" y="1167"/>
                    <a:pt x="560" y="1298"/>
                  </a:cubicBezTo>
                  <a:cubicBezTo>
                    <a:pt x="560" y="1334"/>
                    <a:pt x="537" y="1370"/>
                    <a:pt x="537" y="1405"/>
                  </a:cubicBezTo>
                  <a:cubicBezTo>
                    <a:pt x="298" y="3060"/>
                    <a:pt x="96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858" y="3441"/>
                    <a:pt x="4347" y="1239"/>
                  </a:cubicBezTo>
                  <a:cubicBezTo>
                    <a:pt x="4347" y="1215"/>
                    <a:pt x="4370" y="1179"/>
                    <a:pt x="4370" y="1155"/>
                  </a:cubicBezTo>
                  <a:cubicBezTo>
                    <a:pt x="4394" y="1012"/>
                    <a:pt x="4430" y="893"/>
                    <a:pt x="4454" y="762"/>
                  </a:cubicBezTo>
                  <a:cubicBezTo>
                    <a:pt x="4454" y="739"/>
                    <a:pt x="4466" y="703"/>
                    <a:pt x="4466" y="691"/>
                  </a:cubicBezTo>
                  <a:cubicBezTo>
                    <a:pt x="4513" y="465"/>
                    <a:pt x="4573" y="227"/>
                    <a:pt x="4620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5854;p62">
              <a:extLst>
                <a:ext uri="{FF2B5EF4-FFF2-40B4-BE49-F238E27FC236}">
                  <a16:creationId xmlns:a16="http://schemas.microsoft.com/office/drawing/2014/main" id="{0C9C5056-1887-408C-BE89-A4FFB36BC8B7}"/>
                </a:ext>
              </a:extLst>
            </p:cNvPr>
            <p:cNvSpPr/>
            <p:nvPr/>
          </p:nvSpPr>
          <p:spPr>
            <a:xfrm>
              <a:off x="2176884" y="3749065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16" y="13"/>
                    <a:pt x="3573" y="37"/>
                    <a:pt x="3430" y="60"/>
                  </a:cubicBezTo>
                  <a:cubicBezTo>
                    <a:pt x="2779" y="143"/>
                    <a:pt x="2121" y="176"/>
                    <a:pt x="1473" y="176"/>
                  </a:cubicBezTo>
                  <a:cubicBezTo>
                    <a:pt x="1279" y="176"/>
                    <a:pt x="1086" y="173"/>
                    <a:pt x="894" y="167"/>
                  </a:cubicBezTo>
                  <a:cubicBezTo>
                    <a:pt x="596" y="144"/>
                    <a:pt x="310" y="132"/>
                    <a:pt x="13" y="108"/>
                  </a:cubicBezTo>
                  <a:cubicBezTo>
                    <a:pt x="1" y="120"/>
                    <a:pt x="1" y="156"/>
                    <a:pt x="1" y="179"/>
                  </a:cubicBezTo>
                  <a:cubicBezTo>
                    <a:pt x="470" y="224"/>
                    <a:pt x="945" y="245"/>
                    <a:pt x="1421" y="245"/>
                  </a:cubicBezTo>
                  <a:cubicBezTo>
                    <a:pt x="2225" y="245"/>
                    <a:pt x="3035" y="184"/>
                    <a:pt x="3835" y="72"/>
                  </a:cubicBezTo>
                  <a:cubicBezTo>
                    <a:pt x="3835" y="48"/>
                    <a:pt x="3847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5855;p62">
              <a:extLst>
                <a:ext uri="{FF2B5EF4-FFF2-40B4-BE49-F238E27FC236}">
                  <a16:creationId xmlns:a16="http://schemas.microsoft.com/office/drawing/2014/main" id="{2AF0F121-3E56-4EA6-9C47-4C6139E77C6B}"/>
                </a:ext>
              </a:extLst>
            </p:cNvPr>
            <p:cNvSpPr/>
            <p:nvPr/>
          </p:nvSpPr>
          <p:spPr>
            <a:xfrm>
              <a:off x="2172792" y="3772577"/>
              <a:ext cx="189037" cy="15133"/>
            </a:xfrm>
            <a:custGeom>
              <a:avLst/>
              <a:gdLst/>
              <a:ahLst/>
              <a:cxnLst/>
              <a:rect l="l" t="t" r="r" b="b"/>
              <a:pathLst>
                <a:path w="3835" h="307" extrusionOk="0">
                  <a:moveTo>
                    <a:pt x="3834" y="0"/>
                  </a:moveTo>
                  <a:lnTo>
                    <a:pt x="3299" y="95"/>
                  </a:lnTo>
                  <a:cubicBezTo>
                    <a:pt x="2668" y="179"/>
                    <a:pt x="2060" y="214"/>
                    <a:pt x="1429" y="214"/>
                  </a:cubicBezTo>
                  <a:cubicBezTo>
                    <a:pt x="1120" y="214"/>
                    <a:pt x="822" y="191"/>
                    <a:pt x="524" y="179"/>
                  </a:cubicBezTo>
                  <a:cubicBezTo>
                    <a:pt x="382" y="167"/>
                    <a:pt x="227" y="167"/>
                    <a:pt x="84" y="155"/>
                  </a:cubicBezTo>
                  <a:lnTo>
                    <a:pt x="1" y="155"/>
                  </a:lnTo>
                  <a:lnTo>
                    <a:pt x="1" y="226"/>
                  </a:lnTo>
                  <a:cubicBezTo>
                    <a:pt x="36" y="226"/>
                    <a:pt x="84" y="238"/>
                    <a:pt x="108" y="238"/>
                  </a:cubicBezTo>
                  <a:cubicBezTo>
                    <a:pt x="274" y="250"/>
                    <a:pt x="453" y="274"/>
                    <a:pt x="632" y="286"/>
                  </a:cubicBezTo>
                  <a:cubicBezTo>
                    <a:pt x="878" y="300"/>
                    <a:pt x="1124" y="306"/>
                    <a:pt x="1371" y="306"/>
                  </a:cubicBezTo>
                  <a:cubicBezTo>
                    <a:pt x="2188" y="306"/>
                    <a:pt x="3006" y="232"/>
                    <a:pt x="3811" y="95"/>
                  </a:cubicBezTo>
                  <a:cubicBezTo>
                    <a:pt x="3811" y="60"/>
                    <a:pt x="3834" y="36"/>
                    <a:pt x="3834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5856;p62">
              <a:extLst>
                <a:ext uri="{FF2B5EF4-FFF2-40B4-BE49-F238E27FC236}">
                  <a16:creationId xmlns:a16="http://schemas.microsoft.com/office/drawing/2014/main" id="{0E416182-3250-4CDC-AC1B-E01B7B2CF916}"/>
                </a:ext>
              </a:extLst>
            </p:cNvPr>
            <p:cNvSpPr/>
            <p:nvPr/>
          </p:nvSpPr>
          <p:spPr>
            <a:xfrm>
              <a:off x="2121725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7" y="40"/>
                    <a:pt x="489" y="73"/>
                  </a:cubicBezTo>
                  <a:cubicBezTo>
                    <a:pt x="322" y="121"/>
                    <a:pt x="1" y="1514"/>
                    <a:pt x="179" y="1823"/>
                  </a:cubicBezTo>
                  <a:cubicBezTo>
                    <a:pt x="233" y="1927"/>
                    <a:pt x="919" y="1961"/>
                    <a:pt x="1811" y="1961"/>
                  </a:cubicBezTo>
                  <a:cubicBezTo>
                    <a:pt x="3279" y="1961"/>
                    <a:pt x="5305" y="1869"/>
                    <a:pt x="6001" y="1847"/>
                  </a:cubicBezTo>
                  <a:cubicBezTo>
                    <a:pt x="6132" y="1847"/>
                    <a:pt x="6216" y="1693"/>
                    <a:pt x="6156" y="1573"/>
                  </a:cubicBezTo>
                  <a:cubicBezTo>
                    <a:pt x="6037" y="1335"/>
                    <a:pt x="5763" y="990"/>
                    <a:pt x="5204" y="633"/>
                  </a:cubicBezTo>
                  <a:cubicBezTo>
                    <a:pt x="4299" y="38"/>
                    <a:pt x="4013" y="26"/>
                    <a:pt x="4013" y="26"/>
                  </a:cubicBezTo>
                  <a:cubicBezTo>
                    <a:pt x="3977" y="8"/>
                    <a:pt x="3661" y="1"/>
                    <a:pt x="3232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5857;p62">
              <a:extLst>
                <a:ext uri="{FF2B5EF4-FFF2-40B4-BE49-F238E27FC236}">
                  <a16:creationId xmlns:a16="http://schemas.microsoft.com/office/drawing/2014/main" id="{49234AAF-8202-4C9F-9702-B3F15D195CA8}"/>
                </a:ext>
              </a:extLst>
            </p:cNvPr>
            <p:cNvSpPr/>
            <p:nvPr/>
          </p:nvSpPr>
          <p:spPr>
            <a:xfrm>
              <a:off x="2309530" y="3995134"/>
              <a:ext cx="78720" cy="26224"/>
            </a:xfrm>
            <a:custGeom>
              <a:avLst/>
              <a:gdLst/>
              <a:ahLst/>
              <a:cxnLst/>
              <a:rect l="l" t="t" r="r" b="b"/>
              <a:pathLst>
                <a:path w="1597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406" y="140"/>
                    <a:pt x="227" y="248"/>
                  </a:cubicBezTo>
                  <a:cubicBezTo>
                    <a:pt x="144" y="295"/>
                    <a:pt x="1" y="367"/>
                    <a:pt x="48" y="474"/>
                  </a:cubicBezTo>
                  <a:cubicBezTo>
                    <a:pt x="61" y="517"/>
                    <a:pt x="88" y="532"/>
                    <a:pt x="121" y="532"/>
                  </a:cubicBezTo>
                  <a:cubicBezTo>
                    <a:pt x="178" y="532"/>
                    <a:pt x="253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96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5858;p62">
              <a:extLst>
                <a:ext uri="{FF2B5EF4-FFF2-40B4-BE49-F238E27FC236}">
                  <a16:creationId xmlns:a16="http://schemas.microsoft.com/office/drawing/2014/main" id="{DB90BDB8-21D6-4FAE-A684-0F533ABD6138}"/>
                </a:ext>
              </a:extLst>
            </p:cNvPr>
            <p:cNvSpPr/>
            <p:nvPr/>
          </p:nvSpPr>
          <p:spPr>
            <a:xfrm>
              <a:off x="2279807" y="3982663"/>
              <a:ext cx="79657" cy="30118"/>
            </a:xfrm>
            <a:custGeom>
              <a:avLst/>
              <a:gdLst/>
              <a:ahLst/>
              <a:cxnLst/>
              <a:rect l="l" t="t" r="r" b="b"/>
              <a:pathLst>
                <a:path w="1616" h="611" extrusionOk="0">
                  <a:moveTo>
                    <a:pt x="1509" y="0"/>
                  </a:moveTo>
                  <a:cubicBezTo>
                    <a:pt x="1259" y="0"/>
                    <a:pt x="1009" y="24"/>
                    <a:pt x="758" y="96"/>
                  </a:cubicBezTo>
                  <a:lnTo>
                    <a:pt x="389" y="239"/>
                  </a:lnTo>
                  <a:cubicBezTo>
                    <a:pt x="306" y="274"/>
                    <a:pt x="187" y="322"/>
                    <a:pt x="92" y="393"/>
                  </a:cubicBezTo>
                  <a:cubicBezTo>
                    <a:pt x="80" y="393"/>
                    <a:pt x="68" y="417"/>
                    <a:pt x="56" y="429"/>
                  </a:cubicBezTo>
                  <a:cubicBezTo>
                    <a:pt x="1" y="484"/>
                    <a:pt x="48" y="610"/>
                    <a:pt x="121" y="610"/>
                  </a:cubicBezTo>
                  <a:cubicBezTo>
                    <a:pt x="127" y="610"/>
                    <a:pt x="133" y="609"/>
                    <a:pt x="139" y="608"/>
                  </a:cubicBezTo>
                  <a:cubicBezTo>
                    <a:pt x="258" y="560"/>
                    <a:pt x="366" y="489"/>
                    <a:pt x="473" y="429"/>
                  </a:cubicBezTo>
                  <a:cubicBezTo>
                    <a:pt x="568" y="370"/>
                    <a:pt x="675" y="322"/>
                    <a:pt x="794" y="298"/>
                  </a:cubicBezTo>
                  <a:cubicBezTo>
                    <a:pt x="1032" y="215"/>
                    <a:pt x="1270" y="179"/>
                    <a:pt x="1509" y="155"/>
                  </a:cubicBezTo>
                  <a:cubicBezTo>
                    <a:pt x="1616" y="143"/>
                    <a:pt x="1616" y="0"/>
                    <a:pt x="15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5859;p62">
              <a:extLst>
                <a:ext uri="{FF2B5EF4-FFF2-40B4-BE49-F238E27FC236}">
                  <a16:creationId xmlns:a16="http://schemas.microsoft.com/office/drawing/2014/main" id="{04851FEF-5B69-47CD-977C-343486810482}"/>
                </a:ext>
              </a:extLst>
            </p:cNvPr>
            <p:cNvSpPr/>
            <p:nvPr/>
          </p:nvSpPr>
          <p:spPr>
            <a:xfrm>
              <a:off x="2264920" y="3969058"/>
              <a:ext cx="70488" cy="25287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1095" y="0"/>
                  </a:moveTo>
                  <a:cubicBezTo>
                    <a:pt x="937" y="0"/>
                    <a:pt x="778" y="17"/>
                    <a:pt x="620" y="62"/>
                  </a:cubicBezTo>
                  <a:cubicBezTo>
                    <a:pt x="501" y="98"/>
                    <a:pt x="382" y="134"/>
                    <a:pt x="263" y="193"/>
                  </a:cubicBezTo>
                  <a:cubicBezTo>
                    <a:pt x="156" y="241"/>
                    <a:pt x="1" y="312"/>
                    <a:pt x="1" y="431"/>
                  </a:cubicBezTo>
                  <a:cubicBezTo>
                    <a:pt x="1" y="467"/>
                    <a:pt x="13" y="479"/>
                    <a:pt x="25" y="491"/>
                  </a:cubicBezTo>
                  <a:cubicBezTo>
                    <a:pt x="50" y="506"/>
                    <a:pt x="72" y="512"/>
                    <a:pt x="95" y="512"/>
                  </a:cubicBezTo>
                  <a:cubicBezTo>
                    <a:pt x="126" y="512"/>
                    <a:pt x="157" y="500"/>
                    <a:pt x="191" y="479"/>
                  </a:cubicBezTo>
                  <a:cubicBezTo>
                    <a:pt x="251" y="443"/>
                    <a:pt x="298" y="419"/>
                    <a:pt x="358" y="396"/>
                  </a:cubicBezTo>
                  <a:cubicBezTo>
                    <a:pt x="441" y="336"/>
                    <a:pt x="560" y="288"/>
                    <a:pt x="668" y="253"/>
                  </a:cubicBezTo>
                  <a:cubicBezTo>
                    <a:pt x="894" y="181"/>
                    <a:pt x="1132" y="134"/>
                    <a:pt x="1370" y="122"/>
                  </a:cubicBezTo>
                  <a:cubicBezTo>
                    <a:pt x="1430" y="110"/>
                    <a:pt x="1430" y="38"/>
                    <a:pt x="1370" y="15"/>
                  </a:cubicBezTo>
                  <a:cubicBezTo>
                    <a:pt x="1279" y="6"/>
                    <a:pt x="1187" y="0"/>
                    <a:pt x="10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5860;p62">
              <a:extLst>
                <a:ext uri="{FF2B5EF4-FFF2-40B4-BE49-F238E27FC236}">
                  <a16:creationId xmlns:a16="http://schemas.microsoft.com/office/drawing/2014/main" id="{0C74E3D0-6B1F-4623-8710-91D1759D79D5}"/>
                </a:ext>
              </a:extLst>
            </p:cNvPr>
            <p:cNvSpPr/>
            <p:nvPr/>
          </p:nvSpPr>
          <p:spPr>
            <a:xfrm>
              <a:off x="2108219" y="3073408"/>
              <a:ext cx="684969" cy="396805"/>
            </a:xfrm>
            <a:custGeom>
              <a:avLst/>
              <a:gdLst/>
              <a:ahLst/>
              <a:cxnLst/>
              <a:rect l="l" t="t" r="r" b="b"/>
              <a:pathLst>
                <a:path w="13896" h="8050" extrusionOk="0">
                  <a:moveTo>
                    <a:pt x="12323" y="1"/>
                  </a:moveTo>
                  <a:cubicBezTo>
                    <a:pt x="12316" y="1"/>
                    <a:pt x="12308" y="2"/>
                    <a:pt x="12300" y="4"/>
                  </a:cubicBezTo>
                  <a:cubicBezTo>
                    <a:pt x="12133" y="28"/>
                    <a:pt x="11979" y="75"/>
                    <a:pt x="11812" y="111"/>
                  </a:cubicBezTo>
                  <a:cubicBezTo>
                    <a:pt x="11776" y="123"/>
                    <a:pt x="11740" y="123"/>
                    <a:pt x="11705" y="123"/>
                  </a:cubicBezTo>
                  <a:cubicBezTo>
                    <a:pt x="11121" y="206"/>
                    <a:pt x="10550" y="289"/>
                    <a:pt x="9966" y="325"/>
                  </a:cubicBezTo>
                  <a:lnTo>
                    <a:pt x="9919" y="325"/>
                  </a:lnTo>
                  <a:cubicBezTo>
                    <a:pt x="9859" y="325"/>
                    <a:pt x="9812" y="349"/>
                    <a:pt x="9776" y="349"/>
                  </a:cubicBezTo>
                  <a:cubicBezTo>
                    <a:pt x="9657" y="361"/>
                    <a:pt x="9514" y="361"/>
                    <a:pt x="9395" y="373"/>
                  </a:cubicBezTo>
                  <a:cubicBezTo>
                    <a:pt x="9371" y="373"/>
                    <a:pt x="9335" y="373"/>
                    <a:pt x="9312" y="385"/>
                  </a:cubicBezTo>
                  <a:cubicBezTo>
                    <a:pt x="8578" y="436"/>
                    <a:pt x="7847" y="459"/>
                    <a:pt x="7119" y="459"/>
                  </a:cubicBezTo>
                  <a:cubicBezTo>
                    <a:pt x="6488" y="459"/>
                    <a:pt x="5858" y="442"/>
                    <a:pt x="5228" y="409"/>
                  </a:cubicBezTo>
                  <a:lnTo>
                    <a:pt x="5109" y="409"/>
                  </a:lnTo>
                  <a:cubicBezTo>
                    <a:pt x="4859" y="385"/>
                    <a:pt x="4609" y="373"/>
                    <a:pt x="4359" y="349"/>
                  </a:cubicBezTo>
                  <a:cubicBezTo>
                    <a:pt x="4061" y="313"/>
                    <a:pt x="3763" y="301"/>
                    <a:pt x="3466" y="266"/>
                  </a:cubicBezTo>
                  <a:lnTo>
                    <a:pt x="3382" y="266"/>
                  </a:lnTo>
                  <a:cubicBezTo>
                    <a:pt x="3144" y="242"/>
                    <a:pt x="2906" y="206"/>
                    <a:pt x="2668" y="194"/>
                  </a:cubicBezTo>
                  <a:cubicBezTo>
                    <a:pt x="2662" y="193"/>
                    <a:pt x="2656" y="193"/>
                    <a:pt x="2649" y="193"/>
                  </a:cubicBezTo>
                  <a:cubicBezTo>
                    <a:pt x="2585" y="193"/>
                    <a:pt x="2525" y="248"/>
                    <a:pt x="2525" y="313"/>
                  </a:cubicBezTo>
                  <a:cubicBezTo>
                    <a:pt x="2430" y="980"/>
                    <a:pt x="2346" y="1540"/>
                    <a:pt x="2275" y="1837"/>
                  </a:cubicBezTo>
                  <a:cubicBezTo>
                    <a:pt x="1775" y="3599"/>
                    <a:pt x="501" y="6659"/>
                    <a:pt x="1" y="7350"/>
                  </a:cubicBezTo>
                  <a:cubicBezTo>
                    <a:pt x="358" y="7469"/>
                    <a:pt x="810" y="7576"/>
                    <a:pt x="1334" y="7671"/>
                  </a:cubicBezTo>
                  <a:cubicBezTo>
                    <a:pt x="1358" y="7671"/>
                    <a:pt x="1394" y="7683"/>
                    <a:pt x="1406" y="7683"/>
                  </a:cubicBezTo>
                  <a:cubicBezTo>
                    <a:pt x="2695" y="7907"/>
                    <a:pt x="4401" y="8050"/>
                    <a:pt x="6238" y="8050"/>
                  </a:cubicBezTo>
                  <a:cubicBezTo>
                    <a:pt x="8797" y="8050"/>
                    <a:pt x="11608" y="7773"/>
                    <a:pt x="13895" y="7052"/>
                  </a:cubicBezTo>
                  <a:cubicBezTo>
                    <a:pt x="13479" y="5623"/>
                    <a:pt x="13086" y="3766"/>
                    <a:pt x="12741" y="1921"/>
                  </a:cubicBezTo>
                  <a:cubicBezTo>
                    <a:pt x="12729" y="1873"/>
                    <a:pt x="12729" y="1813"/>
                    <a:pt x="12717" y="1778"/>
                  </a:cubicBezTo>
                  <a:cubicBezTo>
                    <a:pt x="12610" y="1194"/>
                    <a:pt x="12491" y="611"/>
                    <a:pt x="12395" y="63"/>
                  </a:cubicBezTo>
                  <a:cubicBezTo>
                    <a:pt x="12376" y="24"/>
                    <a:pt x="12356" y="1"/>
                    <a:pt x="1232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5861;p62">
              <a:extLst>
                <a:ext uri="{FF2B5EF4-FFF2-40B4-BE49-F238E27FC236}">
                  <a16:creationId xmlns:a16="http://schemas.microsoft.com/office/drawing/2014/main" id="{F9B51BE1-2259-4538-951C-3E9A6BA48DE7}"/>
                </a:ext>
              </a:extLst>
            </p:cNvPr>
            <p:cNvSpPr/>
            <p:nvPr/>
          </p:nvSpPr>
          <p:spPr>
            <a:xfrm>
              <a:off x="2173975" y="3085880"/>
              <a:ext cx="103317" cy="366293"/>
            </a:xfrm>
            <a:custGeom>
              <a:avLst/>
              <a:gdLst/>
              <a:ahLst/>
              <a:cxnLst/>
              <a:rect l="l" t="t" r="r" b="b"/>
              <a:pathLst>
                <a:path w="2096" h="7431" extrusionOk="0">
                  <a:moveTo>
                    <a:pt x="2024" y="1"/>
                  </a:moveTo>
                  <a:cubicBezTo>
                    <a:pt x="1965" y="429"/>
                    <a:pt x="1882" y="846"/>
                    <a:pt x="1810" y="1263"/>
                  </a:cubicBezTo>
                  <a:cubicBezTo>
                    <a:pt x="1608" y="2394"/>
                    <a:pt x="1322" y="3513"/>
                    <a:pt x="989" y="4632"/>
                  </a:cubicBezTo>
                  <a:cubicBezTo>
                    <a:pt x="834" y="5180"/>
                    <a:pt x="631" y="5751"/>
                    <a:pt x="441" y="6299"/>
                  </a:cubicBezTo>
                  <a:cubicBezTo>
                    <a:pt x="298" y="6656"/>
                    <a:pt x="143" y="7037"/>
                    <a:pt x="0" y="7418"/>
                  </a:cubicBezTo>
                  <a:cubicBezTo>
                    <a:pt x="24" y="7418"/>
                    <a:pt x="60" y="7430"/>
                    <a:pt x="72" y="7430"/>
                  </a:cubicBezTo>
                  <a:cubicBezTo>
                    <a:pt x="131" y="7299"/>
                    <a:pt x="179" y="7156"/>
                    <a:pt x="238" y="7025"/>
                  </a:cubicBezTo>
                  <a:cubicBezTo>
                    <a:pt x="358" y="6716"/>
                    <a:pt x="477" y="6418"/>
                    <a:pt x="596" y="6109"/>
                  </a:cubicBezTo>
                  <a:cubicBezTo>
                    <a:pt x="1322" y="4108"/>
                    <a:pt x="1822" y="2061"/>
                    <a:pt x="2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5862;p62">
              <a:extLst>
                <a:ext uri="{FF2B5EF4-FFF2-40B4-BE49-F238E27FC236}">
                  <a16:creationId xmlns:a16="http://schemas.microsoft.com/office/drawing/2014/main" id="{58ABD9F4-E18C-4A12-9FCA-AE14BF4B18B4}"/>
                </a:ext>
              </a:extLst>
            </p:cNvPr>
            <p:cNvSpPr/>
            <p:nvPr/>
          </p:nvSpPr>
          <p:spPr>
            <a:xfrm>
              <a:off x="2246485" y="3091745"/>
              <a:ext cx="118253" cy="158673"/>
            </a:xfrm>
            <a:custGeom>
              <a:avLst/>
              <a:gdLst/>
              <a:ahLst/>
              <a:cxnLst/>
              <a:rect l="l" t="t" r="r" b="b"/>
              <a:pathLst>
                <a:path w="2399" h="3219" extrusionOk="0">
                  <a:moveTo>
                    <a:pt x="2280" y="1"/>
                  </a:moveTo>
                  <a:cubicBezTo>
                    <a:pt x="2280" y="13"/>
                    <a:pt x="2280" y="13"/>
                    <a:pt x="2256" y="37"/>
                  </a:cubicBezTo>
                  <a:cubicBezTo>
                    <a:pt x="2077" y="644"/>
                    <a:pt x="1780" y="1239"/>
                    <a:pt x="1399" y="1775"/>
                  </a:cubicBezTo>
                  <a:cubicBezTo>
                    <a:pt x="1006" y="2311"/>
                    <a:pt x="530" y="2751"/>
                    <a:pt x="30" y="3168"/>
                  </a:cubicBezTo>
                  <a:cubicBezTo>
                    <a:pt x="0" y="3197"/>
                    <a:pt x="19" y="3219"/>
                    <a:pt x="40" y="3219"/>
                  </a:cubicBezTo>
                  <a:cubicBezTo>
                    <a:pt x="45" y="3219"/>
                    <a:pt x="49" y="3218"/>
                    <a:pt x="53" y="3216"/>
                  </a:cubicBezTo>
                  <a:cubicBezTo>
                    <a:pt x="387" y="3025"/>
                    <a:pt x="672" y="2775"/>
                    <a:pt x="934" y="2489"/>
                  </a:cubicBezTo>
                  <a:cubicBezTo>
                    <a:pt x="1399" y="2013"/>
                    <a:pt x="1780" y="1465"/>
                    <a:pt x="2066" y="870"/>
                  </a:cubicBezTo>
                  <a:cubicBezTo>
                    <a:pt x="2196" y="584"/>
                    <a:pt x="2316" y="298"/>
                    <a:pt x="23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5863;p62">
              <a:extLst>
                <a:ext uri="{FF2B5EF4-FFF2-40B4-BE49-F238E27FC236}">
                  <a16:creationId xmlns:a16="http://schemas.microsoft.com/office/drawing/2014/main" id="{C282DB33-A4A0-4978-BEDB-0B2B2151F95D}"/>
                </a:ext>
              </a:extLst>
            </p:cNvPr>
            <p:cNvSpPr/>
            <p:nvPr/>
          </p:nvSpPr>
          <p:spPr>
            <a:xfrm>
              <a:off x="2684548" y="3077697"/>
              <a:ext cx="51708" cy="89811"/>
            </a:xfrm>
            <a:custGeom>
              <a:avLst/>
              <a:gdLst/>
              <a:ahLst/>
              <a:cxnLst/>
              <a:rect l="l" t="t" r="r" b="b"/>
              <a:pathLst>
                <a:path w="1049" h="1822" extrusionOk="0">
                  <a:moveTo>
                    <a:pt x="1" y="0"/>
                  </a:moveTo>
                  <a:cubicBezTo>
                    <a:pt x="96" y="286"/>
                    <a:pt x="239" y="572"/>
                    <a:pt x="370" y="822"/>
                  </a:cubicBezTo>
                  <a:cubicBezTo>
                    <a:pt x="560" y="1179"/>
                    <a:pt x="787" y="1512"/>
                    <a:pt x="1049" y="1822"/>
                  </a:cubicBezTo>
                  <a:cubicBezTo>
                    <a:pt x="1037" y="1774"/>
                    <a:pt x="1037" y="1715"/>
                    <a:pt x="1025" y="1667"/>
                  </a:cubicBezTo>
                  <a:cubicBezTo>
                    <a:pt x="799" y="1393"/>
                    <a:pt x="608" y="1095"/>
                    <a:pt x="441" y="774"/>
                  </a:cubicBezTo>
                  <a:cubicBezTo>
                    <a:pt x="310" y="524"/>
                    <a:pt x="203" y="262"/>
                    <a:pt x="96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5864;p62">
              <a:extLst>
                <a:ext uri="{FF2B5EF4-FFF2-40B4-BE49-F238E27FC236}">
                  <a16:creationId xmlns:a16="http://schemas.microsoft.com/office/drawing/2014/main" id="{85523EA4-CC69-4641-ADCE-2E2DB5FD5539}"/>
                </a:ext>
              </a:extLst>
            </p:cNvPr>
            <p:cNvSpPr/>
            <p:nvPr/>
          </p:nvSpPr>
          <p:spPr>
            <a:xfrm>
              <a:off x="2561317" y="3088837"/>
              <a:ext cx="38793" cy="126583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715" y="0"/>
                  </a:moveTo>
                  <a:cubicBezTo>
                    <a:pt x="727" y="298"/>
                    <a:pt x="739" y="596"/>
                    <a:pt x="727" y="905"/>
                  </a:cubicBezTo>
                  <a:cubicBezTo>
                    <a:pt x="727" y="1191"/>
                    <a:pt x="715" y="1465"/>
                    <a:pt x="691" y="1739"/>
                  </a:cubicBezTo>
                  <a:cubicBezTo>
                    <a:pt x="679" y="1965"/>
                    <a:pt x="691" y="2322"/>
                    <a:pt x="429" y="2453"/>
                  </a:cubicBezTo>
                  <a:cubicBezTo>
                    <a:pt x="387" y="2471"/>
                    <a:pt x="350" y="2480"/>
                    <a:pt x="319" y="2480"/>
                  </a:cubicBezTo>
                  <a:cubicBezTo>
                    <a:pt x="145" y="2480"/>
                    <a:pt x="121" y="2235"/>
                    <a:pt x="131" y="2084"/>
                  </a:cubicBezTo>
                  <a:cubicBezTo>
                    <a:pt x="143" y="1834"/>
                    <a:pt x="191" y="1596"/>
                    <a:pt x="203" y="1346"/>
                  </a:cubicBezTo>
                  <a:cubicBezTo>
                    <a:pt x="239" y="905"/>
                    <a:pt x="215" y="477"/>
                    <a:pt x="179" y="48"/>
                  </a:cubicBezTo>
                  <a:cubicBezTo>
                    <a:pt x="143" y="48"/>
                    <a:pt x="120" y="48"/>
                    <a:pt x="84" y="60"/>
                  </a:cubicBezTo>
                  <a:cubicBezTo>
                    <a:pt x="96" y="107"/>
                    <a:pt x="96" y="167"/>
                    <a:pt x="96" y="227"/>
                  </a:cubicBezTo>
                  <a:cubicBezTo>
                    <a:pt x="143" y="786"/>
                    <a:pt x="131" y="1370"/>
                    <a:pt x="60" y="1953"/>
                  </a:cubicBezTo>
                  <a:cubicBezTo>
                    <a:pt x="24" y="2132"/>
                    <a:pt x="0" y="2358"/>
                    <a:pt x="131" y="2489"/>
                  </a:cubicBezTo>
                  <a:cubicBezTo>
                    <a:pt x="178" y="2544"/>
                    <a:pt x="240" y="2567"/>
                    <a:pt x="306" y="2567"/>
                  </a:cubicBezTo>
                  <a:cubicBezTo>
                    <a:pt x="412" y="2567"/>
                    <a:pt x="527" y="2509"/>
                    <a:pt x="608" y="2429"/>
                  </a:cubicBezTo>
                  <a:cubicBezTo>
                    <a:pt x="786" y="2239"/>
                    <a:pt x="774" y="1953"/>
                    <a:pt x="774" y="1715"/>
                  </a:cubicBezTo>
                  <a:cubicBezTo>
                    <a:pt x="786" y="1417"/>
                    <a:pt x="786" y="1108"/>
                    <a:pt x="786" y="810"/>
                  </a:cubicBezTo>
                  <a:cubicBezTo>
                    <a:pt x="786" y="536"/>
                    <a:pt x="774" y="274"/>
                    <a:pt x="751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5865;p62">
              <a:extLst>
                <a:ext uri="{FF2B5EF4-FFF2-40B4-BE49-F238E27FC236}">
                  <a16:creationId xmlns:a16="http://schemas.microsoft.com/office/drawing/2014/main" id="{1F3D6DEF-2F38-4EF4-84E9-B6EE1955F7B3}"/>
                </a:ext>
              </a:extLst>
            </p:cNvPr>
            <p:cNvSpPr/>
            <p:nvPr/>
          </p:nvSpPr>
          <p:spPr>
            <a:xfrm>
              <a:off x="2188664" y="2631006"/>
              <a:ext cx="566962" cy="589883"/>
            </a:xfrm>
            <a:custGeom>
              <a:avLst/>
              <a:gdLst/>
              <a:ahLst/>
              <a:cxnLst/>
              <a:rect l="l" t="t" r="r" b="b"/>
              <a:pathLst>
                <a:path w="11502" h="11967" extrusionOk="0">
                  <a:moveTo>
                    <a:pt x="4650" y="1"/>
                  </a:moveTo>
                  <a:cubicBezTo>
                    <a:pt x="4608" y="1"/>
                    <a:pt x="4566" y="1"/>
                    <a:pt x="4524" y="1"/>
                  </a:cubicBezTo>
                  <a:cubicBezTo>
                    <a:pt x="2703" y="49"/>
                    <a:pt x="1417" y="359"/>
                    <a:pt x="1000" y="763"/>
                  </a:cubicBezTo>
                  <a:cubicBezTo>
                    <a:pt x="941" y="823"/>
                    <a:pt x="893" y="871"/>
                    <a:pt x="881" y="930"/>
                  </a:cubicBezTo>
                  <a:cubicBezTo>
                    <a:pt x="833" y="1025"/>
                    <a:pt x="750" y="1585"/>
                    <a:pt x="667" y="2418"/>
                  </a:cubicBezTo>
                  <a:cubicBezTo>
                    <a:pt x="619" y="2787"/>
                    <a:pt x="583" y="3216"/>
                    <a:pt x="536" y="3692"/>
                  </a:cubicBezTo>
                  <a:cubicBezTo>
                    <a:pt x="488" y="4228"/>
                    <a:pt x="429" y="4812"/>
                    <a:pt x="381" y="5407"/>
                  </a:cubicBezTo>
                  <a:cubicBezTo>
                    <a:pt x="333" y="5931"/>
                    <a:pt x="298" y="6478"/>
                    <a:pt x="250" y="7014"/>
                  </a:cubicBezTo>
                  <a:cubicBezTo>
                    <a:pt x="202" y="7610"/>
                    <a:pt x="155" y="8205"/>
                    <a:pt x="119" y="8764"/>
                  </a:cubicBezTo>
                  <a:cubicBezTo>
                    <a:pt x="83" y="9241"/>
                    <a:pt x="60" y="9693"/>
                    <a:pt x="36" y="10110"/>
                  </a:cubicBezTo>
                  <a:cubicBezTo>
                    <a:pt x="24" y="10658"/>
                    <a:pt x="12" y="11169"/>
                    <a:pt x="0" y="11562"/>
                  </a:cubicBezTo>
                  <a:cubicBezTo>
                    <a:pt x="509" y="11637"/>
                    <a:pt x="2902" y="11966"/>
                    <a:pt x="5882" y="11966"/>
                  </a:cubicBezTo>
                  <a:cubicBezTo>
                    <a:pt x="7640" y="11966"/>
                    <a:pt x="9602" y="11852"/>
                    <a:pt x="11501" y="11503"/>
                  </a:cubicBezTo>
                  <a:cubicBezTo>
                    <a:pt x="11501" y="11050"/>
                    <a:pt x="11466" y="10586"/>
                    <a:pt x="11454" y="10098"/>
                  </a:cubicBezTo>
                  <a:cubicBezTo>
                    <a:pt x="11430" y="9598"/>
                    <a:pt x="11394" y="9098"/>
                    <a:pt x="11347" y="8610"/>
                  </a:cubicBezTo>
                  <a:cubicBezTo>
                    <a:pt x="11311" y="8050"/>
                    <a:pt x="11251" y="7502"/>
                    <a:pt x="11192" y="6967"/>
                  </a:cubicBezTo>
                  <a:cubicBezTo>
                    <a:pt x="11109" y="6371"/>
                    <a:pt x="11037" y="5788"/>
                    <a:pt x="10954" y="5228"/>
                  </a:cubicBezTo>
                  <a:cubicBezTo>
                    <a:pt x="10859" y="4657"/>
                    <a:pt x="10751" y="4121"/>
                    <a:pt x="10668" y="3645"/>
                  </a:cubicBezTo>
                  <a:cubicBezTo>
                    <a:pt x="10561" y="3133"/>
                    <a:pt x="10442" y="2668"/>
                    <a:pt x="10347" y="2276"/>
                  </a:cubicBezTo>
                  <a:cubicBezTo>
                    <a:pt x="10192" y="1740"/>
                    <a:pt x="10025" y="1347"/>
                    <a:pt x="9870" y="1133"/>
                  </a:cubicBezTo>
                  <a:cubicBezTo>
                    <a:pt x="9811" y="1049"/>
                    <a:pt x="9585" y="930"/>
                    <a:pt x="9251" y="811"/>
                  </a:cubicBezTo>
                  <a:cubicBezTo>
                    <a:pt x="8242" y="428"/>
                    <a:pt x="6228" y="1"/>
                    <a:pt x="4650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5866;p62">
              <a:extLst>
                <a:ext uri="{FF2B5EF4-FFF2-40B4-BE49-F238E27FC236}">
                  <a16:creationId xmlns:a16="http://schemas.microsoft.com/office/drawing/2014/main" id="{59C03AC5-0507-4268-B859-18057ABF2923}"/>
                </a:ext>
              </a:extLst>
            </p:cNvPr>
            <p:cNvSpPr/>
            <p:nvPr/>
          </p:nvSpPr>
          <p:spPr>
            <a:xfrm>
              <a:off x="2336345" y="2637611"/>
              <a:ext cx="266672" cy="210627"/>
            </a:xfrm>
            <a:custGeom>
              <a:avLst/>
              <a:gdLst/>
              <a:ahLst/>
              <a:cxnLst/>
              <a:rect l="l" t="t" r="r" b="b"/>
              <a:pathLst>
                <a:path w="5410" h="4273" extrusionOk="0">
                  <a:moveTo>
                    <a:pt x="1506" y="1"/>
                  </a:moveTo>
                  <a:cubicBezTo>
                    <a:pt x="542" y="1"/>
                    <a:pt x="0" y="268"/>
                    <a:pt x="778" y="1106"/>
                  </a:cubicBezTo>
                  <a:cubicBezTo>
                    <a:pt x="1743" y="2142"/>
                    <a:pt x="3100" y="3273"/>
                    <a:pt x="3814" y="3868"/>
                  </a:cubicBezTo>
                  <a:cubicBezTo>
                    <a:pt x="4124" y="4130"/>
                    <a:pt x="4326" y="4273"/>
                    <a:pt x="4326" y="4273"/>
                  </a:cubicBezTo>
                  <a:cubicBezTo>
                    <a:pt x="4326" y="4273"/>
                    <a:pt x="4445" y="4070"/>
                    <a:pt x="4588" y="3737"/>
                  </a:cubicBezTo>
                  <a:cubicBezTo>
                    <a:pt x="4934" y="3011"/>
                    <a:pt x="5410" y="1713"/>
                    <a:pt x="5076" y="820"/>
                  </a:cubicBezTo>
                  <a:cubicBezTo>
                    <a:pt x="4862" y="237"/>
                    <a:pt x="3886" y="260"/>
                    <a:pt x="2779" y="106"/>
                  </a:cubicBezTo>
                  <a:cubicBezTo>
                    <a:pt x="2326" y="42"/>
                    <a:pt x="1883" y="1"/>
                    <a:pt x="1506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5867;p62">
              <a:extLst>
                <a:ext uri="{FF2B5EF4-FFF2-40B4-BE49-F238E27FC236}">
                  <a16:creationId xmlns:a16="http://schemas.microsoft.com/office/drawing/2014/main" id="{DE67B08B-62D6-49E9-A607-DABE1218E29C}"/>
                </a:ext>
              </a:extLst>
            </p:cNvPr>
            <p:cNvSpPr/>
            <p:nvPr/>
          </p:nvSpPr>
          <p:spPr>
            <a:xfrm>
              <a:off x="2370554" y="2557707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549" y="0"/>
                  </a:moveTo>
                  <a:lnTo>
                    <a:pt x="168" y="1310"/>
                  </a:lnTo>
                  <a:cubicBezTo>
                    <a:pt x="168" y="1310"/>
                    <a:pt x="1" y="2119"/>
                    <a:pt x="1668" y="2560"/>
                  </a:cubicBezTo>
                  <a:cubicBezTo>
                    <a:pt x="2166" y="2692"/>
                    <a:pt x="2551" y="2739"/>
                    <a:pt x="2848" y="2739"/>
                  </a:cubicBezTo>
                  <a:cubicBezTo>
                    <a:pt x="3592" y="2739"/>
                    <a:pt x="3775" y="2441"/>
                    <a:pt x="3775" y="2441"/>
                  </a:cubicBezTo>
                  <a:lnTo>
                    <a:pt x="4240" y="786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5868;p62">
              <a:extLst>
                <a:ext uri="{FF2B5EF4-FFF2-40B4-BE49-F238E27FC236}">
                  <a16:creationId xmlns:a16="http://schemas.microsoft.com/office/drawing/2014/main" id="{26C7481A-00A6-4AB2-AE30-81E79A088985}"/>
                </a:ext>
              </a:extLst>
            </p:cNvPr>
            <p:cNvSpPr/>
            <p:nvPr/>
          </p:nvSpPr>
          <p:spPr>
            <a:xfrm>
              <a:off x="2377012" y="2540652"/>
              <a:ext cx="209592" cy="100360"/>
            </a:xfrm>
            <a:custGeom>
              <a:avLst/>
              <a:gdLst/>
              <a:ahLst/>
              <a:cxnLst/>
              <a:rect l="l" t="t" r="r" b="b"/>
              <a:pathLst>
                <a:path w="4252" h="2036" extrusionOk="0">
                  <a:moveTo>
                    <a:pt x="1192" y="1"/>
                  </a:moveTo>
                  <a:cubicBezTo>
                    <a:pt x="942" y="1"/>
                    <a:pt x="668" y="1"/>
                    <a:pt x="418" y="84"/>
                  </a:cubicBezTo>
                  <a:cubicBezTo>
                    <a:pt x="287" y="120"/>
                    <a:pt x="144" y="179"/>
                    <a:pt x="72" y="287"/>
                  </a:cubicBezTo>
                  <a:cubicBezTo>
                    <a:pt x="1" y="406"/>
                    <a:pt x="25" y="560"/>
                    <a:pt x="72" y="691"/>
                  </a:cubicBezTo>
                  <a:cubicBezTo>
                    <a:pt x="203" y="1072"/>
                    <a:pt x="537" y="1406"/>
                    <a:pt x="942" y="1608"/>
                  </a:cubicBezTo>
                  <a:cubicBezTo>
                    <a:pt x="1334" y="1823"/>
                    <a:pt x="1787" y="1930"/>
                    <a:pt x="2227" y="1989"/>
                  </a:cubicBezTo>
                  <a:cubicBezTo>
                    <a:pt x="2411" y="2018"/>
                    <a:pt x="2591" y="2035"/>
                    <a:pt x="2768" y="2035"/>
                  </a:cubicBezTo>
                  <a:cubicBezTo>
                    <a:pt x="2960" y="2035"/>
                    <a:pt x="3149" y="2015"/>
                    <a:pt x="3335" y="1965"/>
                  </a:cubicBezTo>
                  <a:cubicBezTo>
                    <a:pt x="3632" y="1894"/>
                    <a:pt x="4037" y="1715"/>
                    <a:pt x="4168" y="1453"/>
                  </a:cubicBezTo>
                  <a:cubicBezTo>
                    <a:pt x="4251" y="1239"/>
                    <a:pt x="4180" y="822"/>
                    <a:pt x="4049" y="644"/>
                  </a:cubicBezTo>
                  <a:cubicBezTo>
                    <a:pt x="3930" y="501"/>
                    <a:pt x="3739" y="441"/>
                    <a:pt x="3537" y="394"/>
                  </a:cubicBezTo>
                  <a:cubicBezTo>
                    <a:pt x="2763" y="179"/>
                    <a:pt x="1977" y="25"/>
                    <a:pt x="119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5869;p62">
              <a:extLst>
                <a:ext uri="{FF2B5EF4-FFF2-40B4-BE49-F238E27FC236}">
                  <a16:creationId xmlns:a16="http://schemas.microsoft.com/office/drawing/2014/main" id="{C885C09B-A7B5-4925-8BC1-29F76B996F8D}"/>
                </a:ext>
              </a:extLst>
            </p:cNvPr>
            <p:cNvSpPr/>
            <p:nvPr/>
          </p:nvSpPr>
          <p:spPr>
            <a:xfrm>
              <a:off x="2346253" y="2608085"/>
              <a:ext cx="247399" cy="154581"/>
            </a:xfrm>
            <a:custGeom>
              <a:avLst/>
              <a:gdLst/>
              <a:ahLst/>
              <a:cxnLst/>
              <a:rect l="l" t="t" r="r" b="b"/>
              <a:pathLst>
                <a:path w="5019" h="3136" extrusionOk="0">
                  <a:moveTo>
                    <a:pt x="740" y="1"/>
                  </a:moveTo>
                  <a:cubicBezTo>
                    <a:pt x="372" y="1"/>
                    <a:pt x="0" y="1006"/>
                    <a:pt x="53" y="1133"/>
                  </a:cubicBezTo>
                  <a:cubicBezTo>
                    <a:pt x="887" y="3002"/>
                    <a:pt x="2554" y="3038"/>
                    <a:pt x="2899" y="3133"/>
                  </a:cubicBezTo>
                  <a:cubicBezTo>
                    <a:pt x="2904" y="3135"/>
                    <a:pt x="2909" y="3136"/>
                    <a:pt x="2915" y="3136"/>
                  </a:cubicBezTo>
                  <a:cubicBezTo>
                    <a:pt x="3147" y="3136"/>
                    <a:pt x="3828" y="1967"/>
                    <a:pt x="3828" y="1967"/>
                  </a:cubicBezTo>
                  <a:cubicBezTo>
                    <a:pt x="3828" y="1967"/>
                    <a:pt x="4416" y="2907"/>
                    <a:pt x="4563" y="2907"/>
                  </a:cubicBezTo>
                  <a:cubicBezTo>
                    <a:pt x="4564" y="2907"/>
                    <a:pt x="4565" y="2907"/>
                    <a:pt x="4566" y="2907"/>
                  </a:cubicBezTo>
                  <a:cubicBezTo>
                    <a:pt x="4721" y="2895"/>
                    <a:pt x="4995" y="1990"/>
                    <a:pt x="5018" y="1717"/>
                  </a:cubicBezTo>
                  <a:cubicBezTo>
                    <a:pt x="5018" y="1550"/>
                    <a:pt x="4756" y="907"/>
                    <a:pt x="4637" y="657"/>
                  </a:cubicBezTo>
                  <a:cubicBezTo>
                    <a:pt x="4632" y="647"/>
                    <a:pt x="4619" y="641"/>
                    <a:pt x="4605" y="641"/>
                  </a:cubicBezTo>
                  <a:cubicBezTo>
                    <a:pt x="4584" y="641"/>
                    <a:pt x="4561" y="653"/>
                    <a:pt x="4554" y="681"/>
                  </a:cubicBezTo>
                  <a:cubicBezTo>
                    <a:pt x="4459" y="883"/>
                    <a:pt x="4280" y="1359"/>
                    <a:pt x="3887" y="1395"/>
                  </a:cubicBezTo>
                  <a:cubicBezTo>
                    <a:pt x="3798" y="1402"/>
                    <a:pt x="3711" y="1405"/>
                    <a:pt x="3626" y="1405"/>
                  </a:cubicBezTo>
                  <a:cubicBezTo>
                    <a:pt x="2101" y="1405"/>
                    <a:pt x="1258" y="343"/>
                    <a:pt x="875" y="50"/>
                  </a:cubicBezTo>
                  <a:cubicBezTo>
                    <a:pt x="831" y="16"/>
                    <a:pt x="785" y="1"/>
                    <a:pt x="74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5870;p62">
              <a:extLst>
                <a:ext uri="{FF2B5EF4-FFF2-40B4-BE49-F238E27FC236}">
                  <a16:creationId xmlns:a16="http://schemas.microsoft.com/office/drawing/2014/main" id="{2EF0B4C1-BEE1-49C1-8C73-62F8805A4FF2}"/>
                </a:ext>
              </a:extLst>
            </p:cNvPr>
            <p:cNvSpPr/>
            <p:nvPr/>
          </p:nvSpPr>
          <p:spPr>
            <a:xfrm>
              <a:off x="2342112" y="2598275"/>
              <a:ext cx="251540" cy="153842"/>
            </a:xfrm>
            <a:custGeom>
              <a:avLst/>
              <a:gdLst/>
              <a:ahLst/>
              <a:cxnLst/>
              <a:rect l="l" t="t" r="r" b="b"/>
              <a:pathLst>
                <a:path w="5103" h="3121" extrusionOk="0">
                  <a:moveTo>
                    <a:pt x="754" y="1"/>
                  </a:moveTo>
                  <a:cubicBezTo>
                    <a:pt x="376" y="1"/>
                    <a:pt x="1" y="1014"/>
                    <a:pt x="54" y="1142"/>
                  </a:cubicBezTo>
                  <a:cubicBezTo>
                    <a:pt x="899" y="2987"/>
                    <a:pt x="2614" y="3035"/>
                    <a:pt x="2923" y="3118"/>
                  </a:cubicBezTo>
                  <a:cubicBezTo>
                    <a:pt x="2929" y="3120"/>
                    <a:pt x="2934" y="3120"/>
                    <a:pt x="2940" y="3120"/>
                  </a:cubicBezTo>
                  <a:cubicBezTo>
                    <a:pt x="3172" y="3120"/>
                    <a:pt x="3864" y="1951"/>
                    <a:pt x="3864" y="1951"/>
                  </a:cubicBezTo>
                  <a:cubicBezTo>
                    <a:pt x="3864" y="1951"/>
                    <a:pt x="4445" y="2880"/>
                    <a:pt x="4620" y="2880"/>
                  </a:cubicBezTo>
                  <a:cubicBezTo>
                    <a:pt x="4622" y="2880"/>
                    <a:pt x="4624" y="2880"/>
                    <a:pt x="4626" y="2880"/>
                  </a:cubicBezTo>
                  <a:cubicBezTo>
                    <a:pt x="4781" y="2856"/>
                    <a:pt x="5067" y="1951"/>
                    <a:pt x="5079" y="1677"/>
                  </a:cubicBezTo>
                  <a:cubicBezTo>
                    <a:pt x="5102" y="1511"/>
                    <a:pt x="4840" y="880"/>
                    <a:pt x="4709" y="618"/>
                  </a:cubicBezTo>
                  <a:cubicBezTo>
                    <a:pt x="4704" y="608"/>
                    <a:pt x="4691" y="602"/>
                    <a:pt x="4677" y="602"/>
                  </a:cubicBezTo>
                  <a:cubicBezTo>
                    <a:pt x="4656" y="602"/>
                    <a:pt x="4633" y="614"/>
                    <a:pt x="4626" y="642"/>
                  </a:cubicBezTo>
                  <a:cubicBezTo>
                    <a:pt x="4531" y="856"/>
                    <a:pt x="4352" y="1332"/>
                    <a:pt x="3947" y="1368"/>
                  </a:cubicBezTo>
                  <a:cubicBezTo>
                    <a:pt x="3849" y="1376"/>
                    <a:pt x="3753" y="1380"/>
                    <a:pt x="3660" y="1380"/>
                  </a:cubicBezTo>
                  <a:cubicBezTo>
                    <a:pt x="2137" y="1380"/>
                    <a:pt x="1269" y="338"/>
                    <a:pt x="888" y="46"/>
                  </a:cubicBezTo>
                  <a:cubicBezTo>
                    <a:pt x="843" y="15"/>
                    <a:pt x="799" y="1"/>
                    <a:pt x="754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5872;p62">
              <a:extLst>
                <a:ext uri="{FF2B5EF4-FFF2-40B4-BE49-F238E27FC236}">
                  <a16:creationId xmlns:a16="http://schemas.microsoft.com/office/drawing/2014/main" id="{D7894894-B0BB-4CEB-9924-AEC1161E4D11}"/>
                </a:ext>
              </a:extLst>
            </p:cNvPr>
            <p:cNvSpPr/>
            <p:nvPr/>
          </p:nvSpPr>
          <p:spPr>
            <a:xfrm>
              <a:off x="2078890" y="3324161"/>
              <a:ext cx="80445" cy="60778"/>
            </a:xfrm>
            <a:custGeom>
              <a:avLst/>
              <a:gdLst/>
              <a:ahLst/>
              <a:cxnLst/>
              <a:rect l="l" t="t" r="r" b="b"/>
              <a:pathLst>
                <a:path w="1632" h="1233" extrusionOk="0">
                  <a:moveTo>
                    <a:pt x="340" y="0"/>
                  </a:moveTo>
                  <a:cubicBezTo>
                    <a:pt x="286" y="0"/>
                    <a:pt x="242" y="14"/>
                    <a:pt x="215" y="48"/>
                  </a:cubicBezTo>
                  <a:cubicBezTo>
                    <a:pt x="84" y="215"/>
                    <a:pt x="536" y="584"/>
                    <a:pt x="536" y="584"/>
                  </a:cubicBezTo>
                  <a:cubicBezTo>
                    <a:pt x="536" y="584"/>
                    <a:pt x="357" y="527"/>
                    <a:pt x="227" y="527"/>
                  </a:cubicBezTo>
                  <a:cubicBezTo>
                    <a:pt x="85" y="527"/>
                    <a:pt x="1" y="595"/>
                    <a:pt x="274" y="882"/>
                  </a:cubicBezTo>
                  <a:cubicBezTo>
                    <a:pt x="539" y="1165"/>
                    <a:pt x="904" y="1232"/>
                    <a:pt x="1189" y="1232"/>
                  </a:cubicBezTo>
                  <a:cubicBezTo>
                    <a:pt x="1442" y="1232"/>
                    <a:pt x="1632" y="1179"/>
                    <a:pt x="1632" y="1179"/>
                  </a:cubicBezTo>
                  <a:lnTo>
                    <a:pt x="894" y="203"/>
                  </a:lnTo>
                  <a:cubicBezTo>
                    <a:pt x="894" y="203"/>
                    <a:pt x="548" y="0"/>
                    <a:pt x="3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5873;p62">
              <a:extLst>
                <a:ext uri="{FF2B5EF4-FFF2-40B4-BE49-F238E27FC236}">
                  <a16:creationId xmlns:a16="http://schemas.microsoft.com/office/drawing/2014/main" id="{43F221BD-3721-4682-8F5A-F8A345ABF3D9}"/>
                </a:ext>
              </a:extLst>
            </p:cNvPr>
            <p:cNvSpPr/>
            <p:nvPr/>
          </p:nvSpPr>
          <p:spPr>
            <a:xfrm>
              <a:off x="2095403" y="3231983"/>
              <a:ext cx="161384" cy="152215"/>
            </a:xfrm>
            <a:custGeom>
              <a:avLst/>
              <a:gdLst/>
              <a:ahLst/>
              <a:cxnLst/>
              <a:rect l="l" t="t" r="r" b="b"/>
              <a:pathLst>
                <a:path w="3274" h="3088" extrusionOk="0">
                  <a:moveTo>
                    <a:pt x="1915" y="0"/>
                  </a:moveTo>
                  <a:cubicBezTo>
                    <a:pt x="1365" y="0"/>
                    <a:pt x="0" y="1138"/>
                    <a:pt x="11" y="1275"/>
                  </a:cubicBezTo>
                  <a:cubicBezTo>
                    <a:pt x="23" y="1442"/>
                    <a:pt x="856" y="3026"/>
                    <a:pt x="1201" y="3085"/>
                  </a:cubicBezTo>
                  <a:cubicBezTo>
                    <a:pt x="1212" y="3087"/>
                    <a:pt x="1224" y="3088"/>
                    <a:pt x="1236" y="3088"/>
                  </a:cubicBezTo>
                  <a:cubicBezTo>
                    <a:pt x="1643" y="3088"/>
                    <a:pt x="3156" y="2186"/>
                    <a:pt x="3214" y="1621"/>
                  </a:cubicBezTo>
                  <a:cubicBezTo>
                    <a:pt x="3273" y="1037"/>
                    <a:pt x="2083" y="61"/>
                    <a:pt x="2083" y="61"/>
                  </a:cubicBezTo>
                  <a:cubicBezTo>
                    <a:pt x="2043" y="19"/>
                    <a:pt x="1986" y="0"/>
                    <a:pt x="1915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5874;p62">
              <a:extLst>
                <a:ext uri="{FF2B5EF4-FFF2-40B4-BE49-F238E27FC236}">
                  <a16:creationId xmlns:a16="http://schemas.microsoft.com/office/drawing/2014/main" id="{9246BC3C-F2B2-4244-999A-2A515CFA76C5}"/>
                </a:ext>
              </a:extLst>
            </p:cNvPr>
            <p:cNvSpPr/>
            <p:nvPr/>
          </p:nvSpPr>
          <p:spPr>
            <a:xfrm>
              <a:off x="2113740" y="3329928"/>
              <a:ext cx="28590" cy="41258"/>
            </a:xfrm>
            <a:custGeom>
              <a:avLst/>
              <a:gdLst/>
              <a:ahLst/>
              <a:cxnLst/>
              <a:rect l="l" t="t" r="r" b="b"/>
              <a:pathLst>
                <a:path w="580" h="837" extrusionOk="0">
                  <a:moveTo>
                    <a:pt x="40" y="1"/>
                  </a:moveTo>
                  <a:cubicBezTo>
                    <a:pt x="20" y="1"/>
                    <a:pt x="1" y="21"/>
                    <a:pt x="8" y="50"/>
                  </a:cubicBezTo>
                  <a:cubicBezTo>
                    <a:pt x="56" y="205"/>
                    <a:pt x="127" y="348"/>
                    <a:pt x="222" y="479"/>
                  </a:cubicBezTo>
                  <a:cubicBezTo>
                    <a:pt x="270" y="562"/>
                    <a:pt x="306" y="610"/>
                    <a:pt x="365" y="681"/>
                  </a:cubicBezTo>
                  <a:lnTo>
                    <a:pt x="460" y="765"/>
                  </a:lnTo>
                  <a:cubicBezTo>
                    <a:pt x="484" y="800"/>
                    <a:pt x="520" y="824"/>
                    <a:pt x="544" y="836"/>
                  </a:cubicBezTo>
                  <a:cubicBezTo>
                    <a:pt x="568" y="836"/>
                    <a:pt x="579" y="824"/>
                    <a:pt x="579" y="812"/>
                  </a:cubicBezTo>
                  <a:cubicBezTo>
                    <a:pt x="544" y="800"/>
                    <a:pt x="520" y="765"/>
                    <a:pt x="508" y="741"/>
                  </a:cubicBezTo>
                  <a:cubicBezTo>
                    <a:pt x="472" y="705"/>
                    <a:pt x="448" y="681"/>
                    <a:pt x="425" y="646"/>
                  </a:cubicBezTo>
                  <a:cubicBezTo>
                    <a:pt x="365" y="586"/>
                    <a:pt x="329" y="527"/>
                    <a:pt x="282" y="455"/>
                  </a:cubicBezTo>
                  <a:cubicBezTo>
                    <a:pt x="187" y="324"/>
                    <a:pt x="115" y="169"/>
                    <a:pt x="67" y="27"/>
                  </a:cubicBezTo>
                  <a:cubicBezTo>
                    <a:pt x="63" y="8"/>
                    <a:pt x="51" y="1"/>
                    <a:pt x="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5875;p62">
              <a:extLst>
                <a:ext uri="{FF2B5EF4-FFF2-40B4-BE49-F238E27FC236}">
                  <a16:creationId xmlns:a16="http://schemas.microsoft.com/office/drawing/2014/main" id="{79BAFDD2-908E-4013-9ACA-42BEF356432C}"/>
                </a:ext>
              </a:extLst>
            </p:cNvPr>
            <p:cNvSpPr/>
            <p:nvPr/>
          </p:nvSpPr>
          <p:spPr>
            <a:xfrm>
              <a:off x="1914548" y="2658758"/>
              <a:ext cx="397988" cy="674272"/>
            </a:xfrm>
            <a:custGeom>
              <a:avLst/>
              <a:gdLst/>
              <a:ahLst/>
              <a:cxnLst/>
              <a:rect l="l" t="t" r="r" b="b"/>
              <a:pathLst>
                <a:path w="8074" h="13679" extrusionOk="0">
                  <a:moveTo>
                    <a:pt x="6920" y="1"/>
                  </a:moveTo>
                  <a:cubicBezTo>
                    <a:pt x="5835" y="1"/>
                    <a:pt x="2349" y="3138"/>
                    <a:pt x="1180" y="5320"/>
                  </a:cubicBezTo>
                  <a:cubicBezTo>
                    <a:pt x="1" y="7487"/>
                    <a:pt x="1477" y="10095"/>
                    <a:pt x="3085" y="12940"/>
                  </a:cubicBezTo>
                  <a:cubicBezTo>
                    <a:pt x="3108" y="12964"/>
                    <a:pt x="3120" y="12988"/>
                    <a:pt x="3132" y="13012"/>
                  </a:cubicBezTo>
                  <a:cubicBezTo>
                    <a:pt x="3251" y="13238"/>
                    <a:pt x="3382" y="13464"/>
                    <a:pt x="3501" y="13678"/>
                  </a:cubicBezTo>
                  <a:lnTo>
                    <a:pt x="6156" y="11416"/>
                  </a:lnTo>
                  <a:cubicBezTo>
                    <a:pt x="6156" y="11416"/>
                    <a:pt x="5978" y="11154"/>
                    <a:pt x="5740" y="10726"/>
                  </a:cubicBezTo>
                  <a:lnTo>
                    <a:pt x="5692" y="10630"/>
                  </a:lnTo>
                  <a:cubicBezTo>
                    <a:pt x="5144" y="9654"/>
                    <a:pt x="4299" y="7987"/>
                    <a:pt x="4323" y="7011"/>
                  </a:cubicBezTo>
                  <a:cubicBezTo>
                    <a:pt x="4370" y="5570"/>
                    <a:pt x="6216" y="4570"/>
                    <a:pt x="7252" y="3915"/>
                  </a:cubicBezTo>
                  <a:cubicBezTo>
                    <a:pt x="8073" y="3403"/>
                    <a:pt x="7907" y="427"/>
                    <a:pt x="7085" y="34"/>
                  </a:cubicBezTo>
                  <a:cubicBezTo>
                    <a:pt x="7039" y="11"/>
                    <a:pt x="6983" y="1"/>
                    <a:pt x="6920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5876;p62">
              <a:extLst>
                <a:ext uri="{FF2B5EF4-FFF2-40B4-BE49-F238E27FC236}">
                  <a16:creationId xmlns:a16="http://schemas.microsoft.com/office/drawing/2014/main" id="{167FE4EE-A32E-40ED-8EB5-05AAB8E9B275}"/>
                </a:ext>
              </a:extLst>
            </p:cNvPr>
            <p:cNvSpPr/>
            <p:nvPr/>
          </p:nvSpPr>
          <p:spPr>
            <a:xfrm>
              <a:off x="2065975" y="3182148"/>
              <a:ext cx="131512" cy="117415"/>
            </a:xfrm>
            <a:custGeom>
              <a:avLst/>
              <a:gdLst/>
              <a:ahLst/>
              <a:cxnLst/>
              <a:rect l="l" t="t" r="r" b="b"/>
              <a:pathLst>
                <a:path w="2668" h="2382" extrusionOk="0">
                  <a:moveTo>
                    <a:pt x="2584" y="0"/>
                  </a:moveTo>
                  <a:cubicBezTo>
                    <a:pt x="2572" y="0"/>
                    <a:pt x="2560" y="12"/>
                    <a:pt x="2549" y="24"/>
                  </a:cubicBezTo>
                  <a:cubicBezTo>
                    <a:pt x="2287" y="203"/>
                    <a:pt x="2037" y="405"/>
                    <a:pt x="1787" y="608"/>
                  </a:cubicBezTo>
                  <a:cubicBezTo>
                    <a:pt x="1298" y="1012"/>
                    <a:pt x="834" y="1429"/>
                    <a:pt x="405" y="1870"/>
                  </a:cubicBezTo>
                  <a:cubicBezTo>
                    <a:pt x="263" y="2024"/>
                    <a:pt x="132" y="2155"/>
                    <a:pt x="1" y="2310"/>
                  </a:cubicBezTo>
                  <a:cubicBezTo>
                    <a:pt x="13" y="2334"/>
                    <a:pt x="24" y="2346"/>
                    <a:pt x="48" y="2382"/>
                  </a:cubicBezTo>
                  <a:cubicBezTo>
                    <a:pt x="489" y="1917"/>
                    <a:pt x="953" y="1453"/>
                    <a:pt x="1453" y="1024"/>
                  </a:cubicBezTo>
                  <a:cubicBezTo>
                    <a:pt x="1751" y="774"/>
                    <a:pt x="2072" y="524"/>
                    <a:pt x="2394" y="286"/>
                  </a:cubicBezTo>
                  <a:cubicBezTo>
                    <a:pt x="2489" y="203"/>
                    <a:pt x="2572" y="143"/>
                    <a:pt x="2668" y="84"/>
                  </a:cubicBezTo>
                  <a:cubicBezTo>
                    <a:pt x="2644" y="60"/>
                    <a:pt x="2620" y="24"/>
                    <a:pt x="258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5877;p62">
              <a:extLst>
                <a:ext uri="{FF2B5EF4-FFF2-40B4-BE49-F238E27FC236}">
                  <a16:creationId xmlns:a16="http://schemas.microsoft.com/office/drawing/2014/main" id="{C5907734-5EBA-45EC-9F89-4B9BCC3D007D}"/>
                </a:ext>
              </a:extLst>
            </p:cNvPr>
            <p:cNvSpPr/>
            <p:nvPr/>
          </p:nvSpPr>
          <p:spPr>
            <a:xfrm>
              <a:off x="2209170" y="2851739"/>
              <a:ext cx="62848" cy="41110"/>
            </a:xfrm>
            <a:custGeom>
              <a:avLst/>
              <a:gdLst/>
              <a:ahLst/>
              <a:cxnLst/>
              <a:rect l="l" t="t" r="r" b="b"/>
              <a:pathLst>
                <a:path w="1275" h="834" extrusionOk="0">
                  <a:moveTo>
                    <a:pt x="1275" y="0"/>
                  </a:moveTo>
                  <a:lnTo>
                    <a:pt x="1275" y="0"/>
                  </a:lnTo>
                  <a:cubicBezTo>
                    <a:pt x="1025" y="95"/>
                    <a:pt x="798" y="214"/>
                    <a:pt x="596" y="345"/>
                  </a:cubicBezTo>
                  <a:cubicBezTo>
                    <a:pt x="382" y="476"/>
                    <a:pt x="179" y="631"/>
                    <a:pt x="1" y="834"/>
                  </a:cubicBezTo>
                  <a:cubicBezTo>
                    <a:pt x="156" y="822"/>
                    <a:pt x="310" y="798"/>
                    <a:pt x="477" y="774"/>
                  </a:cubicBezTo>
                  <a:cubicBezTo>
                    <a:pt x="632" y="750"/>
                    <a:pt x="787" y="715"/>
                    <a:pt x="953" y="655"/>
                  </a:cubicBezTo>
                  <a:cubicBezTo>
                    <a:pt x="858" y="631"/>
                    <a:pt x="787" y="619"/>
                    <a:pt x="691" y="619"/>
                  </a:cubicBezTo>
                  <a:cubicBezTo>
                    <a:pt x="650" y="607"/>
                    <a:pt x="605" y="601"/>
                    <a:pt x="562" y="601"/>
                  </a:cubicBezTo>
                  <a:cubicBezTo>
                    <a:pt x="519" y="601"/>
                    <a:pt x="477" y="607"/>
                    <a:pt x="441" y="619"/>
                  </a:cubicBezTo>
                  <a:cubicBezTo>
                    <a:pt x="429" y="619"/>
                    <a:pt x="417" y="619"/>
                    <a:pt x="394" y="631"/>
                  </a:cubicBezTo>
                  <a:cubicBezTo>
                    <a:pt x="489" y="584"/>
                    <a:pt x="572" y="524"/>
                    <a:pt x="667" y="465"/>
                  </a:cubicBezTo>
                  <a:cubicBezTo>
                    <a:pt x="870" y="334"/>
                    <a:pt x="1096" y="179"/>
                    <a:pt x="1275" y="0"/>
                  </a:cubicBezTo>
                  <a:close/>
                </a:path>
              </a:pathLst>
            </a:custGeom>
            <a:solidFill>
              <a:srgbClr val="4436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5878;p62">
              <a:extLst>
                <a:ext uri="{FF2B5EF4-FFF2-40B4-BE49-F238E27FC236}">
                  <a16:creationId xmlns:a16="http://schemas.microsoft.com/office/drawing/2014/main" id="{CDBA4F07-06F5-436A-9AF5-2590262D9A14}"/>
                </a:ext>
              </a:extLst>
            </p:cNvPr>
            <p:cNvSpPr/>
            <p:nvPr/>
          </p:nvSpPr>
          <p:spPr>
            <a:xfrm>
              <a:off x="2590054" y="1929816"/>
              <a:ext cx="245378" cy="284368"/>
            </a:xfrm>
            <a:custGeom>
              <a:avLst/>
              <a:gdLst/>
              <a:ahLst/>
              <a:cxnLst/>
              <a:rect l="l" t="t" r="r" b="b"/>
              <a:pathLst>
                <a:path w="4978" h="5769" extrusionOk="0">
                  <a:moveTo>
                    <a:pt x="1357" y="0"/>
                  </a:moveTo>
                  <a:cubicBezTo>
                    <a:pt x="938" y="0"/>
                    <a:pt x="524" y="115"/>
                    <a:pt x="334" y="487"/>
                  </a:cubicBezTo>
                  <a:cubicBezTo>
                    <a:pt x="1" y="1201"/>
                    <a:pt x="370" y="2249"/>
                    <a:pt x="620" y="2844"/>
                  </a:cubicBezTo>
                  <a:cubicBezTo>
                    <a:pt x="965" y="3642"/>
                    <a:pt x="1501" y="4344"/>
                    <a:pt x="2049" y="5035"/>
                  </a:cubicBezTo>
                  <a:cubicBezTo>
                    <a:pt x="2334" y="5383"/>
                    <a:pt x="2712" y="5769"/>
                    <a:pt x="3218" y="5769"/>
                  </a:cubicBezTo>
                  <a:cubicBezTo>
                    <a:pt x="3282" y="5769"/>
                    <a:pt x="3349" y="5763"/>
                    <a:pt x="3418" y="5749"/>
                  </a:cubicBezTo>
                  <a:cubicBezTo>
                    <a:pt x="3763" y="5666"/>
                    <a:pt x="4073" y="5428"/>
                    <a:pt x="4263" y="5166"/>
                  </a:cubicBezTo>
                  <a:cubicBezTo>
                    <a:pt x="4478" y="4892"/>
                    <a:pt x="4561" y="4582"/>
                    <a:pt x="4621" y="4285"/>
                  </a:cubicBezTo>
                  <a:cubicBezTo>
                    <a:pt x="4978" y="2487"/>
                    <a:pt x="4001" y="760"/>
                    <a:pt x="2275" y="153"/>
                  </a:cubicBezTo>
                  <a:cubicBezTo>
                    <a:pt x="2049" y="78"/>
                    <a:pt x="1702" y="0"/>
                    <a:pt x="135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5879;p62">
              <a:extLst>
                <a:ext uri="{FF2B5EF4-FFF2-40B4-BE49-F238E27FC236}">
                  <a16:creationId xmlns:a16="http://schemas.microsoft.com/office/drawing/2014/main" id="{629E0245-D345-4CFC-8745-0AB67A9F465F}"/>
                </a:ext>
              </a:extLst>
            </p:cNvPr>
            <p:cNvSpPr/>
            <p:nvPr/>
          </p:nvSpPr>
          <p:spPr>
            <a:xfrm>
              <a:off x="2186890" y="1923211"/>
              <a:ext cx="619212" cy="694728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7114" y="0"/>
                  </a:moveTo>
                  <a:cubicBezTo>
                    <a:pt x="6889" y="0"/>
                    <a:pt x="6657" y="13"/>
                    <a:pt x="6418" y="37"/>
                  </a:cubicBezTo>
                  <a:cubicBezTo>
                    <a:pt x="2727" y="430"/>
                    <a:pt x="0" y="4062"/>
                    <a:pt x="357" y="8003"/>
                  </a:cubicBezTo>
                  <a:cubicBezTo>
                    <a:pt x="465" y="9217"/>
                    <a:pt x="858" y="10300"/>
                    <a:pt x="1429" y="11205"/>
                  </a:cubicBezTo>
                  <a:cubicBezTo>
                    <a:pt x="2569" y="12986"/>
                    <a:pt x="4483" y="14094"/>
                    <a:pt x="6626" y="14094"/>
                  </a:cubicBezTo>
                  <a:cubicBezTo>
                    <a:pt x="6833" y="14094"/>
                    <a:pt x="7041" y="14084"/>
                    <a:pt x="7251" y="14063"/>
                  </a:cubicBezTo>
                  <a:cubicBezTo>
                    <a:pt x="7430" y="14051"/>
                    <a:pt x="7608" y="14027"/>
                    <a:pt x="7775" y="14003"/>
                  </a:cubicBezTo>
                  <a:cubicBezTo>
                    <a:pt x="9585" y="13753"/>
                    <a:pt x="10728" y="13170"/>
                    <a:pt x="11442" y="12372"/>
                  </a:cubicBezTo>
                  <a:cubicBezTo>
                    <a:pt x="12276" y="11420"/>
                    <a:pt x="12549" y="10146"/>
                    <a:pt x="12549" y="8693"/>
                  </a:cubicBezTo>
                  <a:cubicBezTo>
                    <a:pt x="12561" y="8062"/>
                    <a:pt x="12526" y="7395"/>
                    <a:pt x="12478" y="6717"/>
                  </a:cubicBezTo>
                  <a:cubicBezTo>
                    <a:pt x="12166" y="2541"/>
                    <a:pt x="10365" y="0"/>
                    <a:pt x="711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5880;p62">
              <a:extLst>
                <a:ext uri="{FF2B5EF4-FFF2-40B4-BE49-F238E27FC236}">
                  <a16:creationId xmlns:a16="http://schemas.microsoft.com/office/drawing/2014/main" id="{77ADF481-3851-4052-8A9F-2E2911911B10}"/>
                </a:ext>
              </a:extLst>
            </p:cNvPr>
            <p:cNvSpPr/>
            <p:nvPr/>
          </p:nvSpPr>
          <p:spPr>
            <a:xfrm>
              <a:off x="2059518" y="1826942"/>
              <a:ext cx="661456" cy="550647"/>
            </a:xfrm>
            <a:custGeom>
              <a:avLst/>
              <a:gdLst/>
              <a:ahLst/>
              <a:cxnLst/>
              <a:rect l="l" t="t" r="r" b="b"/>
              <a:pathLst>
                <a:path w="13419" h="11171" extrusionOk="0">
                  <a:moveTo>
                    <a:pt x="9177" y="1"/>
                  </a:moveTo>
                  <a:cubicBezTo>
                    <a:pt x="8748" y="1"/>
                    <a:pt x="8315" y="41"/>
                    <a:pt x="7883" y="109"/>
                  </a:cubicBezTo>
                  <a:cubicBezTo>
                    <a:pt x="7823" y="121"/>
                    <a:pt x="7775" y="121"/>
                    <a:pt x="7716" y="133"/>
                  </a:cubicBezTo>
                  <a:cubicBezTo>
                    <a:pt x="6263" y="383"/>
                    <a:pt x="4739" y="823"/>
                    <a:pt x="3406" y="1562"/>
                  </a:cubicBezTo>
                  <a:cubicBezTo>
                    <a:pt x="2953" y="1812"/>
                    <a:pt x="2525" y="2097"/>
                    <a:pt x="2120" y="2431"/>
                  </a:cubicBezTo>
                  <a:cubicBezTo>
                    <a:pt x="1441" y="2990"/>
                    <a:pt x="846" y="3681"/>
                    <a:pt x="489" y="4502"/>
                  </a:cubicBezTo>
                  <a:cubicBezTo>
                    <a:pt x="36" y="5479"/>
                    <a:pt x="1" y="6550"/>
                    <a:pt x="263" y="7479"/>
                  </a:cubicBezTo>
                  <a:cubicBezTo>
                    <a:pt x="536" y="8396"/>
                    <a:pt x="1263" y="9932"/>
                    <a:pt x="1727" y="10158"/>
                  </a:cubicBezTo>
                  <a:cubicBezTo>
                    <a:pt x="1818" y="10205"/>
                    <a:pt x="1944" y="10222"/>
                    <a:pt x="2088" y="10222"/>
                  </a:cubicBezTo>
                  <a:cubicBezTo>
                    <a:pt x="2446" y="10222"/>
                    <a:pt x="2917" y="10118"/>
                    <a:pt x="3256" y="10118"/>
                  </a:cubicBezTo>
                  <a:cubicBezTo>
                    <a:pt x="3367" y="10118"/>
                    <a:pt x="3463" y="10129"/>
                    <a:pt x="3537" y="10158"/>
                  </a:cubicBezTo>
                  <a:cubicBezTo>
                    <a:pt x="4001" y="10313"/>
                    <a:pt x="4358" y="10587"/>
                    <a:pt x="4549" y="10908"/>
                  </a:cubicBezTo>
                  <a:cubicBezTo>
                    <a:pt x="4633" y="11060"/>
                    <a:pt x="4736" y="11170"/>
                    <a:pt x="4907" y="11170"/>
                  </a:cubicBezTo>
                  <a:cubicBezTo>
                    <a:pt x="4978" y="11170"/>
                    <a:pt x="5059" y="11152"/>
                    <a:pt x="5156" y="11110"/>
                  </a:cubicBezTo>
                  <a:cubicBezTo>
                    <a:pt x="5394" y="11003"/>
                    <a:pt x="5608" y="10813"/>
                    <a:pt x="5692" y="10610"/>
                  </a:cubicBezTo>
                  <a:cubicBezTo>
                    <a:pt x="6013" y="10253"/>
                    <a:pt x="5775" y="9741"/>
                    <a:pt x="5728" y="9301"/>
                  </a:cubicBezTo>
                  <a:cubicBezTo>
                    <a:pt x="5751" y="9086"/>
                    <a:pt x="5799" y="8836"/>
                    <a:pt x="5918" y="8610"/>
                  </a:cubicBezTo>
                  <a:cubicBezTo>
                    <a:pt x="6097" y="8253"/>
                    <a:pt x="6418" y="7979"/>
                    <a:pt x="6799" y="7836"/>
                  </a:cubicBezTo>
                  <a:cubicBezTo>
                    <a:pt x="7144" y="7693"/>
                    <a:pt x="7478" y="7634"/>
                    <a:pt x="7811" y="7539"/>
                  </a:cubicBezTo>
                  <a:cubicBezTo>
                    <a:pt x="8168" y="7431"/>
                    <a:pt x="9764" y="7015"/>
                    <a:pt x="10919" y="6193"/>
                  </a:cubicBezTo>
                  <a:cubicBezTo>
                    <a:pt x="11621" y="5705"/>
                    <a:pt x="12312" y="5133"/>
                    <a:pt x="12824" y="4443"/>
                  </a:cubicBezTo>
                  <a:cubicBezTo>
                    <a:pt x="13169" y="3979"/>
                    <a:pt x="13419" y="3431"/>
                    <a:pt x="13407" y="2859"/>
                  </a:cubicBezTo>
                  <a:cubicBezTo>
                    <a:pt x="13359" y="1478"/>
                    <a:pt x="11931" y="573"/>
                    <a:pt x="10800" y="228"/>
                  </a:cubicBezTo>
                  <a:cubicBezTo>
                    <a:pt x="10271" y="67"/>
                    <a:pt x="9727" y="1"/>
                    <a:pt x="9177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5881;p62">
              <a:extLst>
                <a:ext uri="{FF2B5EF4-FFF2-40B4-BE49-F238E27FC236}">
                  <a16:creationId xmlns:a16="http://schemas.microsoft.com/office/drawing/2014/main" id="{CC452A06-3DE0-415C-A9E8-6632699EE44E}"/>
                </a:ext>
              </a:extLst>
            </p:cNvPr>
            <p:cNvSpPr/>
            <p:nvPr/>
          </p:nvSpPr>
          <p:spPr>
            <a:xfrm>
              <a:off x="2226768" y="1833449"/>
              <a:ext cx="420859" cy="236062"/>
            </a:xfrm>
            <a:custGeom>
              <a:avLst/>
              <a:gdLst/>
              <a:ahLst/>
              <a:cxnLst/>
              <a:rect l="l" t="t" r="r" b="b"/>
              <a:pathLst>
                <a:path w="8538" h="4789" extrusionOk="0">
                  <a:moveTo>
                    <a:pt x="4478" y="1"/>
                  </a:moveTo>
                  <a:cubicBezTo>
                    <a:pt x="4418" y="25"/>
                    <a:pt x="4371" y="25"/>
                    <a:pt x="4311" y="37"/>
                  </a:cubicBezTo>
                  <a:cubicBezTo>
                    <a:pt x="2870" y="287"/>
                    <a:pt x="1334" y="715"/>
                    <a:pt x="1" y="1465"/>
                  </a:cubicBezTo>
                  <a:cubicBezTo>
                    <a:pt x="156" y="2299"/>
                    <a:pt x="906" y="3025"/>
                    <a:pt x="1763" y="3061"/>
                  </a:cubicBezTo>
                  <a:cubicBezTo>
                    <a:pt x="1787" y="3062"/>
                    <a:pt x="1812" y="3062"/>
                    <a:pt x="1837" y="3062"/>
                  </a:cubicBezTo>
                  <a:cubicBezTo>
                    <a:pt x="1975" y="3062"/>
                    <a:pt x="2116" y="3052"/>
                    <a:pt x="2252" y="3052"/>
                  </a:cubicBezTo>
                  <a:cubicBezTo>
                    <a:pt x="2471" y="3052"/>
                    <a:pt x="2676" y="3078"/>
                    <a:pt x="2835" y="3216"/>
                  </a:cubicBezTo>
                  <a:cubicBezTo>
                    <a:pt x="2954" y="3323"/>
                    <a:pt x="3037" y="3454"/>
                    <a:pt x="3120" y="3573"/>
                  </a:cubicBezTo>
                  <a:cubicBezTo>
                    <a:pt x="3466" y="4048"/>
                    <a:pt x="4056" y="4329"/>
                    <a:pt x="4645" y="4329"/>
                  </a:cubicBezTo>
                  <a:cubicBezTo>
                    <a:pt x="4868" y="4329"/>
                    <a:pt x="5090" y="4289"/>
                    <a:pt x="5299" y="4204"/>
                  </a:cubicBezTo>
                  <a:cubicBezTo>
                    <a:pt x="5355" y="4172"/>
                    <a:pt x="5426" y="4140"/>
                    <a:pt x="5489" y="4140"/>
                  </a:cubicBezTo>
                  <a:cubicBezTo>
                    <a:pt x="5520" y="4140"/>
                    <a:pt x="5549" y="4148"/>
                    <a:pt x="5573" y="4168"/>
                  </a:cubicBezTo>
                  <a:cubicBezTo>
                    <a:pt x="5633" y="4216"/>
                    <a:pt x="5656" y="4287"/>
                    <a:pt x="5680" y="4347"/>
                  </a:cubicBezTo>
                  <a:cubicBezTo>
                    <a:pt x="5787" y="4609"/>
                    <a:pt x="6049" y="4751"/>
                    <a:pt x="6323" y="4787"/>
                  </a:cubicBezTo>
                  <a:cubicBezTo>
                    <a:pt x="6346" y="4788"/>
                    <a:pt x="6370" y="4789"/>
                    <a:pt x="6393" y="4789"/>
                  </a:cubicBezTo>
                  <a:cubicBezTo>
                    <a:pt x="6643" y="4789"/>
                    <a:pt x="6892" y="4731"/>
                    <a:pt x="7121" y="4644"/>
                  </a:cubicBezTo>
                  <a:cubicBezTo>
                    <a:pt x="7478" y="4525"/>
                    <a:pt x="7859" y="4382"/>
                    <a:pt x="8121" y="4109"/>
                  </a:cubicBezTo>
                  <a:cubicBezTo>
                    <a:pt x="8395" y="3835"/>
                    <a:pt x="8538" y="3394"/>
                    <a:pt x="8371" y="3085"/>
                  </a:cubicBezTo>
                  <a:cubicBezTo>
                    <a:pt x="8240" y="2823"/>
                    <a:pt x="7954" y="2656"/>
                    <a:pt x="7692" y="2501"/>
                  </a:cubicBezTo>
                  <a:cubicBezTo>
                    <a:pt x="6692" y="1942"/>
                    <a:pt x="5728" y="1299"/>
                    <a:pt x="4918" y="477"/>
                  </a:cubicBezTo>
                  <a:cubicBezTo>
                    <a:pt x="4787" y="334"/>
                    <a:pt x="4621" y="179"/>
                    <a:pt x="4478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5882;p62">
              <a:extLst>
                <a:ext uri="{FF2B5EF4-FFF2-40B4-BE49-F238E27FC236}">
                  <a16:creationId xmlns:a16="http://schemas.microsoft.com/office/drawing/2014/main" id="{FB5CF8B3-070D-4B99-AB89-350165A2D2A1}"/>
                </a:ext>
              </a:extLst>
            </p:cNvPr>
            <p:cNvSpPr/>
            <p:nvPr/>
          </p:nvSpPr>
          <p:spPr>
            <a:xfrm>
              <a:off x="2498518" y="2136895"/>
              <a:ext cx="1232" cy="641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2"/>
                  </a:moveTo>
                  <a:lnTo>
                    <a:pt x="24" y="12"/>
                  </a:lnTo>
                  <a:cubicBezTo>
                    <a:pt x="1" y="0"/>
                    <a:pt x="1" y="0"/>
                    <a:pt x="24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5883;p62">
              <a:extLst>
                <a:ext uri="{FF2B5EF4-FFF2-40B4-BE49-F238E27FC236}">
                  <a16:creationId xmlns:a16="http://schemas.microsoft.com/office/drawing/2014/main" id="{8120AF5A-CC7A-4467-A9D1-6B79C01EAD3A}"/>
                </a:ext>
              </a:extLst>
            </p:cNvPr>
            <p:cNvSpPr/>
            <p:nvPr/>
          </p:nvSpPr>
          <p:spPr>
            <a:xfrm>
              <a:off x="2088847" y="2295716"/>
              <a:ext cx="180263" cy="183910"/>
            </a:xfrm>
            <a:custGeom>
              <a:avLst/>
              <a:gdLst/>
              <a:ahLst/>
              <a:cxnLst/>
              <a:rect l="l" t="t" r="r" b="b"/>
              <a:pathLst>
                <a:path w="3657" h="3731" extrusionOk="0">
                  <a:moveTo>
                    <a:pt x="1412" y="0"/>
                  </a:moveTo>
                  <a:cubicBezTo>
                    <a:pt x="1142" y="0"/>
                    <a:pt x="879" y="53"/>
                    <a:pt x="656" y="184"/>
                  </a:cubicBezTo>
                  <a:cubicBezTo>
                    <a:pt x="418" y="315"/>
                    <a:pt x="215" y="529"/>
                    <a:pt x="120" y="850"/>
                  </a:cubicBezTo>
                  <a:cubicBezTo>
                    <a:pt x="1" y="1208"/>
                    <a:pt x="13" y="1577"/>
                    <a:pt x="96" y="1910"/>
                  </a:cubicBezTo>
                  <a:cubicBezTo>
                    <a:pt x="299" y="2636"/>
                    <a:pt x="799" y="3208"/>
                    <a:pt x="1454" y="3505"/>
                  </a:cubicBezTo>
                  <a:cubicBezTo>
                    <a:pt x="1722" y="3628"/>
                    <a:pt x="2078" y="3730"/>
                    <a:pt x="2430" y="3730"/>
                  </a:cubicBezTo>
                  <a:cubicBezTo>
                    <a:pt x="2796" y="3730"/>
                    <a:pt x="3157" y="3619"/>
                    <a:pt x="3406" y="3303"/>
                  </a:cubicBezTo>
                  <a:cubicBezTo>
                    <a:pt x="3632" y="3041"/>
                    <a:pt x="3656" y="2672"/>
                    <a:pt x="3632" y="2339"/>
                  </a:cubicBezTo>
                  <a:cubicBezTo>
                    <a:pt x="3549" y="1624"/>
                    <a:pt x="3347" y="779"/>
                    <a:pt x="2763" y="386"/>
                  </a:cubicBezTo>
                  <a:cubicBezTo>
                    <a:pt x="2424" y="178"/>
                    <a:pt x="1906" y="0"/>
                    <a:pt x="14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5884;p62">
              <a:extLst>
                <a:ext uri="{FF2B5EF4-FFF2-40B4-BE49-F238E27FC236}">
                  <a16:creationId xmlns:a16="http://schemas.microsoft.com/office/drawing/2014/main" id="{039BBC5F-C2E5-4E31-9B65-7AB24172BB0F}"/>
                </a:ext>
              </a:extLst>
            </p:cNvPr>
            <p:cNvSpPr/>
            <p:nvPr/>
          </p:nvSpPr>
          <p:spPr>
            <a:xfrm>
              <a:off x="2108219" y="2343136"/>
              <a:ext cx="112140" cy="64425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786" y="1"/>
                  </a:moveTo>
                  <a:cubicBezTo>
                    <a:pt x="693" y="1"/>
                    <a:pt x="601" y="14"/>
                    <a:pt x="513" y="43"/>
                  </a:cubicBezTo>
                  <a:cubicBezTo>
                    <a:pt x="394" y="67"/>
                    <a:pt x="287" y="126"/>
                    <a:pt x="203" y="222"/>
                  </a:cubicBezTo>
                  <a:cubicBezTo>
                    <a:pt x="132" y="293"/>
                    <a:pt x="1" y="424"/>
                    <a:pt x="37" y="543"/>
                  </a:cubicBezTo>
                  <a:cubicBezTo>
                    <a:pt x="45" y="595"/>
                    <a:pt x="92" y="629"/>
                    <a:pt x="140" y="629"/>
                  </a:cubicBezTo>
                  <a:cubicBezTo>
                    <a:pt x="158" y="629"/>
                    <a:pt x="175" y="624"/>
                    <a:pt x="191" y="615"/>
                  </a:cubicBezTo>
                  <a:cubicBezTo>
                    <a:pt x="263" y="591"/>
                    <a:pt x="322" y="484"/>
                    <a:pt x="382" y="436"/>
                  </a:cubicBezTo>
                  <a:cubicBezTo>
                    <a:pt x="453" y="376"/>
                    <a:pt x="525" y="341"/>
                    <a:pt x="620" y="305"/>
                  </a:cubicBezTo>
                  <a:cubicBezTo>
                    <a:pt x="680" y="293"/>
                    <a:pt x="727" y="281"/>
                    <a:pt x="787" y="281"/>
                  </a:cubicBezTo>
                  <a:cubicBezTo>
                    <a:pt x="703" y="424"/>
                    <a:pt x="668" y="591"/>
                    <a:pt x="680" y="769"/>
                  </a:cubicBezTo>
                  <a:cubicBezTo>
                    <a:pt x="691" y="877"/>
                    <a:pt x="727" y="972"/>
                    <a:pt x="763" y="1067"/>
                  </a:cubicBezTo>
                  <a:cubicBezTo>
                    <a:pt x="799" y="1115"/>
                    <a:pt x="822" y="1174"/>
                    <a:pt x="870" y="1198"/>
                  </a:cubicBezTo>
                  <a:cubicBezTo>
                    <a:pt x="882" y="1210"/>
                    <a:pt x="894" y="1246"/>
                    <a:pt x="930" y="1258"/>
                  </a:cubicBezTo>
                  <a:cubicBezTo>
                    <a:pt x="965" y="1293"/>
                    <a:pt x="989" y="1293"/>
                    <a:pt x="1037" y="1305"/>
                  </a:cubicBezTo>
                  <a:cubicBezTo>
                    <a:pt x="1041" y="1306"/>
                    <a:pt x="1046" y="1306"/>
                    <a:pt x="1050" y="1306"/>
                  </a:cubicBezTo>
                  <a:cubicBezTo>
                    <a:pt x="1105" y="1306"/>
                    <a:pt x="1154" y="1241"/>
                    <a:pt x="1132" y="1186"/>
                  </a:cubicBezTo>
                  <a:cubicBezTo>
                    <a:pt x="1120" y="1150"/>
                    <a:pt x="1120" y="1127"/>
                    <a:pt x="1108" y="1115"/>
                  </a:cubicBezTo>
                  <a:cubicBezTo>
                    <a:pt x="1096" y="1091"/>
                    <a:pt x="1084" y="1079"/>
                    <a:pt x="1061" y="1055"/>
                  </a:cubicBezTo>
                  <a:cubicBezTo>
                    <a:pt x="1037" y="1019"/>
                    <a:pt x="1013" y="996"/>
                    <a:pt x="1001" y="960"/>
                  </a:cubicBezTo>
                  <a:cubicBezTo>
                    <a:pt x="953" y="888"/>
                    <a:pt x="930" y="817"/>
                    <a:pt x="930" y="722"/>
                  </a:cubicBezTo>
                  <a:cubicBezTo>
                    <a:pt x="918" y="579"/>
                    <a:pt x="941" y="424"/>
                    <a:pt x="1001" y="293"/>
                  </a:cubicBezTo>
                  <a:cubicBezTo>
                    <a:pt x="1108" y="305"/>
                    <a:pt x="1215" y="353"/>
                    <a:pt x="1299" y="400"/>
                  </a:cubicBezTo>
                  <a:cubicBezTo>
                    <a:pt x="1644" y="555"/>
                    <a:pt x="1989" y="877"/>
                    <a:pt x="2144" y="1234"/>
                  </a:cubicBezTo>
                  <a:cubicBezTo>
                    <a:pt x="2152" y="1262"/>
                    <a:pt x="2171" y="1274"/>
                    <a:pt x="2191" y="1274"/>
                  </a:cubicBezTo>
                  <a:cubicBezTo>
                    <a:pt x="2231" y="1274"/>
                    <a:pt x="2275" y="1229"/>
                    <a:pt x="2251" y="1174"/>
                  </a:cubicBezTo>
                  <a:cubicBezTo>
                    <a:pt x="2168" y="924"/>
                    <a:pt x="2061" y="722"/>
                    <a:pt x="1894" y="543"/>
                  </a:cubicBezTo>
                  <a:cubicBezTo>
                    <a:pt x="1715" y="365"/>
                    <a:pt x="1525" y="222"/>
                    <a:pt x="1287" y="115"/>
                  </a:cubicBezTo>
                  <a:cubicBezTo>
                    <a:pt x="1132" y="45"/>
                    <a:pt x="958" y="1"/>
                    <a:pt x="7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5887;p62">
              <a:extLst>
                <a:ext uri="{FF2B5EF4-FFF2-40B4-BE49-F238E27FC236}">
                  <a16:creationId xmlns:a16="http://schemas.microsoft.com/office/drawing/2014/main" id="{BA3D8766-A9C7-4C1F-90E7-A1BBC30A50AF}"/>
                </a:ext>
              </a:extLst>
            </p:cNvPr>
            <p:cNvSpPr/>
            <p:nvPr/>
          </p:nvSpPr>
          <p:spPr>
            <a:xfrm>
              <a:off x="2558113" y="2367980"/>
              <a:ext cx="168778" cy="72214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040" y="0"/>
                  </a:moveTo>
                  <a:cubicBezTo>
                    <a:pt x="2836" y="0"/>
                    <a:pt x="2435" y="151"/>
                    <a:pt x="1863" y="170"/>
                  </a:cubicBezTo>
                  <a:cubicBezTo>
                    <a:pt x="1816" y="172"/>
                    <a:pt x="1771" y="173"/>
                    <a:pt x="1727" y="173"/>
                  </a:cubicBezTo>
                  <a:cubicBezTo>
                    <a:pt x="1270" y="173"/>
                    <a:pt x="968" y="64"/>
                    <a:pt x="707" y="64"/>
                  </a:cubicBezTo>
                  <a:cubicBezTo>
                    <a:pt x="592" y="64"/>
                    <a:pt x="484" y="85"/>
                    <a:pt x="375" y="146"/>
                  </a:cubicBezTo>
                  <a:cubicBezTo>
                    <a:pt x="0" y="339"/>
                    <a:pt x="741" y="1464"/>
                    <a:pt x="1709" y="1464"/>
                  </a:cubicBezTo>
                  <a:cubicBezTo>
                    <a:pt x="1756" y="1464"/>
                    <a:pt x="1804" y="1461"/>
                    <a:pt x="1851" y="1456"/>
                  </a:cubicBezTo>
                  <a:cubicBezTo>
                    <a:pt x="2863" y="1325"/>
                    <a:pt x="3423" y="384"/>
                    <a:pt x="3161" y="39"/>
                  </a:cubicBezTo>
                  <a:cubicBezTo>
                    <a:pt x="3136" y="11"/>
                    <a:pt x="3095" y="0"/>
                    <a:pt x="3040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5888;p62">
              <a:extLst>
                <a:ext uri="{FF2B5EF4-FFF2-40B4-BE49-F238E27FC236}">
                  <a16:creationId xmlns:a16="http://schemas.microsoft.com/office/drawing/2014/main" id="{5BC71DF2-F36D-4D9F-9B53-B2F8CBE99719}"/>
                </a:ext>
              </a:extLst>
            </p:cNvPr>
            <p:cNvSpPr/>
            <p:nvPr/>
          </p:nvSpPr>
          <p:spPr>
            <a:xfrm>
              <a:off x="2571274" y="2385479"/>
              <a:ext cx="102775" cy="54813"/>
            </a:xfrm>
            <a:custGeom>
              <a:avLst/>
              <a:gdLst/>
              <a:ahLst/>
              <a:cxnLst/>
              <a:rect l="l" t="t" r="r" b="b"/>
              <a:pathLst>
                <a:path w="2085" h="1112" extrusionOk="0">
                  <a:moveTo>
                    <a:pt x="268" y="0"/>
                  </a:moveTo>
                  <a:cubicBezTo>
                    <a:pt x="171" y="0"/>
                    <a:pt x="79" y="16"/>
                    <a:pt x="1" y="53"/>
                  </a:cubicBezTo>
                  <a:cubicBezTo>
                    <a:pt x="90" y="442"/>
                    <a:pt x="677" y="1112"/>
                    <a:pt x="1404" y="1112"/>
                  </a:cubicBezTo>
                  <a:cubicBezTo>
                    <a:pt x="1455" y="1112"/>
                    <a:pt x="1508" y="1108"/>
                    <a:pt x="1561" y="1101"/>
                  </a:cubicBezTo>
                  <a:cubicBezTo>
                    <a:pt x="1763" y="1065"/>
                    <a:pt x="1942" y="1030"/>
                    <a:pt x="2084" y="946"/>
                  </a:cubicBezTo>
                  <a:cubicBezTo>
                    <a:pt x="1799" y="613"/>
                    <a:pt x="1430" y="375"/>
                    <a:pt x="1061" y="208"/>
                  </a:cubicBezTo>
                  <a:cubicBezTo>
                    <a:pt x="859" y="120"/>
                    <a:pt x="541" y="0"/>
                    <a:pt x="268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" name="Google Shape;5889;p62">
              <a:extLst>
                <a:ext uri="{FF2B5EF4-FFF2-40B4-BE49-F238E27FC236}">
                  <a16:creationId xmlns:a16="http://schemas.microsoft.com/office/drawing/2014/main" id="{69E4CFF9-F8F1-4E6E-BD1D-4FFF5F5C3DDC}"/>
                </a:ext>
              </a:extLst>
            </p:cNvPr>
            <p:cNvSpPr/>
            <p:nvPr/>
          </p:nvSpPr>
          <p:spPr>
            <a:xfrm>
              <a:off x="2512616" y="2175639"/>
              <a:ext cx="93360" cy="33026"/>
            </a:xfrm>
            <a:custGeom>
              <a:avLst/>
              <a:gdLst/>
              <a:ahLst/>
              <a:cxnLst/>
              <a:rect l="l" t="t" r="r" b="b"/>
              <a:pathLst>
                <a:path w="1894" h="670" extrusionOk="0">
                  <a:moveTo>
                    <a:pt x="1084" y="0"/>
                  </a:moveTo>
                  <a:cubicBezTo>
                    <a:pt x="893" y="0"/>
                    <a:pt x="715" y="48"/>
                    <a:pt x="572" y="107"/>
                  </a:cubicBezTo>
                  <a:cubicBezTo>
                    <a:pt x="357" y="191"/>
                    <a:pt x="155" y="322"/>
                    <a:pt x="48" y="536"/>
                  </a:cubicBezTo>
                  <a:cubicBezTo>
                    <a:pt x="36" y="548"/>
                    <a:pt x="36" y="584"/>
                    <a:pt x="12" y="596"/>
                  </a:cubicBezTo>
                  <a:cubicBezTo>
                    <a:pt x="2" y="637"/>
                    <a:pt x="0" y="669"/>
                    <a:pt x="31" y="669"/>
                  </a:cubicBezTo>
                  <a:cubicBezTo>
                    <a:pt x="36" y="669"/>
                    <a:pt x="42" y="669"/>
                    <a:pt x="48" y="667"/>
                  </a:cubicBezTo>
                  <a:cubicBezTo>
                    <a:pt x="60" y="667"/>
                    <a:pt x="96" y="643"/>
                    <a:pt x="107" y="619"/>
                  </a:cubicBezTo>
                  <a:cubicBezTo>
                    <a:pt x="325" y="424"/>
                    <a:pt x="632" y="273"/>
                    <a:pt x="1006" y="273"/>
                  </a:cubicBezTo>
                  <a:cubicBezTo>
                    <a:pt x="1020" y="273"/>
                    <a:pt x="1034" y="274"/>
                    <a:pt x="1048" y="274"/>
                  </a:cubicBezTo>
                  <a:cubicBezTo>
                    <a:pt x="1143" y="298"/>
                    <a:pt x="1250" y="298"/>
                    <a:pt x="1358" y="322"/>
                  </a:cubicBezTo>
                  <a:cubicBezTo>
                    <a:pt x="1445" y="351"/>
                    <a:pt x="1540" y="388"/>
                    <a:pt x="1649" y="388"/>
                  </a:cubicBezTo>
                  <a:cubicBezTo>
                    <a:pt x="1674" y="388"/>
                    <a:pt x="1700" y="386"/>
                    <a:pt x="1727" y="381"/>
                  </a:cubicBezTo>
                  <a:cubicBezTo>
                    <a:pt x="1858" y="381"/>
                    <a:pt x="1893" y="250"/>
                    <a:pt x="1834" y="191"/>
                  </a:cubicBezTo>
                  <a:cubicBezTo>
                    <a:pt x="1762" y="84"/>
                    <a:pt x="1560" y="60"/>
                    <a:pt x="1441" y="24"/>
                  </a:cubicBezTo>
                  <a:cubicBezTo>
                    <a:pt x="1322" y="12"/>
                    <a:pt x="1191" y="0"/>
                    <a:pt x="1084" y="0"/>
                  </a:cubicBezTo>
                  <a:close/>
                </a:path>
              </a:pathLst>
            </a:custGeom>
            <a:solidFill>
              <a:srgbClr val="C05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" name="Google Shape;5890;p62">
              <a:extLst>
                <a:ext uri="{FF2B5EF4-FFF2-40B4-BE49-F238E27FC236}">
                  <a16:creationId xmlns:a16="http://schemas.microsoft.com/office/drawing/2014/main" id="{E62B1FA0-F69B-4EA5-9D4D-51465115DE2D}"/>
                </a:ext>
              </a:extLst>
            </p:cNvPr>
            <p:cNvSpPr/>
            <p:nvPr/>
          </p:nvSpPr>
          <p:spPr>
            <a:xfrm>
              <a:off x="2691696" y="2167802"/>
              <a:ext cx="73692" cy="26963"/>
            </a:xfrm>
            <a:custGeom>
              <a:avLst/>
              <a:gdLst/>
              <a:ahLst/>
              <a:cxnLst/>
              <a:rect l="l" t="t" r="r" b="b"/>
              <a:pathLst>
                <a:path w="1495" h="547" extrusionOk="0">
                  <a:moveTo>
                    <a:pt x="640" y="0"/>
                  </a:moveTo>
                  <a:cubicBezTo>
                    <a:pt x="606" y="0"/>
                    <a:pt x="571" y="2"/>
                    <a:pt x="534" y="4"/>
                  </a:cubicBezTo>
                  <a:cubicBezTo>
                    <a:pt x="451" y="16"/>
                    <a:pt x="368" y="40"/>
                    <a:pt x="284" y="76"/>
                  </a:cubicBezTo>
                  <a:cubicBezTo>
                    <a:pt x="201" y="123"/>
                    <a:pt x="70" y="171"/>
                    <a:pt x="34" y="290"/>
                  </a:cubicBezTo>
                  <a:cubicBezTo>
                    <a:pt x="0" y="358"/>
                    <a:pt x="53" y="470"/>
                    <a:pt x="151" y="470"/>
                  </a:cubicBezTo>
                  <a:cubicBezTo>
                    <a:pt x="155" y="470"/>
                    <a:pt x="160" y="469"/>
                    <a:pt x="165" y="469"/>
                  </a:cubicBezTo>
                  <a:cubicBezTo>
                    <a:pt x="273" y="457"/>
                    <a:pt x="344" y="397"/>
                    <a:pt x="439" y="362"/>
                  </a:cubicBezTo>
                  <a:cubicBezTo>
                    <a:pt x="511" y="338"/>
                    <a:pt x="582" y="302"/>
                    <a:pt x="654" y="290"/>
                  </a:cubicBezTo>
                  <a:cubicBezTo>
                    <a:pt x="718" y="274"/>
                    <a:pt x="782" y="266"/>
                    <a:pt x="844" y="266"/>
                  </a:cubicBezTo>
                  <a:cubicBezTo>
                    <a:pt x="1059" y="266"/>
                    <a:pt x="1259" y="357"/>
                    <a:pt x="1416" y="504"/>
                  </a:cubicBezTo>
                  <a:cubicBezTo>
                    <a:pt x="1427" y="516"/>
                    <a:pt x="1463" y="528"/>
                    <a:pt x="1475" y="540"/>
                  </a:cubicBezTo>
                  <a:cubicBezTo>
                    <a:pt x="1479" y="545"/>
                    <a:pt x="1483" y="547"/>
                    <a:pt x="1485" y="547"/>
                  </a:cubicBezTo>
                  <a:cubicBezTo>
                    <a:pt x="1494" y="547"/>
                    <a:pt x="1483" y="508"/>
                    <a:pt x="1463" y="469"/>
                  </a:cubicBezTo>
                  <a:cubicBezTo>
                    <a:pt x="1439" y="457"/>
                    <a:pt x="1427" y="421"/>
                    <a:pt x="1427" y="409"/>
                  </a:cubicBezTo>
                  <a:cubicBezTo>
                    <a:pt x="1296" y="219"/>
                    <a:pt x="1118" y="112"/>
                    <a:pt x="951" y="52"/>
                  </a:cubicBezTo>
                  <a:cubicBezTo>
                    <a:pt x="851" y="16"/>
                    <a:pt x="751" y="0"/>
                    <a:pt x="640" y="0"/>
                  </a:cubicBezTo>
                  <a:close/>
                </a:path>
              </a:pathLst>
            </a:custGeom>
            <a:solidFill>
              <a:srgbClr val="C05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" name="Google Shape;5891;p62">
              <a:extLst>
                <a:ext uri="{FF2B5EF4-FFF2-40B4-BE49-F238E27FC236}">
                  <a16:creationId xmlns:a16="http://schemas.microsoft.com/office/drawing/2014/main" id="{95F33CD1-81BB-4D96-B55A-3E4F45A5239E}"/>
                </a:ext>
              </a:extLst>
            </p:cNvPr>
            <p:cNvSpPr/>
            <p:nvPr/>
          </p:nvSpPr>
          <p:spPr>
            <a:xfrm>
              <a:off x="2485160" y="2273535"/>
              <a:ext cx="101444" cy="37019"/>
            </a:xfrm>
            <a:custGeom>
              <a:avLst/>
              <a:gdLst/>
              <a:ahLst/>
              <a:cxnLst/>
              <a:rect l="l" t="t" r="r" b="b"/>
              <a:pathLst>
                <a:path w="2058" h="751" extrusionOk="0">
                  <a:moveTo>
                    <a:pt x="1073" y="1"/>
                  </a:moveTo>
                  <a:cubicBezTo>
                    <a:pt x="870" y="1"/>
                    <a:pt x="669" y="49"/>
                    <a:pt x="498" y="145"/>
                  </a:cubicBezTo>
                  <a:cubicBezTo>
                    <a:pt x="391" y="181"/>
                    <a:pt x="295" y="264"/>
                    <a:pt x="212" y="336"/>
                  </a:cubicBezTo>
                  <a:cubicBezTo>
                    <a:pt x="141" y="407"/>
                    <a:pt x="33" y="503"/>
                    <a:pt x="10" y="598"/>
                  </a:cubicBezTo>
                  <a:cubicBezTo>
                    <a:pt x="1" y="634"/>
                    <a:pt x="19" y="670"/>
                    <a:pt x="49" y="670"/>
                  </a:cubicBezTo>
                  <a:cubicBezTo>
                    <a:pt x="58" y="670"/>
                    <a:pt x="69" y="666"/>
                    <a:pt x="81" y="657"/>
                  </a:cubicBezTo>
                  <a:cubicBezTo>
                    <a:pt x="152" y="622"/>
                    <a:pt x="236" y="526"/>
                    <a:pt x="307" y="479"/>
                  </a:cubicBezTo>
                  <a:cubicBezTo>
                    <a:pt x="379" y="419"/>
                    <a:pt x="474" y="360"/>
                    <a:pt x="557" y="324"/>
                  </a:cubicBezTo>
                  <a:cubicBezTo>
                    <a:pt x="705" y="245"/>
                    <a:pt x="861" y="199"/>
                    <a:pt x="1012" y="199"/>
                  </a:cubicBezTo>
                  <a:cubicBezTo>
                    <a:pt x="1043" y="199"/>
                    <a:pt x="1074" y="201"/>
                    <a:pt x="1105" y="205"/>
                  </a:cubicBezTo>
                  <a:cubicBezTo>
                    <a:pt x="1284" y="217"/>
                    <a:pt x="1450" y="276"/>
                    <a:pt x="1605" y="360"/>
                  </a:cubicBezTo>
                  <a:cubicBezTo>
                    <a:pt x="1676" y="407"/>
                    <a:pt x="1748" y="467"/>
                    <a:pt x="1807" y="538"/>
                  </a:cubicBezTo>
                  <a:cubicBezTo>
                    <a:pt x="1867" y="598"/>
                    <a:pt x="1915" y="693"/>
                    <a:pt x="1974" y="741"/>
                  </a:cubicBezTo>
                  <a:cubicBezTo>
                    <a:pt x="1980" y="747"/>
                    <a:pt x="1989" y="750"/>
                    <a:pt x="1999" y="750"/>
                  </a:cubicBezTo>
                  <a:cubicBezTo>
                    <a:pt x="2026" y="750"/>
                    <a:pt x="2057" y="728"/>
                    <a:pt x="2057" y="693"/>
                  </a:cubicBezTo>
                  <a:cubicBezTo>
                    <a:pt x="2057" y="598"/>
                    <a:pt x="1998" y="479"/>
                    <a:pt x="1938" y="419"/>
                  </a:cubicBezTo>
                  <a:cubicBezTo>
                    <a:pt x="1879" y="348"/>
                    <a:pt x="1807" y="276"/>
                    <a:pt x="1724" y="217"/>
                  </a:cubicBezTo>
                  <a:cubicBezTo>
                    <a:pt x="1545" y="98"/>
                    <a:pt x="1343" y="26"/>
                    <a:pt x="1141" y="3"/>
                  </a:cubicBezTo>
                  <a:cubicBezTo>
                    <a:pt x="1118" y="1"/>
                    <a:pt x="1095" y="1"/>
                    <a:pt x="107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" name="Google Shape;5892;p62">
              <a:extLst>
                <a:ext uri="{FF2B5EF4-FFF2-40B4-BE49-F238E27FC236}">
                  <a16:creationId xmlns:a16="http://schemas.microsoft.com/office/drawing/2014/main" id="{F445605C-C677-4DE7-B1F2-338C9A27F0A7}"/>
                </a:ext>
              </a:extLst>
            </p:cNvPr>
            <p:cNvSpPr/>
            <p:nvPr/>
          </p:nvSpPr>
          <p:spPr>
            <a:xfrm>
              <a:off x="2709195" y="2262986"/>
              <a:ext cx="66298" cy="40321"/>
            </a:xfrm>
            <a:custGeom>
              <a:avLst/>
              <a:gdLst/>
              <a:ahLst/>
              <a:cxnLst/>
              <a:rect l="l" t="t" r="r" b="b"/>
              <a:pathLst>
                <a:path w="1345" h="818" extrusionOk="0">
                  <a:moveTo>
                    <a:pt x="651" y="0"/>
                  </a:moveTo>
                  <a:cubicBezTo>
                    <a:pt x="613" y="0"/>
                    <a:pt x="575" y="5"/>
                    <a:pt x="537" y="14"/>
                  </a:cubicBezTo>
                  <a:cubicBezTo>
                    <a:pt x="406" y="38"/>
                    <a:pt x="287" y="133"/>
                    <a:pt x="179" y="264"/>
                  </a:cubicBezTo>
                  <a:cubicBezTo>
                    <a:pt x="132" y="324"/>
                    <a:pt x="96" y="395"/>
                    <a:pt x="60" y="490"/>
                  </a:cubicBezTo>
                  <a:cubicBezTo>
                    <a:pt x="37" y="562"/>
                    <a:pt x="1" y="681"/>
                    <a:pt x="1" y="776"/>
                  </a:cubicBezTo>
                  <a:cubicBezTo>
                    <a:pt x="1" y="799"/>
                    <a:pt x="21" y="818"/>
                    <a:pt x="38" y="818"/>
                  </a:cubicBezTo>
                  <a:cubicBezTo>
                    <a:pt x="48" y="818"/>
                    <a:pt x="56" y="812"/>
                    <a:pt x="60" y="800"/>
                  </a:cubicBezTo>
                  <a:cubicBezTo>
                    <a:pt x="96" y="740"/>
                    <a:pt x="120" y="669"/>
                    <a:pt x="156" y="598"/>
                  </a:cubicBezTo>
                  <a:cubicBezTo>
                    <a:pt x="179" y="514"/>
                    <a:pt x="227" y="455"/>
                    <a:pt x="275" y="395"/>
                  </a:cubicBezTo>
                  <a:cubicBezTo>
                    <a:pt x="346" y="300"/>
                    <a:pt x="465" y="217"/>
                    <a:pt x="572" y="193"/>
                  </a:cubicBezTo>
                  <a:cubicBezTo>
                    <a:pt x="601" y="190"/>
                    <a:pt x="628" y="189"/>
                    <a:pt x="655" y="189"/>
                  </a:cubicBezTo>
                  <a:cubicBezTo>
                    <a:pt x="755" y="189"/>
                    <a:pt x="848" y="208"/>
                    <a:pt x="941" y="264"/>
                  </a:cubicBezTo>
                  <a:cubicBezTo>
                    <a:pt x="1001" y="300"/>
                    <a:pt x="1061" y="359"/>
                    <a:pt x="1120" y="395"/>
                  </a:cubicBezTo>
                  <a:cubicBezTo>
                    <a:pt x="1180" y="443"/>
                    <a:pt x="1227" y="514"/>
                    <a:pt x="1287" y="562"/>
                  </a:cubicBezTo>
                  <a:cubicBezTo>
                    <a:pt x="1290" y="563"/>
                    <a:pt x="1293" y="564"/>
                    <a:pt x="1297" y="564"/>
                  </a:cubicBezTo>
                  <a:cubicBezTo>
                    <a:pt x="1319" y="564"/>
                    <a:pt x="1345" y="532"/>
                    <a:pt x="1334" y="490"/>
                  </a:cubicBezTo>
                  <a:cubicBezTo>
                    <a:pt x="1287" y="395"/>
                    <a:pt x="1227" y="312"/>
                    <a:pt x="1168" y="252"/>
                  </a:cubicBezTo>
                  <a:cubicBezTo>
                    <a:pt x="1096" y="181"/>
                    <a:pt x="1037" y="133"/>
                    <a:pt x="953" y="86"/>
                  </a:cubicBezTo>
                  <a:cubicBezTo>
                    <a:pt x="857" y="33"/>
                    <a:pt x="755" y="0"/>
                    <a:pt x="651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" name="Google Shape;5893;p62">
              <a:extLst>
                <a:ext uri="{FF2B5EF4-FFF2-40B4-BE49-F238E27FC236}">
                  <a16:creationId xmlns:a16="http://schemas.microsoft.com/office/drawing/2014/main" id="{F235F518-A916-4BB1-A8A2-F2040BC7B255}"/>
                </a:ext>
              </a:extLst>
            </p:cNvPr>
            <p:cNvSpPr/>
            <p:nvPr/>
          </p:nvSpPr>
          <p:spPr>
            <a:xfrm>
              <a:off x="2653445" y="2219165"/>
              <a:ext cx="54665" cy="130280"/>
            </a:xfrm>
            <a:custGeom>
              <a:avLst/>
              <a:gdLst/>
              <a:ahLst/>
              <a:cxnLst/>
              <a:rect l="l" t="t" r="r" b="b"/>
              <a:pathLst>
                <a:path w="1109" h="2643" extrusionOk="0">
                  <a:moveTo>
                    <a:pt x="267" y="1"/>
                  </a:moveTo>
                  <a:cubicBezTo>
                    <a:pt x="246" y="1"/>
                    <a:pt x="226" y="13"/>
                    <a:pt x="215" y="34"/>
                  </a:cubicBezTo>
                  <a:cubicBezTo>
                    <a:pt x="179" y="94"/>
                    <a:pt x="167" y="177"/>
                    <a:pt x="156" y="248"/>
                  </a:cubicBezTo>
                  <a:cubicBezTo>
                    <a:pt x="132" y="320"/>
                    <a:pt x="120" y="391"/>
                    <a:pt x="108" y="486"/>
                  </a:cubicBezTo>
                  <a:cubicBezTo>
                    <a:pt x="96" y="617"/>
                    <a:pt x="72" y="760"/>
                    <a:pt x="60" y="915"/>
                  </a:cubicBezTo>
                  <a:cubicBezTo>
                    <a:pt x="36" y="1177"/>
                    <a:pt x="1" y="1475"/>
                    <a:pt x="132" y="1713"/>
                  </a:cubicBezTo>
                  <a:cubicBezTo>
                    <a:pt x="179" y="1808"/>
                    <a:pt x="275" y="1891"/>
                    <a:pt x="358" y="1951"/>
                  </a:cubicBezTo>
                  <a:cubicBezTo>
                    <a:pt x="477" y="2010"/>
                    <a:pt x="596" y="2010"/>
                    <a:pt x="715" y="2010"/>
                  </a:cubicBezTo>
                  <a:lnTo>
                    <a:pt x="822" y="2010"/>
                  </a:lnTo>
                  <a:cubicBezTo>
                    <a:pt x="870" y="2010"/>
                    <a:pt x="894" y="2010"/>
                    <a:pt x="906" y="2070"/>
                  </a:cubicBezTo>
                  <a:cubicBezTo>
                    <a:pt x="929" y="2118"/>
                    <a:pt x="882" y="2213"/>
                    <a:pt x="870" y="2249"/>
                  </a:cubicBezTo>
                  <a:cubicBezTo>
                    <a:pt x="810" y="2368"/>
                    <a:pt x="727" y="2475"/>
                    <a:pt x="632" y="2546"/>
                  </a:cubicBezTo>
                  <a:cubicBezTo>
                    <a:pt x="588" y="2579"/>
                    <a:pt x="605" y="2643"/>
                    <a:pt x="645" y="2643"/>
                  </a:cubicBezTo>
                  <a:cubicBezTo>
                    <a:pt x="649" y="2643"/>
                    <a:pt x="652" y="2642"/>
                    <a:pt x="656" y="2641"/>
                  </a:cubicBezTo>
                  <a:cubicBezTo>
                    <a:pt x="882" y="2546"/>
                    <a:pt x="1025" y="2344"/>
                    <a:pt x="1072" y="2106"/>
                  </a:cubicBezTo>
                  <a:cubicBezTo>
                    <a:pt x="1108" y="1725"/>
                    <a:pt x="656" y="1879"/>
                    <a:pt x="465" y="1796"/>
                  </a:cubicBezTo>
                  <a:cubicBezTo>
                    <a:pt x="191" y="1665"/>
                    <a:pt x="227" y="1284"/>
                    <a:pt x="239" y="1034"/>
                  </a:cubicBezTo>
                  <a:lnTo>
                    <a:pt x="287" y="546"/>
                  </a:lnTo>
                  <a:cubicBezTo>
                    <a:pt x="298" y="451"/>
                    <a:pt x="298" y="379"/>
                    <a:pt x="310" y="284"/>
                  </a:cubicBezTo>
                  <a:cubicBezTo>
                    <a:pt x="310" y="213"/>
                    <a:pt x="346" y="141"/>
                    <a:pt x="334" y="58"/>
                  </a:cubicBezTo>
                  <a:cubicBezTo>
                    <a:pt x="321" y="18"/>
                    <a:pt x="293" y="1"/>
                    <a:pt x="267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90" name="Google Shape;5784;p62">
            <a:extLst>
              <a:ext uri="{FF2B5EF4-FFF2-40B4-BE49-F238E27FC236}">
                <a16:creationId xmlns:a16="http://schemas.microsoft.com/office/drawing/2014/main" id="{CC171E93-C540-4C65-9F5B-9DFA843871D5}"/>
              </a:ext>
            </a:extLst>
          </p:cNvPr>
          <p:cNvGrpSpPr/>
          <p:nvPr/>
        </p:nvGrpSpPr>
        <p:grpSpPr>
          <a:xfrm>
            <a:off x="5348839" y="2972148"/>
            <a:ext cx="866311" cy="1806974"/>
            <a:chOff x="4674383" y="1818020"/>
            <a:chExt cx="1065260" cy="2304979"/>
          </a:xfrm>
        </p:grpSpPr>
        <p:sp>
          <p:nvSpPr>
            <p:cNvPr id="191" name="Google Shape;5785;p62">
              <a:extLst>
                <a:ext uri="{FF2B5EF4-FFF2-40B4-BE49-F238E27FC236}">
                  <a16:creationId xmlns:a16="http://schemas.microsoft.com/office/drawing/2014/main" id="{214694D9-A15C-4EE1-AB7E-BA2077738E70}"/>
                </a:ext>
              </a:extLst>
            </p:cNvPr>
            <p:cNvSpPr/>
            <p:nvPr/>
          </p:nvSpPr>
          <p:spPr>
            <a:xfrm>
              <a:off x="4787756" y="3281473"/>
              <a:ext cx="68024" cy="63932"/>
            </a:xfrm>
            <a:custGeom>
              <a:avLst/>
              <a:gdLst/>
              <a:ahLst/>
              <a:cxnLst/>
              <a:rect l="l" t="t" r="r" b="b"/>
              <a:pathLst>
                <a:path w="1380" h="1297" extrusionOk="0">
                  <a:moveTo>
                    <a:pt x="323" y="0"/>
                  </a:moveTo>
                  <a:cubicBezTo>
                    <a:pt x="288" y="0"/>
                    <a:pt x="258" y="10"/>
                    <a:pt x="237" y="33"/>
                  </a:cubicBezTo>
                  <a:cubicBezTo>
                    <a:pt x="94" y="176"/>
                    <a:pt x="475" y="593"/>
                    <a:pt x="475" y="593"/>
                  </a:cubicBezTo>
                  <a:cubicBezTo>
                    <a:pt x="475" y="593"/>
                    <a:pt x="278" y="498"/>
                    <a:pt x="156" y="498"/>
                  </a:cubicBezTo>
                  <a:cubicBezTo>
                    <a:pt x="50" y="498"/>
                    <a:pt x="0" y="571"/>
                    <a:pt x="189" y="843"/>
                  </a:cubicBezTo>
                  <a:cubicBezTo>
                    <a:pt x="458" y="1235"/>
                    <a:pt x="918" y="1296"/>
                    <a:pt x="1181" y="1296"/>
                  </a:cubicBezTo>
                  <a:cubicBezTo>
                    <a:pt x="1301" y="1296"/>
                    <a:pt x="1380" y="1283"/>
                    <a:pt x="1380" y="1283"/>
                  </a:cubicBezTo>
                  <a:lnTo>
                    <a:pt x="832" y="259"/>
                  </a:lnTo>
                  <a:cubicBezTo>
                    <a:pt x="832" y="259"/>
                    <a:pt x="506" y="0"/>
                    <a:pt x="323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2" name="Google Shape;5786;p62">
              <a:extLst>
                <a:ext uri="{FF2B5EF4-FFF2-40B4-BE49-F238E27FC236}">
                  <a16:creationId xmlns:a16="http://schemas.microsoft.com/office/drawing/2014/main" id="{779AA9DB-E15D-4655-B199-B3450B5E5E99}"/>
                </a:ext>
              </a:extLst>
            </p:cNvPr>
            <p:cNvSpPr/>
            <p:nvPr/>
          </p:nvSpPr>
          <p:spPr>
            <a:xfrm>
              <a:off x="4808804" y="3203837"/>
              <a:ext cx="146152" cy="142406"/>
            </a:xfrm>
            <a:custGeom>
              <a:avLst/>
              <a:gdLst/>
              <a:ahLst/>
              <a:cxnLst/>
              <a:rect l="l" t="t" r="r" b="b"/>
              <a:pathLst>
                <a:path w="2965" h="2889" extrusionOk="0">
                  <a:moveTo>
                    <a:pt x="1791" y="0"/>
                  </a:moveTo>
                  <a:cubicBezTo>
                    <a:pt x="1261" y="0"/>
                    <a:pt x="0" y="879"/>
                    <a:pt x="0" y="1001"/>
                  </a:cubicBezTo>
                  <a:cubicBezTo>
                    <a:pt x="0" y="1156"/>
                    <a:pt x="560" y="2787"/>
                    <a:pt x="857" y="2882"/>
                  </a:cubicBezTo>
                  <a:cubicBezTo>
                    <a:pt x="874" y="2887"/>
                    <a:pt x="894" y="2889"/>
                    <a:pt x="917" y="2889"/>
                  </a:cubicBezTo>
                  <a:cubicBezTo>
                    <a:pt x="1320" y="2889"/>
                    <a:pt x="2709" y="2233"/>
                    <a:pt x="2822" y="1715"/>
                  </a:cubicBezTo>
                  <a:cubicBezTo>
                    <a:pt x="2965" y="1168"/>
                    <a:pt x="1988" y="84"/>
                    <a:pt x="1988" y="84"/>
                  </a:cubicBezTo>
                  <a:cubicBezTo>
                    <a:pt x="1950" y="25"/>
                    <a:pt x="1881" y="0"/>
                    <a:pt x="179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3" name="Google Shape;5787;p62">
              <a:extLst>
                <a:ext uri="{FF2B5EF4-FFF2-40B4-BE49-F238E27FC236}">
                  <a16:creationId xmlns:a16="http://schemas.microsoft.com/office/drawing/2014/main" id="{E6A0013F-80F1-4035-9AB5-216019293C6C}"/>
                </a:ext>
              </a:extLst>
            </p:cNvPr>
            <p:cNvSpPr/>
            <p:nvPr/>
          </p:nvSpPr>
          <p:spPr>
            <a:xfrm>
              <a:off x="4818761" y="3290149"/>
              <a:ext cx="21196" cy="42884"/>
            </a:xfrm>
            <a:custGeom>
              <a:avLst/>
              <a:gdLst/>
              <a:ahLst/>
              <a:cxnLst/>
              <a:rect l="l" t="t" r="r" b="b"/>
              <a:pathLst>
                <a:path w="430" h="870" extrusionOk="0">
                  <a:moveTo>
                    <a:pt x="37" y="0"/>
                  </a:moveTo>
                  <a:cubicBezTo>
                    <a:pt x="20" y="0"/>
                    <a:pt x="0" y="21"/>
                    <a:pt x="0" y="36"/>
                  </a:cubicBezTo>
                  <a:cubicBezTo>
                    <a:pt x="36" y="191"/>
                    <a:pt x="72" y="334"/>
                    <a:pt x="155" y="488"/>
                  </a:cubicBezTo>
                  <a:cubicBezTo>
                    <a:pt x="179" y="560"/>
                    <a:pt x="227" y="619"/>
                    <a:pt x="251" y="691"/>
                  </a:cubicBezTo>
                  <a:cubicBezTo>
                    <a:pt x="274" y="726"/>
                    <a:pt x="298" y="750"/>
                    <a:pt x="334" y="798"/>
                  </a:cubicBezTo>
                  <a:cubicBezTo>
                    <a:pt x="346" y="834"/>
                    <a:pt x="370" y="857"/>
                    <a:pt x="405" y="869"/>
                  </a:cubicBezTo>
                  <a:cubicBezTo>
                    <a:pt x="417" y="869"/>
                    <a:pt x="429" y="869"/>
                    <a:pt x="429" y="857"/>
                  </a:cubicBezTo>
                  <a:cubicBezTo>
                    <a:pt x="429" y="798"/>
                    <a:pt x="417" y="786"/>
                    <a:pt x="393" y="750"/>
                  </a:cubicBezTo>
                  <a:cubicBezTo>
                    <a:pt x="381" y="726"/>
                    <a:pt x="346" y="691"/>
                    <a:pt x="334" y="667"/>
                  </a:cubicBezTo>
                  <a:cubicBezTo>
                    <a:pt x="286" y="607"/>
                    <a:pt x="251" y="536"/>
                    <a:pt x="215" y="453"/>
                  </a:cubicBezTo>
                  <a:cubicBezTo>
                    <a:pt x="155" y="322"/>
                    <a:pt x="96" y="179"/>
                    <a:pt x="60" y="24"/>
                  </a:cubicBezTo>
                  <a:cubicBezTo>
                    <a:pt x="56" y="7"/>
                    <a:pt x="47" y="0"/>
                    <a:pt x="37" y="0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4" name="Google Shape;5788;p62">
              <a:extLst>
                <a:ext uri="{FF2B5EF4-FFF2-40B4-BE49-F238E27FC236}">
                  <a16:creationId xmlns:a16="http://schemas.microsoft.com/office/drawing/2014/main" id="{8BB80237-05BA-41B0-B1FF-25DAE44F4177}"/>
                </a:ext>
              </a:extLst>
            </p:cNvPr>
            <p:cNvSpPr/>
            <p:nvPr/>
          </p:nvSpPr>
          <p:spPr>
            <a:xfrm>
              <a:off x="4674383" y="2659842"/>
              <a:ext cx="389756" cy="628578"/>
            </a:xfrm>
            <a:custGeom>
              <a:avLst/>
              <a:gdLst/>
              <a:ahLst/>
              <a:cxnLst/>
              <a:rect l="l" t="t" r="r" b="b"/>
              <a:pathLst>
                <a:path w="7907" h="12752" extrusionOk="0">
                  <a:moveTo>
                    <a:pt x="6965" y="1"/>
                  </a:moveTo>
                  <a:cubicBezTo>
                    <a:pt x="5886" y="1"/>
                    <a:pt x="2558" y="2522"/>
                    <a:pt x="1298" y="4429"/>
                  </a:cubicBezTo>
                  <a:cubicBezTo>
                    <a:pt x="1" y="6382"/>
                    <a:pt x="1024" y="9060"/>
                    <a:pt x="2156" y="11989"/>
                  </a:cubicBezTo>
                  <a:cubicBezTo>
                    <a:pt x="2167" y="12025"/>
                    <a:pt x="2167" y="12037"/>
                    <a:pt x="2191" y="12073"/>
                  </a:cubicBezTo>
                  <a:cubicBezTo>
                    <a:pt x="2275" y="12287"/>
                    <a:pt x="2370" y="12525"/>
                    <a:pt x="2453" y="12751"/>
                  </a:cubicBezTo>
                  <a:lnTo>
                    <a:pt x="5085" y="10894"/>
                  </a:lnTo>
                  <a:cubicBezTo>
                    <a:pt x="5085" y="10894"/>
                    <a:pt x="4965" y="10608"/>
                    <a:pt x="4787" y="10168"/>
                  </a:cubicBezTo>
                  <a:cubicBezTo>
                    <a:pt x="4775" y="10132"/>
                    <a:pt x="4775" y="10108"/>
                    <a:pt x="4763" y="10073"/>
                  </a:cubicBezTo>
                  <a:cubicBezTo>
                    <a:pt x="4370" y="9060"/>
                    <a:pt x="3811" y="7370"/>
                    <a:pt x="3942" y="6441"/>
                  </a:cubicBezTo>
                  <a:cubicBezTo>
                    <a:pt x="4156" y="5072"/>
                    <a:pt x="5918" y="4334"/>
                    <a:pt x="6918" y="3822"/>
                  </a:cubicBezTo>
                  <a:cubicBezTo>
                    <a:pt x="7728" y="3417"/>
                    <a:pt x="7906" y="536"/>
                    <a:pt x="7192" y="59"/>
                  </a:cubicBezTo>
                  <a:cubicBezTo>
                    <a:pt x="7135" y="20"/>
                    <a:pt x="7058" y="1"/>
                    <a:pt x="6965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5" name="Google Shape;5789;p62">
              <a:extLst>
                <a:ext uri="{FF2B5EF4-FFF2-40B4-BE49-F238E27FC236}">
                  <a16:creationId xmlns:a16="http://schemas.microsoft.com/office/drawing/2014/main" id="{01C88C4A-6C5F-4771-B377-10BEA6EC51F7}"/>
                </a:ext>
              </a:extLst>
            </p:cNvPr>
            <p:cNvSpPr/>
            <p:nvPr/>
          </p:nvSpPr>
          <p:spPr>
            <a:xfrm>
              <a:off x="4816395" y="2814769"/>
              <a:ext cx="223098" cy="434908"/>
            </a:xfrm>
            <a:custGeom>
              <a:avLst/>
              <a:gdLst/>
              <a:ahLst/>
              <a:cxnLst/>
              <a:rect l="l" t="t" r="r" b="b"/>
              <a:pathLst>
                <a:path w="4526" h="8823" extrusionOk="0">
                  <a:moveTo>
                    <a:pt x="4525" y="0"/>
                  </a:moveTo>
                  <a:lnTo>
                    <a:pt x="4525" y="0"/>
                  </a:lnTo>
                  <a:cubicBezTo>
                    <a:pt x="4454" y="12"/>
                    <a:pt x="4382" y="36"/>
                    <a:pt x="4311" y="83"/>
                  </a:cubicBezTo>
                  <a:cubicBezTo>
                    <a:pt x="3549" y="441"/>
                    <a:pt x="2787" y="845"/>
                    <a:pt x="2132" y="1369"/>
                  </a:cubicBezTo>
                  <a:cubicBezTo>
                    <a:pt x="1513" y="1857"/>
                    <a:pt x="941" y="2453"/>
                    <a:pt x="572" y="3167"/>
                  </a:cubicBezTo>
                  <a:cubicBezTo>
                    <a:pt x="156" y="3965"/>
                    <a:pt x="1" y="4846"/>
                    <a:pt x="48" y="5739"/>
                  </a:cubicBezTo>
                  <a:cubicBezTo>
                    <a:pt x="84" y="6370"/>
                    <a:pt x="191" y="6977"/>
                    <a:pt x="334" y="7584"/>
                  </a:cubicBezTo>
                  <a:cubicBezTo>
                    <a:pt x="441" y="8001"/>
                    <a:pt x="572" y="8418"/>
                    <a:pt x="703" y="8823"/>
                  </a:cubicBezTo>
                  <a:lnTo>
                    <a:pt x="2227" y="7751"/>
                  </a:lnTo>
                  <a:cubicBezTo>
                    <a:pt x="2227" y="7751"/>
                    <a:pt x="2084" y="7465"/>
                    <a:pt x="1930" y="7025"/>
                  </a:cubicBezTo>
                  <a:cubicBezTo>
                    <a:pt x="1918" y="6989"/>
                    <a:pt x="1918" y="6965"/>
                    <a:pt x="1894" y="6930"/>
                  </a:cubicBezTo>
                  <a:cubicBezTo>
                    <a:pt x="1513" y="5917"/>
                    <a:pt x="930" y="4227"/>
                    <a:pt x="1084" y="3298"/>
                  </a:cubicBezTo>
                  <a:cubicBezTo>
                    <a:pt x="1287" y="1929"/>
                    <a:pt x="3061" y="1191"/>
                    <a:pt x="4061" y="679"/>
                  </a:cubicBezTo>
                  <a:cubicBezTo>
                    <a:pt x="4251" y="572"/>
                    <a:pt x="4418" y="322"/>
                    <a:pt x="4525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6" name="Google Shape;5790;p62">
              <a:extLst>
                <a:ext uri="{FF2B5EF4-FFF2-40B4-BE49-F238E27FC236}">
                  <a16:creationId xmlns:a16="http://schemas.microsoft.com/office/drawing/2014/main" id="{5DDCEC07-1CF2-4DB0-9A54-36C5D93C6D65}"/>
                </a:ext>
              </a:extLst>
            </p:cNvPr>
            <p:cNvSpPr/>
            <p:nvPr/>
          </p:nvSpPr>
          <p:spPr>
            <a:xfrm>
              <a:off x="4782383" y="3155727"/>
              <a:ext cx="129146" cy="99226"/>
            </a:xfrm>
            <a:custGeom>
              <a:avLst/>
              <a:gdLst/>
              <a:ahLst/>
              <a:cxnLst/>
              <a:rect l="l" t="t" r="r" b="b"/>
              <a:pathLst>
                <a:path w="2620" h="2013" extrusionOk="0">
                  <a:moveTo>
                    <a:pt x="2584" y="1"/>
                  </a:moveTo>
                  <a:cubicBezTo>
                    <a:pt x="2572" y="13"/>
                    <a:pt x="2560" y="13"/>
                    <a:pt x="2548" y="24"/>
                  </a:cubicBezTo>
                  <a:cubicBezTo>
                    <a:pt x="2286" y="191"/>
                    <a:pt x="2036" y="346"/>
                    <a:pt x="1798" y="501"/>
                  </a:cubicBezTo>
                  <a:cubicBezTo>
                    <a:pt x="1322" y="834"/>
                    <a:pt x="858" y="1191"/>
                    <a:pt x="417" y="1560"/>
                  </a:cubicBezTo>
                  <a:cubicBezTo>
                    <a:pt x="262" y="1679"/>
                    <a:pt x="131" y="1810"/>
                    <a:pt x="0" y="1929"/>
                  </a:cubicBezTo>
                  <a:cubicBezTo>
                    <a:pt x="12" y="1965"/>
                    <a:pt x="12" y="1977"/>
                    <a:pt x="24" y="2013"/>
                  </a:cubicBezTo>
                  <a:cubicBezTo>
                    <a:pt x="477" y="1608"/>
                    <a:pt x="953" y="1215"/>
                    <a:pt x="1441" y="858"/>
                  </a:cubicBezTo>
                  <a:cubicBezTo>
                    <a:pt x="1739" y="655"/>
                    <a:pt x="2048" y="441"/>
                    <a:pt x="2370" y="251"/>
                  </a:cubicBezTo>
                  <a:cubicBezTo>
                    <a:pt x="2453" y="203"/>
                    <a:pt x="2524" y="143"/>
                    <a:pt x="2620" y="108"/>
                  </a:cubicBezTo>
                  <a:cubicBezTo>
                    <a:pt x="2608" y="72"/>
                    <a:pt x="2584" y="48"/>
                    <a:pt x="258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7" name="Google Shape;5791;p62">
              <a:extLst>
                <a:ext uri="{FF2B5EF4-FFF2-40B4-BE49-F238E27FC236}">
                  <a16:creationId xmlns:a16="http://schemas.microsoft.com/office/drawing/2014/main" id="{671EF8B9-9AF0-480F-9174-003142D1D1A4}"/>
                </a:ext>
              </a:extLst>
            </p:cNvPr>
            <p:cNvSpPr/>
            <p:nvPr/>
          </p:nvSpPr>
          <p:spPr>
            <a:xfrm>
              <a:off x="4710761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8" name="Google Shape;5794;p62">
              <a:extLst>
                <a:ext uri="{FF2B5EF4-FFF2-40B4-BE49-F238E27FC236}">
                  <a16:creationId xmlns:a16="http://schemas.microsoft.com/office/drawing/2014/main" id="{347D6347-C458-4303-9F02-51DD09ECEA59}"/>
                </a:ext>
              </a:extLst>
            </p:cNvPr>
            <p:cNvSpPr/>
            <p:nvPr/>
          </p:nvSpPr>
          <p:spPr>
            <a:xfrm>
              <a:off x="4940810" y="3213844"/>
              <a:ext cx="582243" cy="763590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56" y="4977"/>
                    <a:pt x="322" y="6096"/>
                  </a:cubicBezTo>
                  <a:cubicBezTo>
                    <a:pt x="739" y="9049"/>
                    <a:pt x="1406" y="15490"/>
                    <a:pt x="1406" y="15490"/>
                  </a:cubicBezTo>
                  <a:lnTo>
                    <a:pt x="4859" y="15490"/>
                  </a:lnTo>
                  <a:cubicBezTo>
                    <a:pt x="4847" y="12752"/>
                    <a:pt x="4371" y="2358"/>
                    <a:pt x="4597" y="2322"/>
                  </a:cubicBezTo>
                  <a:cubicBezTo>
                    <a:pt x="4659" y="2309"/>
                    <a:pt x="4724" y="2300"/>
                    <a:pt x="4796" y="2300"/>
                  </a:cubicBezTo>
                  <a:cubicBezTo>
                    <a:pt x="4988" y="2300"/>
                    <a:pt x="5227" y="2361"/>
                    <a:pt x="5573" y="2560"/>
                  </a:cubicBezTo>
                  <a:cubicBezTo>
                    <a:pt x="6216" y="2894"/>
                    <a:pt x="8395" y="15490"/>
                    <a:pt x="8395" y="15490"/>
                  </a:cubicBezTo>
                  <a:lnTo>
                    <a:pt x="11812" y="15490"/>
                  </a:lnTo>
                  <a:cubicBezTo>
                    <a:pt x="11502" y="12502"/>
                    <a:pt x="10157" y="3310"/>
                    <a:pt x="9788" y="310"/>
                  </a:cubicBezTo>
                  <a:cubicBezTo>
                    <a:pt x="9669" y="310"/>
                    <a:pt x="9586" y="322"/>
                    <a:pt x="9478" y="322"/>
                  </a:cubicBezTo>
                  <a:cubicBezTo>
                    <a:pt x="8190" y="468"/>
                    <a:pt x="6901" y="529"/>
                    <a:pt x="5612" y="529"/>
                  </a:cubicBezTo>
                  <a:cubicBezTo>
                    <a:pt x="4901" y="529"/>
                    <a:pt x="4189" y="510"/>
                    <a:pt x="3478" y="477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9" name="Google Shape;5795;p62">
              <a:extLst>
                <a:ext uri="{FF2B5EF4-FFF2-40B4-BE49-F238E27FC236}">
                  <a16:creationId xmlns:a16="http://schemas.microsoft.com/office/drawing/2014/main" id="{819FE34A-3025-4273-97F1-C378A7E687E5}"/>
                </a:ext>
              </a:extLst>
            </p:cNvPr>
            <p:cNvSpPr/>
            <p:nvPr/>
          </p:nvSpPr>
          <p:spPr>
            <a:xfrm>
              <a:off x="5337566" y="3862339"/>
              <a:ext cx="184945" cy="114506"/>
            </a:xfrm>
            <a:custGeom>
              <a:avLst/>
              <a:gdLst/>
              <a:ahLst/>
              <a:cxnLst/>
              <a:rect l="l" t="t" r="r" b="b"/>
              <a:pathLst>
                <a:path w="3752" h="2323" extrusionOk="0">
                  <a:moveTo>
                    <a:pt x="3465" y="1"/>
                  </a:moveTo>
                  <a:cubicBezTo>
                    <a:pt x="3120" y="60"/>
                    <a:pt x="2799" y="120"/>
                    <a:pt x="2465" y="155"/>
                  </a:cubicBezTo>
                  <a:cubicBezTo>
                    <a:pt x="1656" y="275"/>
                    <a:pt x="822" y="370"/>
                    <a:pt x="1" y="429"/>
                  </a:cubicBezTo>
                  <a:cubicBezTo>
                    <a:pt x="191" y="1572"/>
                    <a:pt x="322" y="2322"/>
                    <a:pt x="322" y="2322"/>
                  </a:cubicBezTo>
                  <a:lnTo>
                    <a:pt x="3751" y="2322"/>
                  </a:lnTo>
                  <a:cubicBezTo>
                    <a:pt x="3692" y="1751"/>
                    <a:pt x="3584" y="929"/>
                    <a:pt x="3465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5796;p62">
              <a:extLst>
                <a:ext uri="{FF2B5EF4-FFF2-40B4-BE49-F238E27FC236}">
                  <a16:creationId xmlns:a16="http://schemas.microsoft.com/office/drawing/2014/main" id="{BCEF33A9-2DBC-4511-A2C0-7F295C5D4F53}"/>
                </a:ext>
              </a:extLst>
            </p:cNvPr>
            <p:cNvSpPr/>
            <p:nvPr/>
          </p:nvSpPr>
          <p:spPr>
            <a:xfrm>
              <a:off x="5000109" y="3887577"/>
              <a:ext cx="179622" cy="89860"/>
            </a:xfrm>
            <a:custGeom>
              <a:avLst/>
              <a:gdLst/>
              <a:ahLst/>
              <a:cxnLst/>
              <a:rect l="l" t="t" r="r" b="b"/>
              <a:pathLst>
                <a:path w="3644" h="1823" extrusionOk="0">
                  <a:moveTo>
                    <a:pt x="1" y="1"/>
                  </a:moveTo>
                  <a:cubicBezTo>
                    <a:pt x="120" y="1096"/>
                    <a:pt x="191" y="1822"/>
                    <a:pt x="191" y="1822"/>
                  </a:cubicBezTo>
                  <a:lnTo>
                    <a:pt x="3644" y="1822"/>
                  </a:lnTo>
                  <a:cubicBezTo>
                    <a:pt x="3644" y="1394"/>
                    <a:pt x="3632" y="798"/>
                    <a:pt x="3620" y="84"/>
                  </a:cubicBezTo>
                  <a:cubicBezTo>
                    <a:pt x="2977" y="84"/>
                    <a:pt x="2358" y="84"/>
                    <a:pt x="1715" y="60"/>
                  </a:cubicBezTo>
                  <a:cubicBezTo>
                    <a:pt x="1144" y="48"/>
                    <a:pt x="584" y="24"/>
                    <a:pt x="1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5797;p62">
              <a:extLst>
                <a:ext uri="{FF2B5EF4-FFF2-40B4-BE49-F238E27FC236}">
                  <a16:creationId xmlns:a16="http://schemas.microsoft.com/office/drawing/2014/main" id="{334B953D-4B19-4D8F-9B3B-497F2A7464C6}"/>
                </a:ext>
              </a:extLst>
            </p:cNvPr>
            <p:cNvSpPr/>
            <p:nvPr/>
          </p:nvSpPr>
          <p:spPr>
            <a:xfrm>
              <a:off x="4941401" y="3214435"/>
              <a:ext cx="542957" cy="478334"/>
            </a:xfrm>
            <a:custGeom>
              <a:avLst/>
              <a:gdLst/>
              <a:ahLst/>
              <a:cxnLst/>
              <a:rect l="l" t="t" r="r" b="b"/>
              <a:pathLst>
                <a:path w="11015" h="9704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68" y="4989"/>
                    <a:pt x="322" y="6096"/>
                  </a:cubicBezTo>
                  <a:cubicBezTo>
                    <a:pt x="418" y="6906"/>
                    <a:pt x="549" y="8001"/>
                    <a:pt x="703" y="9168"/>
                  </a:cubicBezTo>
                  <a:cubicBezTo>
                    <a:pt x="1013" y="9228"/>
                    <a:pt x="1322" y="9287"/>
                    <a:pt x="1656" y="9335"/>
                  </a:cubicBezTo>
                  <a:cubicBezTo>
                    <a:pt x="2513" y="9454"/>
                    <a:pt x="3394" y="9525"/>
                    <a:pt x="4251" y="9597"/>
                  </a:cubicBezTo>
                  <a:cubicBezTo>
                    <a:pt x="4406" y="9609"/>
                    <a:pt x="4537" y="9609"/>
                    <a:pt x="4692" y="9632"/>
                  </a:cubicBezTo>
                  <a:cubicBezTo>
                    <a:pt x="4573" y="6060"/>
                    <a:pt x="4454" y="2334"/>
                    <a:pt x="4585" y="2310"/>
                  </a:cubicBezTo>
                  <a:cubicBezTo>
                    <a:pt x="4647" y="2297"/>
                    <a:pt x="4713" y="2288"/>
                    <a:pt x="4786" y="2288"/>
                  </a:cubicBezTo>
                  <a:cubicBezTo>
                    <a:pt x="4980" y="2288"/>
                    <a:pt x="5224" y="2349"/>
                    <a:pt x="5561" y="2548"/>
                  </a:cubicBezTo>
                  <a:cubicBezTo>
                    <a:pt x="5906" y="2727"/>
                    <a:pt x="6668" y="6334"/>
                    <a:pt x="7323" y="9704"/>
                  </a:cubicBezTo>
                  <a:cubicBezTo>
                    <a:pt x="8561" y="9668"/>
                    <a:pt x="9800" y="9549"/>
                    <a:pt x="11014" y="9394"/>
                  </a:cubicBezTo>
                  <a:cubicBezTo>
                    <a:pt x="10538" y="5894"/>
                    <a:pt x="9990" y="2048"/>
                    <a:pt x="9764" y="298"/>
                  </a:cubicBezTo>
                  <a:cubicBezTo>
                    <a:pt x="9681" y="310"/>
                    <a:pt x="9574" y="310"/>
                    <a:pt x="9478" y="322"/>
                  </a:cubicBezTo>
                  <a:cubicBezTo>
                    <a:pt x="8194" y="468"/>
                    <a:pt x="6900" y="534"/>
                    <a:pt x="5605" y="534"/>
                  </a:cubicBezTo>
                  <a:cubicBezTo>
                    <a:pt x="4896" y="534"/>
                    <a:pt x="4186" y="514"/>
                    <a:pt x="3478" y="476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5798;p62">
              <a:extLst>
                <a:ext uri="{FF2B5EF4-FFF2-40B4-BE49-F238E27FC236}">
                  <a16:creationId xmlns:a16="http://schemas.microsoft.com/office/drawing/2014/main" id="{2678F094-05B4-4673-BAE9-735E38685ADD}"/>
                </a:ext>
              </a:extLst>
            </p:cNvPr>
            <p:cNvSpPr/>
            <p:nvPr/>
          </p:nvSpPr>
          <p:spPr>
            <a:xfrm>
              <a:off x="4898566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2992" y="1"/>
                  </a:moveTo>
                  <a:cubicBezTo>
                    <a:pt x="2561" y="1"/>
                    <a:pt x="2243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96" y="1847"/>
                    <a:pt x="227" y="1847"/>
                  </a:cubicBezTo>
                  <a:cubicBezTo>
                    <a:pt x="923" y="1869"/>
                    <a:pt x="2945" y="1961"/>
                    <a:pt x="4412" y="1961"/>
                  </a:cubicBezTo>
                  <a:cubicBezTo>
                    <a:pt x="5304" y="1961"/>
                    <a:pt x="5991" y="1927"/>
                    <a:pt x="6049" y="1823"/>
                  </a:cubicBezTo>
                  <a:cubicBezTo>
                    <a:pt x="6228" y="1514"/>
                    <a:pt x="5894" y="121"/>
                    <a:pt x="5740" y="73"/>
                  </a:cubicBezTo>
                  <a:cubicBezTo>
                    <a:pt x="5631" y="40"/>
                    <a:pt x="4003" y="1"/>
                    <a:pt x="2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5799;p62">
              <a:extLst>
                <a:ext uri="{FF2B5EF4-FFF2-40B4-BE49-F238E27FC236}">
                  <a16:creationId xmlns:a16="http://schemas.microsoft.com/office/drawing/2014/main" id="{3F200943-5D2F-45D0-A737-7FAB51F5CED7}"/>
                </a:ext>
              </a:extLst>
            </p:cNvPr>
            <p:cNvSpPr/>
            <p:nvPr/>
          </p:nvSpPr>
          <p:spPr>
            <a:xfrm>
              <a:off x="5243072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5800;p62">
              <a:extLst>
                <a:ext uri="{FF2B5EF4-FFF2-40B4-BE49-F238E27FC236}">
                  <a16:creationId xmlns:a16="http://schemas.microsoft.com/office/drawing/2014/main" id="{B685007E-967C-4929-99DA-5E0DF6B94933}"/>
                </a:ext>
              </a:extLst>
            </p:cNvPr>
            <p:cNvSpPr/>
            <p:nvPr/>
          </p:nvSpPr>
          <p:spPr>
            <a:xfrm>
              <a:off x="4887426" y="3206203"/>
              <a:ext cx="642084" cy="450878"/>
            </a:xfrm>
            <a:custGeom>
              <a:avLst/>
              <a:gdLst/>
              <a:ahLst/>
              <a:cxnLst/>
              <a:rect l="l" t="t" r="r" b="b"/>
              <a:pathLst>
                <a:path w="13026" h="9147" extrusionOk="0">
                  <a:moveTo>
                    <a:pt x="203" y="1"/>
                  </a:moveTo>
                  <a:cubicBezTo>
                    <a:pt x="203" y="1"/>
                    <a:pt x="143" y="894"/>
                    <a:pt x="96" y="2060"/>
                  </a:cubicBezTo>
                  <a:lnTo>
                    <a:pt x="96" y="2203"/>
                  </a:lnTo>
                  <a:cubicBezTo>
                    <a:pt x="36" y="3489"/>
                    <a:pt x="1" y="5049"/>
                    <a:pt x="36" y="6025"/>
                  </a:cubicBezTo>
                  <a:cubicBezTo>
                    <a:pt x="143" y="7930"/>
                    <a:pt x="239" y="8442"/>
                    <a:pt x="239" y="8442"/>
                  </a:cubicBezTo>
                  <a:cubicBezTo>
                    <a:pt x="239" y="8442"/>
                    <a:pt x="2048" y="8787"/>
                    <a:pt x="3632" y="8918"/>
                  </a:cubicBezTo>
                  <a:cubicBezTo>
                    <a:pt x="4022" y="8954"/>
                    <a:pt x="4390" y="8967"/>
                    <a:pt x="4723" y="8967"/>
                  </a:cubicBezTo>
                  <a:cubicBezTo>
                    <a:pt x="5723" y="8967"/>
                    <a:pt x="6406" y="8847"/>
                    <a:pt x="6406" y="8847"/>
                  </a:cubicBezTo>
                  <a:cubicBezTo>
                    <a:pt x="6406" y="8847"/>
                    <a:pt x="5787" y="6227"/>
                    <a:pt x="5989" y="5989"/>
                  </a:cubicBezTo>
                  <a:cubicBezTo>
                    <a:pt x="6013" y="5966"/>
                    <a:pt x="6013" y="5966"/>
                    <a:pt x="6025" y="5966"/>
                  </a:cubicBezTo>
                  <a:cubicBezTo>
                    <a:pt x="6049" y="5966"/>
                    <a:pt x="6085" y="5989"/>
                    <a:pt x="6108" y="6025"/>
                  </a:cubicBezTo>
                  <a:cubicBezTo>
                    <a:pt x="6394" y="6442"/>
                    <a:pt x="6859" y="8787"/>
                    <a:pt x="6859" y="8787"/>
                  </a:cubicBezTo>
                  <a:cubicBezTo>
                    <a:pt x="6859" y="8787"/>
                    <a:pt x="7991" y="9147"/>
                    <a:pt x="9997" y="9147"/>
                  </a:cubicBezTo>
                  <a:cubicBezTo>
                    <a:pt x="10088" y="9147"/>
                    <a:pt x="10181" y="9146"/>
                    <a:pt x="10276" y="9145"/>
                  </a:cubicBezTo>
                  <a:cubicBezTo>
                    <a:pt x="11097" y="9145"/>
                    <a:pt x="11681" y="8990"/>
                    <a:pt x="12097" y="8823"/>
                  </a:cubicBezTo>
                  <a:cubicBezTo>
                    <a:pt x="12133" y="8811"/>
                    <a:pt x="12169" y="8799"/>
                    <a:pt x="12193" y="8787"/>
                  </a:cubicBezTo>
                  <a:cubicBezTo>
                    <a:pt x="12835" y="8513"/>
                    <a:pt x="13026" y="8168"/>
                    <a:pt x="13026" y="8168"/>
                  </a:cubicBezTo>
                  <a:cubicBezTo>
                    <a:pt x="13026" y="8168"/>
                    <a:pt x="11752" y="1203"/>
                    <a:pt x="11419" y="298"/>
                  </a:cubicBezTo>
                  <a:cubicBezTo>
                    <a:pt x="11419" y="298"/>
                    <a:pt x="11288" y="286"/>
                    <a:pt x="11050" y="286"/>
                  </a:cubicBezTo>
                  <a:lnTo>
                    <a:pt x="10919" y="286"/>
                  </a:lnTo>
                  <a:cubicBezTo>
                    <a:pt x="10418" y="274"/>
                    <a:pt x="9537" y="239"/>
                    <a:pt x="8513" y="215"/>
                  </a:cubicBezTo>
                  <a:lnTo>
                    <a:pt x="8383" y="215"/>
                  </a:lnTo>
                  <a:cubicBezTo>
                    <a:pt x="7370" y="179"/>
                    <a:pt x="6227" y="155"/>
                    <a:pt x="5132" y="120"/>
                  </a:cubicBezTo>
                  <a:lnTo>
                    <a:pt x="5037" y="120"/>
                  </a:lnTo>
                  <a:cubicBezTo>
                    <a:pt x="4906" y="120"/>
                    <a:pt x="4787" y="108"/>
                    <a:pt x="4656" y="108"/>
                  </a:cubicBezTo>
                  <a:lnTo>
                    <a:pt x="4573" y="108"/>
                  </a:lnTo>
                  <a:cubicBezTo>
                    <a:pt x="3239" y="72"/>
                    <a:pt x="2013" y="36"/>
                    <a:pt x="1239" y="12"/>
                  </a:cubicBezTo>
                  <a:lnTo>
                    <a:pt x="1144" y="12"/>
                  </a:lnTo>
                  <a:cubicBezTo>
                    <a:pt x="679" y="12"/>
                    <a:pt x="405" y="1"/>
                    <a:pt x="382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5" name="Google Shape;5801;p62">
              <a:extLst>
                <a:ext uri="{FF2B5EF4-FFF2-40B4-BE49-F238E27FC236}">
                  <a16:creationId xmlns:a16="http://schemas.microsoft.com/office/drawing/2014/main" id="{D67D23FB-A5CA-44D2-A14D-4CEA9A02484F}"/>
                </a:ext>
              </a:extLst>
            </p:cNvPr>
            <p:cNvSpPr/>
            <p:nvPr/>
          </p:nvSpPr>
          <p:spPr>
            <a:xfrm>
              <a:off x="5301780" y="3219709"/>
              <a:ext cx="187854" cy="421451"/>
            </a:xfrm>
            <a:custGeom>
              <a:avLst/>
              <a:gdLst/>
              <a:ahLst/>
              <a:cxnLst/>
              <a:rect l="l" t="t" r="r" b="b"/>
              <a:pathLst>
                <a:path w="3811" h="8550" extrusionOk="0">
                  <a:moveTo>
                    <a:pt x="0" y="0"/>
                  </a:moveTo>
                  <a:cubicBezTo>
                    <a:pt x="191" y="1143"/>
                    <a:pt x="834" y="2215"/>
                    <a:pt x="1762" y="2929"/>
                  </a:cubicBezTo>
                  <a:cubicBezTo>
                    <a:pt x="2120" y="3215"/>
                    <a:pt x="2524" y="3417"/>
                    <a:pt x="2953" y="3572"/>
                  </a:cubicBezTo>
                  <a:cubicBezTo>
                    <a:pt x="3108" y="4703"/>
                    <a:pt x="3275" y="5834"/>
                    <a:pt x="3453" y="6966"/>
                  </a:cubicBezTo>
                  <a:cubicBezTo>
                    <a:pt x="3513" y="7323"/>
                    <a:pt x="3572" y="7692"/>
                    <a:pt x="3632" y="8049"/>
                  </a:cubicBezTo>
                  <a:cubicBezTo>
                    <a:pt x="3656" y="8216"/>
                    <a:pt x="3679" y="8394"/>
                    <a:pt x="3703" y="8549"/>
                  </a:cubicBezTo>
                  <a:cubicBezTo>
                    <a:pt x="3751" y="8537"/>
                    <a:pt x="3775" y="8525"/>
                    <a:pt x="3810" y="8513"/>
                  </a:cubicBezTo>
                  <a:cubicBezTo>
                    <a:pt x="3787" y="8406"/>
                    <a:pt x="3763" y="8299"/>
                    <a:pt x="3763" y="8192"/>
                  </a:cubicBezTo>
                  <a:cubicBezTo>
                    <a:pt x="3715" y="7870"/>
                    <a:pt x="3656" y="7537"/>
                    <a:pt x="3608" y="7216"/>
                  </a:cubicBezTo>
                  <a:cubicBezTo>
                    <a:pt x="3525" y="6561"/>
                    <a:pt x="3417" y="5906"/>
                    <a:pt x="3334" y="5251"/>
                  </a:cubicBezTo>
                  <a:cubicBezTo>
                    <a:pt x="3155" y="3941"/>
                    <a:pt x="2977" y="2608"/>
                    <a:pt x="2822" y="1286"/>
                  </a:cubicBezTo>
                  <a:cubicBezTo>
                    <a:pt x="2774" y="917"/>
                    <a:pt x="2739" y="560"/>
                    <a:pt x="2691" y="191"/>
                  </a:cubicBezTo>
                  <a:cubicBezTo>
                    <a:pt x="2691" y="155"/>
                    <a:pt x="2679" y="119"/>
                    <a:pt x="2679" y="72"/>
                  </a:cubicBezTo>
                  <a:lnTo>
                    <a:pt x="2536" y="72"/>
                  </a:lnTo>
                  <a:lnTo>
                    <a:pt x="2536" y="84"/>
                  </a:lnTo>
                  <a:cubicBezTo>
                    <a:pt x="2584" y="417"/>
                    <a:pt x="2620" y="739"/>
                    <a:pt x="2655" y="1072"/>
                  </a:cubicBezTo>
                  <a:cubicBezTo>
                    <a:pt x="2739" y="1739"/>
                    <a:pt x="2810" y="2394"/>
                    <a:pt x="2894" y="3048"/>
                  </a:cubicBezTo>
                  <a:cubicBezTo>
                    <a:pt x="2917" y="3191"/>
                    <a:pt x="2941" y="3358"/>
                    <a:pt x="2953" y="3513"/>
                  </a:cubicBezTo>
                  <a:cubicBezTo>
                    <a:pt x="2227" y="3191"/>
                    <a:pt x="1596" y="2739"/>
                    <a:pt x="1084" y="2120"/>
                  </a:cubicBezTo>
                  <a:cubicBezTo>
                    <a:pt x="572" y="1512"/>
                    <a:pt x="250" y="774"/>
                    <a:pt x="11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6" name="Google Shape;5802;p62">
              <a:extLst>
                <a:ext uri="{FF2B5EF4-FFF2-40B4-BE49-F238E27FC236}">
                  <a16:creationId xmlns:a16="http://schemas.microsoft.com/office/drawing/2014/main" id="{D5ED99FF-7F09-4AD5-B2A3-BEBDA0FD061F}"/>
                </a:ext>
              </a:extLst>
            </p:cNvPr>
            <p:cNvSpPr/>
            <p:nvPr/>
          </p:nvSpPr>
          <p:spPr>
            <a:xfrm>
              <a:off x="5106334" y="3212661"/>
              <a:ext cx="34110" cy="180213"/>
            </a:xfrm>
            <a:custGeom>
              <a:avLst/>
              <a:gdLst/>
              <a:ahLst/>
              <a:cxnLst/>
              <a:rect l="l" t="t" r="r" b="b"/>
              <a:pathLst>
                <a:path w="692" h="3656" extrusionOk="0">
                  <a:moveTo>
                    <a:pt x="155" y="1"/>
                  </a:moveTo>
                  <a:cubicBezTo>
                    <a:pt x="72" y="501"/>
                    <a:pt x="48" y="1001"/>
                    <a:pt x="36" y="1489"/>
                  </a:cubicBezTo>
                  <a:cubicBezTo>
                    <a:pt x="1" y="2203"/>
                    <a:pt x="48" y="2906"/>
                    <a:pt x="120" y="3608"/>
                  </a:cubicBezTo>
                  <a:cubicBezTo>
                    <a:pt x="120" y="3620"/>
                    <a:pt x="132" y="3656"/>
                    <a:pt x="167" y="3656"/>
                  </a:cubicBezTo>
                  <a:cubicBezTo>
                    <a:pt x="310" y="3620"/>
                    <a:pt x="453" y="3608"/>
                    <a:pt x="596" y="3596"/>
                  </a:cubicBezTo>
                  <a:cubicBezTo>
                    <a:pt x="620" y="3596"/>
                    <a:pt x="643" y="3572"/>
                    <a:pt x="643" y="3549"/>
                  </a:cubicBezTo>
                  <a:cubicBezTo>
                    <a:pt x="513" y="2370"/>
                    <a:pt x="524" y="1179"/>
                    <a:pt x="691" y="24"/>
                  </a:cubicBezTo>
                  <a:lnTo>
                    <a:pt x="596" y="24"/>
                  </a:lnTo>
                  <a:cubicBezTo>
                    <a:pt x="572" y="155"/>
                    <a:pt x="548" y="286"/>
                    <a:pt x="536" y="417"/>
                  </a:cubicBezTo>
                  <a:cubicBezTo>
                    <a:pt x="465" y="1072"/>
                    <a:pt x="429" y="1751"/>
                    <a:pt x="453" y="2417"/>
                  </a:cubicBezTo>
                  <a:cubicBezTo>
                    <a:pt x="465" y="2775"/>
                    <a:pt x="489" y="3144"/>
                    <a:pt x="536" y="3501"/>
                  </a:cubicBezTo>
                  <a:cubicBezTo>
                    <a:pt x="429" y="3513"/>
                    <a:pt x="310" y="3537"/>
                    <a:pt x="191" y="3549"/>
                  </a:cubicBezTo>
                  <a:cubicBezTo>
                    <a:pt x="120" y="2882"/>
                    <a:pt x="96" y="2191"/>
                    <a:pt x="108" y="1525"/>
                  </a:cubicBezTo>
                  <a:cubicBezTo>
                    <a:pt x="120" y="1013"/>
                    <a:pt x="167" y="512"/>
                    <a:pt x="227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5803;p62">
              <a:extLst>
                <a:ext uri="{FF2B5EF4-FFF2-40B4-BE49-F238E27FC236}">
                  <a16:creationId xmlns:a16="http://schemas.microsoft.com/office/drawing/2014/main" id="{BE5A6D39-9D26-4A58-B211-CED25DB95AC7}"/>
                </a:ext>
              </a:extLst>
            </p:cNvPr>
            <p:cNvSpPr/>
            <p:nvPr/>
          </p:nvSpPr>
          <p:spPr>
            <a:xfrm>
              <a:off x="4892109" y="3208569"/>
              <a:ext cx="57574" cy="106866"/>
            </a:xfrm>
            <a:custGeom>
              <a:avLst/>
              <a:gdLst/>
              <a:ahLst/>
              <a:cxnLst/>
              <a:rect l="l" t="t" r="r" b="b"/>
              <a:pathLst>
                <a:path w="1168" h="2168" extrusionOk="0">
                  <a:moveTo>
                    <a:pt x="1025" y="0"/>
                  </a:moveTo>
                  <a:cubicBezTo>
                    <a:pt x="1025" y="12"/>
                    <a:pt x="1013" y="48"/>
                    <a:pt x="1013" y="72"/>
                  </a:cubicBezTo>
                  <a:cubicBezTo>
                    <a:pt x="846" y="715"/>
                    <a:pt x="548" y="1322"/>
                    <a:pt x="156" y="1846"/>
                  </a:cubicBezTo>
                  <a:cubicBezTo>
                    <a:pt x="108" y="1905"/>
                    <a:pt x="60" y="1965"/>
                    <a:pt x="1" y="2024"/>
                  </a:cubicBezTo>
                  <a:lnTo>
                    <a:pt x="1" y="2167"/>
                  </a:lnTo>
                  <a:cubicBezTo>
                    <a:pt x="572" y="1560"/>
                    <a:pt x="965" y="798"/>
                    <a:pt x="1168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5804;p62">
              <a:extLst>
                <a:ext uri="{FF2B5EF4-FFF2-40B4-BE49-F238E27FC236}">
                  <a16:creationId xmlns:a16="http://schemas.microsoft.com/office/drawing/2014/main" id="{86680B30-F04B-4796-902F-7FD0C483CA04}"/>
                </a:ext>
              </a:extLst>
            </p:cNvPr>
            <p:cNvSpPr/>
            <p:nvPr/>
          </p:nvSpPr>
          <p:spPr>
            <a:xfrm>
              <a:off x="5092237" y="3472088"/>
              <a:ext cx="104451" cy="34357"/>
            </a:xfrm>
            <a:custGeom>
              <a:avLst/>
              <a:gdLst/>
              <a:ahLst/>
              <a:cxnLst/>
              <a:rect l="l" t="t" r="r" b="b"/>
              <a:pathLst>
                <a:path w="2119" h="697" extrusionOk="0">
                  <a:moveTo>
                    <a:pt x="48" y="0"/>
                  </a:moveTo>
                  <a:cubicBezTo>
                    <a:pt x="25" y="0"/>
                    <a:pt x="1" y="36"/>
                    <a:pt x="37" y="36"/>
                  </a:cubicBezTo>
                  <a:cubicBezTo>
                    <a:pt x="739" y="202"/>
                    <a:pt x="1418" y="417"/>
                    <a:pt x="2072" y="691"/>
                  </a:cubicBezTo>
                  <a:cubicBezTo>
                    <a:pt x="2078" y="694"/>
                    <a:pt x="2083" y="696"/>
                    <a:pt x="2088" y="696"/>
                  </a:cubicBezTo>
                  <a:cubicBezTo>
                    <a:pt x="2111" y="696"/>
                    <a:pt x="2118" y="651"/>
                    <a:pt x="2108" y="631"/>
                  </a:cubicBezTo>
                  <a:cubicBezTo>
                    <a:pt x="1465" y="310"/>
                    <a:pt x="763" y="83"/>
                    <a:pt x="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5805;p62">
              <a:extLst>
                <a:ext uri="{FF2B5EF4-FFF2-40B4-BE49-F238E27FC236}">
                  <a16:creationId xmlns:a16="http://schemas.microsoft.com/office/drawing/2014/main" id="{97EAEA43-07AB-4F67-B623-0F21E61EED63}"/>
                </a:ext>
              </a:extLst>
            </p:cNvPr>
            <p:cNvSpPr/>
            <p:nvPr/>
          </p:nvSpPr>
          <p:spPr>
            <a:xfrm>
              <a:off x="4957865" y="2622232"/>
              <a:ext cx="389707" cy="604129"/>
            </a:xfrm>
            <a:custGeom>
              <a:avLst/>
              <a:gdLst/>
              <a:ahLst/>
              <a:cxnLst/>
              <a:rect l="l" t="t" r="r" b="b"/>
              <a:pathLst>
                <a:path w="7906" h="12256" extrusionOk="0">
                  <a:moveTo>
                    <a:pt x="4968" y="0"/>
                  </a:moveTo>
                  <a:cubicBezTo>
                    <a:pt x="4266" y="0"/>
                    <a:pt x="3407" y="175"/>
                    <a:pt x="2739" y="406"/>
                  </a:cubicBezTo>
                  <a:cubicBezTo>
                    <a:pt x="2715" y="418"/>
                    <a:pt x="2691" y="418"/>
                    <a:pt x="2679" y="429"/>
                  </a:cubicBezTo>
                  <a:cubicBezTo>
                    <a:pt x="2143" y="608"/>
                    <a:pt x="1739" y="822"/>
                    <a:pt x="1643" y="953"/>
                  </a:cubicBezTo>
                  <a:cubicBezTo>
                    <a:pt x="1048" y="1906"/>
                    <a:pt x="453" y="6525"/>
                    <a:pt x="0" y="11562"/>
                  </a:cubicBezTo>
                  <a:cubicBezTo>
                    <a:pt x="298" y="11705"/>
                    <a:pt x="596" y="11788"/>
                    <a:pt x="905" y="11883"/>
                  </a:cubicBezTo>
                  <a:cubicBezTo>
                    <a:pt x="1940" y="12163"/>
                    <a:pt x="3023" y="12256"/>
                    <a:pt x="4111" y="12256"/>
                  </a:cubicBezTo>
                  <a:cubicBezTo>
                    <a:pt x="4551" y="12256"/>
                    <a:pt x="4991" y="12241"/>
                    <a:pt x="5430" y="12217"/>
                  </a:cubicBezTo>
                  <a:cubicBezTo>
                    <a:pt x="6263" y="12193"/>
                    <a:pt x="7096" y="12074"/>
                    <a:pt x="7906" y="11907"/>
                  </a:cubicBezTo>
                  <a:cubicBezTo>
                    <a:pt x="7882" y="11669"/>
                    <a:pt x="7846" y="11502"/>
                    <a:pt x="7858" y="11371"/>
                  </a:cubicBezTo>
                  <a:cubicBezTo>
                    <a:pt x="7632" y="9514"/>
                    <a:pt x="7561" y="1501"/>
                    <a:pt x="7406" y="1084"/>
                  </a:cubicBezTo>
                  <a:cubicBezTo>
                    <a:pt x="7299" y="775"/>
                    <a:pt x="6727" y="310"/>
                    <a:pt x="5858" y="108"/>
                  </a:cubicBezTo>
                  <a:cubicBezTo>
                    <a:pt x="5834" y="108"/>
                    <a:pt x="5799" y="96"/>
                    <a:pt x="5775" y="96"/>
                  </a:cubicBezTo>
                  <a:cubicBezTo>
                    <a:pt x="5549" y="48"/>
                    <a:pt x="5299" y="13"/>
                    <a:pt x="5037" y="1"/>
                  </a:cubicBezTo>
                  <a:cubicBezTo>
                    <a:pt x="5014" y="0"/>
                    <a:pt x="4991" y="0"/>
                    <a:pt x="4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5806;p62">
              <a:extLst>
                <a:ext uri="{FF2B5EF4-FFF2-40B4-BE49-F238E27FC236}">
                  <a16:creationId xmlns:a16="http://schemas.microsoft.com/office/drawing/2014/main" id="{E5B082D0-900F-43E0-8D6D-896CFE17A00A}"/>
                </a:ext>
              </a:extLst>
            </p:cNvPr>
            <p:cNvSpPr/>
            <p:nvPr/>
          </p:nvSpPr>
          <p:spPr>
            <a:xfrm>
              <a:off x="4853365" y="2617943"/>
              <a:ext cx="653865" cy="751464"/>
            </a:xfrm>
            <a:custGeom>
              <a:avLst/>
              <a:gdLst/>
              <a:ahLst/>
              <a:cxnLst/>
              <a:rect l="l" t="t" r="r" b="b"/>
              <a:pathLst>
                <a:path w="13265" h="15245" extrusionOk="0">
                  <a:moveTo>
                    <a:pt x="7816" y="1"/>
                  </a:moveTo>
                  <a:cubicBezTo>
                    <a:pt x="6719" y="1"/>
                    <a:pt x="5411" y="213"/>
                    <a:pt x="4371" y="445"/>
                  </a:cubicBezTo>
                  <a:cubicBezTo>
                    <a:pt x="4347" y="457"/>
                    <a:pt x="4299" y="457"/>
                    <a:pt x="4275" y="481"/>
                  </a:cubicBezTo>
                  <a:cubicBezTo>
                    <a:pt x="3418" y="683"/>
                    <a:pt x="2763" y="909"/>
                    <a:pt x="2632" y="1076"/>
                  </a:cubicBezTo>
                  <a:cubicBezTo>
                    <a:pt x="1668" y="2160"/>
                    <a:pt x="715" y="8827"/>
                    <a:pt x="1" y="14447"/>
                  </a:cubicBezTo>
                  <a:cubicBezTo>
                    <a:pt x="477" y="14602"/>
                    <a:pt x="965" y="14721"/>
                    <a:pt x="1454" y="14804"/>
                  </a:cubicBezTo>
                  <a:cubicBezTo>
                    <a:pt x="2275" y="14971"/>
                    <a:pt x="3108" y="15078"/>
                    <a:pt x="3942" y="15137"/>
                  </a:cubicBezTo>
                  <a:cubicBezTo>
                    <a:pt x="3918" y="14625"/>
                    <a:pt x="3870" y="14125"/>
                    <a:pt x="3835" y="13613"/>
                  </a:cubicBezTo>
                  <a:cubicBezTo>
                    <a:pt x="3740" y="12208"/>
                    <a:pt x="3644" y="9303"/>
                    <a:pt x="3597" y="7886"/>
                  </a:cubicBezTo>
                  <a:cubicBezTo>
                    <a:pt x="3561" y="6493"/>
                    <a:pt x="3537" y="5088"/>
                    <a:pt x="3704" y="3707"/>
                  </a:cubicBezTo>
                  <a:cubicBezTo>
                    <a:pt x="3811" y="2862"/>
                    <a:pt x="3954" y="1886"/>
                    <a:pt x="4656" y="1314"/>
                  </a:cubicBezTo>
                  <a:cubicBezTo>
                    <a:pt x="4966" y="1040"/>
                    <a:pt x="5359" y="909"/>
                    <a:pt x="5740" y="778"/>
                  </a:cubicBezTo>
                  <a:cubicBezTo>
                    <a:pt x="6133" y="659"/>
                    <a:pt x="6537" y="528"/>
                    <a:pt x="6930" y="481"/>
                  </a:cubicBezTo>
                  <a:cubicBezTo>
                    <a:pt x="7109" y="459"/>
                    <a:pt x="7292" y="440"/>
                    <a:pt x="7472" y="440"/>
                  </a:cubicBezTo>
                  <a:cubicBezTo>
                    <a:pt x="7689" y="440"/>
                    <a:pt x="7902" y="468"/>
                    <a:pt x="8097" y="552"/>
                  </a:cubicBezTo>
                  <a:cubicBezTo>
                    <a:pt x="8264" y="624"/>
                    <a:pt x="8407" y="719"/>
                    <a:pt x="8514" y="862"/>
                  </a:cubicBezTo>
                  <a:cubicBezTo>
                    <a:pt x="8645" y="1040"/>
                    <a:pt x="8681" y="1231"/>
                    <a:pt x="8645" y="1457"/>
                  </a:cubicBezTo>
                  <a:cubicBezTo>
                    <a:pt x="8621" y="1707"/>
                    <a:pt x="8514" y="1945"/>
                    <a:pt x="8431" y="2171"/>
                  </a:cubicBezTo>
                  <a:cubicBezTo>
                    <a:pt x="8323" y="2421"/>
                    <a:pt x="8228" y="2683"/>
                    <a:pt x="8157" y="2945"/>
                  </a:cubicBezTo>
                  <a:cubicBezTo>
                    <a:pt x="7942" y="3612"/>
                    <a:pt x="7752" y="4291"/>
                    <a:pt x="7573" y="4957"/>
                  </a:cubicBezTo>
                  <a:cubicBezTo>
                    <a:pt x="7395" y="5624"/>
                    <a:pt x="7252" y="6315"/>
                    <a:pt x="7121" y="6982"/>
                  </a:cubicBezTo>
                  <a:cubicBezTo>
                    <a:pt x="6966" y="7648"/>
                    <a:pt x="6847" y="8351"/>
                    <a:pt x="6740" y="9029"/>
                  </a:cubicBezTo>
                  <a:cubicBezTo>
                    <a:pt x="6633" y="9732"/>
                    <a:pt x="6573" y="10434"/>
                    <a:pt x="6549" y="11137"/>
                  </a:cubicBezTo>
                  <a:cubicBezTo>
                    <a:pt x="6526" y="11827"/>
                    <a:pt x="6561" y="14030"/>
                    <a:pt x="6609" y="14733"/>
                  </a:cubicBezTo>
                  <a:cubicBezTo>
                    <a:pt x="6609" y="14911"/>
                    <a:pt x="6621" y="15078"/>
                    <a:pt x="6621" y="15244"/>
                  </a:cubicBezTo>
                  <a:cubicBezTo>
                    <a:pt x="7323" y="15244"/>
                    <a:pt x="8014" y="15221"/>
                    <a:pt x="8693" y="15197"/>
                  </a:cubicBezTo>
                  <a:cubicBezTo>
                    <a:pt x="10014" y="15137"/>
                    <a:pt x="11955" y="15042"/>
                    <a:pt x="13265" y="14863"/>
                  </a:cubicBezTo>
                  <a:cubicBezTo>
                    <a:pt x="13217" y="14613"/>
                    <a:pt x="13181" y="14411"/>
                    <a:pt x="13157" y="14268"/>
                  </a:cubicBezTo>
                  <a:cubicBezTo>
                    <a:pt x="12800" y="12208"/>
                    <a:pt x="12086" y="1671"/>
                    <a:pt x="11860" y="1207"/>
                  </a:cubicBezTo>
                  <a:cubicBezTo>
                    <a:pt x="11681" y="850"/>
                    <a:pt x="10752" y="362"/>
                    <a:pt x="9359" y="124"/>
                  </a:cubicBezTo>
                  <a:cubicBezTo>
                    <a:pt x="9312" y="124"/>
                    <a:pt x="9276" y="100"/>
                    <a:pt x="9228" y="100"/>
                  </a:cubicBezTo>
                  <a:cubicBezTo>
                    <a:pt x="8871" y="40"/>
                    <a:pt x="8478" y="16"/>
                    <a:pt x="8061" y="5"/>
                  </a:cubicBezTo>
                  <a:cubicBezTo>
                    <a:pt x="7981" y="2"/>
                    <a:pt x="7899" y="1"/>
                    <a:pt x="7816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" name="Google Shape;5807;p62">
              <a:extLst>
                <a:ext uri="{FF2B5EF4-FFF2-40B4-BE49-F238E27FC236}">
                  <a16:creationId xmlns:a16="http://schemas.microsoft.com/office/drawing/2014/main" id="{7F7455EC-B64D-4002-8118-2999C09CDB21}"/>
                </a:ext>
              </a:extLst>
            </p:cNvPr>
            <p:cNvSpPr/>
            <p:nvPr/>
          </p:nvSpPr>
          <p:spPr>
            <a:xfrm>
              <a:off x="5266535" y="2618140"/>
              <a:ext cx="235421" cy="567554"/>
            </a:xfrm>
            <a:custGeom>
              <a:avLst/>
              <a:gdLst/>
              <a:ahLst/>
              <a:cxnLst/>
              <a:rect l="l" t="t" r="r" b="b"/>
              <a:pathLst>
                <a:path w="4776" h="11514" extrusionOk="0">
                  <a:moveTo>
                    <a:pt x="870" y="1"/>
                  </a:moveTo>
                  <a:cubicBezTo>
                    <a:pt x="846" y="1"/>
                    <a:pt x="811" y="12"/>
                    <a:pt x="799" y="36"/>
                  </a:cubicBezTo>
                  <a:cubicBezTo>
                    <a:pt x="1" y="1846"/>
                    <a:pt x="25" y="4180"/>
                    <a:pt x="596" y="6251"/>
                  </a:cubicBezTo>
                  <a:cubicBezTo>
                    <a:pt x="1168" y="8394"/>
                    <a:pt x="2477" y="10311"/>
                    <a:pt x="4132" y="11442"/>
                  </a:cubicBezTo>
                  <a:cubicBezTo>
                    <a:pt x="4201" y="11490"/>
                    <a:pt x="4280" y="11514"/>
                    <a:pt x="4356" y="11514"/>
                  </a:cubicBezTo>
                  <a:cubicBezTo>
                    <a:pt x="4489" y="11514"/>
                    <a:pt x="4615" y="11439"/>
                    <a:pt x="4668" y="11288"/>
                  </a:cubicBezTo>
                  <a:cubicBezTo>
                    <a:pt x="4775" y="11026"/>
                    <a:pt x="4597" y="10680"/>
                    <a:pt x="4418" y="10430"/>
                  </a:cubicBezTo>
                  <a:cubicBezTo>
                    <a:pt x="3930" y="9740"/>
                    <a:pt x="2644" y="7918"/>
                    <a:pt x="2061" y="5644"/>
                  </a:cubicBezTo>
                  <a:cubicBezTo>
                    <a:pt x="1489" y="3382"/>
                    <a:pt x="1989" y="1560"/>
                    <a:pt x="2346" y="512"/>
                  </a:cubicBezTo>
                  <a:cubicBezTo>
                    <a:pt x="2358" y="453"/>
                    <a:pt x="2358" y="381"/>
                    <a:pt x="2299" y="346"/>
                  </a:cubicBezTo>
                  <a:cubicBezTo>
                    <a:pt x="1942" y="191"/>
                    <a:pt x="1251" y="36"/>
                    <a:pt x="870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" name="Google Shape;5808;p62">
              <a:extLst>
                <a:ext uri="{FF2B5EF4-FFF2-40B4-BE49-F238E27FC236}">
                  <a16:creationId xmlns:a16="http://schemas.microsoft.com/office/drawing/2014/main" id="{F539B04D-40D9-41E7-8AFA-B6C36D82CFB2}"/>
                </a:ext>
              </a:extLst>
            </p:cNvPr>
            <p:cNvSpPr/>
            <p:nvPr/>
          </p:nvSpPr>
          <p:spPr>
            <a:xfrm>
              <a:off x="4847499" y="2634752"/>
              <a:ext cx="217824" cy="455167"/>
            </a:xfrm>
            <a:custGeom>
              <a:avLst/>
              <a:gdLst/>
              <a:ahLst/>
              <a:cxnLst/>
              <a:rect l="l" t="t" r="r" b="b"/>
              <a:pathLst>
                <a:path w="4419" h="9234" extrusionOk="0">
                  <a:moveTo>
                    <a:pt x="4284" y="1"/>
                  </a:moveTo>
                  <a:cubicBezTo>
                    <a:pt x="4067" y="1"/>
                    <a:pt x="3654" y="158"/>
                    <a:pt x="3585" y="175"/>
                  </a:cubicBezTo>
                  <a:cubicBezTo>
                    <a:pt x="3525" y="211"/>
                    <a:pt x="3466" y="235"/>
                    <a:pt x="3418" y="259"/>
                  </a:cubicBezTo>
                  <a:cubicBezTo>
                    <a:pt x="2858" y="509"/>
                    <a:pt x="2370" y="914"/>
                    <a:pt x="2049" y="1509"/>
                  </a:cubicBezTo>
                  <a:cubicBezTo>
                    <a:pt x="1" y="5271"/>
                    <a:pt x="465" y="9034"/>
                    <a:pt x="584" y="9188"/>
                  </a:cubicBezTo>
                  <a:cubicBezTo>
                    <a:pt x="606" y="9220"/>
                    <a:pt x="629" y="9233"/>
                    <a:pt x="654" y="9233"/>
                  </a:cubicBezTo>
                  <a:cubicBezTo>
                    <a:pt x="777" y="9233"/>
                    <a:pt x="922" y="8891"/>
                    <a:pt x="941" y="8831"/>
                  </a:cubicBezTo>
                  <a:cubicBezTo>
                    <a:pt x="1561" y="5164"/>
                    <a:pt x="2346" y="3176"/>
                    <a:pt x="2906" y="2176"/>
                  </a:cubicBezTo>
                  <a:cubicBezTo>
                    <a:pt x="3156" y="1723"/>
                    <a:pt x="3418" y="1307"/>
                    <a:pt x="3739" y="926"/>
                  </a:cubicBezTo>
                  <a:cubicBezTo>
                    <a:pt x="3894" y="735"/>
                    <a:pt x="4061" y="533"/>
                    <a:pt x="4228" y="354"/>
                  </a:cubicBezTo>
                  <a:cubicBezTo>
                    <a:pt x="4275" y="295"/>
                    <a:pt x="4418" y="175"/>
                    <a:pt x="4418" y="80"/>
                  </a:cubicBezTo>
                  <a:cubicBezTo>
                    <a:pt x="4418" y="22"/>
                    <a:pt x="4364" y="1"/>
                    <a:pt x="4284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5809;p62">
              <a:extLst>
                <a:ext uri="{FF2B5EF4-FFF2-40B4-BE49-F238E27FC236}">
                  <a16:creationId xmlns:a16="http://schemas.microsoft.com/office/drawing/2014/main" id="{D555B503-5D4A-4884-91F2-BF592669497E}"/>
                </a:ext>
              </a:extLst>
            </p:cNvPr>
            <p:cNvSpPr/>
            <p:nvPr/>
          </p:nvSpPr>
          <p:spPr>
            <a:xfrm>
              <a:off x="5066999" y="2554750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3692" y="1"/>
                  </a:moveTo>
                  <a:lnTo>
                    <a:pt x="1" y="786"/>
                  </a:lnTo>
                  <a:lnTo>
                    <a:pt x="453" y="2441"/>
                  </a:lnTo>
                  <a:cubicBezTo>
                    <a:pt x="453" y="2441"/>
                    <a:pt x="636" y="2740"/>
                    <a:pt x="1385" y="2740"/>
                  </a:cubicBezTo>
                  <a:cubicBezTo>
                    <a:pt x="1683" y="2740"/>
                    <a:pt x="2071" y="2693"/>
                    <a:pt x="2573" y="2560"/>
                  </a:cubicBezTo>
                  <a:cubicBezTo>
                    <a:pt x="4239" y="2120"/>
                    <a:pt x="4073" y="1310"/>
                    <a:pt x="4073" y="1310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5810;p62">
              <a:extLst>
                <a:ext uri="{FF2B5EF4-FFF2-40B4-BE49-F238E27FC236}">
                  <a16:creationId xmlns:a16="http://schemas.microsoft.com/office/drawing/2014/main" id="{590B4A0F-0730-4430-83DC-CDF3D707A4B5}"/>
                </a:ext>
              </a:extLst>
            </p:cNvPr>
            <p:cNvSpPr/>
            <p:nvPr/>
          </p:nvSpPr>
          <p:spPr>
            <a:xfrm>
              <a:off x="5066975" y="2523800"/>
              <a:ext cx="207253" cy="112474"/>
            </a:xfrm>
            <a:custGeom>
              <a:avLst/>
              <a:gdLst/>
              <a:ahLst/>
              <a:cxnLst/>
              <a:rect l="l" t="t" r="r" b="b"/>
              <a:pathLst>
                <a:path w="4585" h="2282" extrusionOk="0">
                  <a:moveTo>
                    <a:pt x="3755" y="1"/>
                  </a:moveTo>
                  <a:cubicBezTo>
                    <a:pt x="3580" y="1"/>
                    <a:pt x="3405" y="16"/>
                    <a:pt x="3239" y="45"/>
                  </a:cubicBezTo>
                  <a:cubicBezTo>
                    <a:pt x="2358" y="164"/>
                    <a:pt x="1525" y="438"/>
                    <a:pt x="691" y="736"/>
                  </a:cubicBezTo>
                  <a:cubicBezTo>
                    <a:pt x="501" y="807"/>
                    <a:pt x="275" y="902"/>
                    <a:pt x="168" y="1045"/>
                  </a:cubicBezTo>
                  <a:cubicBezTo>
                    <a:pt x="37" y="1236"/>
                    <a:pt x="1" y="1676"/>
                    <a:pt x="144" y="1867"/>
                  </a:cubicBezTo>
                  <a:cubicBezTo>
                    <a:pt x="298" y="2117"/>
                    <a:pt x="763" y="2236"/>
                    <a:pt x="1096" y="2272"/>
                  </a:cubicBezTo>
                  <a:cubicBezTo>
                    <a:pt x="1167" y="2278"/>
                    <a:pt x="1238" y="2281"/>
                    <a:pt x="1309" y="2281"/>
                  </a:cubicBezTo>
                  <a:cubicBezTo>
                    <a:pt x="1638" y="2281"/>
                    <a:pt x="1978" y="2219"/>
                    <a:pt x="2311" y="2141"/>
                  </a:cubicBezTo>
                  <a:cubicBezTo>
                    <a:pt x="2799" y="2022"/>
                    <a:pt x="3275" y="1879"/>
                    <a:pt x="3692" y="1605"/>
                  </a:cubicBezTo>
                  <a:cubicBezTo>
                    <a:pt x="4120" y="1355"/>
                    <a:pt x="4442" y="986"/>
                    <a:pt x="4549" y="581"/>
                  </a:cubicBezTo>
                  <a:cubicBezTo>
                    <a:pt x="4573" y="450"/>
                    <a:pt x="4585" y="283"/>
                    <a:pt x="4501" y="188"/>
                  </a:cubicBezTo>
                  <a:cubicBezTo>
                    <a:pt x="4406" y="81"/>
                    <a:pt x="4263" y="45"/>
                    <a:pt x="4097" y="21"/>
                  </a:cubicBezTo>
                  <a:cubicBezTo>
                    <a:pt x="3984" y="7"/>
                    <a:pt x="3869" y="1"/>
                    <a:pt x="3755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5811;p62">
              <a:extLst>
                <a:ext uri="{FF2B5EF4-FFF2-40B4-BE49-F238E27FC236}">
                  <a16:creationId xmlns:a16="http://schemas.microsoft.com/office/drawing/2014/main" id="{8D018337-937B-42EE-8DE9-207CB70A9A0A}"/>
                </a:ext>
              </a:extLst>
            </p:cNvPr>
            <p:cNvSpPr/>
            <p:nvPr/>
          </p:nvSpPr>
          <p:spPr>
            <a:xfrm>
              <a:off x="5048218" y="2592903"/>
              <a:ext cx="243801" cy="151574"/>
            </a:xfrm>
            <a:custGeom>
              <a:avLst/>
              <a:gdLst/>
              <a:ahLst/>
              <a:cxnLst/>
              <a:rect l="l" t="t" r="r" b="b"/>
              <a:pathLst>
                <a:path w="4946" h="3075" extrusionOk="0">
                  <a:moveTo>
                    <a:pt x="4220" y="1"/>
                  </a:moveTo>
                  <a:cubicBezTo>
                    <a:pt x="4175" y="1"/>
                    <a:pt x="4129" y="15"/>
                    <a:pt x="4085" y="48"/>
                  </a:cubicBezTo>
                  <a:cubicBezTo>
                    <a:pt x="3700" y="331"/>
                    <a:pt x="2831" y="1367"/>
                    <a:pt x="1356" y="1367"/>
                  </a:cubicBezTo>
                  <a:cubicBezTo>
                    <a:pt x="1279" y="1367"/>
                    <a:pt x="1200" y="1364"/>
                    <a:pt x="1120" y="1358"/>
                  </a:cubicBezTo>
                  <a:cubicBezTo>
                    <a:pt x="739" y="1322"/>
                    <a:pt x="596" y="882"/>
                    <a:pt x="525" y="691"/>
                  </a:cubicBezTo>
                  <a:cubicBezTo>
                    <a:pt x="518" y="663"/>
                    <a:pt x="498" y="652"/>
                    <a:pt x="479" y="652"/>
                  </a:cubicBezTo>
                  <a:cubicBezTo>
                    <a:pt x="465" y="652"/>
                    <a:pt x="451" y="657"/>
                    <a:pt x="441" y="667"/>
                  </a:cubicBezTo>
                  <a:cubicBezTo>
                    <a:pt x="298" y="905"/>
                    <a:pt x="37" y="1525"/>
                    <a:pt x="25" y="1679"/>
                  </a:cubicBezTo>
                  <a:cubicBezTo>
                    <a:pt x="1" y="1941"/>
                    <a:pt x="227" y="2834"/>
                    <a:pt x="382" y="2846"/>
                  </a:cubicBezTo>
                  <a:cubicBezTo>
                    <a:pt x="383" y="2846"/>
                    <a:pt x="384" y="2846"/>
                    <a:pt x="385" y="2846"/>
                  </a:cubicBezTo>
                  <a:cubicBezTo>
                    <a:pt x="533" y="2846"/>
                    <a:pt x="1156" y="1917"/>
                    <a:pt x="1156" y="1917"/>
                  </a:cubicBezTo>
                  <a:cubicBezTo>
                    <a:pt x="1156" y="1917"/>
                    <a:pt x="1780" y="3074"/>
                    <a:pt x="1998" y="3074"/>
                  </a:cubicBezTo>
                  <a:cubicBezTo>
                    <a:pt x="2003" y="3074"/>
                    <a:pt x="2008" y="3074"/>
                    <a:pt x="2013" y="3072"/>
                  </a:cubicBezTo>
                  <a:cubicBezTo>
                    <a:pt x="2346" y="2965"/>
                    <a:pt x="4025" y="2918"/>
                    <a:pt x="4882" y="1072"/>
                  </a:cubicBezTo>
                  <a:cubicBezTo>
                    <a:pt x="4946" y="956"/>
                    <a:pt x="4586" y="1"/>
                    <a:pt x="422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5812;p62">
              <a:extLst>
                <a:ext uri="{FF2B5EF4-FFF2-40B4-BE49-F238E27FC236}">
                  <a16:creationId xmlns:a16="http://schemas.microsoft.com/office/drawing/2014/main" id="{B99FA3C8-C103-4732-AEFA-21A9A98DB85E}"/>
                </a:ext>
              </a:extLst>
            </p:cNvPr>
            <p:cNvSpPr/>
            <p:nvPr/>
          </p:nvSpPr>
          <p:spPr>
            <a:xfrm>
              <a:off x="5048218" y="2583537"/>
              <a:ext cx="24799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" name="Google Shape;5813;p62">
              <a:extLst>
                <a:ext uri="{FF2B5EF4-FFF2-40B4-BE49-F238E27FC236}">
                  <a16:creationId xmlns:a16="http://schemas.microsoft.com/office/drawing/2014/main" id="{93BBD9AE-20A7-4F00-826F-F26DEAAA07C3}"/>
                </a:ext>
              </a:extLst>
            </p:cNvPr>
            <p:cNvSpPr/>
            <p:nvPr/>
          </p:nvSpPr>
          <p:spPr>
            <a:xfrm>
              <a:off x="4837542" y="1934893"/>
              <a:ext cx="184354" cy="288361"/>
            </a:xfrm>
            <a:custGeom>
              <a:avLst/>
              <a:gdLst/>
              <a:ahLst/>
              <a:cxnLst/>
              <a:rect l="l" t="t" r="r" b="b"/>
              <a:pathLst>
                <a:path w="3740" h="5850" extrusionOk="0">
                  <a:moveTo>
                    <a:pt x="2917" y="0"/>
                  </a:moveTo>
                  <a:cubicBezTo>
                    <a:pt x="2544" y="0"/>
                    <a:pt x="2102" y="246"/>
                    <a:pt x="1870" y="431"/>
                  </a:cubicBezTo>
                  <a:cubicBezTo>
                    <a:pt x="572" y="1419"/>
                    <a:pt x="0" y="3229"/>
                    <a:pt x="453" y="4789"/>
                  </a:cubicBezTo>
                  <a:cubicBezTo>
                    <a:pt x="524" y="5063"/>
                    <a:pt x="632" y="5313"/>
                    <a:pt x="822" y="5527"/>
                  </a:cubicBezTo>
                  <a:cubicBezTo>
                    <a:pt x="993" y="5721"/>
                    <a:pt x="1252" y="5849"/>
                    <a:pt x="1514" y="5849"/>
                  </a:cubicBezTo>
                  <a:cubicBezTo>
                    <a:pt x="1525" y="5849"/>
                    <a:pt x="1537" y="5849"/>
                    <a:pt x="1548" y="5849"/>
                  </a:cubicBezTo>
                  <a:cubicBezTo>
                    <a:pt x="2036" y="5801"/>
                    <a:pt x="2334" y="5301"/>
                    <a:pt x="2537" y="4848"/>
                  </a:cubicBezTo>
                  <a:cubicBezTo>
                    <a:pt x="2894" y="4098"/>
                    <a:pt x="3239" y="3324"/>
                    <a:pt x="3429" y="2491"/>
                  </a:cubicBezTo>
                  <a:cubicBezTo>
                    <a:pt x="3572" y="1872"/>
                    <a:pt x="3739" y="836"/>
                    <a:pt x="3418" y="265"/>
                  </a:cubicBezTo>
                  <a:cubicBezTo>
                    <a:pt x="3301" y="72"/>
                    <a:pt x="3119" y="0"/>
                    <a:pt x="291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" name="Google Shape;5814;p62">
              <a:extLst>
                <a:ext uri="{FF2B5EF4-FFF2-40B4-BE49-F238E27FC236}">
                  <a16:creationId xmlns:a16="http://schemas.microsoft.com/office/drawing/2014/main" id="{0984A202-61BF-44EC-9914-3B6E24BC4847}"/>
                </a:ext>
              </a:extLst>
            </p:cNvPr>
            <p:cNvSpPr/>
            <p:nvPr/>
          </p:nvSpPr>
          <p:spPr>
            <a:xfrm>
              <a:off x="4844590" y="1928485"/>
              <a:ext cx="599249" cy="684426"/>
            </a:xfrm>
            <a:custGeom>
              <a:avLst/>
              <a:gdLst/>
              <a:ahLst/>
              <a:cxnLst/>
              <a:rect l="l" t="t" r="r" b="b"/>
              <a:pathLst>
                <a:path w="12157" h="13885" extrusionOk="0">
                  <a:moveTo>
                    <a:pt x="5857" y="1"/>
                  </a:moveTo>
                  <a:cubicBezTo>
                    <a:pt x="2498" y="1"/>
                    <a:pt x="46" y="2793"/>
                    <a:pt x="0" y="7229"/>
                  </a:cubicBezTo>
                  <a:cubicBezTo>
                    <a:pt x="0" y="7800"/>
                    <a:pt x="12" y="8324"/>
                    <a:pt x="72" y="8848"/>
                  </a:cubicBezTo>
                  <a:lnTo>
                    <a:pt x="72" y="8884"/>
                  </a:lnTo>
                  <a:cubicBezTo>
                    <a:pt x="84" y="9039"/>
                    <a:pt x="119" y="9193"/>
                    <a:pt x="131" y="9360"/>
                  </a:cubicBezTo>
                  <a:cubicBezTo>
                    <a:pt x="346" y="10682"/>
                    <a:pt x="810" y="11813"/>
                    <a:pt x="1679" y="12598"/>
                  </a:cubicBezTo>
                  <a:lnTo>
                    <a:pt x="1703" y="12610"/>
                  </a:lnTo>
                  <a:cubicBezTo>
                    <a:pt x="1846" y="12753"/>
                    <a:pt x="2024" y="12884"/>
                    <a:pt x="2203" y="13003"/>
                  </a:cubicBezTo>
                  <a:cubicBezTo>
                    <a:pt x="2965" y="13491"/>
                    <a:pt x="3977" y="13801"/>
                    <a:pt x="5299" y="13884"/>
                  </a:cubicBezTo>
                  <a:lnTo>
                    <a:pt x="5692" y="13884"/>
                  </a:lnTo>
                  <a:cubicBezTo>
                    <a:pt x="5834" y="13884"/>
                    <a:pt x="5989" y="13884"/>
                    <a:pt x="6144" y="13861"/>
                  </a:cubicBezTo>
                  <a:cubicBezTo>
                    <a:pt x="8037" y="13730"/>
                    <a:pt x="9716" y="12587"/>
                    <a:pt x="10752" y="10848"/>
                  </a:cubicBezTo>
                  <a:cubicBezTo>
                    <a:pt x="10764" y="10824"/>
                    <a:pt x="10764" y="10813"/>
                    <a:pt x="10776" y="10801"/>
                  </a:cubicBezTo>
                  <a:cubicBezTo>
                    <a:pt x="10871" y="10646"/>
                    <a:pt x="10942" y="10515"/>
                    <a:pt x="11014" y="10348"/>
                  </a:cubicBezTo>
                  <a:cubicBezTo>
                    <a:pt x="11383" y="9574"/>
                    <a:pt x="11633" y="8717"/>
                    <a:pt x="11740" y="7765"/>
                  </a:cubicBezTo>
                  <a:cubicBezTo>
                    <a:pt x="12157" y="3847"/>
                    <a:pt x="9752" y="228"/>
                    <a:pt x="6251" y="14"/>
                  </a:cubicBezTo>
                  <a:cubicBezTo>
                    <a:pt x="6119" y="5"/>
                    <a:pt x="5987" y="1"/>
                    <a:pt x="585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" name="Google Shape;5815;p62">
              <a:extLst>
                <a:ext uri="{FF2B5EF4-FFF2-40B4-BE49-F238E27FC236}">
                  <a16:creationId xmlns:a16="http://schemas.microsoft.com/office/drawing/2014/main" id="{D7D94CA4-C2B3-4188-9EBE-B08A7F8491E6}"/>
                </a:ext>
              </a:extLst>
            </p:cNvPr>
            <p:cNvSpPr/>
            <p:nvPr/>
          </p:nvSpPr>
          <p:spPr>
            <a:xfrm>
              <a:off x="4819353" y="1818020"/>
              <a:ext cx="738944" cy="525261"/>
            </a:xfrm>
            <a:custGeom>
              <a:avLst/>
              <a:gdLst/>
              <a:ahLst/>
              <a:cxnLst/>
              <a:rect l="l" t="t" r="r" b="b"/>
              <a:pathLst>
                <a:path w="14991" h="10656" extrusionOk="0">
                  <a:moveTo>
                    <a:pt x="2980" y="0"/>
                  </a:moveTo>
                  <a:cubicBezTo>
                    <a:pt x="2631" y="0"/>
                    <a:pt x="2280" y="21"/>
                    <a:pt x="1929" y="64"/>
                  </a:cubicBezTo>
                  <a:cubicBezTo>
                    <a:pt x="1679" y="88"/>
                    <a:pt x="1417" y="135"/>
                    <a:pt x="1167" y="231"/>
                  </a:cubicBezTo>
                  <a:cubicBezTo>
                    <a:pt x="1001" y="290"/>
                    <a:pt x="810" y="385"/>
                    <a:pt x="750" y="564"/>
                  </a:cubicBezTo>
                  <a:cubicBezTo>
                    <a:pt x="667" y="826"/>
                    <a:pt x="846" y="1076"/>
                    <a:pt x="1036" y="1243"/>
                  </a:cubicBezTo>
                  <a:cubicBezTo>
                    <a:pt x="1262" y="1397"/>
                    <a:pt x="1512" y="1481"/>
                    <a:pt x="1774" y="1493"/>
                  </a:cubicBezTo>
                  <a:cubicBezTo>
                    <a:pt x="1096" y="1778"/>
                    <a:pt x="512" y="2326"/>
                    <a:pt x="203" y="3005"/>
                  </a:cubicBezTo>
                  <a:cubicBezTo>
                    <a:pt x="96" y="3290"/>
                    <a:pt x="0" y="3552"/>
                    <a:pt x="36" y="3802"/>
                  </a:cubicBezTo>
                  <a:cubicBezTo>
                    <a:pt x="48" y="4124"/>
                    <a:pt x="239" y="4422"/>
                    <a:pt x="477" y="4600"/>
                  </a:cubicBezTo>
                  <a:cubicBezTo>
                    <a:pt x="739" y="4803"/>
                    <a:pt x="1036" y="4886"/>
                    <a:pt x="1346" y="4933"/>
                  </a:cubicBezTo>
                  <a:cubicBezTo>
                    <a:pt x="1440" y="4945"/>
                    <a:pt x="1535" y="4951"/>
                    <a:pt x="1631" y="4951"/>
                  </a:cubicBezTo>
                  <a:cubicBezTo>
                    <a:pt x="2391" y="4951"/>
                    <a:pt x="3165" y="4579"/>
                    <a:pt x="3620" y="3933"/>
                  </a:cubicBezTo>
                  <a:lnTo>
                    <a:pt x="3620" y="3933"/>
                  </a:lnTo>
                  <a:cubicBezTo>
                    <a:pt x="3548" y="4052"/>
                    <a:pt x="3560" y="4219"/>
                    <a:pt x="3644" y="4338"/>
                  </a:cubicBezTo>
                  <a:cubicBezTo>
                    <a:pt x="3715" y="4457"/>
                    <a:pt x="3810" y="4529"/>
                    <a:pt x="3953" y="4588"/>
                  </a:cubicBezTo>
                  <a:cubicBezTo>
                    <a:pt x="4184" y="4704"/>
                    <a:pt x="4462" y="4745"/>
                    <a:pt x="4736" y="4745"/>
                  </a:cubicBezTo>
                  <a:cubicBezTo>
                    <a:pt x="4773" y="4745"/>
                    <a:pt x="4810" y="4744"/>
                    <a:pt x="4846" y="4743"/>
                  </a:cubicBezTo>
                  <a:cubicBezTo>
                    <a:pt x="5513" y="4719"/>
                    <a:pt x="6168" y="4517"/>
                    <a:pt x="6727" y="4160"/>
                  </a:cubicBezTo>
                  <a:lnTo>
                    <a:pt x="6727" y="4160"/>
                  </a:lnTo>
                  <a:cubicBezTo>
                    <a:pt x="6573" y="4386"/>
                    <a:pt x="6465" y="4660"/>
                    <a:pt x="6525" y="4922"/>
                  </a:cubicBezTo>
                  <a:cubicBezTo>
                    <a:pt x="6573" y="5088"/>
                    <a:pt x="6692" y="5231"/>
                    <a:pt x="6811" y="5350"/>
                  </a:cubicBezTo>
                  <a:cubicBezTo>
                    <a:pt x="7192" y="5708"/>
                    <a:pt x="7742" y="5898"/>
                    <a:pt x="8274" y="5898"/>
                  </a:cubicBezTo>
                  <a:cubicBezTo>
                    <a:pt x="8291" y="5898"/>
                    <a:pt x="8307" y="5898"/>
                    <a:pt x="8323" y="5898"/>
                  </a:cubicBezTo>
                  <a:cubicBezTo>
                    <a:pt x="8871" y="5874"/>
                    <a:pt x="9430" y="5648"/>
                    <a:pt x="9883" y="5291"/>
                  </a:cubicBezTo>
                  <a:lnTo>
                    <a:pt x="9883" y="5291"/>
                  </a:lnTo>
                  <a:cubicBezTo>
                    <a:pt x="9787" y="5707"/>
                    <a:pt x="9525" y="6065"/>
                    <a:pt x="9394" y="6481"/>
                  </a:cubicBezTo>
                  <a:cubicBezTo>
                    <a:pt x="9323" y="6719"/>
                    <a:pt x="9287" y="6969"/>
                    <a:pt x="9311" y="7208"/>
                  </a:cubicBezTo>
                  <a:cubicBezTo>
                    <a:pt x="9323" y="7434"/>
                    <a:pt x="9383" y="7660"/>
                    <a:pt x="9549" y="7803"/>
                  </a:cubicBezTo>
                  <a:cubicBezTo>
                    <a:pt x="9622" y="7882"/>
                    <a:pt x="9729" y="7923"/>
                    <a:pt x="9836" y="7923"/>
                  </a:cubicBezTo>
                  <a:cubicBezTo>
                    <a:pt x="9940" y="7923"/>
                    <a:pt x="10045" y="7885"/>
                    <a:pt x="10121" y="7803"/>
                  </a:cubicBezTo>
                  <a:lnTo>
                    <a:pt x="10121" y="7803"/>
                  </a:lnTo>
                  <a:cubicBezTo>
                    <a:pt x="10085" y="8017"/>
                    <a:pt x="10049" y="8220"/>
                    <a:pt x="10049" y="8422"/>
                  </a:cubicBezTo>
                  <a:cubicBezTo>
                    <a:pt x="10049" y="8553"/>
                    <a:pt x="10061" y="8660"/>
                    <a:pt x="10145" y="8743"/>
                  </a:cubicBezTo>
                  <a:cubicBezTo>
                    <a:pt x="10198" y="8812"/>
                    <a:pt x="10285" y="8842"/>
                    <a:pt x="10375" y="8842"/>
                  </a:cubicBezTo>
                  <a:cubicBezTo>
                    <a:pt x="10426" y="8842"/>
                    <a:pt x="10478" y="8832"/>
                    <a:pt x="10526" y="8815"/>
                  </a:cubicBezTo>
                  <a:cubicBezTo>
                    <a:pt x="10656" y="8767"/>
                    <a:pt x="10776" y="8660"/>
                    <a:pt x="10883" y="8577"/>
                  </a:cubicBezTo>
                  <a:lnTo>
                    <a:pt x="10883" y="8577"/>
                  </a:lnTo>
                  <a:cubicBezTo>
                    <a:pt x="10799" y="8934"/>
                    <a:pt x="10585" y="9267"/>
                    <a:pt x="10502" y="9613"/>
                  </a:cubicBezTo>
                  <a:cubicBezTo>
                    <a:pt x="10406" y="9970"/>
                    <a:pt x="10454" y="10422"/>
                    <a:pt x="10764" y="10601"/>
                  </a:cubicBezTo>
                  <a:cubicBezTo>
                    <a:pt x="10839" y="10638"/>
                    <a:pt x="10920" y="10656"/>
                    <a:pt x="11004" y="10656"/>
                  </a:cubicBezTo>
                  <a:cubicBezTo>
                    <a:pt x="11186" y="10656"/>
                    <a:pt x="11375" y="10573"/>
                    <a:pt x="11514" y="10434"/>
                  </a:cubicBezTo>
                  <a:cubicBezTo>
                    <a:pt x="11716" y="10244"/>
                    <a:pt x="11823" y="9958"/>
                    <a:pt x="11871" y="9672"/>
                  </a:cubicBezTo>
                  <a:cubicBezTo>
                    <a:pt x="12113" y="9696"/>
                    <a:pt x="12371" y="9724"/>
                    <a:pt x="12624" y="9724"/>
                  </a:cubicBezTo>
                  <a:cubicBezTo>
                    <a:pt x="12756" y="9724"/>
                    <a:pt x="12887" y="9716"/>
                    <a:pt x="13014" y="9696"/>
                  </a:cubicBezTo>
                  <a:cubicBezTo>
                    <a:pt x="13145" y="9672"/>
                    <a:pt x="13300" y="9648"/>
                    <a:pt x="13431" y="9577"/>
                  </a:cubicBezTo>
                  <a:cubicBezTo>
                    <a:pt x="13716" y="9446"/>
                    <a:pt x="13907" y="9124"/>
                    <a:pt x="14050" y="8851"/>
                  </a:cubicBezTo>
                  <a:cubicBezTo>
                    <a:pt x="14514" y="7958"/>
                    <a:pt x="14824" y="6981"/>
                    <a:pt x="14931" y="5993"/>
                  </a:cubicBezTo>
                  <a:cubicBezTo>
                    <a:pt x="14967" y="5755"/>
                    <a:pt x="14978" y="5517"/>
                    <a:pt x="14978" y="5279"/>
                  </a:cubicBezTo>
                  <a:cubicBezTo>
                    <a:pt x="14990" y="4826"/>
                    <a:pt x="14967" y="4386"/>
                    <a:pt x="14812" y="3981"/>
                  </a:cubicBezTo>
                  <a:cubicBezTo>
                    <a:pt x="14752" y="3802"/>
                    <a:pt x="14669" y="3636"/>
                    <a:pt x="14562" y="3493"/>
                  </a:cubicBezTo>
                  <a:cubicBezTo>
                    <a:pt x="14431" y="3290"/>
                    <a:pt x="14252" y="3136"/>
                    <a:pt x="14026" y="3028"/>
                  </a:cubicBezTo>
                  <a:cubicBezTo>
                    <a:pt x="13837" y="2934"/>
                    <a:pt x="13612" y="2889"/>
                    <a:pt x="13389" y="2889"/>
                  </a:cubicBezTo>
                  <a:cubicBezTo>
                    <a:pt x="13303" y="2889"/>
                    <a:pt x="13216" y="2896"/>
                    <a:pt x="13133" y="2909"/>
                  </a:cubicBezTo>
                  <a:cubicBezTo>
                    <a:pt x="13014" y="2338"/>
                    <a:pt x="12692" y="1838"/>
                    <a:pt x="12252" y="1445"/>
                  </a:cubicBezTo>
                  <a:cubicBezTo>
                    <a:pt x="12073" y="1278"/>
                    <a:pt x="11883" y="1135"/>
                    <a:pt x="11680" y="1016"/>
                  </a:cubicBezTo>
                  <a:cubicBezTo>
                    <a:pt x="11245" y="755"/>
                    <a:pt x="10739" y="583"/>
                    <a:pt x="10228" y="583"/>
                  </a:cubicBezTo>
                  <a:cubicBezTo>
                    <a:pt x="10180" y="583"/>
                    <a:pt x="10133" y="585"/>
                    <a:pt x="10085" y="588"/>
                  </a:cubicBezTo>
                  <a:lnTo>
                    <a:pt x="9990" y="588"/>
                  </a:lnTo>
                  <a:cubicBezTo>
                    <a:pt x="9775" y="612"/>
                    <a:pt x="9537" y="671"/>
                    <a:pt x="9371" y="850"/>
                  </a:cubicBezTo>
                  <a:cubicBezTo>
                    <a:pt x="9323" y="909"/>
                    <a:pt x="9275" y="969"/>
                    <a:pt x="9263" y="1052"/>
                  </a:cubicBezTo>
                  <a:cubicBezTo>
                    <a:pt x="8799" y="588"/>
                    <a:pt x="8240" y="254"/>
                    <a:pt x="7608" y="88"/>
                  </a:cubicBezTo>
                  <a:cubicBezTo>
                    <a:pt x="7493" y="55"/>
                    <a:pt x="7370" y="34"/>
                    <a:pt x="7246" y="34"/>
                  </a:cubicBezTo>
                  <a:cubicBezTo>
                    <a:pt x="7140" y="34"/>
                    <a:pt x="7034" y="49"/>
                    <a:pt x="6930" y="88"/>
                  </a:cubicBezTo>
                  <a:cubicBezTo>
                    <a:pt x="6811" y="135"/>
                    <a:pt x="6692" y="231"/>
                    <a:pt x="6680" y="350"/>
                  </a:cubicBezTo>
                  <a:cubicBezTo>
                    <a:pt x="6656" y="421"/>
                    <a:pt x="6680" y="504"/>
                    <a:pt x="6704" y="564"/>
                  </a:cubicBezTo>
                  <a:cubicBezTo>
                    <a:pt x="6751" y="719"/>
                    <a:pt x="6823" y="850"/>
                    <a:pt x="6930" y="969"/>
                  </a:cubicBezTo>
                  <a:cubicBezTo>
                    <a:pt x="6632" y="778"/>
                    <a:pt x="6287" y="623"/>
                    <a:pt x="5942" y="504"/>
                  </a:cubicBezTo>
                  <a:cubicBezTo>
                    <a:pt x="5002" y="177"/>
                    <a:pt x="3997" y="0"/>
                    <a:pt x="298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" name="Google Shape;5816;p62">
              <a:extLst>
                <a:ext uri="{FF2B5EF4-FFF2-40B4-BE49-F238E27FC236}">
                  <a16:creationId xmlns:a16="http://schemas.microsoft.com/office/drawing/2014/main" id="{5DB241E5-0730-447E-99A9-4A0EA821B94F}"/>
                </a:ext>
              </a:extLst>
            </p:cNvPr>
            <p:cNvSpPr/>
            <p:nvPr/>
          </p:nvSpPr>
          <p:spPr>
            <a:xfrm>
              <a:off x="5307645" y="1845673"/>
              <a:ext cx="250652" cy="305367"/>
            </a:xfrm>
            <a:custGeom>
              <a:avLst/>
              <a:gdLst/>
              <a:ahLst/>
              <a:cxnLst/>
              <a:rect l="l" t="t" r="r" b="b"/>
              <a:pathLst>
                <a:path w="5085" h="6195" extrusionOk="0">
                  <a:moveTo>
                    <a:pt x="279" y="1"/>
                  </a:moveTo>
                  <a:cubicBezTo>
                    <a:pt x="246" y="1"/>
                    <a:pt x="212" y="1"/>
                    <a:pt x="179" y="3"/>
                  </a:cubicBezTo>
                  <a:lnTo>
                    <a:pt x="84" y="3"/>
                  </a:lnTo>
                  <a:cubicBezTo>
                    <a:pt x="12" y="253"/>
                    <a:pt x="0" y="455"/>
                    <a:pt x="12" y="646"/>
                  </a:cubicBezTo>
                  <a:cubicBezTo>
                    <a:pt x="72" y="1122"/>
                    <a:pt x="358" y="1527"/>
                    <a:pt x="691" y="1872"/>
                  </a:cubicBezTo>
                  <a:cubicBezTo>
                    <a:pt x="369" y="2051"/>
                    <a:pt x="0" y="2313"/>
                    <a:pt x="60" y="2694"/>
                  </a:cubicBezTo>
                  <a:cubicBezTo>
                    <a:pt x="72" y="2837"/>
                    <a:pt x="179" y="2968"/>
                    <a:pt x="274" y="3075"/>
                  </a:cubicBezTo>
                  <a:cubicBezTo>
                    <a:pt x="548" y="3349"/>
                    <a:pt x="905" y="3491"/>
                    <a:pt x="1262" y="3527"/>
                  </a:cubicBezTo>
                  <a:cubicBezTo>
                    <a:pt x="1322" y="3527"/>
                    <a:pt x="1382" y="3527"/>
                    <a:pt x="1441" y="3551"/>
                  </a:cubicBezTo>
                  <a:cubicBezTo>
                    <a:pt x="1632" y="3670"/>
                    <a:pt x="1465" y="3968"/>
                    <a:pt x="1512" y="4194"/>
                  </a:cubicBezTo>
                  <a:cubicBezTo>
                    <a:pt x="1556" y="4385"/>
                    <a:pt x="1758" y="4462"/>
                    <a:pt x="1970" y="4462"/>
                  </a:cubicBezTo>
                  <a:cubicBezTo>
                    <a:pt x="2049" y="4462"/>
                    <a:pt x="2129" y="4451"/>
                    <a:pt x="2203" y="4432"/>
                  </a:cubicBezTo>
                  <a:cubicBezTo>
                    <a:pt x="2391" y="4378"/>
                    <a:pt x="2598" y="4291"/>
                    <a:pt x="2791" y="4291"/>
                  </a:cubicBezTo>
                  <a:cubicBezTo>
                    <a:pt x="2855" y="4291"/>
                    <a:pt x="2917" y="4301"/>
                    <a:pt x="2977" y="4325"/>
                  </a:cubicBezTo>
                  <a:cubicBezTo>
                    <a:pt x="3298" y="4444"/>
                    <a:pt x="3370" y="4861"/>
                    <a:pt x="3465" y="5194"/>
                  </a:cubicBezTo>
                  <a:cubicBezTo>
                    <a:pt x="3548" y="5468"/>
                    <a:pt x="3668" y="5754"/>
                    <a:pt x="3846" y="5992"/>
                  </a:cubicBezTo>
                  <a:cubicBezTo>
                    <a:pt x="3894" y="6051"/>
                    <a:pt x="3953" y="6123"/>
                    <a:pt x="4013" y="6158"/>
                  </a:cubicBezTo>
                  <a:cubicBezTo>
                    <a:pt x="4057" y="6183"/>
                    <a:pt x="4103" y="6194"/>
                    <a:pt x="4151" y="6194"/>
                  </a:cubicBezTo>
                  <a:cubicBezTo>
                    <a:pt x="4305" y="6194"/>
                    <a:pt x="4468" y="6078"/>
                    <a:pt x="4596" y="5968"/>
                  </a:cubicBezTo>
                  <a:cubicBezTo>
                    <a:pt x="4739" y="5813"/>
                    <a:pt x="4894" y="5635"/>
                    <a:pt x="5025" y="5444"/>
                  </a:cubicBezTo>
                  <a:cubicBezTo>
                    <a:pt x="5061" y="5206"/>
                    <a:pt x="5072" y="4968"/>
                    <a:pt x="5072" y="4730"/>
                  </a:cubicBezTo>
                  <a:cubicBezTo>
                    <a:pt x="5084" y="4277"/>
                    <a:pt x="5061" y="3837"/>
                    <a:pt x="4906" y="3432"/>
                  </a:cubicBezTo>
                  <a:cubicBezTo>
                    <a:pt x="4846" y="3253"/>
                    <a:pt x="4763" y="3087"/>
                    <a:pt x="4656" y="2944"/>
                  </a:cubicBezTo>
                  <a:cubicBezTo>
                    <a:pt x="4596" y="2968"/>
                    <a:pt x="4525" y="3027"/>
                    <a:pt x="4477" y="3075"/>
                  </a:cubicBezTo>
                  <a:cubicBezTo>
                    <a:pt x="4346" y="3241"/>
                    <a:pt x="4287" y="3444"/>
                    <a:pt x="4251" y="3658"/>
                  </a:cubicBezTo>
                  <a:cubicBezTo>
                    <a:pt x="3882" y="3468"/>
                    <a:pt x="3465" y="3349"/>
                    <a:pt x="3048" y="3313"/>
                  </a:cubicBezTo>
                  <a:cubicBezTo>
                    <a:pt x="2858" y="3301"/>
                    <a:pt x="2632" y="3289"/>
                    <a:pt x="2525" y="3122"/>
                  </a:cubicBezTo>
                  <a:cubicBezTo>
                    <a:pt x="2394" y="2884"/>
                    <a:pt x="2667" y="2575"/>
                    <a:pt x="2536" y="2301"/>
                  </a:cubicBezTo>
                  <a:cubicBezTo>
                    <a:pt x="2477" y="2134"/>
                    <a:pt x="2286" y="2063"/>
                    <a:pt x="2144" y="1956"/>
                  </a:cubicBezTo>
                  <a:cubicBezTo>
                    <a:pt x="2024" y="1872"/>
                    <a:pt x="1929" y="1765"/>
                    <a:pt x="1870" y="1634"/>
                  </a:cubicBezTo>
                  <a:cubicBezTo>
                    <a:pt x="1846" y="1551"/>
                    <a:pt x="1810" y="1479"/>
                    <a:pt x="1810" y="1408"/>
                  </a:cubicBezTo>
                  <a:cubicBezTo>
                    <a:pt x="1822" y="1134"/>
                    <a:pt x="2155" y="1051"/>
                    <a:pt x="2346" y="872"/>
                  </a:cubicBezTo>
                  <a:cubicBezTo>
                    <a:pt x="2167" y="705"/>
                    <a:pt x="1977" y="562"/>
                    <a:pt x="1763" y="443"/>
                  </a:cubicBezTo>
                  <a:cubicBezTo>
                    <a:pt x="1315" y="175"/>
                    <a:pt x="804" y="1"/>
                    <a:pt x="279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5817;p62">
              <a:extLst>
                <a:ext uri="{FF2B5EF4-FFF2-40B4-BE49-F238E27FC236}">
                  <a16:creationId xmlns:a16="http://schemas.microsoft.com/office/drawing/2014/main" id="{792F70A0-5B80-4139-AE2C-8793C8D921CA}"/>
                </a:ext>
              </a:extLst>
            </p:cNvPr>
            <p:cNvSpPr/>
            <p:nvPr/>
          </p:nvSpPr>
          <p:spPr>
            <a:xfrm>
              <a:off x="5366895" y="2242135"/>
              <a:ext cx="183171" cy="220830"/>
            </a:xfrm>
            <a:custGeom>
              <a:avLst/>
              <a:gdLst/>
              <a:ahLst/>
              <a:cxnLst/>
              <a:rect l="l" t="t" r="r" b="b"/>
              <a:pathLst>
                <a:path w="3716" h="4480" extrusionOk="0">
                  <a:moveTo>
                    <a:pt x="2317" y="1"/>
                  </a:moveTo>
                  <a:cubicBezTo>
                    <a:pt x="972" y="1"/>
                    <a:pt x="227" y="1554"/>
                    <a:pt x="72" y="2699"/>
                  </a:cubicBezTo>
                  <a:cubicBezTo>
                    <a:pt x="25" y="2985"/>
                    <a:pt x="1" y="3295"/>
                    <a:pt x="72" y="3580"/>
                  </a:cubicBezTo>
                  <a:cubicBezTo>
                    <a:pt x="194" y="4112"/>
                    <a:pt x="616" y="4479"/>
                    <a:pt x="1154" y="4479"/>
                  </a:cubicBezTo>
                  <a:cubicBezTo>
                    <a:pt x="1193" y="4479"/>
                    <a:pt x="1234" y="4477"/>
                    <a:pt x="1275" y="4473"/>
                  </a:cubicBezTo>
                  <a:cubicBezTo>
                    <a:pt x="1799" y="4426"/>
                    <a:pt x="2311" y="4116"/>
                    <a:pt x="2692" y="3771"/>
                  </a:cubicBezTo>
                  <a:cubicBezTo>
                    <a:pt x="3323" y="3223"/>
                    <a:pt x="3704" y="2425"/>
                    <a:pt x="3704" y="1616"/>
                  </a:cubicBezTo>
                  <a:cubicBezTo>
                    <a:pt x="3716" y="1235"/>
                    <a:pt x="3632" y="842"/>
                    <a:pt x="3406" y="520"/>
                  </a:cubicBezTo>
                  <a:cubicBezTo>
                    <a:pt x="3204" y="247"/>
                    <a:pt x="2930" y="92"/>
                    <a:pt x="2656" y="32"/>
                  </a:cubicBezTo>
                  <a:cubicBezTo>
                    <a:pt x="2539" y="11"/>
                    <a:pt x="2426" y="1"/>
                    <a:pt x="231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" name="Google Shape;5818;p62">
              <a:extLst>
                <a:ext uri="{FF2B5EF4-FFF2-40B4-BE49-F238E27FC236}">
                  <a16:creationId xmlns:a16="http://schemas.microsoft.com/office/drawing/2014/main" id="{B5852287-716B-487F-95A3-DECAD7FCBB16}"/>
                </a:ext>
              </a:extLst>
            </p:cNvPr>
            <p:cNvSpPr/>
            <p:nvPr/>
          </p:nvSpPr>
          <p:spPr>
            <a:xfrm>
              <a:off x="5425011" y="2301237"/>
              <a:ext cx="90452" cy="104500"/>
            </a:xfrm>
            <a:custGeom>
              <a:avLst/>
              <a:gdLst/>
              <a:ahLst/>
              <a:cxnLst/>
              <a:rect l="l" t="t" r="r" b="b"/>
              <a:pathLst>
                <a:path w="1835" h="2120" extrusionOk="0">
                  <a:moveTo>
                    <a:pt x="1275" y="0"/>
                  </a:moveTo>
                  <a:cubicBezTo>
                    <a:pt x="989" y="0"/>
                    <a:pt x="751" y="179"/>
                    <a:pt x="584" y="369"/>
                  </a:cubicBezTo>
                  <a:cubicBezTo>
                    <a:pt x="179" y="834"/>
                    <a:pt x="1" y="1441"/>
                    <a:pt x="60" y="2048"/>
                  </a:cubicBezTo>
                  <a:cubicBezTo>
                    <a:pt x="66" y="2096"/>
                    <a:pt x="102" y="2119"/>
                    <a:pt x="136" y="2119"/>
                  </a:cubicBezTo>
                  <a:cubicBezTo>
                    <a:pt x="170" y="2119"/>
                    <a:pt x="203" y="2096"/>
                    <a:pt x="203" y="2048"/>
                  </a:cubicBezTo>
                  <a:cubicBezTo>
                    <a:pt x="179" y="1560"/>
                    <a:pt x="346" y="1048"/>
                    <a:pt x="644" y="667"/>
                  </a:cubicBezTo>
                  <a:cubicBezTo>
                    <a:pt x="703" y="572"/>
                    <a:pt x="775" y="488"/>
                    <a:pt x="858" y="417"/>
                  </a:cubicBezTo>
                  <a:cubicBezTo>
                    <a:pt x="953" y="512"/>
                    <a:pt x="1013" y="631"/>
                    <a:pt x="1036" y="750"/>
                  </a:cubicBezTo>
                  <a:cubicBezTo>
                    <a:pt x="1048" y="834"/>
                    <a:pt x="1048" y="893"/>
                    <a:pt x="1048" y="976"/>
                  </a:cubicBezTo>
                  <a:lnTo>
                    <a:pt x="1048" y="1036"/>
                  </a:lnTo>
                  <a:lnTo>
                    <a:pt x="1048" y="1048"/>
                  </a:lnTo>
                  <a:lnTo>
                    <a:pt x="1048" y="1084"/>
                  </a:lnTo>
                  <a:cubicBezTo>
                    <a:pt x="1036" y="1131"/>
                    <a:pt x="1025" y="1167"/>
                    <a:pt x="1036" y="1215"/>
                  </a:cubicBezTo>
                  <a:cubicBezTo>
                    <a:pt x="1036" y="1263"/>
                    <a:pt x="1081" y="1301"/>
                    <a:pt x="1128" y="1301"/>
                  </a:cubicBezTo>
                  <a:cubicBezTo>
                    <a:pt x="1150" y="1301"/>
                    <a:pt x="1172" y="1293"/>
                    <a:pt x="1191" y="1274"/>
                  </a:cubicBezTo>
                  <a:cubicBezTo>
                    <a:pt x="1263" y="1203"/>
                    <a:pt x="1275" y="1084"/>
                    <a:pt x="1287" y="976"/>
                  </a:cubicBezTo>
                  <a:cubicBezTo>
                    <a:pt x="1310" y="881"/>
                    <a:pt x="1287" y="786"/>
                    <a:pt x="1263" y="691"/>
                  </a:cubicBezTo>
                  <a:cubicBezTo>
                    <a:pt x="1215" y="548"/>
                    <a:pt x="1144" y="417"/>
                    <a:pt x="1036" y="298"/>
                  </a:cubicBezTo>
                  <a:cubicBezTo>
                    <a:pt x="1084" y="262"/>
                    <a:pt x="1132" y="250"/>
                    <a:pt x="1191" y="238"/>
                  </a:cubicBezTo>
                  <a:cubicBezTo>
                    <a:pt x="1226" y="223"/>
                    <a:pt x="1265" y="217"/>
                    <a:pt x="1306" y="217"/>
                  </a:cubicBezTo>
                  <a:cubicBezTo>
                    <a:pt x="1362" y="217"/>
                    <a:pt x="1422" y="229"/>
                    <a:pt x="1477" y="250"/>
                  </a:cubicBezTo>
                  <a:cubicBezTo>
                    <a:pt x="1560" y="298"/>
                    <a:pt x="1608" y="381"/>
                    <a:pt x="1691" y="429"/>
                  </a:cubicBezTo>
                  <a:cubicBezTo>
                    <a:pt x="1704" y="435"/>
                    <a:pt x="1718" y="438"/>
                    <a:pt x="1732" y="438"/>
                  </a:cubicBezTo>
                  <a:cubicBezTo>
                    <a:pt x="1773" y="438"/>
                    <a:pt x="1817" y="413"/>
                    <a:pt x="1834" y="369"/>
                  </a:cubicBezTo>
                  <a:cubicBezTo>
                    <a:pt x="1822" y="131"/>
                    <a:pt x="1477" y="0"/>
                    <a:pt x="1275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" name="Google Shape;5821;p62">
              <a:extLst>
                <a:ext uri="{FF2B5EF4-FFF2-40B4-BE49-F238E27FC236}">
                  <a16:creationId xmlns:a16="http://schemas.microsoft.com/office/drawing/2014/main" id="{65C65B6E-BA8D-4D93-B4BD-7BD94D4F2243}"/>
                </a:ext>
              </a:extLst>
            </p:cNvPr>
            <p:cNvSpPr/>
            <p:nvPr/>
          </p:nvSpPr>
          <p:spPr>
            <a:xfrm>
              <a:off x="5073456" y="2154295"/>
              <a:ext cx="105782" cy="38596"/>
            </a:xfrm>
            <a:custGeom>
              <a:avLst/>
              <a:gdLst/>
              <a:ahLst/>
              <a:cxnLst/>
              <a:rect l="l" t="t" r="r" b="b"/>
              <a:pathLst>
                <a:path w="2146" h="783" extrusionOk="0">
                  <a:moveTo>
                    <a:pt x="538" y="0"/>
                  </a:moveTo>
                  <a:cubicBezTo>
                    <a:pt x="502" y="0"/>
                    <a:pt x="465" y="2"/>
                    <a:pt x="429" y="5"/>
                  </a:cubicBezTo>
                  <a:cubicBezTo>
                    <a:pt x="287" y="16"/>
                    <a:pt x="120" y="76"/>
                    <a:pt x="60" y="207"/>
                  </a:cubicBezTo>
                  <a:cubicBezTo>
                    <a:pt x="1" y="326"/>
                    <a:pt x="37" y="457"/>
                    <a:pt x="108" y="552"/>
                  </a:cubicBezTo>
                  <a:cubicBezTo>
                    <a:pt x="238" y="726"/>
                    <a:pt x="445" y="767"/>
                    <a:pt x="658" y="767"/>
                  </a:cubicBezTo>
                  <a:cubicBezTo>
                    <a:pt x="737" y="767"/>
                    <a:pt x="817" y="761"/>
                    <a:pt x="894" y="755"/>
                  </a:cubicBezTo>
                  <a:cubicBezTo>
                    <a:pt x="953" y="751"/>
                    <a:pt x="1013" y="749"/>
                    <a:pt x="1073" y="749"/>
                  </a:cubicBezTo>
                  <a:cubicBezTo>
                    <a:pt x="1193" y="749"/>
                    <a:pt x="1314" y="755"/>
                    <a:pt x="1441" y="755"/>
                  </a:cubicBezTo>
                  <a:cubicBezTo>
                    <a:pt x="1494" y="755"/>
                    <a:pt x="1679" y="783"/>
                    <a:pt x="1839" y="783"/>
                  </a:cubicBezTo>
                  <a:cubicBezTo>
                    <a:pt x="2006" y="783"/>
                    <a:pt x="2146" y="752"/>
                    <a:pt x="2072" y="624"/>
                  </a:cubicBezTo>
                  <a:cubicBezTo>
                    <a:pt x="2061" y="600"/>
                    <a:pt x="2013" y="564"/>
                    <a:pt x="1977" y="540"/>
                  </a:cubicBezTo>
                  <a:cubicBezTo>
                    <a:pt x="1894" y="493"/>
                    <a:pt x="1799" y="433"/>
                    <a:pt x="1715" y="386"/>
                  </a:cubicBezTo>
                  <a:cubicBezTo>
                    <a:pt x="1365" y="178"/>
                    <a:pt x="945" y="0"/>
                    <a:pt x="538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" name="Google Shape;5822;p62">
              <a:extLst>
                <a:ext uri="{FF2B5EF4-FFF2-40B4-BE49-F238E27FC236}">
                  <a16:creationId xmlns:a16="http://schemas.microsoft.com/office/drawing/2014/main" id="{5DC76EEC-AD53-4F23-ACF3-1E3FD4BB1CE4}"/>
                </a:ext>
              </a:extLst>
            </p:cNvPr>
            <p:cNvSpPr/>
            <p:nvPr/>
          </p:nvSpPr>
          <p:spPr>
            <a:xfrm>
              <a:off x="4889496" y="2152176"/>
              <a:ext cx="80741" cy="38251"/>
            </a:xfrm>
            <a:custGeom>
              <a:avLst/>
              <a:gdLst/>
              <a:ahLst/>
              <a:cxnLst/>
              <a:rect l="l" t="t" r="r" b="b"/>
              <a:pathLst>
                <a:path w="1638" h="776" extrusionOk="0">
                  <a:moveTo>
                    <a:pt x="1094" y="0"/>
                  </a:moveTo>
                  <a:cubicBezTo>
                    <a:pt x="794" y="0"/>
                    <a:pt x="495" y="156"/>
                    <a:pt x="268" y="321"/>
                  </a:cubicBezTo>
                  <a:cubicBezTo>
                    <a:pt x="209" y="369"/>
                    <a:pt x="149" y="417"/>
                    <a:pt x="101" y="476"/>
                  </a:cubicBezTo>
                  <a:cubicBezTo>
                    <a:pt x="66" y="500"/>
                    <a:pt x="54" y="524"/>
                    <a:pt x="42" y="560"/>
                  </a:cubicBezTo>
                  <a:cubicBezTo>
                    <a:pt x="1" y="711"/>
                    <a:pt x="155" y="743"/>
                    <a:pt x="308" y="743"/>
                  </a:cubicBezTo>
                  <a:cubicBezTo>
                    <a:pt x="420" y="743"/>
                    <a:pt x="531" y="726"/>
                    <a:pt x="566" y="726"/>
                  </a:cubicBezTo>
                  <a:cubicBezTo>
                    <a:pt x="709" y="726"/>
                    <a:pt x="840" y="726"/>
                    <a:pt x="994" y="750"/>
                  </a:cubicBezTo>
                  <a:cubicBezTo>
                    <a:pt x="1076" y="763"/>
                    <a:pt x="1162" y="776"/>
                    <a:pt x="1244" y="776"/>
                  </a:cubicBezTo>
                  <a:cubicBezTo>
                    <a:pt x="1390" y="776"/>
                    <a:pt x="1521" y="735"/>
                    <a:pt x="1590" y="583"/>
                  </a:cubicBezTo>
                  <a:cubicBezTo>
                    <a:pt x="1637" y="476"/>
                    <a:pt x="1637" y="357"/>
                    <a:pt x="1554" y="238"/>
                  </a:cubicBezTo>
                  <a:cubicBezTo>
                    <a:pt x="1483" y="95"/>
                    <a:pt x="1352" y="24"/>
                    <a:pt x="1232" y="12"/>
                  </a:cubicBezTo>
                  <a:cubicBezTo>
                    <a:pt x="1186" y="4"/>
                    <a:pt x="1140" y="0"/>
                    <a:pt x="1094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" name="Google Shape;5823;p62">
              <a:extLst>
                <a:ext uri="{FF2B5EF4-FFF2-40B4-BE49-F238E27FC236}">
                  <a16:creationId xmlns:a16="http://schemas.microsoft.com/office/drawing/2014/main" id="{6EA5174E-F9BE-4C2A-AB5C-7591CD91EC64}"/>
                </a:ext>
              </a:extLst>
            </p:cNvPr>
            <p:cNvSpPr/>
            <p:nvPr/>
          </p:nvSpPr>
          <p:spPr>
            <a:xfrm>
              <a:off x="4959590" y="2234298"/>
              <a:ext cx="49391" cy="128752"/>
            </a:xfrm>
            <a:custGeom>
              <a:avLst/>
              <a:gdLst/>
              <a:ahLst/>
              <a:cxnLst/>
              <a:rect l="l" t="t" r="r" b="b"/>
              <a:pathLst>
                <a:path w="1002" h="2612" extrusionOk="0">
                  <a:moveTo>
                    <a:pt x="689" y="0"/>
                  </a:moveTo>
                  <a:cubicBezTo>
                    <a:pt x="655" y="0"/>
                    <a:pt x="625" y="30"/>
                    <a:pt x="632" y="72"/>
                  </a:cubicBezTo>
                  <a:cubicBezTo>
                    <a:pt x="715" y="429"/>
                    <a:pt x="799" y="822"/>
                    <a:pt x="811" y="1191"/>
                  </a:cubicBezTo>
                  <a:cubicBezTo>
                    <a:pt x="823" y="1275"/>
                    <a:pt x="823" y="1382"/>
                    <a:pt x="823" y="1465"/>
                  </a:cubicBezTo>
                  <a:lnTo>
                    <a:pt x="823" y="1501"/>
                  </a:lnTo>
                  <a:cubicBezTo>
                    <a:pt x="799" y="1489"/>
                    <a:pt x="763" y="1465"/>
                    <a:pt x="727" y="1465"/>
                  </a:cubicBezTo>
                  <a:cubicBezTo>
                    <a:pt x="679" y="1457"/>
                    <a:pt x="627" y="1451"/>
                    <a:pt x="573" y="1451"/>
                  </a:cubicBezTo>
                  <a:cubicBezTo>
                    <a:pt x="481" y="1451"/>
                    <a:pt x="386" y="1468"/>
                    <a:pt x="311" y="1513"/>
                  </a:cubicBezTo>
                  <a:cubicBezTo>
                    <a:pt x="49" y="1668"/>
                    <a:pt x="1" y="2025"/>
                    <a:pt x="96" y="2275"/>
                  </a:cubicBezTo>
                  <a:cubicBezTo>
                    <a:pt x="156" y="2406"/>
                    <a:pt x="263" y="2525"/>
                    <a:pt x="406" y="2584"/>
                  </a:cubicBezTo>
                  <a:cubicBezTo>
                    <a:pt x="455" y="2602"/>
                    <a:pt x="508" y="2612"/>
                    <a:pt x="562" y="2612"/>
                  </a:cubicBezTo>
                  <a:cubicBezTo>
                    <a:pt x="653" y="2612"/>
                    <a:pt x="743" y="2585"/>
                    <a:pt x="811" y="2525"/>
                  </a:cubicBezTo>
                  <a:cubicBezTo>
                    <a:pt x="834" y="2489"/>
                    <a:pt x="811" y="2430"/>
                    <a:pt x="763" y="2430"/>
                  </a:cubicBezTo>
                  <a:cubicBezTo>
                    <a:pt x="737" y="2432"/>
                    <a:pt x="711" y="2434"/>
                    <a:pt x="685" y="2434"/>
                  </a:cubicBezTo>
                  <a:cubicBezTo>
                    <a:pt x="581" y="2434"/>
                    <a:pt x="480" y="2411"/>
                    <a:pt x="394" y="2334"/>
                  </a:cubicBezTo>
                  <a:cubicBezTo>
                    <a:pt x="287" y="2251"/>
                    <a:pt x="239" y="2108"/>
                    <a:pt x="239" y="1977"/>
                  </a:cubicBezTo>
                  <a:cubicBezTo>
                    <a:pt x="263" y="1846"/>
                    <a:pt x="322" y="1715"/>
                    <a:pt x="453" y="1668"/>
                  </a:cubicBezTo>
                  <a:cubicBezTo>
                    <a:pt x="494" y="1659"/>
                    <a:pt x="541" y="1646"/>
                    <a:pt x="586" y="1646"/>
                  </a:cubicBezTo>
                  <a:cubicBezTo>
                    <a:pt x="606" y="1646"/>
                    <a:pt x="625" y="1648"/>
                    <a:pt x="644" y="1656"/>
                  </a:cubicBezTo>
                  <a:cubicBezTo>
                    <a:pt x="703" y="1668"/>
                    <a:pt x="763" y="1692"/>
                    <a:pt x="823" y="1692"/>
                  </a:cubicBezTo>
                  <a:cubicBezTo>
                    <a:pt x="832" y="1693"/>
                    <a:pt x="842" y="1694"/>
                    <a:pt x="851" y="1694"/>
                  </a:cubicBezTo>
                  <a:cubicBezTo>
                    <a:pt x="960" y="1694"/>
                    <a:pt x="1001" y="1565"/>
                    <a:pt x="1001" y="1477"/>
                  </a:cubicBezTo>
                  <a:cubicBezTo>
                    <a:pt x="1001" y="1311"/>
                    <a:pt x="977" y="1144"/>
                    <a:pt x="953" y="977"/>
                  </a:cubicBezTo>
                  <a:cubicBezTo>
                    <a:pt x="918" y="668"/>
                    <a:pt x="858" y="358"/>
                    <a:pt x="751" y="48"/>
                  </a:cubicBezTo>
                  <a:cubicBezTo>
                    <a:pt x="736" y="14"/>
                    <a:pt x="712" y="0"/>
                    <a:pt x="689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Google Shape;5824;p62">
              <a:extLst>
                <a:ext uri="{FF2B5EF4-FFF2-40B4-BE49-F238E27FC236}">
                  <a16:creationId xmlns:a16="http://schemas.microsoft.com/office/drawing/2014/main" id="{A80DFCC1-66A2-49D0-AE7F-4584CF780177}"/>
                </a:ext>
              </a:extLst>
            </p:cNvPr>
            <p:cNvSpPr/>
            <p:nvPr/>
          </p:nvSpPr>
          <p:spPr>
            <a:xfrm>
              <a:off x="5075822" y="2276196"/>
              <a:ext cx="102627" cy="39385"/>
            </a:xfrm>
            <a:custGeom>
              <a:avLst/>
              <a:gdLst/>
              <a:ahLst/>
              <a:cxnLst/>
              <a:rect l="l" t="t" r="r" b="b"/>
              <a:pathLst>
                <a:path w="2082" h="799" extrusionOk="0">
                  <a:moveTo>
                    <a:pt x="1040" y="1"/>
                  </a:moveTo>
                  <a:cubicBezTo>
                    <a:pt x="995" y="1"/>
                    <a:pt x="951" y="3"/>
                    <a:pt x="905" y="8"/>
                  </a:cubicBezTo>
                  <a:cubicBezTo>
                    <a:pt x="679" y="44"/>
                    <a:pt x="489" y="115"/>
                    <a:pt x="322" y="246"/>
                  </a:cubicBezTo>
                  <a:cubicBezTo>
                    <a:pt x="239" y="318"/>
                    <a:pt x="179" y="377"/>
                    <a:pt x="119" y="472"/>
                  </a:cubicBezTo>
                  <a:cubicBezTo>
                    <a:pt x="60" y="544"/>
                    <a:pt x="0" y="663"/>
                    <a:pt x="0" y="734"/>
                  </a:cubicBezTo>
                  <a:cubicBezTo>
                    <a:pt x="0" y="775"/>
                    <a:pt x="28" y="799"/>
                    <a:pt x="53" y="799"/>
                  </a:cubicBezTo>
                  <a:cubicBezTo>
                    <a:pt x="65" y="799"/>
                    <a:pt x="76" y="793"/>
                    <a:pt x="84" y="782"/>
                  </a:cubicBezTo>
                  <a:cubicBezTo>
                    <a:pt x="143" y="722"/>
                    <a:pt x="179" y="639"/>
                    <a:pt x="239" y="580"/>
                  </a:cubicBezTo>
                  <a:cubicBezTo>
                    <a:pt x="298" y="520"/>
                    <a:pt x="358" y="437"/>
                    <a:pt x="429" y="401"/>
                  </a:cubicBezTo>
                  <a:cubicBezTo>
                    <a:pt x="572" y="294"/>
                    <a:pt x="739" y="222"/>
                    <a:pt x="917" y="199"/>
                  </a:cubicBezTo>
                  <a:cubicBezTo>
                    <a:pt x="943" y="197"/>
                    <a:pt x="968" y="196"/>
                    <a:pt x="994" y="196"/>
                  </a:cubicBezTo>
                  <a:cubicBezTo>
                    <a:pt x="1168" y="196"/>
                    <a:pt x="1333" y="231"/>
                    <a:pt x="1489" y="294"/>
                  </a:cubicBezTo>
                  <a:cubicBezTo>
                    <a:pt x="1572" y="341"/>
                    <a:pt x="1667" y="377"/>
                    <a:pt x="1751" y="437"/>
                  </a:cubicBezTo>
                  <a:cubicBezTo>
                    <a:pt x="1846" y="496"/>
                    <a:pt x="1905" y="580"/>
                    <a:pt x="1989" y="615"/>
                  </a:cubicBezTo>
                  <a:cubicBezTo>
                    <a:pt x="2000" y="620"/>
                    <a:pt x="2010" y="622"/>
                    <a:pt x="2019" y="622"/>
                  </a:cubicBezTo>
                  <a:cubicBezTo>
                    <a:pt x="2060" y="622"/>
                    <a:pt x="2082" y="583"/>
                    <a:pt x="2072" y="544"/>
                  </a:cubicBezTo>
                  <a:cubicBezTo>
                    <a:pt x="2024" y="437"/>
                    <a:pt x="1929" y="353"/>
                    <a:pt x="1846" y="294"/>
                  </a:cubicBezTo>
                  <a:cubicBezTo>
                    <a:pt x="1751" y="222"/>
                    <a:pt x="1643" y="163"/>
                    <a:pt x="1548" y="115"/>
                  </a:cubicBezTo>
                  <a:cubicBezTo>
                    <a:pt x="1386" y="39"/>
                    <a:pt x="1217" y="1"/>
                    <a:pt x="1040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Google Shape;5825;p62">
              <a:extLst>
                <a:ext uri="{FF2B5EF4-FFF2-40B4-BE49-F238E27FC236}">
                  <a16:creationId xmlns:a16="http://schemas.microsoft.com/office/drawing/2014/main" id="{836F7E13-0FEE-4587-B2B8-2FF4B3EECFB9}"/>
                </a:ext>
              </a:extLst>
            </p:cNvPr>
            <p:cNvSpPr/>
            <p:nvPr/>
          </p:nvSpPr>
          <p:spPr>
            <a:xfrm>
              <a:off x="4887031" y="2276196"/>
              <a:ext cx="66151" cy="39385"/>
            </a:xfrm>
            <a:custGeom>
              <a:avLst/>
              <a:gdLst/>
              <a:ahLst/>
              <a:cxnLst/>
              <a:rect l="l" t="t" r="r" b="b"/>
              <a:pathLst>
                <a:path w="1342" h="799" extrusionOk="0">
                  <a:moveTo>
                    <a:pt x="686" y="1"/>
                  </a:moveTo>
                  <a:cubicBezTo>
                    <a:pt x="575" y="1"/>
                    <a:pt x="468" y="39"/>
                    <a:pt x="354" y="115"/>
                  </a:cubicBezTo>
                  <a:cubicBezTo>
                    <a:pt x="282" y="163"/>
                    <a:pt x="223" y="222"/>
                    <a:pt x="163" y="294"/>
                  </a:cubicBezTo>
                  <a:cubicBezTo>
                    <a:pt x="104" y="353"/>
                    <a:pt x="44" y="437"/>
                    <a:pt x="20" y="544"/>
                  </a:cubicBezTo>
                  <a:cubicBezTo>
                    <a:pt x="1" y="583"/>
                    <a:pt x="21" y="622"/>
                    <a:pt x="42" y="622"/>
                  </a:cubicBezTo>
                  <a:cubicBezTo>
                    <a:pt x="47" y="622"/>
                    <a:pt x="52" y="620"/>
                    <a:pt x="56" y="615"/>
                  </a:cubicBezTo>
                  <a:cubicBezTo>
                    <a:pt x="116" y="580"/>
                    <a:pt x="163" y="496"/>
                    <a:pt x="211" y="437"/>
                  </a:cubicBezTo>
                  <a:cubicBezTo>
                    <a:pt x="270" y="377"/>
                    <a:pt x="318" y="341"/>
                    <a:pt x="390" y="294"/>
                  </a:cubicBezTo>
                  <a:cubicBezTo>
                    <a:pt x="493" y="231"/>
                    <a:pt x="597" y="196"/>
                    <a:pt x="701" y="196"/>
                  </a:cubicBezTo>
                  <a:cubicBezTo>
                    <a:pt x="716" y="196"/>
                    <a:pt x="732" y="197"/>
                    <a:pt x="747" y="199"/>
                  </a:cubicBezTo>
                  <a:cubicBezTo>
                    <a:pt x="866" y="222"/>
                    <a:pt x="973" y="294"/>
                    <a:pt x="1056" y="401"/>
                  </a:cubicBezTo>
                  <a:cubicBezTo>
                    <a:pt x="1104" y="437"/>
                    <a:pt x="1152" y="520"/>
                    <a:pt x="1175" y="580"/>
                  </a:cubicBezTo>
                  <a:cubicBezTo>
                    <a:pt x="1211" y="639"/>
                    <a:pt x="1235" y="722"/>
                    <a:pt x="1282" y="782"/>
                  </a:cubicBezTo>
                  <a:cubicBezTo>
                    <a:pt x="1286" y="793"/>
                    <a:pt x="1294" y="799"/>
                    <a:pt x="1302" y="799"/>
                  </a:cubicBezTo>
                  <a:cubicBezTo>
                    <a:pt x="1320" y="799"/>
                    <a:pt x="1342" y="775"/>
                    <a:pt x="1342" y="734"/>
                  </a:cubicBezTo>
                  <a:cubicBezTo>
                    <a:pt x="1342" y="663"/>
                    <a:pt x="1306" y="544"/>
                    <a:pt x="1282" y="472"/>
                  </a:cubicBezTo>
                  <a:cubicBezTo>
                    <a:pt x="1235" y="377"/>
                    <a:pt x="1211" y="318"/>
                    <a:pt x="1152" y="246"/>
                  </a:cubicBezTo>
                  <a:cubicBezTo>
                    <a:pt x="1044" y="115"/>
                    <a:pt x="913" y="44"/>
                    <a:pt x="771" y="8"/>
                  </a:cubicBezTo>
                  <a:cubicBezTo>
                    <a:pt x="742" y="3"/>
                    <a:pt x="714" y="1"/>
                    <a:pt x="68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Google Shape;5826;p62">
              <a:extLst>
                <a:ext uri="{FF2B5EF4-FFF2-40B4-BE49-F238E27FC236}">
                  <a16:creationId xmlns:a16="http://schemas.microsoft.com/office/drawing/2014/main" id="{B18F8536-9F46-442E-9894-C7FAA4880D34}"/>
                </a:ext>
              </a:extLst>
            </p:cNvPr>
            <p:cNvSpPr/>
            <p:nvPr/>
          </p:nvSpPr>
          <p:spPr>
            <a:xfrm>
              <a:off x="4947119" y="2359945"/>
              <a:ext cx="150194" cy="49440"/>
            </a:xfrm>
            <a:custGeom>
              <a:avLst/>
              <a:gdLst/>
              <a:ahLst/>
              <a:cxnLst/>
              <a:rect l="l" t="t" r="r" b="b"/>
              <a:pathLst>
                <a:path w="3047" h="1003" extrusionOk="0">
                  <a:moveTo>
                    <a:pt x="2970" y="1"/>
                  </a:moveTo>
                  <a:cubicBezTo>
                    <a:pt x="2958" y="1"/>
                    <a:pt x="2945" y="4"/>
                    <a:pt x="2933" y="12"/>
                  </a:cubicBezTo>
                  <a:cubicBezTo>
                    <a:pt x="2826" y="83"/>
                    <a:pt x="2730" y="178"/>
                    <a:pt x="2623" y="250"/>
                  </a:cubicBezTo>
                  <a:cubicBezTo>
                    <a:pt x="2516" y="321"/>
                    <a:pt x="2409" y="393"/>
                    <a:pt x="2314" y="452"/>
                  </a:cubicBezTo>
                  <a:cubicBezTo>
                    <a:pt x="2099" y="583"/>
                    <a:pt x="1861" y="678"/>
                    <a:pt x="1623" y="738"/>
                  </a:cubicBezTo>
                  <a:cubicBezTo>
                    <a:pt x="1385" y="797"/>
                    <a:pt x="1147" y="833"/>
                    <a:pt x="897" y="833"/>
                  </a:cubicBezTo>
                  <a:cubicBezTo>
                    <a:pt x="766" y="833"/>
                    <a:pt x="647" y="809"/>
                    <a:pt x="504" y="797"/>
                  </a:cubicBezTo>
                  <a:cubicBezTo>
                    <a:pt x="373" y="774"/>
                    <a:pt x="230" y="738"/>
                    <a:pt x="123" y="655"/>
                  </a:cubicBezTo>
                  <a:cubicBezTo>
                    <a:pt x="109" y="644"/>
                    <a:pt x="95" y="639"/>
                    <a:pt x="81" y="639"/>
                  </a:cubicBezTo>
                  <a:cubicBezTo>
                    <a:pt x="36" y="639"/>
                    <a:pt x="0" y="689"/>
                    <a:pt x="28" y="726"/>
                  </a:cubicBezTo>
                  <a:cubicBezTo>
                    <a:pt x="206" y="928"/>
                    <a:pt x="540" y="976"/>
                    <a:pt x="802" y="988"/>
                  </a:cubicBezTo>
                  <a:cubicBezTo>
                    <a:pt x="880" y="998"/>
                    <a:pt x="958" y="1002"/>
                    <a:pt x="1035" y="1002"/>
                  </a:cubicBezTo>
                  <a:cubicBezTo>
                    <a:pt x="1237" y="1002"/>
                    <a:pt x="1433" y="972"/>
                    <a:pt x="1623" y="928"/>
                  </a:cubicBezTo>
                  <a:cubicBezTo>
                    <a:pt x="1897" y="869"/>
                    <a:pt x="2147" y="774"/>
                    <a:pt x="2385" y="631"/>
                  </a:cubicBezTo>
                  <a:cubicBezTo>
                    <a:pt x="2623" y="500"/>
                    <a:pt x="2873" y="321"/>
                    <a:pt x="3028" y="95"/>
                  </a:cubicBezTo>
                  <a:cubicBezTo>
                    <a:pt x="3047" y="48"/>
                    <a:pt x="3014" y="1"/>
                    <a:pt x="2970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Google Shape;5827;p62">
              <a:extLst>
                <a:ext uri="{FF2B5EF4-FFF2-40B4-BE49-F238E27FC236}">
                  <a16:creationId xmlns:a16="http://schemas.microsoft.com/office/drawing/2014/main" id="{023EB238-4C78-4ACA-AD6B-DE22277A5872}"/>
                </a:ext>
              </a:extLst>
            </p:cNvPr>
            <p:cNvSpPr/>
            <p:nvPr/>
          </p:nvSpPr>
          <p:spPr>
            <a:xfrm>
              <a:off x="5476078" y="3309472"/>
              <a:ext cx="80002" cy="60778"/>
            </a:xfrm>
            <a:custGeom>
              <a:avLst/>
              <a:gdLst/>
              <a:ahLst/>
              <a:cxnLst/>
              <a:rect l="l" t="t" r="r" b="b"/>
              <a:pathLst>
                <a:path w="1623" h="1233" extrusionOk="0">
                  <a:moveTo>
                    <a:pt x="1291" y="1"/>
                  </a:moveTo>
                  <a:cubicBezTo>
                    <a:pt x="1080" y="1"/>
                    <a:pt x="727" y="203"/>
                    <a:pt x="727" y="203"/>
                  </a:cubicBezTo>
                  <a:lnTo>
                    <a:pt x="0" y="1180"/>
                  </a:lnTo>
                  <a:cubicBezTo>
                    <a:pt x="0" y="1180"/>
                    <a:pt x="188" y="1232"/>
                    <a:pt x="439" y="1232"/>
                  </a:cubicBezTo>
                  <a:cubicBezTo>
                    <a:pt x="722" y="1232"/>
                    <a:pt x="1087" y="1166"/>
                    <a:pt x="1358" y="882"/>
                  </a:cubicBezTo>
                  <a:cubicBezTo>
                    <a:pt x="1623" y="598"/>
                    <a:pt x="1530" y="532"/>
                    <a:pt x="1385" y="532"/>
                  </a:cubicBezTo>
                  <a:cubicBezTo>
                    <a:pt x="1255" y="532"/>
                    <a:pt x="1084" y="584"/>
                    <a:pt x="1084" y="584"/>
                  </a:cubicBezTo>
                  <a:cubicBezTo>
                    <a:pt x="1084" y="584"/>
                    <a:pt x="1548" y="215"/>
                    <a:pt x="1417" y="49"/>
                  </a:cubicBezTo>
                  <a:cubicBezTo>
                    <a:pt x="1390" y="14"/>
                    <a:pt x="1345" y="1"/>
                    <a:pt x="1291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Google Shape;5828;p62">
              <a:extLst>
                <a:ext uri="{FF2B5EF4-FFF2-40B4-BE49-F238E27FC236}">
                  <a16:creationId xmlns:a16="http://schemas.microsoft.com/office/drawing/2014/main" id="{BEB2153F-CCE0-4BE8-854D-AC85826D83F8}"/>
                </a:ext>
              </a:extLst>
            </p:cNvPr>
            <p:cNvSpPr/>
            <p:nvPr/>
          </p:nvSpPr>
          <p:spPr>
            <a:xfrm>
              <a:off x="5378676" y="3217294"/>
              <a:ext cx="161877" cy="152265"/>
            </a:xfrm>
            <a:custGeom>
              <a:avLst/>
              <a:gdLst/>
              <a:ahLst/>
              <a:cxnLst/>
              <a:rect l="l" t="t" r="r" b="b"/>
              <a:pathLst>
                <a:path w="3284" h="3089" extrusionOk="0">
                  <a:moveTo>
                    <a:pt x="1358" y="1"/>
                  </a:moveTo>
                  <a:cubicBezTo>
                    <a:pt x="1287" y="1"/>
                    <a:pt x="1230" y="19"/>
                    <a:pt x="1191" y="61"/>
                  </a:cubicBezTo>
                  <a:cubicBezTo>
                    <a:pt x="1191" y="61"/>
                    <a:pt x="0" y="1038"/>
                    <a:pt x="60" y="1621"/>
                  </a:cubicBezTo>
                  <a:cubicBezTo>
                    <a:pt x="117" y="2187"/>
                    <a:pt x="1630" y="3088"/>
                    <a:pt x="2037" y="3088"/>
                  </a:cubicBezTo>
                  <a:cubicBezTo>
                    <a:pt x="2050" y="3088"/>
                    <a:pt x="2061" y="3087"/>
                    <a:pt x="2072" y="3085"/>
                  </a:cubicBezTo>
                  <a:cubicBezTo>
                    <a:pt x="2417" y="3026"/>
                    <a:pt x="3239" y="1442"/>
                    <a:pt x="3262" y="1276"/>
                  </a:cubicBezTo>
                  <a:cubicBezTo>
                    <a:pt x="3283" y="1139"/>
                    <a:pt x="1911" y="1"/>
                    <a:pt x="135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Google Shape;5829;p62">
              <a:extLst>
                <a:ext uri="{FF2B5EF4-FFF2-40B4-BE49-F238E27FC236}">
                  <a16:creationId xmlns:a16="http://schemas.microsoft.com/office/drawing/2014/main" id="{0CC735B7-2DE9-45A3-B7EB-61ADB42A6A42}"/>
                </a:ext>
              </a:extLst>
            </p:cNvPr>
            <p:cNvSpPr/>
            <p:nvPr/>
          </p:nvSpPr>
          <p:spPr>
            <a:xfrm>
              <a:off x="5493676" y="3315830"/>
              <a:ext cx="28590" cy="41849"/>
            </a:xfrm>
            <a:custGeom>
              <a:avLst/>
              <a:gdLst/>
              <a:ahLst/>
              <a:cxnLst/>
              <a:rect l="l" t="t" r="r" b="b"/>
              <a:pathLst>
                <a:path w="580" h="849" extrusionOk="0">
                  <a:moveTo>
                    <a:pt x="540" y="1"/>
                  </a:moveTo>
                  <a:cubicBezTo>
                    <a:pt x="529" y="1"/>
                    <a:pt x="517" y="9"/>
                    <a:pt x="513" y="27"/>
                  </a:cubicBezTo>
                  <a:cubicBezTo>
                    <a:pt x="465" y="170"/>
                    <a:pt x="394" y="324"/>
                    <a:pt x="298" y="455"/>
                  </a:cubicBezTo>
                  <a:cubicBezTo>
                    <a:pt x="251" y="527"/>
                    <a:pt x="215" y="586"/>
                    <a:pt x="155" y="646"/>
                  </a:cubicBezTo>
                  <a:cubicBezTo>
                    <a:pt x="144" y="682"/>
                    <a:pt x="108" y="705"/>
                    <a:pt x="84" y="741"/>
                  </a:cubicBezTo>
                  <a:cubicBezTo>
                    <a:pt x="48" y="753"/>
                    <a:pt x="13" y="789"/>
                    <a:pt x="1" y="813"/>
                  </a:cubicBezTo>
                  <a:cubicBezTo>
                    <a:pt x="1" y="825"/>
                    <a:pt x="24" y="848"/>
                    <a:pt x="36" y="848"/>
                  </a:cubicBezTo>
                  <a:cubicBezTo>
                    <a:pt x="60" y="825"/>
                    <a:pt x="96" y="801"/>
                    <a:pt x="120" y="765"/>
                  </a:cubicBezTo>
                  <a:lnTo>
                    <a:pt x="215" y="682"/>
                  </a:lnTo>
                  <a:cubicBezTo>
                    <a:pt x="275" y="622"/>
                    <a:pt x="310" y="563"/>
                    <a:pt x="358" y="479"/>
                  </a:cubicBezTo>
                  <a:cubicBezTo>
                    <a:pt x="453" y="348"/>
                    <a:pt x="525" y="205"/>
                    <a:pt x="572" y="51"/>
                  </a:cubicBezTo>
                  <a:cubicBezTo>
                    <a:pt x="580" y="21"/>
                    <a:pt x="560" y="1"/>
                    <a:pt x="5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Google Shape;5830;p62">
              <a:extLst>
                <a:ext uri="{FF2B5EF4-FFF2-40B4-BE49-F238E27FC236}">
                  <a16:creationId xmlns:a16="http://schemas.microsoft.com/office/drawing/2014/main" id="{A1F0E96C-24B4-45DE-B41F-28C95DBD2E6E}"/>
                </a:ext>
              </a:extLst>
            </p:cNvPr>
            <p:cNvSpPr/>
            <p:nvPr/>
          </p:nvSpPr>
          <p:spPr>
            <a:xfrm>
              <a:off x="5360734" y="2650674"/>
              <a:ext cx="360723" cy="667075"/>
            </a:xfrm>
            <a:custGeom>
              <a:avLst/>
              <a:gdLst/>
              <a:ahLst/>
              <a:cxnLst/>
              <a:rect l="l" t="t" r="r" b="b"/>
              <a:pathLst>
                <a:path w="7318" h="13533" extrusionOk="0">
                  <a:moveTo>
                    <a:pt x="718" y="0"/>
                  </a:moveTo>
                  <a:cubicBezTo>
                    <a:pt x="0" y="0"/>
                    <a:pt x="163" y="1569"/>
                    <a:pt x="245" y="2186"/>
                  </a:cubicBezTo>
                  <a:cubicBezTo>
                    <a:pt x="328" y="2900"/>
                    <a:pt x="590" y="3603"/>
                    <a:pt x="1007" y="4198"/>
                  </a:cubicBezTo>
                  <a:cubicBezTo>
                    <a:pt x="1221" y="4532"/>
                    <a:pt x="1507" y="4722"/>
                    <a:pt x="1805" y="4960"/>
                  </a:cubicBezTo>
                  <a:cubicBezTo>
                    <a:pt x="2019" y="5127"/>
                    <a:pt x="2221" y="5317"/>
                    <a:pt x="2400" y="5532"/>
                  </a:cubicBezTo>
                  <a:cubicBezTo>
                    <a:pt x="2733" y="5901"/>
                    <a:pt x="2983" y="6365"/>
                    <a:pt x="2995" y="6865"/>
                  </a:cubicBezTo>
                  <a:cubicBezTo>
                    <a:pt x="3031" y="7830"/>
                    <a:pt x="2174" y="9497"/>
                    <a:pt x="1626" y="10485"/>
                  </a:cubicBezTo>
                  <a:lnTo>
                    <a:pt x="1578" y="10568"/>
                  </a:lnTo>
                  <a:cubicBezTo>
                    <a:pt x="1340" y="10985"/>
                    <a:pt x="1162" y="11271"/>
                    <a:pt x="1162" y="11271"/>
                  </a:cubicBezTo>
                  <a:lnTo>
                    <a:pt x="3817" y="13533"/>
                  </a:lnTo>
                  <a:cubicBezTo>
                    <a:pt x="3936" y="13307"/>
                    <a:pt x="4067" y="13080"/>
                    <a:pt x="4186" y="12866"/>
                  </a:cubicBezTo>
                  <a:cubicBezTo>
                    <a:pt x="4198" y="12830"/>
                    <a:pt x="4222" y="12818"/>
                    <a:pt x="4234" y="12783"/>
                  </a:cubicBezTo>
                  <a:cubicBezTo>
                    <a:pt x="5841" y="9949"/>
                    <a:pt x="7317" y="7341"/>
                    <a:pt x="6139" y="5163"/>
                  </a:cubicBezTo>
                  <a:cubicBezTo>
                    <a:pt x="6031" y="4972"/>
                    <a:pt x="5924" y="4794"/>
                    <a:pt x="5805" y="4615"/>
                  </a:cubicBezTo>
                  <a:cubicBezTo>
                    <a:pt x="5138" y="3603"/>
                    <a:pt x="4293" y="2686"/>
                    <a:pt x="3400" y="1853"/>
                  </a:cubicBezTo>
                  <a:cubicBezTo>
                    <a:pt x="2972" y="1448"/>
                    <a:pt x="2519" y="1055"/>
                    <a:pt x="2043" y="698"/>
                  </a:cubicBezTo>
                  <a:cubicBezTo>
                    <a:pt x="1805" y="519"/>
                    <a:pt x="1376" y="269"/>
                    <a:pt x="1126" y="126"/>
                  </a:cubicBezTo>
                  <a:cubicBezTo>
                    <a:pt x="966" y="39"/>
                    <a:pt x="831" y="0"/>
                    <a:pt x="718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Google Shape;5831;p62">
              <a:extLst>
                <a:ext uri="{FF2B5EF4-FFF2-40B4-BE49-F238E27FC236}">
                  <a16:creationId xmlns:a16="http://schemas.microsoft.com/office/drawing/2014/main" id="{57A87A71-E5EC-448B-A44D-76D0664233E5}"/>
                </a:ext>
              </a:extLst>
            </p:cNvPr>
            <p:cNvSpPr/>
            <p:nvPr/>
          </p:nvSpPr>
          <p:spPr>
            <a:xfrm>
              <a:off x="5439109" y="3167459"/>
              <a:ext cx="130921" cy="117415"/>
            </a:xfrm>
            <a:custGeom>
              <a:avLst/>
              <a:gdLst/>
              <a:ahLst/>
              <a:cxnLst/>
              <a:rect l="l" t="t" r="r" b="b"/>
              <a:pathLst>
                <a:path w="2656" h="2382" extrusionOk="0">
                  <a:moveTo>
                    <a:pt x="72" y="1"/>
                  </a:moveTo>
                  <a:cubicBezTo>
                    <a:pt x="24" y="25"/>
                    <a:pt x="12" y="60"/>
                    <a:pt x="0" y="84"/>
                  </a:cubicBezTo>
                  <a:cubicBezTo>
                    <a:pt x="84" y="144"/>
                    <a:pt x="167" y="203"/>
                    <a:pt x="262" y="286"/>
                  </a:cubicBezTo>
                  <a:cubicBezTo>
                    <a:pt x="596" y="525"/>
                    <a:pt x="905" y="775"/>
                    <a:pt x="1203" y="1025"/>
                  </a:cubicBezTo>
                  <a:cubicBezTo>
                    <a:pt x="1703" y="1453"/>
                    <a:pt x="2167" y="1918"/>
                    <a:pt x="2620" y="2382"/>
                  </a:cubicBezTo>
                  <a:cubicBezTo>
                    <a:pt x="2632" y="2346"/>
                    <a:pt x="2644" y="2334"/>
                    <a:pt x="2655" y="2311"/>
                  </a:cubicBezTo>
                  <a:cubicBezTo>
                    <a:pt x="2525" y="2156"/>
                    <a:pt x="2394" y="2025"/>
                    <a:pt x="2263" y="1870"/>
                  </a:cubicBezTo>
                  <a:cubicBezTo>
                    <a:pt x="1822" y="1429"/>
                    <a:pt x="1370" y="1013"/>
                    <a:pt x="870" y="608"/>
                  </a:cubicBezTo>
                  <a:cubicBezTo>
                    <a:pt x="620" y="406"/>
                    <a:pt x="369" y="203"/>
                    <a:pt x="119" y="25"/>
                  </a:cubicBezTo>
                  <a:cubicBezTo>
                    <a:pt x="96" y="13"/>
                    <a:pt x="84" y="1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Google Shape;5832;p62">
              <a:extLst>
                <a:ext uri="{FF2B5EF4-FFF2-40B4-BE49-F238E27FC236}">
                  <a16:creationId xmlns:a16="http://schemas.microsoft.com/office/drawing/2014/main" id="{C8F5EECB-5477-4450-80E5-D92ABE12EAE1}"/>
                </a:ext>
              </a:extLst>
            </p:cNvPr>
            <p:cNvSpPr/>
            <p:nvPr/>
          </p:nvSpPr>
          <p:spPr>
            <a:xfrm>
              <a:off x="5398590" y="2865245"/>
              <a:ext cx="62848" cy="40518"/>
            </a:xfrm>
            <a:custGeom>
              <a:avLst/>
              <a:gdLst/>
              <a:ahLst/>
              <a:cxnLst/>
              <a:rect l="l" t="t" r="r" b="b"/>
              <a:pathLst>
                <a:path w="1275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79" y="179"/>
                    <a:pt x="394" y="321"/>
                    <a:pt x="608" y="464"/>
                  </a:cubicBezTo>
                  <a:cubicBezTo>
                    <a:pt x="691" y="524"/>
                    <a:pt x="787" y="560"/>
                    <a:pt x="882" y="619"/>
                  </a:cubicBezTo>
                  <a:cubicBezTo>
                    <a:pt x="858" y="619"/>
                    <a:pt x="846" y="619"/>
                    <a:pt x="834" y="607"/>
                  </a:cubicBezTo>
                  <a:cubicBezTo>
                    <a:pt x="739" y="595"/>
                    <a:pt x="668" y="595"/>
                    <a:pt x="584" y="595"/>
                  </a:cubicBezTo>
                  <a:cubicBezTo>
                    <a:pt x="489" y="595"/>
                    <a:pt x="418" y="607"/>
                    <a:pt x="322" y="643"/>
                  </a:cubicBezTo>
                  <a:cubicBezTo>
                    <a:pt x="489" y="702"/>
                    <a:pt x="644" y="726"/>
                    <a:pt x="799" y="762"/>
                  </a:cubicBezTo>
                  <a:cubicBezTo>
                    <a:pt x="965" y="786"/>
                    <a:pt x="1120" y="798"/>
                    <a:pt x="1275" y="822"/>
                  </a:cubicBezTo>
                  <a:cubicBezTo>
                    <a:pt x="1096" y="619"/>
                    <a:pt x="894" y="476"/>
                    <a:pt x="680" y="345"/>
                  </a:cubicBezTo>
                  <a:cubicBezTo>
                    <a:pt x="453" y="202"/>
                    <a:pt x="239" y="83"/>
                    <a:pt x="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C03FCECC-ED3E-44CE-953F-A568161720E3}"/>
              </a:ext>
            </a:extLst>
          </p:cNvPr>
          <p:cNvGrpSpPr/>
          <p:nvPr/>
        </p:nvGrpSpPr>
        <p:grpSpPr>
          <a:xfrm>
            <a:off x="2485549" y="3851783"/>
            <a:ext cx="253072" cy="332459"/>
            <a:chOff x="1755044" y="3605854"/>
            <a:chExt cx="356053" cy="467744"/>
          </a:xfrm>
        </p:grpSpPr>
        <p:sp>
          <p:nvSpPr>
            <p:cNvPr id="236" name="Google Shape;3332;p46">
              <a:extLst>
                <a:ext uri="{FF2B5EF4-FFF2-40B4-BE49-F238E27FC236}">
                  <a16:creationId xmlns:a16="http://schemas.microsoft.com/office/drawing/2014/main" id="{61775A02-31C6-46B2-9083-14BB5170B817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37" name="Picture 236">
              <a:extLst>
                <a:ext uri="{FF2B5EF4-FFF2-40B4-BE49-F238E27FC236}">
                  <a16:creationId xmlns:a16="http://schemas.microsoft.com/office/drawing/2014/main" id="{C80D4C50-4EAA-4C99-88E3-50D2D3EAC3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C687A0DB-A141-4334-8C42-314985132B71}"/>
              </a:ext>
            </a:extLst>
          </p:cNvPr>
          <p:cNvGrpSpPr/>
          <p:nvPr/>
        </p:nvGrpSpPr>
        <p:grpSpPr>
          <a:xfrm>
            <a:off x="3533972" y="3691415"/>
            <a:ext cx="253072" cy="332471"/>
            <a:chOff x="1755056" y="3605854"/>
            <a:chExt cx="356055" cy="467763"/>
          </a:xfrm>
        </p:grpSpPr>
        <p:sp>
          <p:nvSpPr>
            <p:cNvPr id="239" name="Google Shape;3332;p46">
              <a:extLst>
                <a:ext uri="{FF2B5EF4-FFF2-40B4-BE49-F238E27FC236}">
                  <a16:creationId xmlns:a16="http://schemas.microsoft.com/office/drawing/2014/main" id="{A9C435F8-1013-4F38-A09F-315D4BCD7A59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40" name="Picture 239">
              <a:extLst>
                <a:ext uri="{FF2B5EF4-FFF2-40B4-BE49-F238E27FC236}">
                  <a16:creationId xmlns:a16="http://schemas.microsoft.com/office/drawing/2014/main" id="{302CAB47-9B1E-4C9C-B601-EB0EF82BF3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334F69C3-717F-4AC0-9C26-1383C9309299}"/>
              </a:ext>
            </a:extLst>
          </p:cNvPr>
          <p:cNvGrpSpPr/>
          <p:nvPr/>
        </p:nvGrpSpPr>
        <p:grpSpPr>
          <a:xfrm>
            <a:off x="5564074" y="3666794"/>
            <a:ext cx="253072" cy="332471"/>
            <a:chOff x="1755056" y="3605854"/>
            <a:chExt cx="356055" cy="467763"/>
          </a:xfrm>
        </p:grpSpPr>
        <p:sp>
          <p:nvSpPr>
            <p:cNvPr id="242" name="Google Shape;3332;p46">
              <a:extLst>
                <a:ext uri="{FF2B5EF4-FFF2-40B4-BE49-F238E27FC236}">
                  <a16:creationId xmlns:a16="http://schemas.microsoft.com/office/drawing/2014/main" id="{D35586A8-A30C-4749-A02E-791C666B5B22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43" name="Picture 242">
              <a:extLst>
                <a:ext uri="{FF2B5EF4-FFF2-40B4-BE49-F238E27FC236}">
                  <a16:creationId xmlns:a16="http://schemas.microsoft.com/office/drawing/2014/main" id="{EC8BEEFA-5434-4DE1-AEDE-89D66FD7BA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  <p:extLst>
    <p:ext uri="{E180D4A7-C9FB-4DFB-919C-405C955672EB}">
      <p14:showEvtLst xmlns:p14="http://schemas.microsoft.com/office/powerpoint/2010/main">
        <p14:playEvt time="1817" objId="10"/>
        <p14:stopEvt time="6896" objId="10"/>
      </p14:showEvtLst>
    </p:ext>
  </p:extLs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445;p40">
            <a:extLst>
              <a:ext uri="{FF2B5EF4-FFF2-40B4-BE49-F238E27FC236}">
                <a16:creationId xmlns:a16="http://schemas.microsoft.com/office/drawing/2014/main" id="{6A29F739-C2B4-1FDA-F2B3-B46E4A7738D0}"/>
              </a:ext>
            </a:extLst>
          </p:cNvPr>
          <p:cNvSpPr/>
          <p:nvPr/>
        </p:nvSpPr>
        <p:spPr>
          <a:xfrm>
            <a:off x="1705041" y="345421"/>
            <a:ext cx="5477874" cy="2628789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33D8BE-8553-0BC2-C6DD-AC73B9171F44}"/>
              </a:ext>
            </a:extLst>
          </p:cNvPr>
          <p:cNvSpPr txBox="1"/>
          <p:nvPr/>
        </p:nvSpPr>
        <p:spPr>
          <a:xfrm>
            <a:off x="1569118" y="1176379"/>
            <a:ext cx="561181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NỘI DUNG 2 – ÔN TẬP </a:t>
            </a:r>
          </a:p>
          <a:p>
            <a:pPr lvl="0" algn="ctr">
              <a:buClrTx/>
              <a:defRPr/>
            </a:pP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BÀI ĐỌC NHẠC SỐ 2</a:t>
            </a:r>
            <a:endParaRPr lang="en-US" sz="3500" b="1" i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5C3FF72-09F6-44B1-C250-22D82545C181}"/>
              </a:ext>
            </a:extLst>
          </p:cNvPr>
          <p:cNvGrpSpPr/>
          <p:nvPr/>
        </p:nvGrpSpPr>
        <p:grpSpPr>
          <a:xfrm>
            <a:off x="4375023" y="3101789"/>
            <a:ext cx="851584" cy="1622119"/>
            <a:chOff x="5882128" y="2804936"/>
            <a:chExt cx="1241335" cy="2297703"/>
          </a:xfrm>
        </p:grpSpPr>
        <p:sp>
          <p:nvSpPr>
            <p:cNvPr id="63" name="Google Shape;6229;p63">
              <a:extLst>
                <a:ext uri="{FF2B5EF4-FFF2-40B4-BE49-F238E27FC236}">
                  <a16:creationId xmlns:a16="http://schemas.microsoft.com/office/drawing/2014/main" id="{FD038EDD-7415-5CE3-4956-F56A1CB0F10A}"/>
                </a:ext>
              </a:extLst>
            </p:cNvPr>
            <p:cNvSpPr/>
            <p:nvPr/>
          </p:nvSpPr>
          <p:spPr>
            <a:xfrm>
              <a:off x="5942275" y="4983536"/>
              <a:ext cx="1032622" cy="119103"/>
            </a:xfrm>
            <a:custGeom>
              <a:avLst/>
              <a:gdLst/>
              <a:ahLst/>
              <a:cxnLst/>
              <a:rect l="l" t="t" r="r" b="b"/>
              <a:pathLst>
                <a:path w="20860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60" y="1869"/>
                    <a:pt x="20860" y="1203"/>
                  </a:cubicBezTo>
                  <a:cubicBezTo>
                    <a:pt x="20860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230;p63">
              <a:extLst>
                <a:ext uri="{FF2B5EF4-FFF2-40B4-BE49-F238E27FC236}">
                  <a16:creationId xmlns:a16="http://schemas.microsoft.com/office/drawing/2014/main" id="{BA757C24-34EE-F744-5806-FDEF1642FF64}"/>
                </a:ext>
              </a:extLst>
            </p:cNvPr>
            <p:cNvSpPr/>
            <p:nvPr/>
          </p:nvSpPr>
          <p:spPr>
            <a:xfrm>
              <a:off x="6159150" y="4122423"/>
              <a:ext cx="585318" cy="831048"/>
            </a:xfrm>
            <a:custGeom>
              <a:avLst/>
              <a:gdLst/>
              <a:ahLst/>
              <a:cxnLst/>
              <a:rect l="l" t="t" r="r" b="b"/>
              <a:pathLst>
                <a:path w="11824" h="16788" extrusionOk="0">
                  <a:moveTo>
                    <a:pt x="1" y="0"/>
                  </a:moveTo>
                  <a:cubicBezTo>
                    <a:pt x="1" y="3108"/>
                    <a:pt x="156" y="6096"/>
                    <a:pt x="334" y="7394"/>
                  </a:cubicBezTo>
                  <a:cubicBezTo>
                    <a:pt x="751" y="10335"/>
                    <a:pt x="1418" y="16788"/>
                    <a:pt x="1418" y="16788"/>
                  </a:cubicBezTo>
                  <a:lnTo>
                    <a:pt x="4870" y="16788"/>
                  </a:lnTo>
                  <a:cubicBezTo>
                    <a:pt x="4859" y="14049"/>
                    <a:pt x="4382" y="3655"/>
                    <a:pt x="4608" y="3608"/>
                  </a:cubicBezTo>
                  <a:cubicBezTo>
                    <a:pt x="4661" y="3599"/>
                    <a:pt x="4718" y="3593"/>
                    <a:pt x="4782" y="3593"/>
                  </a:cubicBezTo>
                  <a:cubicBezTo>
                    <a:pt x="4975" y="3593"/>
                    <a:pt x="5226" y="3648"/>
                    <a:pt x="5585" y="3846"/>
                  </a:cubicBezTo>
                  <a:cubicBezTo>
                    <a:pt x="6228" y="4191"/>
                    <a:pt x="8395" y="16788"/>
                    <a:pt x="8395" y="16788"/>
                  </a:cubicBezTo>
                  <a:lnTo>
                    <a:pt x="11824" y="16788"/>
                  </a:lnTo>
                  <a:cubicBezTo>
                    <a:pt x="11466" y="13418"/>
                    <a:pt x="9823" y="2274"/>
                    <a:pt x="9692" y="798"/>
                  </a:cubicBezTo>
                  <a:cubicBezTo>
                    <a:pt x="9681" y="655"/>
                    <a:pt x="9669" y="417"/>
                    <a:pt x="9669" y="119"/>
                  </a:cubicBezTo>
                  <a:cubicBezTo>
                    <a:pt x="8112" y="295"/>
                    <a:pt x="6539" y="367"/>
                    <a:pt x="4976" y="367"/>
                  </a:cubicBezTo>
                  <a:cubicBezTo>
                    <a:pt x="4639" y="367"/>
                    <a:pt x="4302" y="364"/>
                    <a:pt x="3966" y="357"/>
                  </a:cubicBezTo>
                  <a:cubicBezTo>
                    <a:pt x="2977" y="322"/>
                    <a:pt x="2001" y="262"/>
                    <a:pt x="1037" y="131"/>
                  </a:cubicBezTo>
                  <a:cubicBezTo>
                    <a:pt x="691" y="83"/>
                    <a:pt x="346" y="60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231;p63">
              <a:extLst>
                <a:ext uri="{FF2B5EF4-FFF2-40B4-BE49-F238E27FC236}">
                  <a16:creationId xmlns:a16="http://schemas.microsoft.com/office/drawing/2014/main" id="{E116BA29-912A-3FB2-7965-40FED858AF96}"/>
                </a:ext>
              </a:extLst>
            </p:cNvPr>
            <p:cNvSpPr/>
            <p:nvPr/>
          </p:nvSpPr>
          <p:spPr>
            <a:xfrm>
              <a:off x="6160338" y="4122423"/>
              <a:ext cx="522845" cy="367705"/>
            </a:xfrm>
            <a:custGeom>
              <a:avLst/>
              <a:gdLst/>
              <a:ahLst/>
              <a:cxnLst/>
              <a:rect l="l" t="t" r="r" b="b"/>
              <a:pathLst>
                <a:path w="10562" h="7428" extrusionOk="0">
                  <a:moveTo>
                    <a:pt x="1" y="0"/>
                  </a:moveTo>
                  <a:cubicBezTo>
                    <a:pt x="1" y="2631"/>
                    <a:pt x="96" y="5179"/>
                    <a:pt x="239" y="6679"/>
                  </a:cubicBezTo>
                  <a:cubicBezTo>
                    <a:pt x="513" y="6751"/>
                    <a:pt x="810" y="6799"/>
                    <a:pt x="1108" y="6858"/>
                  </a:cubicBezTo>
                  <a:cubicBezTo>
                    <a:pt x="2263" y="7037"/>
                    <a:pt x="3418" y="7168"/>
                    <a:pt x="4561" y="7263"/>
                  </a:cubicBezTo>
                  <a:cubicBezTo>
                    <a:pt x="4501" y="5203"/>
                    <a:pt x="4489" y="3655"/>
                    <a:pt x="4584" y="3643"/>
                  </a:cubicBezTo>
                  <a:cubicBezTo>
                    <a:pt x="4643" y="3630"/>
                    <a:pt x="4707" y="3622"/>
                    <a:pt x="4779" y="3622"/>
                  </a:cubicBezTo>
                  <a:cubicBezTo>
                    <a:pt x="4969" y="3622"/>
                    <a:pt x="5215" y="3682"/>
                    <a:pt x="5561" y="3881"/>
                  </a:cubicBezTo>
                  <a:cubicBezTo>
                    <a:pt x="5775" y="4001"/>
                    <a:pt x="6156" y="5477"/>
                    <a:pt x="6573" y="7382"/>
                  </a:cubicBezTo>
                  <a:cubicBezTo>
                    <a:pt x="7268" y="7408"/>
                    <a:pt x="7975" y="7427"/>
                    <a:pt x="8677" y="7427"/>
                  </a:cubicBezTo>
                  <a:cubicBezTo>
                    <a:pt x="8949" y="7427"/>
                    <a:pt x="9221" y="7424"/>
                    <a:pt x="9490" y="7418"/>
                  </a:cubicBezTo>
                  <a:lnTo>
                    <a:pt x="10561" y="7418"/>
                  </a:lnTo>
                  <a:cubicBezTo>
                    <a:pt x="10133" y="4298"/>
                    <a:pt x="9740" y="1500"/>
                    <a:pt x="9668" y="798"/>
                  </a:cubicBezTo>
                  <a:cubicBezTo>
                    <a:pt x="9657" y="631"/>
                    <a:pt x="9657" y="417"/>
                    <a:pt x="9657" y="119"/>
                  </a:cubicBezTo>
                  <a:cubicBezTo>
                    <a:pt x="8100" y="295"/>
                    <a:pt x="6527" y="367"/>
                    <a:pt x="4964" y="367"/>
                  </a:cubicBezTo>
                  <a:cubicBezTo>
                    <a:pt x="4627" y="367"/>
                    <a:pt x="4290" y="364"/>
                    <a:pt x="3953" y="357"/>
                  </a:cubicBezTo>
                  <a:cubicBezTo>
                    <a:pt x="2977" y="322"/>
                    <a:pt x="1989" y="262"/>
                    <a:pt x="1025" y="131"/>
                  </a:cubicBezTo>
                  <a:cubicBezTo>
                    <a:pt x="679" y="83"/>
                    <a:pt x="334" y="60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232;p63">
              <a:extLst>
                <a:ext uri="{FF2B5EF4-FFF2-40B4-BE49-F238E27FC236}">
                  <a16:creationId xmlns:a16="http://schemas.microsoft.com/office/drawing/2014/main" id="{4422CCE0-C26D-B0B3-6D91-F9AB373E2B0C}"/>
                </a:ext>
              </a:extLst>
            </p:cNvPr>
            <p:cNvSpPr/>
            <p:nvPr/>
          </p:nvSpPr>
          <p:spPr>
            <a:xfrm>
              <a:off x="6190980" y="4609240"/>
              <a:ext cx="209891" cy="344834"/>
            </a:xfrm>
            <a:custGeom>
              <a:avLst/>
              <a:gdLst/>
              <a:ahLst/>
              <a:cxnLst/>
              <a:rect l="l" t="t" r="r" b="b"/>
              <a:pathLst>
                <a:path w="4240" h="6966" extrusionOk="0">
                  <a:moveTo>
                    <a:pt x="1" y="1"/>
                  </a:moveTo>
                  <a:lnTo>
                    <a:pt x="1" y="1"/>
                  </a:lnTo>
                  <a:cubicBezTo>
                    <a:pt x="36" y="191"/>
                    <a:pt x="48" y="382"/>
                    <a:pt x="72" y="584"/>
                  </a:cubicBezTo>
                  <a:cubicBezTo>
                    <a:pt x="72" y="620"/>
                    <a:pt x="96" y="655"/>
                    <a:pt x="96" y="703"/>
                  </a:cubicBezTo>
                  <a:cubicBezTo>
                    <a:pt x="108" y="858"/>
                    <a:pt x="132" y="1036"/>
                    <a:pt x="155" y="1215"/>
                  </a:cubicBezTo>
                  <a:cubicBezTo>
                    <a:pt x="167" y="1322"/>
                    <a:pt x="179" y="1441"/>
                    <a:pt x="191" y="1548"/>
                  </a:cubicBezTo>
                  <a:cubicBezTo>
                    <a:pt x="513" y="4251"/>
                    <a:pt x="787" y="6966"/>
                    <a:pt x="787" y="6966"/>
                  </a:cubicBezTo>
                  <a:lnTo>
                    <a:pt x="4239" y="6966"/>
                  </a:lnTo>
                  <a:cubicBezTo>
                    <a:pt x="4227" y="5978"/>
                    <a:pt x="4168" y="3989"/>
                    <a:pt x="4085" y="1858"/>
                  </a:cubicBezTo>
                  <a:cubicBezTo>
                    <a:pt x="4085" y="1739"/>
                    <a:pt x="4061" y="1632"/>
                    <a:pt x="4061" y="1513"/>
                  </a:cubicBezTo>
                  <a:cubicBezTo>
                    <a:pt x="4061" y="1334"/>
                    <a:pt x="4049" y="1144"/>
                    <a:pt x="4049" y="953"/>
                  </a:cubicBezTo>
                  <a:lnTo>
                    <a:pt x="4049" y="822"/>
                  </a:lnTo>
                  <a:cubicBezTo>
                    <a:pt x="4049" y="679"/>
                    <a:pt x="4037" y="548"/>
                    <a:pt x="4037" y="417"/>
                  </a:cubicBezTo>
                  <a:cubicBezTo>
                    <a:pt x="3156" y="382"/>
                    <a:pt x="2275" y="310"/>
                    <a:pt x="1406" y="203"/>
                  </a:cubicBezTo>
                  <a:cubicBezTo>
                    <a:pt x="941" y="143"/>
                    <a:pt x="465" y="72"/>
                    <a:pt x="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233;p63">
              <a:extLst>
                <a:ext uri="{FF2B5EF4-FFF2-40B4-BE49-F238E27FC236}">
                  <a16:creationId xmlns:a16="http://schemas.microsoft.com/office/drawing/2014/main" id="{26082B70-6632-E921-8CD6-9CB128B0251D}"/>
                </a:ext>
              </a:extLst>
            </p:cNvPr>
            <p:cNvSpPr/>
            <p:nvPr/>
          </p:nvSpPr>
          <p:spPr>
            <a:xfrm>
              <a:off x="6194545" y="4636962"/>
              <a:ext cx="197465" cy="20346"/>
            </a:xfrm>
            <a:custGeom>
              <a:avLst/>
              <a:gdLst/>
              <a:ahLst/>
              <a:cxnLst/>
              <a:rect l="l" t="t" r="r" b="b"/>
              <a:pathLst>
                <a:path w="3989" h="411" extrusionOk="0">
                  <a:moveTo>
                    <a:pt x="0" y="0"/>
                  </a:moveTo>
                  <a:cubicBezTo>
                    <a:pt x="0" y="48"/>
                    <a:pt x="24" y="84"/>
                    <a:pt x="24" y="119"/>
                  </a:cubicBezTo>
                  <a:cubicBezTo>
                    <a:pt x="1061" y="311"/>
                    <a:pt x="2128" y="410"/>
                    <a:pt x="3196" y="410"/>
                  </a:cubicBezTo>
                  <a:cubicBezTo>
                    <a:pt x="3452" y="410"/>
                    <a:pt x="3709" y="405"/>
                    <a:pt x="3965" y="393"/>
                  </a:cubicBezTo>
                  <a:lnTo>
                    <a:pt x="3989" y="393"/>
                  </a:lnTo>
                  <a:cubicBezTo>
                    <a:pt x="3989" y="345"/>
                    <a:pt x="3989" y="298"/>
                    <a:pt x="3977" y="238"/>
                  </a:cubicBezTo>
                  <a:cubicBezTo>
                    <a:pt x="3620" y="274"/>
                    <a:pt x="3251" y="274"/>
                    <a:pt x="2893" y="274"/>
                  </a:cubicBezTo>
                  <a:cubicBezTo>
                    <a:pt x="2072" y="274"/>
                    <a:pt x="1262" y="203"/>
                    <a:pt x="441" y="84"/>
                  </a:cubicBezTo>
                  <a:cubicBezTo>
                    <a:pt x="298" y="48"/>
                    <a:pt x="155" y="36"/>
                    <a:pt x="0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234;p63">
              <a:extLst>
                <a:ext uri="{FF2B5EF4-FFF2-40B4-BE49-F238E27FC236}">
                  <a16:creationId xmlns:a16="http://schemas.microsoft.com/office/drawing/2014/main" id="{14E0B9AD-BA57-097C-8411-3E1D27E954C8}"/>
                </a:ext>
              </a:extLst>
            </p:cNvPr>
            <p:cNvSpPr/>
            <p:nvPr/>
          </p:nvSpPr>
          <p:spPr>
            <a:xfrm>
              <a:off x="6198653" y="4669387"/>
              <a:ext cx="195139" cy="32622"/>
            </a:xfrm>
            <a:custGeom>
              <a:avLst/>
              <a:gdLst/>
              <a:ahLst/>
              <a:cxnLst/>
              <a:rect l="l" t="t" r="r" b="b"/>
              <a:pathLst>
                <a:path w="3942" h="659" extrusionOk="0">
                  <a:moveTo>
                    <a:pt x="0" y="0"/>
                  </a:moveTo>
                  <a:cubicBezTo>
                    <a:pt x="12" y="107"/>
                    <a:pt x="24" y="226"/>
                    <a:pt x="36" y="333"/>
                  </a:cubicBezTo>
                  <a:cubicBezTo>
                    <a:pt x="1081" y="548"/>
                    <a:pt x="2150" y="659"/>
                    <a:pt x="3210" y="659"/>
                  </a:cubicBezTo>
                  <a:cubicBezTo>
                    <a:pt x="3443" y="659"/>
                    <a:pt x="3675" y="654"/>
                    <a:pt x="3906" y="643"/>
                  </a:cubicBezTo>
                  <a:lnTo>
                    <a:pt x="3941" y="643"/>
                  </a:lnTo>
                  <a:cubicBezTo>
                    <a:pt x="3941" y="536"/>
                    <a:pt x="3930" y="417"/>
                    <a:pt x="3930" y="298"/>
                  </a:cubicBezTo>
                  <a:cubicBezTo>
                    <a:pt x="3633" y="315"/>
                    <a:pt x="3330" y="326"/>
                    <a:pt x="3031" y="326"/>
                  </a:cubicBezTo>
                  <a:cubicBezTo>
                    <a:pt x="2921" y="326"/>
                    <a:pt x="2812" y="325"/>
                    <a:pt x="2703" y="322"/>
                  </a:cubicBezTo>
                  <a:cubicBezTo>
                    <a:pt x="1810" y="286"/>
                    <a:pt x="905" y="179"/>
                    <a:pt x="24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235;p63">
              <a:extLst>
                <a:ext uri="{FF2B5EF4-FFF2-40B4-BE49-F238E27FC236}">
                  <a16:creationId xmlns:a16="http://schemas.microsoft.com/office/drawing/2014/main" id="{C20AF350-CEAA-46E0-B20A-DD0067D2D5F3}"/>
                </a:ext>
              </a:extLst>
            </p:cNvPr>
            <p:cNvSpPr/>
            <p:nvPr/>
          </p:nvSpPr>
          <p:spPr>
            <a:xfrm>
              <a:off x="6515773" y="4632804"/>
              <a:ext cx="228108" cy="321271"/>
            </a:xfrm>
            <a:custGeom>
              <a:avLst/>
              <a:gdLst/>
              <a:ahLst/>
              <a:cxnLst/>
              <a:rect l="l" t="t" r="r" b="b"/>
              <a:pathLst>
                <a:path w="4608" h="6490" extrusionOk="0">
                  <a:moveTo>
                    <a:pt x="0" y="1"/>
                  </a:moveTo>
                  <a:cubicBezTo>
                    <a:pt x="36" y="132"/>
                    <a:pt x="48" y="263"/>
                    <a:pt x="83" y="382"/>
                  </a:cubicBezTo>
                  <a:cubicBezTo>
                    <a:pt x="83" y="429"/>
                    <a:pt x="95" y="465"/>
                    <a:pt x="95" y="501"/>
                  </a:cubicBezTo>
                  <a:cubicBezTo>
                    <a:pt x="119" y="703"/>
                    <a:pt x="167" y="882"/>
                    <a:pt x="202" y="1061"/>
                  </a:cubicBezTo>
                  <a:cubicBezTo>
                    <a:pt x="214" y="1180"/>
                    <a:pt x="238" y="1275"/>
                    <a:pt x="262" y="1394"/>
                  </a:cubicBezTo>
                  <a:cubicBezTo>
                    <a:pt x="762" y="4109"/>
                    <a:pt x="1179" y="6490"/>
                    <a:pt x="1179" y="6490"/>
                  </a:cubicBezTo>
                  <a:lnTo>
                    <a:pt x="4608" y="6490"/>
                  </a:lnTo>
                  <a:cubicBezTo>
                    <a:pt x="4501" y="5430"/>
                    <a:pt x="4262" y="3597"/>
                    <a:pt x="4001" y="1549"/>
                  </a:cubicBezTo>
                  <a:cubicBezTo>
                    <a:pt x="3977" y="1430"/>
                    <a:pt x="3965" y="1322"/>
                    <a:pt x="3953" y="1203"/>
                  </a:cubicBezTo>
                  <a:cubicBezTo>
                    <a:pt x="3917" y="1013"/>
                    <a:pt x="3905" y="834"/>
                    <a:pt x="3870" y="644"/>
                  </a:cubicBezTo>
                  <a:cubicBezTo>
                    <a:pt x="3870" y="596"/>
                    <a:pt x="3858" y="549"/>
                    <a:pt x="3858" y="501"/>
                  </a:cubicBezTo>
                  <a:cubicBezTo>
                    <a:pt x="3834" y="370"/>
                    <a:pt x="3810" y="239"/>
                    <a:pt x="3798" y="108"/>
                  </a:cubicBezTo>
                  <a:cubicBezTo>
                    <a:pt x="3215" y="72"/>
                    <a:pt x="2655" y="48"/>
                    <a:pt x="2072" y="25"/>
                  </a:cubicBezTo>
                  <a:cubicBezTo>
                    <a:pt x="1393" y="1"/>
                    <a:pt x="691" y="1"/>
                    <a:pt x="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6236;p63">
              <a:extLst>
                <a:ext uri="{FF2B5EF4-FFF2-40B4-BE49-F238E27FC236}">
                  <a16:creationId xmlns:a16="http://schemas.microsoft.com/office/drawing/2014/main" id="{BAA752D8-49EA-0603-E4B6-67132A6DC4A5}"/>
                </a:ext>
              </a:extLst>
            </p:cNvPr>
            <p:cNvSpPr/>
            <p:nvPr/>
          </p:nvSpPr>
          <p:spPr>
            <a:xfrm>
              <a:off x="6519882" y="4651665"/>
              <a:ext cx="186872" cy="14752"/>
            </a:xfrm>
            <a:custGeom>
              <a:avLst/>
              <a:gdLst/>
              <a:ahLst/>
              <a:cxnLst/>
              <a:rect l="l" t="t" r="r" b="b"/>
              <a:pathLst>
                <a:path w="3775" h="298" extrusionOk="0">
                  <a:moveTo>
                    <a:pt x="0" y="1"/>
                  </a:moveTo>
                  <a:cubicBezTo>
                    <a:pt x="0" y="48"/>
                    <a:pt x="12" y="84"/>
                    <a:pt x="12" y="120"/>
                  </a:cubicBezTo>
                  <a:cubicBezTo>
                    <a:pt x="933" y="235"/>
                    <a:pt x="1860" y="297"/>
                    <a:pt x="2779" y="297"/>
                  </a:cubicBezTo>
                  <a:cubicBezTo>
                    <a:pt x="3096" y="297"/>
                    <a:pt x="3412" y="290"/>
                    <a:pt x="3727" y="275"/>
                  </a:cubicBezTo>
                  <a:lnTo>
                    <a:pt x="3775" y="275"/>
                  </a:lnTo>
                  <a:cubicBezTo>
                    <a:pt x="3775" y="227"/>
                    <a:pt x="3763" y="179"/>
                    <a:pt x="3775" y="120"/>
                  </a:cubicBezTo>
                  <a:lnTo>
                    <a:pt x="3775" y="120"/>
                  </a:lnTo>
                  <a:cubicBezTo>
                    <a:pt x="3346" y="156"/>
                    <a:pt x="2929" y="156"/>
                    <a:pt x="2513" y="156"/>
                  </a:cubicBezTo>
                  <a:cubicBezTo>
                    <a:pt x="1667" y="156"/>
                    <a:pt x="834" y="96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6237;p63">
              <a:extLst>
                <a:ext uri="{FF2B5EF4-FFF2-40B4-BE49-F238E27FC236}">
                  <a16:creationId xmlns:a16="http://schemas.microsoft.com/office/drawing/2014/main" id="{157CD096-D4FA-5856-FF0E-48FEE84B1D1E}"/>
                </a:ext>
              </a:extLst>
            </p:cNvPr>
            <p:cNvSpPr/>
            <p:nvPr/>
          </p:nvSpPr>
          <p:spPr>
            <a:xfrm>
              <a:off x="6526367" y="4684090"/>
              <a:ext cx="186872" cy="26781"/>
            </a:xfrm>
            <a:custGeom>
              <a:avLst/>
              <a:gdLst/>
              <a:ahLst/>
              <a:cxnLst/>
              <a:rect l="l" t="t" r="r" b="b"/>
              <a:pathLst>
                <a:path w="3775" h="541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120"/>
                    <a:pt x="48" y="227"/>
                    <a:pt x="60" y="346"/>
                  </a:cubicBezTo>
                  <a:cubicBezTo>
                    <a:pt x="977" y="476"/>
                    <a:pt x="1908" y="540"/>
                    <a:pt x="2837" y="540"/>
                  </a:cubicBezTo>
                  <a:cubicBezTo>
                    <a:pt x="3102" y="540"/>
                    <a:pt x="3367" y="535"/>
                    <a:pt x="3632" y="525"/>
                  </a:cubicBezTo>
                  <a:lnTo>
                    <a:pt x="3775" y="525"/>
                  </a:lnTo>
                  <a:cubicBezTo>
                    <a:pt x="3763" y="406"/>
                    <a:pt x="3739" y="286"/>
                    <a:pt x="3751" y="167"/>
                  </a:cubicBezTo>
                  <a:lnTo>
                    <a:pt x="3751" y="167"/>
                  </a:lnTo>
                  <a:cubicBezTo>
                    <a:pt x="3398" y="176"/>
                    <a:pt x="3056" y="189"/>
                    <a:pt x="2717" y="189"/>
                  </a:cubicBezTo>
                  <a:cubicBezTo>
                    <a:pt x="2565" y="189"/>
                    <a:pt x="2414" y="187"/>
                    <a:pt x="2263" y="179"/>
                  </a:cubicBezTo>
                  <a:cubicBezTo>
                    <a:pt x="1501" y="167"/>
                    <a:pt x="739" y="108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6238;p63">
              <a:extLst>
                <a:ext uri="{FF2B5EF4-FFF2-40B4-BE49-F238E27FC236}">
                  <a16:creationId xmlns:a16="http://schemas.microsoft.com/office/drawing/2014/main" id="{311F8881-0FF4-EB96-4525-105A9B7DCD6A}"/>
                </a:ext>
              </a:extLst>
            </p:cNvPr>
            <p:cNvSpPr/>
            <p:nvPr/>
          </p:nvSpPr>
          <p:spPr>
            <a:xfrm>
              <a:off x="6129101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27" y="73"/>
                  </a:cubicBezTo>
                  <a:cubicBezTo>
                    <a:pt x="5627" y="39"/>
                    <a:pt x="3995" y="0"/>
                    <a:pt x="29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6239;p63">
              <a:extLst>
                <a:ext uri="{FF2B5EF4-FFF2-40B4-BE49-F238E27FC236}">
                  <a16:creationId xmlns:a16="http://schemas.microsoft.com/office/drawing/2014/main" id="{D0A7EF85-1CF3-5933-27BB-EA6FB99B5C67}"/>
                </a:ext>
              </a:extLst>
            </p:cNvPr>
            <p:cNvSpPr/>
            <p:nvPr/>
          </p:nvSpPr>
          <p:spPr>
            <a:xfrm>
              <a:off x="6129101" y="4963487"/>
              <a:ext cx="117915" cy="76679"/>
            </a:xfrm>
            <a:custGeom>
              <a:avLst/>
              <a:gdLst/>
              <a:ahLst/>
              <a:cxnLst/>
              <a:rect l="l" t="t" r="r" b="b"/>
              <a:pathLst>
                <a:path w="2382" h="1549" extrusionOk="0">
                  <a:moveTo>
                    <a:pt x="1417" y="0"/>
                  </a:moveTo>
                  <a:cubicBezTo>
                    <a:pt x="1298" y="72"/>
                    <a:pt x="1167" y="155"/>
                    <a:pt x="1013" y="250"/>
                  </a:cubicBezTo>
                  <a:cubicBezTo>
                    <a:pt x="465" y="607"/>
                    <a:pt x="179" y="953"/>
                    <a:pt x="60" y="1191"/>
                  </a:cubicBezTo>
                  <a:cubicBezTo>
                    <a:pt x="1" y="1310"/>
                    <a:pt x="96" y="1441"/>
                    <a:pt x="227" y="1453"/>
                  </a:cubicBezTo>
                  <a:cubicBezTo>
                    <a:pt x="632" y="1477"/>
                    <a:pt x="1465" y="1512"/>
                    <a:pt x="2382" y="1548"/>
                  </a:cubicBezTo>
                  <a:cubicBezTo>
                    <a:pt x="2322" y="1405"/>
                    <a:pt x="2251" y="1286"/>
                    <a:pt x="2191" y="1143"/>
                  </a:cubicBezTo>
                  <a:cubicBezTo>
                    <a:pt x="1977" y="727"/>
                    <a:pt x="1715" y="357"/>
                    <a:pt x="14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6240;p63">
              <a:extLst>
                <a:ext uri="{FF2B5EF4-FFF2-40B4-BE49-F238E27FC236}">
                  <a16:creationId xmlns:a16="http://schemas.microsoft.com/office/drawing/2014/main" id="{A10C6D59-1AB0-CCD2-C7DA-FB1F96259C9B}"/>
                </a:ext>
              </a:extLst>
            </p:cNvPr>
            <p:cNvSpPr/>
            <p:nvPr/>
          </p:nvSpPr>
          <p:spPr>
            <a:xfrm>
              <a:off x="6474487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39" y="73"/>
                  </a:cubicBezTo>
                  <a:cubicBezTo>
                    <a:pt x="5631" y="39"/>
                    <a:pt x="3997" y="0"/>
                    <a:pt x="29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6241;p63">
              <a:extLst>
                <a:ext uri="{FF2B5EF4-FFF2-40B4-BE49-F238E27FC236}">
                  <a16:creationId xmlns:a16="http://schemas.microsoft.com/office/drawing/2014/main" id="{084E8468-5B7F-7804-1176-9E6522AD9110}"/>
                </a:ext>
              </a:extLst>
            </p:cNvPr>
            <p:cNvSpPr/>
            <p:nvPr/>
          </p:nvSpPr>
          <p:spPr>
            <a:xfrm>
              <a:off x="6474487" y="4962299"/>
              <a:ext cx="120885" cy="77867"/>
            </a:xfrm>
            <a:custGeom>
              <a:avLst/>
              <a:gdLst/>
              <a:ahLst/>
              <a:cxnLst/>
              <a:rect l="l" t="t" r="r" b="b"/>
              <a:pathLst>
                <a:path w="2442" h="1573" extrusionOk="0">
                  <a:moveTo>
                    <a:pt x="1477" y="0"/>
                  </a:moveTo>
                  <a:cubicBezTo>
                    <a:pt x="1346" y="72"/>
                    <a:pt x="1191" y="155"/>
                    <a:pt x="1013" y="274"/>
                  </a:cubicBezTo>
                  <a:cubicBezTo>
                    <a:pt x="465" y="631"/>
                    <a:pt x="179" y="977"/>
                    <a:pt x="60" y="1215"/>
                  </a:cubicBezTo>
                  <a:cubicBezTo>
                    <a:pt x="1" y="1334"/>
                    <a:pt x="96" y="1465"/>
                    <a:pt x="227" y="1477"/>
                  </a:cubicBezTo>
                  <a:cubicBezTo>
                    <a:pt x="644" y="1501"/>
                    <a:pt x="1513" y="1536"/>
                    <a:pt x="2441" y="1572"/>
                  </a:cubicBezTo>
                  <a:cubicBezTo>
                    <a:pt x="2406" y="1465"/>
                    <a:pt x="2358" y="1382"/>
                    <a:pt x="2310" y="1274"/>
                  </a:cubicBezTo>
                  <a:cubicBezTo>
                    <a:pt x="2084" y="810"/>
                    <a:pt x="1787" y="393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6242;p63">
              <a:extLst>
                <a:ext uri="{FF2B5EF4-FFF2-40B4-BE49-F238E27FC236}">
                  <a16:creationId xmlns:a16="http://schemas.microsoft.com/office/drawing/2014/main" id="{E6A6425B-BBAE-4415-A868-BDB303F8BC48}"/>
                </a:ext>
              </a:extLst>
            </p:cNvPr>
            <p:cNvSpPr/>
            <p:nvPr/>
          </p:nvSpPr>
          <p:spPr>
            <a:xfrm>
              <a:off x="5882128" y="3439769"/>
              <a:ext cx="201030" cy="285431"/>
            </a:xfrm>
            <a:custGeom>
              <a:avLst/>
              <a:gdLst/>
              <a:ahLst/>
              <a:cxnLst/>
              <a:rect l="l" t="t" r="r" b="b"/>
              <a:pathLst>
                <a:path w="4061" h="5766" extrusionOk="0">
                  <a:moveTo>
                    <a:pt x="1438" y="1"/>
                  </a:moveTo>
                  <a:cubicBezTo>
                    <a:pt x="1431" y="1"/>
                    <a:pt x="1424" y="1"/>
                    <a:pt x="1418" y="3"/>
                  </a:cubicBezTo>
                  <a:cubicBezTo>
                    <a:pt x="1084" y="74"/>
                    <a:pt x="1632" y="1955"/>
                    <a:pt x="1632" y="1955"/>
                  </a:cubicBezTo>
                  <a:cubicBezTo>
                    <a:pt x="1632" y="1955"/>
                    <a:pt x="834" y="592"/>
                    <a:pt x="564" y="592"/>
                  </a:cubicBezTo>
                  <a:cubicBezTo>
                    <a:pt x="554" y="592"/>
                    <a:pt x="545" y="594"/>
                    <a:pt x="537" y="598"/>
                  </a:cubicBezTo>
                  <a:cubicBezTo>
                    <a:pt x="298" y="717"/>
                    <a:pt x="989" y="2396"/>
                    <a:pt x="989" y="2396"/>
                  </a:cubicBezTo>
                  <a:cubicBezTo>
                    <a:pt x="989" y="2396"/>
                    <a:pt x="390" y="1557"/>
                    <a:pt x="192" y="1557"/>
                  </a:cubicBezTo>
                  <a:cubicBezTo>
                    <a:pt x="183" y="1557"/>
                    <a:pt x="175" y="1559"/>
                    <a:pt x="168" y="1562"/>
                  </a:cubicBezTo>
                  <a:cubicBezTo>
                    <a:pt x="1" y="1658"/>
                    <a:pt x="810" y="3134"/>
                    <a:pt x="1049" y="3729"/>
                  </a:cubicBezTo>
                  <a:cubicBezTo>
                    <a:pt x="1286" y="4324"/>
                    <a:pt x="1702" y="5762"/>
                    <a:pt x="1692" y="5765"/>
                  </a:cubicBezTo>
                  <a:lnTo>
                    <a:pt x="1692" y="5765"/>
                  </a:lnTo>
                  <a:lnTo>
                    <a:pt x="3858" y="5396"/>
                  </a:lnTo>
                  <a:cubicBezTo>
                    <a:pt x="3858" y="5396"/>
                    <a:pt x="3632" y="4396"/>
                    <a:pt x="3632" y="3944"/>
                  </a:cubicBezTo>
                  <a:cubicBezTo>
                    <a:pt x="3632" y="3503"/>
                    <a:pt x="4061" y="1312"/>
                    <a:pt x="3787" y="1253"/>
                  </a:cubicBezTo>
                  <a:cubicBezTo>
                    <a:pt x="3779" y="1251"/>
                    <a:pt x="3772" y="1250"/>
                    <a:pt x="3764" y="1250"/>
                  </a:cubicBezTo>
                  <a:cubicBezTo>
                    <a:pt x="3486" y="1250"/>
                    <a:pt x="3216" y="2265"/>
                    <a:pt x="3216" y="2265"/>
                  </a:cubicBezTo>
                  <a:cubicBezTo>
                    <a:pt x="3216" y="2265"/>
                    <a:pt x="2721" y="276"/>
                    <a:pt x="2411" y="276"/>
                  </a:cubicBezTo>
                  <a:cubicBezTo>
                    <a:pt x="2410" y="276"/>
                    <a:pt x="2408" y="276"/>
                    <a:pt x="2406" y="277"/>
                  </a:cubicBezTo>
                  <a:cubicBezTo>
                    <a:pt x="2084" y="277"/>
                    <a:pt x="2299" y="1777"/>
                    <a:pt x="2299" y="1777"/>
                  </a:cubicBezTo>
                  <a:cubicBezTo>
                    <a:pt x="2299" y="1777"/>
                    <a:pt x="1795" y="1"/>
                    <a:pt x="1438" y="1"/>
                  </a:cubicBezTo>
                  <a:close/>
                  <a:moveTo>
                    <a:pt x="1692" y="5765"/>
                  </a:moveTo>
                  <a:lnTo>
                    <a:pt x="1692" y="5765"/>
                  </a:lnTo>
                  <a:cubicBezTo>
                    <a:pt x="1692" y="5765"/>
                    <a:pt x="1692" y="5765"/>
                    <a:pt x="1692" y="5765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6243;p63">
              <a:extLst>
                <a:ext uri="{FF2B5EF4-FFF2-40B4-BE49-F238E27FC236}">
                  <a16:creationId xmlns:a16="http://schemas.microsoft.com/office/drawing/2014/main" id="{6AF3DBC4-1F01-35A6-854A-43BACACD5517}"/>
                </a:ext>
              </a:extLst>
            </p:cNvPr>
            <p:cNvSpPr/>
            <p:nvPr/>
          </p:nvSpPr>
          <p:spPr>
            <a:xfrm>
              <a:off x="6053064" y="3634516"/>
              <a:ext cx="235236" cy="370823"/>
            </a:xfrm>
            <a:custGeom>
              <a:avLst/>
              <a:gdLst/>
              <a:ahLst/>
              <a:cxnLst/>
              <a:rect l="l" t="t" r="r" b="b"/>
              <a:pathLst>
                <a:path w="4752" h="7491" extrusionOk="0">
                  <a:moveTo>
                    <a:pt x="3833" y="1"/>
                  </a:moveTo>
                  <a:cubicBezTo>
                    <a:pt x="3658" y="1"/>
                    <a:pt x="3471" y="42"/>
                    <a:pt x="3299" y="105"/>
                  </a:cubicBezTo>
                  <a:cubicBezTo>
                    <a:pt x="2310" y="462"/>
                    <a:pt x="1751" y="1260"/>
                    <a:pt x="1287" y="2117"/>
                  </a:cubicBezTo>
                  <a:cubicBezTo>
                    <a:pt x="1144" y="2391"/>
                    <a:pt x="989" y="2677"/>
                    <a:pt x="870" y="2962"/>
                  </a:cubicBezTo>
                  <a:cubicBezTo>
                    <a:pt x="382" y="4093"/>
                    <a:pt x="1" y="5344"/>
                    <a:pt x="72" y="6534"/>
                  </a:cubicBezTo>
                  <a:cubicBezTo>
                    <a:pt x="84" y="6880"/>
                    <a:pt x="155" y="7249"/>
                    <a:pt x="453" y="7415"/>
                  </a:cubicBezTo>
                  <a:cubicBezTo>
                    <a:pt x="550" y="7468"/>
                    <a:pt x="656" y="7490"/>
                    <a:pt x="766" y="7490"/>
                  </a:cubicBezTo>
                  <a:cubicBezTo>
                    <a:pt x="929" y="7490"/>
                    <a:pt x="1100" y="7443"/>
                    <a:pt x="1263" y="7380"/>
                  </a:cubicBezTo>
                  <a:cubicBezTo>
                    <a:pt x="1882" y="7106"/>
                    <a:pt x="2334" y="6558"/>
                    <a:pt x="2703" y="6022"/>
                  </a:cubicBezTo>
                  <a:cubicBezTo>
                    <a:pt x="3120" y="5427"/>
                    <a:pt x="3477" y="4784"/>
                    <a:pt x="3799" y="4129"/>
                  </a:cubicBezTo>
                  <a:cubicBezTo>
                    <a:pt x="4335" y="3081"/>
                    <a:pt x="4751" y="1915"/>
                    <a:pt x="4608" y="807"/>
                  </a:cubicBezTo>
                  <a:cubicBezTo>
                    <a:pt x="4573" y="569"/>
                    <a:pt x="4501" y="307"/>
                    <a:pt x="4323" y="164"/>
                  </a:cubicBezTo>
                  <a:cubicBezTo>
                    <a:pt x="4193" y="47"/>
                    <a:pt x="4020" y="1"/>
                    <a:pt x="3833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6244;p63">
              <a:extLst>
                <a:ext uri="{FF2B5EF4-FFF2-40B4-BE49-F238E27FC236}">
                  <a16:creationId xmlns:a16="http://schemas.microsoft.com/office/drawing/2014/main" id="{A47775A2-716D-2021-80F2-BD612A1D0196}"/>
                </a:ext>
              </a:extLst>
            </p:cNvPr>
            <p:cNvSpPr/>
            <p:nvPr/>
          </p:nvSpPr>
          <p:spPr>
            <a:xfrm>
              <a:off x="6076627" y="3634516"/>
              <a:ext cx="211079" cy="282808"/>
            </a:xfrm>
            <a:custGeom>
              <a:avLst/>
              <a:gdLst/>
              <a:ahLst/>
              <a:cxnLst/>
              <a:rect l="l" t="t" r="r" b="b"/>
              <a:pathLst>
                <a:path w="4264" h="5713" extrusionOk="0">
                  <a:moveTo>
                    <a:pt x="3357" y="1"/>
                  </a:moveTo>
                  <a:cubicBezTo>
                    <a:pt x="3182" y="1"/>
                    <a:pt x="2995" y="42"/>
                    <a:pt x="2823" y="105"/>
                  </a:cubicBezTo>
                  <a:cubicBezTo>
                    <a:pt x="1834" y="462"/>
                    <a:pt x="1275" y="1260"/>
                    <a:pt x="811" y="2117"/>
                  </a:cubicBezTo>
                  <a:cubicBezTo>
                    <a:pt x="656" y="2391"/>
                    <a:pt x="525" y="2677"/>
                    <a:pt x="394" y="2962"/>
                  </a:cubicBezTo>
                  <a:cubicBezTo>
                    <a:pt x="334" y="3105"/>
                    <a:pt x="275" y="3248"/>
                    <a:pt x="215" y="3391"/>
                  </a:cubicBezTo>
                  <a:cubicBezTo>
                    <a:pt x="203" y="3427"/>
                    <a:pt x="203" y="3439"/>
                    <a:pt x="179" y="3462"/>
                  </a:cubicBezTo>
                  <a:cubicBezTo>
                    <a:pt x="120" y="3641"/>
                    <a:pt x="60" y="3808"/>
                    <a:pt x="1" y="3986"/>
                  </a:cubicBezTo>
                  <a:cubicBezTo>
                    <a:pt x="465" y="4343"/>
                    <a:pt x="918" y="4713"/>
                    <a:pt x="1394" y="5058"/>
                  </a:cubicBezTo>
                  <a:cubicBezTo>
                    <a:pt x="1727" y="5296"/>
                    <a:pt x="2073" y="5510"/>
                    <a:pt x="2430" y="5713"/>
                  </a:cubicBezTo>
                  <a:cubicBezTo>
                    <a:pt x="2561" y="5522"/>
                    <a:pt x="2680" y="5308"/>
                    <a:pt x="2799" y="5105"/>
                  </a:cubicBezTo>
                  <a:cubicBezTo>
                    <a:pt x="2823" y="5070"/>
                    <a:pt x="2835" y="5058"/>
                    <a:pt x="2846" y="5034"/>
                  </a:cubicBezTo>
                  <a:cubicBezTo>
                    <a:pt x="3013" y="4736"/>
                    <a:pt x="3180" y="4439"/>
                    <a:pt x="3323" y="4141"/>
                  </a:cubicBezTo>
                  <a:cubicBezTo>
                    <a:pt x="3847" y="3070"/>
                    <a:pt x="4263" y="1903"/>
                    <a:pt x="4132" y="807"/>
                  </a:cubicBezTo>
                  <a:cubicBezTo>
                    <a:pt x="4097" y="569"/>
                    <a:pt x="4025" y="307"/>
                    <a:pt x="3847" y="164"/>
                  </a:cubicBezTo>
                  <a:cubicBezTo>
                    <a:pt x="3717" y="47"/>
                    <a:pt x="3544" y="1"/>
                    <a:pt x="335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6245;p63">
              <a:extLst>
                <a:ext uri="{FF2B5EF4-FFF2-40B4-BE49-F238E27FC236}">
                  <a16:creationId xmlns:a16="http://schemas.microsoft.com/office/drawing/2014/main" id="{66CAACC0-2CE8-336A-CF0E-CABC7A8C6D88}"/>
                </a:ext>
              </a:extLst>
            </p:cNvPr>
            <p:cNvSpPr/>
            <p:nvPr/>
          </p:nvSpPr>
          <p:spPr>
            <a:xfrm>
              <a:off x="6085488" y="3802333"/>
              <a:ext cx="132073" cy="84946"/>
            </a:xfrm>
            <a:custGeom>
              <a:avLst/>
              <a:gdLst/>
              <a:ahLst/>
              <a:cxnLst/>
              <a:rect l="l" t="t" r="r" b="b"/>
              <a:pathLst>
                <a:path w="2668" h="1716" extrusionOk="0">
                  <a:moveTo>
                    <a:pt x="36" y="1"/>
                  </a:moveTo>
                  <a:cubicBezTo>
                    <a:pt x="24" y="37"/>
                    <a:pt x="24" y="49"/>
                    <a:pt x="0" y="72"/>
                  </a:cubicBezTo>
                  <a:cubicBezTo>
                    <a:pt x="417" y="394"/>
                    <a:pt x="858" y="668"/>
                    <a:pt x="1298" y="953"/>
                  </a:cubicBezTo>
                  <a:cubicBezTo>
                    <a:pt x="1608" y="1144"/>
                    <a:pt x="1929" y="1323"/>
                    <a:pt x="2239" y="1501"/>
                  </a:cubicBezTo>
                  <a:cubicBezTo>
                    <a:pt x="2370" y="1585"/>
                    <a:pt x="2489" y="1644"/>
                    <a:pt x="2620" y="1715"/>
                  </a:cubicBezTo>
                  <a:cubicBezTo>
                    <a:pt x="2644" y="1680"/>
                    <a:pt x="2656" y="1668"/>
                    <a:pt x="2667" y="1644"/>
                  </a:cubicBezTo>
                  <a:cubicBezTo>
                    <a:pt x="2525" y="1561"/>
                    <a:pt x="2382" y="1489"/>
                    <a:pt x="2251" y="1430"/>
                  </a:cubicBezTo>
                  <a:cubicBezTo>
                    <a:pt x="1941" y="1251"/>
                    <a:pt x="1644" y="1073"/>
                    <a:pt x="1346" y="894"/>
                  </a:cubicBezTo>
                  <a:cubicBezTo>
                    <a:pt x="893" y="608"/>
                    <a:pt x="465" y="31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6246;p63">
              <a:extLst>
                <a:ext uri="{FF2B5EF4-FFF2-40B4-BE49-F238E27FC236}">
                  <a16:creationId xmlns:a16="http://schemas.microsoft.com/office/drawing/2014/main" id="{988FE383-DD89-0F0A-57EE-CDCF1381B7D7}"/>
                </a:ext>
              </a:extLst>
            </p:cNvPr>
            <p:cNvSpPr/>
            <p:nvPr/>
          </p:nvSpPr>
          <p:spPr>
            <a:xfrm>
              <a:off x="5946978" y="3639071"/>
              <a:ext cx="255235" cy="372209"/>
            </a:xfrm>
            <a:custGeom>
              <a:avLst/>
              <a:gdLst/>
              <a:ahLst/>
              <a:cxnLst/>
              <a:rect l="l" t="t" r="r" b="b"/>
              <a:pathLst>
                <a:path w="5156" h="7519" extrusionOk="0">
                  <a:moveTo>
                    <a:pt x="2298" y="1"/>
                  </a:moveTo>
                  <a:lnTo>
                    <a:pt x="1" y="441"/>
                  </a:lnTo>
                  <a:cubicBezTo>
                    <a:pt x="346" y="2401"/>
                    <a:pt x="1139" y="7519"/>
                    <a:pt x="3004" y="7519"/>
                  </a:cubicBezTo>
                  <a:cubicBezTo>
                    <a:pt x="3065" y="7519"/>
                    <a:pt x="3128" y="7513"/>
                    <a:pt x="3191" y="7502"/>
                  </a:cubicBezTo>
                  <a:cubicBezTo>
                    <a:pt x="5156" y="7121"/>
                    <a:pt x="2298" y="1"/>
                    <a:pt x="229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6247;p63">
              <a:extLst>
                <a:ext uri="{FF2B5EF4-FFF2-40B4-BE49-F238E27FC236}">
                  <a16:creationId xmlns:a16="http://schemas.microsoft.com/office/drawing/2014/main" id="{15C93D5E-CB79-2EB3-B21E-728B0FECACD1}"/>
                </a:ext>
              </a:extLst>
            </p:cNvPr>
            <p:cNvSpPr/>
            <p:nvPr/>
          </p:nvSpPr>
          <p:spPr>
            <a:xfrm>
              <a:off x="6393747" y="2812114"/>
              <a:ext cx="729716" cy="1046978"/>
            </a:xfrm>
            <a:custGeom>
              <a:avLst/>
              <a:gdLst/>
              <a:ahLst/>
              <a:cxnLst/>
              <a:rect l="l" t="t" r="r" b="b"/>
              <a:pathLst>
                <a:path w="14741" h="21150" extrusionOk="0">
                  <a:moveTo>
                    <a:pt x="7436" y="1"/>
                  </a:moveTo>
                  <a:cubicBezTo>
                    <a:pt x="7291" y="1"/>
                    <a:pt x="7138" y="12"/>
                    <a:pt x="6978" y="37"/>
                  </a:cubicBezTo>
                  <a:cubicBezTo>
                    <a:pt x="6132" y="144"/>
                    <a:pt x="5132" y="513"/>
                    <a:pt x="4811" y="1371"/>
                  </a:cubicBezTo>
                  <a:cubicBezTo>
                    <a:pt x="4632" y="1847"/>
                    <a:pt x="4608" y="2371"/>
                    <a:pt x="4608" y="2895"/>
                  </a:cubicBezTo>
                  <a:cubicBezTo>
                    <a:pt x="4632" y="4681"/>
                    <a:pt x="4787" y="6467"/>
                    <a:pt x="4906" y="8253"/>
                  </a:cubicBezTo>
                  <a:cubicBezTo>
                    <a:pt x="4965" y="9122"/>
                    <a:pt x="5013" y="10015"/>
                    <a:pt x="4822" y="10884"/>
                  </a:cubicBezTo>
                  <a:cubicBezTo>
                    <a:pt x="4465" y="12420"/>
                    <a:pt x="3406" y="12967"/>
                    <a:pt x="2132" y="13682"/>
                  </a:cubicBezTo>
                  <a:cubicBezTo>
                    <a:pt x="1774" y="13872"/>
                    <a:pt x="1358" y="14110"/>
                    <a:pt x="1143" y="14468"/>
                  </a:cubicBezTo>
                  <a:cubicBezTo>
                    <a:pt x="953" y="14813"/>
                    <a:pt x="1012" y="15182"/>
                    <a:pt x="1203" y="15492"/>
                  </a:cubicBezTo>
                  <a:cubicBezTo>
                    <a:pt x="1429" y="15873"/>
                    <a:pt x="1774" y="16170"/>
                    <a:pt x="2096" y="16432"/>
                  </a:cubicBezTo>
                  <a:cubicBezTo>
                    <a:pt x="2191" y="16504"/>
                    <a:pt x="2275" y="16575"/>
                    <a:pt x="2370" y="16635"/>
                  </a:cubicBezTo>
                  <a:cubicBezTo>
                    <a:pt x="2394" y="16635"/>
                    <a:pt x="2429" y="16658"/>
                    <a:pt x="2441" y="16682"/>
                  </a:cubicBezTo>
                  <a:cubicBezTo>
                    <a:pt x="2172" y="16646"/>
                    <a:pt x="1896" y="16610"/>
                    <a:pt x="1623" y="16610"/>
                  </a:cubicBezTo>
                  <a:cubicBezTo>
                    <a:pt x="1268" y="16610"/>
                    <a:pt x="919" y="16671"/>
                    <a:pt x="596" y="16873"/>
                  </a:cubicBezTo>
                  <a:cubicBezTo>
                    <a:pt x="298" y="17075"/>
                    <a:pt x="84" y="17397"/>
                    <a:pt x="48" y="17754"/>
                  </a:cubicBezTo>
                  <a:cubicBezTo>
                    <a:pt x="0" y="18206"/>
                    <a:pt x="215" y="18682"/>
                    <a:pt x="512" y="19004"/>
                  </a:cubicBezTo>
                  <a:cubicBezTo>
                    <a:pt x="905" y="19432"/>
                    <a:pt x="1489" y="19718"/>
                    <a:pt x="2025" y="19933"/>
                  </a:cubicBezTo>
                  <a:cubicBezTo>
                    <a:pt x="2691" y="20183"/>
                    <a:pt x="3382" y="20325"/>
                    <a:pt x="4096" y="20445"/>
                  </a:cubicBezTo>
                  <a:cubicBezTo>
                    <a:pt x="4477" y="20504"/>
                    <a:pt x="4870" y="20552"/>
                    <a:pt x="5251" y="20564"/>
                  </a:cubicBezTo>
                  <a:cubicBezTo>
                    <a:pt x="5364" y="20578"/>
                    <a:pt x="5477" y="20584"/>
                    <a:pt x="5590" y="20584"/>
                  </a:cubicBezTo>
                  <a:cubicBezTo>
                    <a:pt x="5764" y="20584"/>
                    <a:pt x="5940" y="20569"/>
                    <a:pt x="6120" y="20540"/>
                  </a:cubicBezTo>
                  <a:cubicBezTo>
                    <a:pt x="6287" y="20504"/>
                    <a:pt x="6442" y="20468"/>
                    <a:pt x="6597" y="20385"/>
                  </a:cubicBezTo>
                  <a:cubicBezTo>
                    <a:pt x="6668" y="20349"/>
                    <a:pt x="6739" y="20302"/>
                    <a:pt x="6823" y="20266"/>
                  </a:cubicBezTo>
                  <a:cubicBezTo>
                    <a:pt x="6835" y="20262"/>
                    <a:pt x="6846" y="20261"/>
                    <a:pt x="6855" y="20261"/>
                  </a:cubicBezTo>
                  <a:cubicBezTo>
                    <a:pt x="6904" y="20261"/>
                    <a:pt x="6903" y="20313"/>
                    <a:pt x="6954" y="20373"/>
                  </a:cubicBezTo>
                  <a:cubicBezTo>
                    <a:pt x="7013" y="20480"/>
                    <a:pt x="7085" y="20564"/>
                    <a:pt x="7180" y="20647"/>
                  </a:cubicBezTo>
                  <a:cubicBezTo>
                    <a:pt x="7335" y="20766"/>
                    <a:pt x="7537" y="20849"/>
                    <a:pt x="7728" y="20921"/>
                  </a:cubicBezTo>
                  <a:cubicBezTo>
                    <a:pt x="8173" y="21101"/>
                    <a:pt x="8684" y="21149"/>
                    <a:pt x="9169" y="21149"/>
                  </a:cubicBezTo>
                  <a:cubicBezTo>
                    <a:pt x="9229" y="21149"/>
                    <a:pt x="9288" y="21148"/>
                    <a:pt x="9347" y="21147"/>
                  </a:cubicBezTo>
                  <a:cubicBezTo>
                    <a:pt x="9930" y="21123"/>
                    <a:pt x="10561" y="20980"/>
                    <a:pt x="11109" y="20766"/>
                  </a:cubicBezTo>
                  <a:cubicBezTo>
                    <a:pt x="11657" y="20528"/>
                    <a:pt x="12204" y="20123"/>
                    <a:pt x="12514" y="19599"/>
                  </a:cubicBezTo>
                  <a:cubicBezTo>
                    <a:pt x="12728" y="19242"/>
                    <a:pt x="12847" y="18861"/>
                    <a:pt x="12657" y="18456"/>
                  </a:cubicBezTo>
                  <a:cubicBezTo>
                    <a:pt x="12454" y="18051"/>
                    <a:pt x="12002" y="17849"/>
                    <a:pt x="11597" y="17706"/>
                  </a:cubicBezTo>
                  <a:cubicBezTo>
                    <a:pt x="11347" y="17623"/>
                    <a:pt x="11073" y="17575"/>
                    <a:pt x="10835" y="17468"/>
                  </a:cubicBezTo>
                  <a:lnTo>
                    <a:pt x="10907" y="17468"/>
                  </a:lnTo>
                  <a:cubicBezTo>
                    <a:pt x="11109" y="17468"/>
                    <a:pt x="11299" y="17504"/>
                    <a:pt x="11490" y="17516"/>
                  </a:cubicBezTo>
                  <a:cubicBezTo>
                    <a:pt x="11889" y="17560"/>
                    <a:pt x="12289" y="17604"/>
                    <a:pt x="12688" y="17604"/>
                  </a:cubicBezTo>
                  <a:cubicBezTo>
                    <a:pt x="12824" y="17604"/>
                    <a:pt x="12961" y="17599"/>
                    <a:pt x="13097" y="17587"/>
                  </a:cubicBezTo>
                  <a:cubicBezTo>
                    <a:pt x="13609" y="17527"/>
                    <a:pt x="14121" y="17385"/>
                    <a:pt x="14419" y="16932"/>
                  </a:cubicBezTo>
                  <a:cubicBezTo>
                    <a:pt x="14693" y="16515"/>
                    <a:pt x="14740" y="16003"/>
                    <a:pt x="14502" y="15551"/>
                  </a:cubicBezTo>
                  <a:cubicBezTo>
                    <a:pt x="14288" y="15146"/>
                    <a:pt x="13966" y="14813"/>
                    <a:pt x="13621" y="14527"/>
                  </a:cubicBezTo>
                  <a:cubicBezTo>
                    <a:pt x="13276" y="14253"/>
                    <a:pt x="12812" y="14110"/>
                    <a:pt x="12383" y="14039"/>
                  </a:cubicBezTo>
                  <a:cubicBezTo>
                    <a:pt x="12132" y="13999"/>
                    <a:pt x="11854" y="13975"/>
                    <a:pt x="11582" y="13975"/>
                  </a:cubicBezTo>
                  <a:cubicBezTo>
                    <a:pt x="11453" y="13975"/>
                    <a:pt x="11326" y="13980"/>
                    <a:pt x="11204" y="13991"/>
                  </a:cubicBezTo>
                  <a:cubicBezTo>
                    <a:pt x="11150" y="13995"/>
                    <a:pt x="11094" y="14001"/>
                    <a:pt x="11039" y="14009"/>
                  </a:cubicBezTo>
                  <a:lnTo>
                    <a:pt x="11039" y="14009"/>
                  </a:lnTo>
                  <a:cubicBezTo>
                    <a:pt x="11173" y="13941"/>
                    <a:pt x="11299" y="13848"/>
                    <a:pt x="11407" y="13765"/>
                  </a:cubicBezTo>
                  <a:cubicBezTo>
                    <a:pt x="11788" y="13467"/>
                    <a:pt x="12061" y="13027"/>
                    <a:pt x="12073" y="12515"/>
                  </a:cubicBezTo>
                  <a:cubicBezTo>
                    <a:pt x="12085" y="11932"/>
                    <a:pt x="11776" y="11384"/>
                    <a:pt x="11383" y="10967"/>
                  </a:cubicBezTo>
                  <a:cubicBezTo>
                    <a:pt x="10990" y="10539"/>
                    <a:pt x="10466" y="10372"/>
                    <a:pt x="10014" y="10027"/>
                  </a:cubicBezTo>
                  <a:cubicBezTo>
                    <a:pt x="9740" y="9812"/>
                    <a:pt x="9621" y="9419"/>
                    <a:pt x="9561" y="9086"/>
                  </a:cubicBezTo>
                  <a:cubicBezTo>
                    <a:pt x="9394" y="8110"/>
                    <a:pt x="9525" y="7050"/>
                    <a:pt x="9537" y="6074"/>
                  </a:cubicBezTo>
                  <a:cubicBezTo>
                    <a:pt x="9561" y="4943"/>
                    <a:pt x="9573" y="3823"/>
                    <a:pt x="9585" y="2692"/>
                  </a:cubicBezTo>
                  <a:cubicBezTo>
                    <a:pt x="9549" y="1918"/>
                    <a:pt x="9371" y="1204"/>
                    <a:pt x="8978" y="704"/>
                  </a:cubicBezTo>
                  <a:cubicBezTo>
                    <a:pt x="8633" y="271"/>
                    <a:pt x="8126" y="1"/>
                    <a:pt x="7436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6248;p63">
              <a:extLst>
                <a:ext uri="{FF2B5EF4-FFF2-40B4-BE49-F238E27FC236}">
                  <a16:creationId xmlns:a16="http://schemas.microsoft.com/office/drawing/2014/main" id="{42E8C122-F601-2FB0-DCA5-C85A2E07557C}"/>
                </a:ext>
              </a:extLst>
            </p:cNvPr>
            <p:cNvSpPr/>
            <p:nvPr/>
          </p:nvSpPr>
          <p:spPr>
            <a:xfrm>
              <a:off x="6134992" y="3582983"/>
              <a:ext cx="545221" cy="669719"/>
            </a:xfrm>
            <a:custGeom>
              <a:avLst/>
              <a:gdLst/>
              <a:ahLst/>
              <a:cxnLst/>
              <a:rect l="l" t="t" r="r" b="b"/>
              <a:pathLst>
                <a:path w="11014" h="13529" extrusionOk="0">
                  <a:moveTo>
                    <a:pt x="6638" y="0"/>
                  </a:moveTo>
                  <a:cubicBezTo>
                    <a:pt x="4581" y="0"/>
                    <a:pt x="1790" y="874"/>
                    <a:pt x="1525" y="1313"/>
                  </a:cubicBezTo>
                  <a:cubicBezTo>
                    <a:pt x="834" y="2396"/>
                    <a:pt x="96" y="8040"/>
                    <a:pt x="1" y="12302"/>
                  </a:cubicBezTo>
                  <a:lnTo>
                    <a:pt x="1" y="12385"/>
                  </a:lnTo>
                  <a:lnTo>
                    <a:pt x="1" y="12897"/>
                  </a:lnTo>
                  <a:cubicBezTo>
                    <a:pt x="2078" y="13383"/>
                    <a:pt x="4259" y="13529"/>
                    <a:pt x="6133" y="13529"/>
                  </a:cubicBezTo>
                  <a:cubicBezTo>
                    <a:pt x="8620" y="13529"/>
                    <a:pt x="10566" y="13273"/>
                    <a:pt x="11014" y="13219"/>
                  </a:cubicBezTo>
                  <a:cubicBezTo>
                    <a:pt x="10990" y="13052"/>
                    <a:pt x="10966" y="12885"/>
                    <a:pt x="10931" y="12743"/>
                  </a:cubicBezTo>
                  <a:cubicBezTo>
                    <a:pt x="10931" y="12695"/>
                    <a:pt x="10907" y="12659"/>
                    <a:pt x="10907" y="12635"/>
                  </a:cubicBezTo>
                  <a:cubicBezTo>
                    <a:pt x="10252" y="8230"/>
                    <a:pt x="10609" y="1944"/>
                    <a:pt x="10478" y="1503"/>
                  </a:cubicBezTo>
                  <a:cubicBezTo>
                    <a:pt x="10300" y="955"/>
                    <a:pt x="8906" y="62"/>
                    <a:pt x="6835" y="3"/>
                  </a:cubicBezTo>
                  <a:cubicBezTo>
                    <a:pt x="6770" y="1"/>
                    <a:pt x="6705" y="0"/>
                    <a:pt x="66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6250;p63">
              <a:extLst>
                <a:ext uri="{FF2B5EF4-FFF2-40B4-BE49-F238E27FC236}">
                  <a16:creationId xmlns:a16="http://schemas.microsoft.com/office/drawing/2014/main" id="{821E5E3E-C2DC-4900-8274-34D2F3E68930}"/>
                </a:ext>
              </a:extLst>
            </p:cNvPr>
            <p:cNvSpPr/>
            <p:nvPr/>
          </p:nvSpPr>
          <p:spPr>
            <a:xfrm>
              <a:off x="6134992" y="4191975"/>
              <a:ext cx="541706" cy="33414"/>
            </a:xfrm>
            <a:custGeom>
              <a:avLst/>
              <a:gdLst/>
              <a:ahLst/>
              <a:cxnLst/>
              <a:rect l="l" t="t" r="r" b="b"/>
              <a:pathLst>
                <a:path w="10943" h="675" extrusionOk="0">
                  <a:moveTo>
                    <a:pt x="1" y="0"/>
                  </a:moveTo>
                  <a:lnTo>
                    <a:pt x="1" y="83"/>
                  </a:lnTo>
                  <a:cubicBezTo>
                    <a:pt x="1286" y="298"/>
                    <a:pt x="2560" y="464"/>
                    <a:pt x="3846" y="572"/>
                  </a:cubicBezTo>
                  <a:cubicBezTo>
                    <a:pt x="4774" y="639"/>
                    <a:pt x="5704" y="675"/>
                    <a:pt x="6634" y="675"/>
                  </a:cubicBezTo>
                  <a:cubicBezTo>
                    <a:pt x="7674" y="675"/>
                    <a:pt x="8715" y="630"/>
                    <a:pt x="9752" y="536"/>
                  </a:cubicBezTo>
                  <a:cubicBezTo>
                    <a:pt x="10133" y="512"/>
                    <a:pt x="10538" y="464"/>
                    <a:pt x="10942" y="417"/>
                  </a:cubicBezTo>
                  <a:cubicBezTo>
                    <a:pt x="10942" y="381"/>
                    <a:pt x="10931" y="345"/>
                    <a:pt x="10931" y="333"/>
                  </a:cubicBezTo>
                  <a:lnTo>
                    <a:pt x="10073" y="417"/>
                  </a:lnTo>
                  <a:cubicBezTo>
                    <a:pt x="9097" y="512"/>
                    <a:pt x="8133" y="572"/>
                    <a:pt x="7144" y="583"/>
                  </a:cubicBezTo>
                  <a:cubicBezTo>
                    <a:pt x="6919" y="588"/>
                    <a:pt x="6693" y="590"/>
                    <a:pt x="6468" y="590"/>
                  </a:cubicBezTo>
                  <a:cubicBezTo>
                    <a:pt x="4732" y="590"/>
                    <a:pt x="3006" y="467"/>
                    <a:pt x="1298" y="214"/>
                  </a:cubicBezTo>
                  <a:cubicBezTo>
                    <a:pt x="870" y="155"/>
                    <a:pt x="429" y="83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6251;p63">
              <a:extLst>
                <a:ext uri="{FF2B5EF4-FFF2-40B4-BE49-F238E27FC236}">
                  <a16:creationId xmlns:a16="http://schemas.microsoft.com/office/drawing/2014/main" id="{935873EA-8D3B-802E-A702-1CDC27E71373}"/>
                </a:ext>
              </a:extLst>
            </p:cNvPr>
            <p:cNvSpPr/>
            <p:nvPr/>
          </p:nvSpPr>
          <p:spPr>
            <a:xfrm>
              <a:off x="6283903" y="3519421"/>
              <a:ext cx="175333" cy="127320"/>
            </a:xfrm>
            <a:custGeom>
              <a:avLst/>
              <a:gdLst/>
              <a:ahLst/>
              <a:cxnLst/>
              <a:rect l="l" t="t" r="r" b="b"/>
              <a:pathLst>
                <a:path w="4121" h="2572" extrusionOk="0">
                  <a:moveTo>
                    <a:pt x="3751" y="1"/>
                  </a:moveTo>
                  <a:lnTo>
                    <a:pt x="1" y="489"/>
                  </a:lnTo>
                  <a:lnTo>
                    <a:pt x="322" y="2192"/>
                  </a:lnTo>
                  <a:cubicBezTo>
                    <a:pt x="322" y="2192"/>
                    <a:pt x="523" y="2571"/>
                    <a:pt x="1490" y="2571"/>
                  </a:cubicBezTo>
                  <a:cubicBezTo>
                    <a:pt x="1746" y="2571"/>
                    <a:pt x="2056" y="2545"/>
                    <a:pt x="2430" y="2477"/>
                  </a:cubicBezTo>
                  <a:cubicBezTo>
                    <a:pt x="4121" y="2156"/>
                    <a:pt x="4037" y="1346"/>
                    <a:pt x="4037" y="1346"/>
                  </a:cubicBezTo>
                  <a:lnTo>
                    <a:pt x="3751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6252;p63">
              <a:extLst>
                <a:ext uri="{FF2B5EF4-FFF2-40B4-BE49-F238E27FC236}">
                  <a16:creationId xmlns:a16="http://schemas.microsoft.com/office/drawing/2014/main" id="{FF37F986-645E-BBAF-8A74-E579EA741C5B}"/>
                </a:ext>
              </a:extLst>
            </p:cNvPr>
            <p:cNvSpPr/>
            <p:nvPr/>
          </p:nvSpPr>
          <p:spPr>
            <a:xfrm>
              <a:off x="6287707" y="3506755"/>
              <a:ext cx="203318" cy="103301"/>
            </a:xfrm>
            <a:custGeom>
              <a:avLst/>
              <a:gdLst/>
              <a:ahLst/>
              <a:cxnLst/>
              <a:rect l="l" t="t" r="r" b="b"/>
              <a:pathLst>
                <a:path w="4703" h="2087" extrusionOk="0">
                  <a:moveTo>
                    <a:pt x="3630" y="1"/>
                  </a:moveTo>
                  <a:cubicBezTo>
                    <a:pt x="3540" y="1"/>
                    <a:pt x="3450" y="3"/>
                    <a:pt x="3358" y="7"/>
                  </a:cubicBezTo>
                  <a:cubicBezTo>
                    <a:pt x="2488" y="55"/>
                    <a:pt x="1619" y="257"/>
                    <a:pt x="774" y="483"/>
                  </a:cubicBezTo>
                  <a:cubicBezTo>
                    <a:pt x="560" y="543"/>
                    <a:pt x="345" y="602"/>
                    <a:pt x="226" y="745"/>
                  </a:cubicBezTo>
                  <a:cubicBezTo>
                    <a:pt x="71" y="948"/>
                    <a:pt x="0" y="1364"/>
                    <a:pt x="119" y="1555"/>
                  </a:cubicBezTo>
                  <a:cubicBezTo>
                    <a:pt x="286" y="1817"/>
                    <a:pt x="726" y="1983"/>
                    <a:pt x="1072" y="2043"/>
                  </a:cubicBezTo>
                  <a:cubicBezTo>
                    <a:pt x="1247" y="2074"/>
                    <a:pt x="1425" y="2087"/>
                    <a:pt x="1602" y="2087"/>
                  </a:cubicBezTo>
                  <a:cubicBezTo>
                    <a:pt x="1833" y="2087"/>
                    <a:pt x="2064" y="2065"/>
                    <a:pt x="2286" y="2031"/>
                  </a:cubicBezTo>
                  <a:cubicBezTo>
                    <a:pt x="2786" y="1960"/>
                    <a:pt x="3274" y="1841"/>
                    <a:pt x="3703" y="1614"/>
                  </a:cubicBezTo>
                  <a:cubicBezTo>
                    <a:pt x="4131" y="1388"/>
                    <a:pt x="4489" y="1043"/>
                    <a:pt x="4632" y="650"/>
                  </a:cubicBezTo>
                  <a:cubicBezTo>
                    <a:pt x="4667" y="507"/>
                    <a:pt x="4703" y="364"/>
                    <a:pt x="4608" y="245"/>
                  </a:cubicBezTo>
                  <a:cubicBezTo>
                    <a:pt x="4536" y="138"/>
                    <a:pt x="4370" y="78"/>
                    <a:pt x="4227" y="55"/>
                  </a:cubicBezTo>
                  <a:cubicBezTo>
                    <a:pt x="4029" y="13"/>
                    <a:pt x="3832" y="1"/>
                    <a:pt x="363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6253;p63">
              <a:extLst>
                <a:ext uri="{FF2B5EF4-FFF2-40B4-BE49-F238E27FC236}">
                  <a16:creationId xmlns:a16="http://schemas.microsoft.com/office/drawing/2014/main" id="{7C9C6BD1-4464-6F67-7516-16E808973806}"/>
                </a:ext>
              </a:extLst>
            </p:cNvPr>
            <p:cNvSpPr/>
            <p:nvPr/>
          </p:nvSpPr>
          <p:spPr>
            <a:xfrm>
              <a:off x="6645423" y="3758176"/>
              <a:ext cx="226375" cy="523390"/>
            </a:xfrm>
            <a:custGeom>
              <a:avLst/>
              <a:gdLst/>
              <a:ahLst/>
              <a:cxnLst/>
              <a:rect l="l" t="t" r="r" b="b"/>
              <a:pathLst>
                <a:path w="4573" h="10573" extrusionOk="0">
                  <a:moveTo>
                    <a:pt x="2298" y="0"/>
                  </a:moveTo>
                  <a:cubicBezTo>
                    <a:pt x="2084" y="238"/>
                    <a:pt x="1846" y="464"/>
                    <a:pt x="1608" y="667"/>
                  </a:cubicBezTo>
                  <a:cubicBezTo>
                    <a:pt x="1108" y="1131"/>
                    <a:pt x="560" y="1536"/>
                    <a:pt x="0" y="1953"/>
                  </a:cubicBezTo>
                  <a:cubicBezTo>
                    <a:pt x="1167" y="4643"/>
                    <a:pt x="1298" y="8049"/>
                    <a:pt x="1179" y="10180"/>
                  </a:cubicBezTo>
                  <a:cubicBezTo>
                    <a:pt x="1334" y="10251"/>
                    <a:pt x="3025" y="10477"/>
                    <a:pt x="3453" y="10573"/>
                  </a:cubicBezTo>
                  <a:cubicBezTo>
                    <a:pt x="4572" y="7215"/>
                    <a:pt x="4322" y="4155"/>
                    <a:pt x="3251" y="1798"/>
                  </a:cubicBezTo>
                  <a:cubicBezTo>
                    <a:pt x="2953" y="1143"/>
                    <a:pt x="2620" y="536"/>
                    <a:pt x="2298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6254;p63">
              <a:extLst>
                <a:ext uri="{FF2B5EF4-FFF2-40B4-BE49-F238E27FC236}">
                  <a16:creationId xmlns:a16="http://schemas.microsoft.com/office/drawing/2014/main" id="{0FBEF869-02ED-5922-8817-6B425D37E78D}"/>
                </a:ext>
              </a:extLst>
            </p:cNvPr>
            <p:cNvSpPr/>
            <p:nvPr/>
          </p:nvSpPr>
          <p:spPr>
            <a:xfrm>
              <a:off x="6539931" y="3607834"/>
              <a:ext cx="255829" cy="290629"/>
            </a:xfrm>
            <a:custGeom>
              <a:avLst/>
              <a:gdLst/>
              <a:ahLst/>
              <a:cxnLst/>
              <a:rect l="l" t="t" r="r" b="b"/>
              <a:pathLst>
                <a:path w="5168" h="5871" extrusionOk="0">
                  <a:moveTo>
                    <a:pt x="1084" y="1"/>
                  </a:moveTo>
                  <a:cubicBezTo>
                    <a:pt x="0" y="108"/>
                    <a:pt x="36" y="2025"/>
                    <a:pt x="965" y="3382"/>
                  </a:cubicBezTo>
                  <a:cubicBezTo>
                    <a:pt x="1393" y="4001"/>
                    <a:pt x="1739" y="4621"/>
                    <a:pt x="1989" y="5216"/>
                  </a:cubicBezTo>
                  <a:cubicBezTo>
                    <a:pt x="1989" y="5240"/>
                    <a:pt x="2000" y="5252"/>
                    <a:pt x="2024" y="5287"/>
                  </a:cubicBezTo>
                  <a:cubicBezTo>
                    <a:pt x="2108" y="5478"/>
                    <a:pt x="2179" y="5668"/>
                    <a:pt x="2239" y="5871"/>
                  </a:cubicBezTo>
                  <a:cubicBezTo>
                    <a:pt x="2346" y="5787"/>
                    <a:pt x="2465" y="5716"/>
                    <a:pt x="2572" y="5644"/>
                  </a:cubicBezTo>
                  <a:cubicBezTo>
                    <a:pt x="2870" y="5454"/>
                    <a:pt x="3179" y="5252"/>
                    <a:pt x="3477" y="5061"/>
                  </a:cubicBezTo>
                  <a:cubicBezTo>
                    <a:pt x="3846" y="4811"/>
                    <a:pt x="4465" y="4347"/>
                    <a:pt x="4846" y="3930"/>
                  </a:cubicBezTo>
                  <a:cubicBezTo>
                    <a:pt x="4870" y="3906"/>
                    <a:pt x="4894" y="3870"/>
                    <a:pt x="4917" y="3847"/>
                  </a:cubicBezTo>
                  <a:cubicBezTo>
                    <a:pt x="5037" y="3728"/>
                    <a:pt x="5132" y="3609"/>
                    <a:pt x="5168" y="3501"/>
                  </a:cubicBezTo>
                  <a:cubicBezTo>
                    <a:pt x="5072" y="3323"/>
                    <a:pt x="4977" y="3144"/>
                    <a:pt x="4882" y="3013"/>
                  </a:cubicBezTo>
                  <a:cubicBezTo>
                    <a:pt x="4858" y="2977"/>
                    <a:pt x="4846" y="2966"/>
                    <a:pt x="4834" y="2930"/>
                  </a:cubicBezTo>
                  <a:cubicBezTo>
                    <a:pt x="3691" y="1168"/>
                    <a:pt x="2239" y="120"/>
                    <a:pt x="1334" y="13"/>
                  </a:cubicBezTo>
                  <a:cubicBezTo>
                    <a:pt x="1262" y="1"/>
                    <a:pt x="1203" y="1"/>
                    <a:pt x="1143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6255;p63">
              <a:extLst>
                <a:ext uri="{FF2B5EF4-FFF2-40B4-BE49-F238E27FC236}">
                  <a16:creationId xmlns:a16="http://schemas.microsoft.com/office/drawing/2014/main" id="{1C513AD7-ABAE-4697-78D2-48CE19AA121E}"/>
                </a:ext>
              </a:extLst>
            </p:cNvPr>
            <p:cNvSpPr/>
            <p:nvPr/>
          </p:nvSpPr>
          <p:spPr>
            <a:xfrm>
              <a:off x="6596513" y="3607289"/>
              <a:ext cx="186872" cy="262314"/>
            </a:xfrm>
            <a:custGeom>
              <a:avLst/>
              <a:gdLst/>
              <a:ahLst/>
              <a:cxnLst/>
              <a:rect l="l" t="t" r="r" b="b"/>
              <a:pathLst>
                <a:path w="3775" h="5299" extrusionOk="0">
                  <a:moveTo>
                    <a:pt x="0" y="0"/>
                  </a:moveTo>
                  <a:cubicBezTo>
                    <a:pt x="548" y="262"/>
                    <a:pt x="1072" y="619"/>
                    <a:pt x="1524" y="1036"/>
                  </a:cubicBezTo>
                  <a:cubicBezTo>
                    <a:pt x="2239" y="1691"/>
                    <a:pt x="2810" y="2465"/>
                    <a:pt x="3310" y="3286"/>
                  </a:cubicBezTo>
                  <a:cubicBezTo>
                    <a:pt x="3286" y="3298"/>
                    <a:pt x="3251" y="3334"/>
                    <a:pt x="3227" y="3358"/>
                  </a:cubicBezTo>
                  <a:cubicBezTo>
                    <a:pt x="3036" y="3548"/>
                    <a:pt x="2810" y="3750"/>
                    <a:pt x="2596" y="3929"/>
                  </a:cubicBezTo>
                  <a:cubicBezTo>
                    <a:pt x="2167" y="4298"/>
                    <a:pt x="1703" y="4655"/>
                    <a:pt x="1227" y="4965"/>
                  </a:cubicBezTo>
                  <a:cubicBezTo>
                    <a:pt x="1107" y="5060"/>
                    <a:pt x="977" y="5144"/>
                    <a:pt x="846" y="5227"/>
                  </a:cubicBezTo>
                  <a:cubicBezTo>
                    <a:pt x="846" y="5251"/>
                    <a:pt x="857" y="5263"/>
                    <a:pt x="869" y="5298"/>
                  </a:cubicBezTo>
                  <a:cubicBezTo>
                    <a:pt x="1727" y="4774"/>
                    <a:pt x="2524" y="4179"/>
                    <a:pt x="3239" y="3489"/>
                  </a:cubicBezTo>
                  <a:lnTo>
                    <a:pt x="3370" y="3358"/>
                  </a:lnTo>
                  <a:cubicBezTo>
                    <a:pt x="3370" y="3381"/>
                    <a:pt x="3370" y="3381"/>
                    <a:pt x="3393" y="3393"/>
                  </a:cubicBezTo>
                  <a:cubicBezTo>
                    <a:pt x="3489" y="3572"/>
                    <a:pt x="3596" y="3762"/>
                    <a:pt x="3703" y="3941"/>
                  </a:cubicBezTo>
                  <a:cubicBezTo>
                    <a:pt x="3727" y="3917"/>
                    <a:pt x="3751" y="3881"/>
                    <a:pt x="3774" y="3858"/>
                  </a:cubicBezTo>
                  <a:cubicBezTo>
                    <a:pt x="3703" y="3739"/>
                    <a:pt x="3644" y="3596"/>
                    <a:pt x="3572" y="3489"/>
                  </a:cubicBezTo>
                  <a:cubicBezTo>
                    <a:pt x="3536" y="3441"/>
                    <a:pt x="3489" y="3358"/>
                    <a:pt x="3453" y="3298"/>
                  </a:cubicBezTo>
                  <a:cubicBezTo>
                    <a:pt x="3560" y="3191"/>
                    <a:pt x="3644" y="3108"/>
                    <a:pt x="3727" y="3000"/>
                  </a:cubicBezTo>
                  <a:cubicBezTo>
                    <a:pt x="3715" y="2977"/>
                    <a:pt x="3703" y="2965"/>
                    <a:pt x="3691" y="2929"/>
                  </a:cubicBezTo>
                  <a:lnTo>
                    <a:pt x="3405" y="3215"/>
                  </a:lnTo>
                  <a:cubicBezTo>
                    <a:pt x="3179" y="2858"/>
                    <a:pt x="2941" y="2512"/>
                    <a:pt x="2691" y="2191"/>
                  </a:cubicBezTo>
                  <a:cubicBezTo>
                    <a:pt x="2096" y="1405"/>
                    <a:pt x="1393" y="726"/>
                    <a:pt x="560" y="214"/>
                  </a:cubicBezTo>
                  <a:cubicBezTo>
                    <a:pt x="441" y="143"/>
                    <a:pt x="322" y="71"/>
                    <a:pt x="191" y="12"/>
                  </a:cubicBezTo>
                  <a:cubicBezTo>
                    <a:pt x="119" y="0"/>
                    <a:pt x="6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6261;p63">
              <a:extLst>
                <a:ext uri="{FF2B5EF4-FFF2-40B4-BE49-F238E27FC236}">
                  <a16:creationId xmlns:a16="http://schemas.microsoft.com/office/drawing/2014/main" id="{4C6E3841-4C3E-4B4D-37E3-BAFA6A4B2F40}"/>
                </a:ext>
              </a:extLst>
            </p:cNvPr>
            <p:cNvSpPr/>
            <p:nvPr/>
          </p:nvSpPr>
          <p:spPr>
            <a:xfrm>
              <a:off x="6061925" y="2873053"/>
              <a:ext cx="229890" cy="308351"/>
            </a:xfrm>
            <a:custGeom>
              <a:avLst/>
              <a:gdLst/>
              <a:ahLst/>
              <a:cxnLst/>
              <a:rect l="l" t="t" r="r" b="b"/>
              <a:pathLst>
                <a:path w="4644" h="6229" extrusionOk="0">
                  <a:moveTo>
                    <a:pt x="3710" y="0"/>
                  </a:moveTo>
                  <a:cubicBezTo>
                    <a:pt x="3339" y="0"/>
                    <a:pt x="2912" y="156"/>
                    <a:pt x="2655" y="295"/>
                  </a:cubicBezTo>
                  <a:cubicBezTo>
                    <a:pt x="1036" y="1128"/>
                    <a:pt x="0" y="3021"/>
                    <a:pt x="215" y="4843"/>
                  </a:cubicBezTo>
                  <a:cubicBezTo>
                    <a:pt x="238" y="5152"/>
                    <a:pt x="322" y="5450"/>
                    <a:pt x="476" y="5724"/>
                  </a:cubicBezTo>
                  <a:cubicBezTo>
                    <a:pt x="643" y="5986"/>
                    <a:pt x="917" y="6200"/>
                    <a:pt x="1215" y="6224"/>
                  </a:cubicBezTo>
                  <a:cubicBezTo>
                    <a:pt x="1245" y="6227"/>
                    <a:pt x="1274" y="6229"/>
                    <a:pt x="1304" y="6229"/>
                  </a:cubicBezTo>
                  <a:cubicBezTo>
                    <a:pt x="1809" y="6229"/>
                    <a:pt x="2208" y="5758"/>
                    <a:pt x="2501" y="5319"/>
                  </a:cubicBezTo>
                  <a:cubicBezTo>
                    <a:pt x="3060" y="4545"/>
                    <a:pt x="3596" y="3759"/>
                    <a:pt x="3965" y="2878"/>
                  </a:cubicBezTo>
                  <a:cubicBezTo>
                    <a:pt x="4239" y="2235"/>
                    <a:pt x="4644" y="1128"/>
                    <a:pt x="4382" y="402"/>
                  </a:cubicBezTo>
                  <a:cubicBezTo>
                    <a:pt x="4275" y="103"/>
                    <a:pt x="4011" y="0"/>
                    <a:pt x="371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6262;p63">
              <a:extLst>
                <a:ext uri="{FF2B5EF4-FFF2-40B4-BE49-F238E27FC236}">
                  <a16:creationId xmlns:a16="http://schemas.microsoft.com/office/drawing/2014/main" id="{0D255BBE-959A-2F0C-F5BD-B8C1EDF623F4}"/>
                </a:ext>
              </a:extLst>
            </p:cNvPr>
            <p:cNvSpPr/>
            <p:nvPr/>
          </p:nvSpPr>
          <p:spPr>
            <a:xfrm>
              <a:off x="6070736" y="2876370"/>
              <a:ext cx="602396" cy="687293"/>
            </a:xfrm>
            <a:custGeom>
              <a:avLst/>
              <a:gdLst/>
              <a:ahLst/>
              <a:cxnLst/>
              <a:rect l="l" t="t" r="r" b="b"/>
              <a:pathLst>
                <a:path w="12169" h="13884" extrusionOk="0">
                  <a:moveTo>
                    <a:pt x="5859" y="1"/>
                  </a:moveTo>
                  <a:cubicBezTo>
                    <a:pt x="2509" y="1"/>
                    <a:pt x="47" y="2792"/>
                    <a:pt x="1" y="7228"/>
                  </a:cubicBezTo>
                  <a:cubicBezTo>
                    <a:pt x="1" y="7800"/>
                    <a:pt x="25" y="8336"/>
                    <a:pt x="84" y="8860"/>
                  </a:cubicBezTo>
                  <a:lnTo>
                    <a:pt x="84" y="8883"/>
                  </a:lnTo>
                  <a:cubicBezTo>
                    <a:pt x="96" y="9050"/>
                    <a:pt x="120" y="9193"/>
                    <a:pt x="144" y="9360"/>
                  </a:cubicBezTo>
                  <a:cubicBezTo>
                    <a:pt x="346" y="10681"/>
                    <a:pt x="810" y="11812"/>
                    <a:pt x="1692" y="12610"/>
                  </a:cubicBezTo>
                  <a:lnTo>
                    <a:pt x="1703" y="12622"/>
                  </a:lnTo>
                  <a:cubicBezTo>
                    <a:pt x="1846" y="12753"/>
                    <a:pt x="2025" y="12884"/>
                    <a:pt x="2203" y="13003"/>
                  </a:cubicBezTo>
                  <a:cubicBezTo>
                    <a:pt x="2965" y="13503"/>
                    <a:pt x="3978" y="13813"/>
                    <a:pt x="5311" y="13884"/>
                  </a:cubicBezTo>
                  <a:lnTo>
                    <a:pt x="5692" y="13884"/>
                  </a:lnTo>
                  <a:cubicBezTo>
                    <a:pt x="5847" y="13884"/>
                    <a:pt x="5990" y="13884"/>
                    <a:pt x="6156" y="13872"/>
                  </a:cubicBezTo>
                  <a:cubicBezTo>
                    <a:pt x="8038" y="13741"/>
                    <a:pt x="9728" y="12586"/>
                    <a:pt x="10752" y="10848"/>
                  </a:cubicBezTo>
                  <a:cubicBezTo>
                    <a:pt x="10764" y="10836"/>
                    <a:pt x="10764" y="10824"/>
                    <a:pt x="10776" y="10800"/>
                  </a:cubicBezTo>
                  <a:cubicBezTo>
                    <a:pt x="10871" y="10657"/>
                    <a:pt x="10943" y="10526"/>
                    <a:pt x="11014" y="10360"/>
                  </a:cubicBezTo>
                  <a:cubicBezTo>
                    <a:pt x="11395" y="9586"/>
                    <a:pt x="11645" y="8717"/>
                    <a:pt x="11752" y="7764"/>
                  </a:cubicBezTo>
                  <a:cubicBezTo>
                    <a:pt x="12169" y="3859"/>
                    <a:pt x="9752" y="239"/>
                    <a:pt x="6252" y="13"/>
                  </a:cubicBezTo>
                  <a:cubicBezTo>
                    <a:pt x="6119" y="5"/>
                    <a:pt x="5988" y="1"/>
                    <a:pt x="585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6263;p63">
              <a:extLst>
                <a:ext uri="{FF2B5EF4-FFF2-40B4-BE49-F238E27FC236}">
                  <a16:creationId xmlns:a16="http://schemas.microsoft.com/office/drawing/2014/main" id="{E1218729-C8C4-9B70-D6C7-14824FE2FC2A}"/>
                </a:ext>
              </a:extLst>
            </p:cNvPr>
            <p:cNvSpPr/>
            <p:nvPr/>
          </p:nvSpPr>
          <p:spPr>
            <a:xfrm>
              <a:off x="6190386" y="2804936"/>
              <a:ext cx="590614" cy="498688"/>
            </a:xfrm>
            <a:custGeom>
              <a:avLst/>
              <a:gdLst/>
              <a:ahLst/>
              <a:cxnLst/>
              <a:rect l="l" t="t" r="r" b="b"/>
              <a:pathLst>
                <a:path w="11931" h="10074" extrusionOk="0">
                  <a:moveTo>
                    <a:pt x="2549" y="4683"/>
                  </a:moveTo>
                  <a:cubicBezTo>
                    <a:pt x="2727" y="4778"/>
                    <a:pt x="2906" y="4849"/>
                    <a:pt x="3085" y="4921"/>
                  </a:cubicBezTo>
                  <a:cubicBezTo>
                    <a:pt x="3930" y="5254"/>
                    <a:pt x="4835" y="5421"/>
                    <a:pt x="5656" y="5790"/>
                  </a:cubicBezTo>
                  <a:cubicBezTo>
                    <a:pt x="5966" y="5933"/>
                    <a:pt x="6311" y="6135"/>
                    <a:pt x="6609" y="6385"/>
                  </a:cubicBezTo>
                  <a:cubicBezTo>
                    <a:pt x="6442" y="6314"/>
                    <a:pt x="6275" y="6266"/>
                    <a:pt x="6121" y="6231"/>
                  </a:cubicBezTo>
                  <a:cubicBezTo>
                    <a:pt x="5763" y="6159"/>
                    <a:pt x="5406" y="6088"/>
                    <a:pt x="5049" y="5992"/>
                  </a:cubicBezTo>
                  <a:cubicBezTo>
                    <a:pt x="4156" y="5754"/>
                    <a:pt x="3204" y="5361"/>
                    <a:pt x="2549" y="4683"/>
                  </a:cubicBezTo>
                  <a:close/>
                  <a:moveTo>
                    <a:pt x="4375" y="1"/>
                  </a:moveTo>
                  <a:cubicBezTo>
                    <a:pt x="4198" y="1"/>
                    <a:pt x="4025" y="10"/>
                    <a:pt x="3858" y="27"/>
                  </a:cubicBezTo>
                  <a:cubicBezTo>
                    <a:pt x="3108" y="75"/>
                    <a:pt x="2382" y="254"/>
                    <a:pt x="1703" y="563"/>
                  </a:cubicBezTo>
                  <a:cubicBezTo>
                    <a:pt x="1465" y="670"/>
                    <a:pt x="1251" y="789"/>
                    <a:pt x="1084" y="944"/>
                  </a:cubicBezTo>
                  <a:cubicBezTo>
                    <a:pt x="870" y="1039"/>
                    <a:pt x="656" y="1159"/>
                    <a:pt x="477" y="1325"/>
                  </a:cubicBezTo>
                  <a:cubicBezTo>
                    <a:pt x="72" y="1694"/>
                    <a:pt x="1" y="2242"/>
                    <a:pt x="156" y="2766"/>
                  </a:cubicBezTo>
                  <a:cubicBezTo>
                    <a:pt x="429" y="3766"/>
                    <a:pt x="1287" y="4457"/>
                    <a:pt x="2120" y="5028"/>
                  </a:cubicBezTo>
                  <a:cubicBezTo>
                    <a:pt x="3311" y="5862"/>
                    <a:pt x="5073" y="6195"/>
                    <a:pt x="5454" y="6278"/>
                  </a:cubicBezTo>
                  <a:cubicBezTo>
                    <a:pt x="5775" y="6350"/>
                    <a:pt x="6133" y="6397"/>
                    <a:pt x="6466" y="6504"/>
                  </a:cubicBezTo>
                  <a:cubicBezTo>
                    <a:pt x="6835" y="6624"/>
                    <a:pt x="7097" y="6862"/>
                    <a:pt x="7240" y="7231"/>
                  </a:cubicBezTo>
                  <a:cubicBezTo>
                    <a:pt x="7323" y="7469"/>
                    <a:pt x="7335" y="7719"/>
                    <a:pt x="7323" y="7981"/>
                  </a:cubicBezTo>
                  <a:cubicBezTo>
                    <a:pt x="7216" y="8481"/>
                    <a:pt x="6895" y="9148"/>
                    <a:pt x="7156" y="9541"/>
                  </a:cubicBezTo>
                  <a:cubicBezTo>
                    <a:pt x="7240" y="9779"/>
                    <a:pt x="7430" y="9957"/>
                    <a:pt x="7668" y="10041"/>
                  </a:cubicBezTo>
                  <a:cubicBezTo>
                    <a:pt x="7733" y="10063"/>
                    <a:pt x="7791" y="10073"/>
                    <a:pt x="7844" y="10073"/>
                  </a:cubicBezTo>
                  <a:cubicBezTo>
                    <a:pt x="8072" y="10073"/>
                    <a:pt x="8198" y="9882"/>
                    <a:pt x="8323" y="9660"/>
                  </a:cubicBezTo>
                  <a:cubicBezTo>
                    <a:pt x="8549" y="9207"/>
                    <a:pt x="8907" y="8850"/>
                    <a:pt x="9335" y="8588"/>
                  </a:cubicBezTo>
                  <a:cubicBezTo>
                    <a:pt x="9692" y="8362"/>
                    <a:pt x="10538" y="8564"/>
                    <a:pt x="10847" y="8302"/>
                  </a:cubicBezTo>
                  <a:cubicBezTo>
                    <a:pt x="11193" y="8005"/>
                    <a:pt x="11681" y="6552"/>
                    <a:pt x="11824" y="5754"/>
                  </a:cubicBezTo>
                  <a:cubicBezTo>
                    <a:pt x="11931" y="5028"/>
                    <a:pt x="11859" y="4266"/>
                    <a:pt x="11562" y="3599"/>
                  </a:cubicBezTo>
                  <a:cubicBezTo>
                    <a:pt x="10955" y="2230"/>
                    <a:pt x="9514" y="1385"/>
                    <a:pt x="8061" y="813"/>
                  </a:cubicBezTo>
                  <a:cubicBezTo>
                    <a:pt x="7514" y="587"/>
                    <a:pt x="6930" y="397"/>
                    <a:pt x="6359" y="266"/>
                  </a:cubicBezTo>
                  <a:cubicBezTo>
                    <a:pt x="5882" y="147"/>
                    <a:pt x="5406" y="75"/>
                    <a:pt x="4918" y="27"/>
                  </a:cubicBezTo>
                  <a:cubicBezTo>
                    <a:pt x="4734" y="10"/>
                    <a:pt x="4552" y="1"/>
                    <a:pt x="4375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6264;p63">
              <a:extLst>
                <a:ext uri="{FF2B5EF4-FFF2-40B4-BE49-F238E27FC236}">
                  <a16:creationId xmlns:a16="http://schemas.microsoft.com/office/drawing/2014/main" id="{3B7C3F1F-7DEB-4EE2-B9C3-2D6135DA265D}"/>
                </a:ext>
              </a:extLst>
            </p:cNvPr>
            <p:cNvSpPr/>
            <p:nvPr/>
          </p:nvSpPr>
          <p:spPr>
            <a:xfrm>
              <a:off x="6246969" y="2805976"/>
              <a:ext cx="258205" cy="164002"/>
            </a:xfrm>
            <a:custGeom>
              <a:avLst/>
              <a:gdLst/>
              <a:ahLst/>
              <a:cxnLst/>
              <a:rect l="l" t="t" r="r" b="b"/>
              <a:pathLst>
                <a:path w="5216" h="3313" extrusionOk="0">
                  <a:moveTo>
                    <a:pt x="3262" y="1"/>
                  </a:moveTo>
                  <a:cubicBezTo>
                    <a:pt x="3085" y="1"/>
                    <a:pt x="2906" y="6"/>
                    <a:pt x="2727" y="18"/>
                  </a:cubicBezTo>
                  <a:cubicBezTo>
                    <a:pt x="2311" y="197"/>
                    <a:pt x="1906" y="376"/>
                    <a:pt x="1525" y="614"/>
                  </a:cubicBezTo>
                  <a:cubicBezTo>
                    <a:pt x="1132" y="852"/>
                    <a:pt x="787" y="1138"/>
                    <a:pt x="465" y="1447"/>
                  </a:cubicBezTo>
                  <a:cubicBezTo>
                    <a:pt x="310" y="1602"/>
                    <a:pt x="167" y="1757"/>
                    <a:pt x="96" y="1971"/>
                  </a:cubicBezTo>
                  <a:cubicBezTo>
                    <a:pt x="1" y="2221"/>
                    <a:pt x="60" y="2507"/>
                    <a:pt x="167" y="2745"/>
                  </a:cubicBezTo>
                  <a:cubicBezTo>
                    <a:pt x="239" y="2935"/>
                    <a:pt x="358" y="3114"/>
                    <a:pt x="525" y="3221"/>
                  </a:cubicBezTo>
                  <a:cubicBezTo>
                    <a:pt x="615" y="3279"/>
                    <a:pt x="725" y="3312"/>
                    <a:pt x="834" y="3312"/>
                  </a:cubicBezTo>
                  <a:cubicBezTo>
                    <a:pt x="927" y="3312"/>
                    <a:pt x="1019" y="3288"/>
                    <a:pt x="1096" y="3233"/>
                  </a:cubicBezTo>
                  <a:cubicBezTo>
                    <a:pt x="1358" y="3043"/>
                    <a:pt x="1322" y="2614"/>
                    <a:pt x="1561" y="2388"/>
                  </a:cubicBezTo>
                  <a:cubicBezTo>
                    <a:pt x="1688" y="2268"/>
                    <a:pt x="1865" y="2228"/>
                    <a:pt x="2047" y="2228"/>
                  </a:cubicBezTo>
                  <a:cubicBezTo>
                    <a:pt x="2119" y="2228"/>
                    <a:pt x="2192" y="2235"/>
                    <a:pt x="2263" y="2245"/>
                  </a:cubicBezTo>
                  <a:cubicBezTo>
                    <a:pt x="2318" y="2249"/>
                    <a:pt x="2372" y="2253"/>
                    <a:pt x="2426" y="2253"/>
                  </a:cubicBezTo>
                  <a:cubicBezTo>
                    <a:pt x="2523" y="2253"/>
                    <a:pt x="2615" y="2239"/>
                    <a:pt x="2692" y="2185"/>
                  </a:cubicBezTo>
                  <a:cubicBezTo>
                    <a:pt x="2846" y="2078"/>
                    <a:pt x="2882" y="1864"/>
                    <a:pt x="2965" y="1721"/>
                  </a:cubicBezTo>
                  <a:cubicBezTo>
                    <a:pt x="3144" y="1423"/>
                    <a:pt x="3549" y="1376"/>
                    <a:pt x="3870" y="1292"/>
                  </a:cubicBezTo>
                  <a:cubicBezTo>
                    <a:pt x="4430" y="1138"/>
                    <a:pt x="4894" y="768"/>
                    <a:pt x="5192" y="280"/>
                  </a:cubicBezTo>
                  <a:cubicBezTo>
                    <a:pt x="5192" y="256"/>
                    <a:pt x="5216" y="256"/>
                    <a:pt x="5216" y="245"/>
                  </a:cubicBezTo>
                  <a:cubicBezTo>
                    <a:pt x="4751" y="126"/>
                    <a:pt x="4263" y="54"/>
                    <a:pt x="3787" y="18"/>
                  </a:cubicBezTo>
                  <a:cubicBezTo>
                    <a:pt x="3614" y="6"/>
                    <a:pt x="3439" y="1"/>
                    <a:pt x="3262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6265;p63">
              <a:extLst>
                <a:ext uri="{FF2B5EF4-FFF2-40B4-BE49-F238E27FC236}">
                  <a16:creationId xmlns:a16="http://schemas.microsoft.com/office/drawing/2014/main" id="{C7C4435B-B73B-7D1A-039C-ADD6537F3D09}"/>
                </a:ext>
              </a:extLst>
            </p:cNvPr>
            <p:cNvSpPr/>
            <p:nvPr/>
          </p:nvSpPr>
          <p:spPr>
            <a:xfrm>
              <a:off x="6595325" y="3191460"/>
              <a:ext cx="184545" cy="221672"/>
            </a:xfrm>
            <a:custGeom>
              <a:avLst/>
              <a:gdLst/>
              <a:ahLst/>
              <a:cxnLst/>
              <a:rect l="l" t="t" r="r" b="b"/>
              <a:pathLst>
                <a:path w="3728" h="4478" extrusionOk="0">
                  <a:moveTo>
                    <a:pt x="2329" y="1"/>
                  </a:moveTo>
                  <a:cubicBezTo>
                    <a:pt x="985" y="1"/>
                    <a:pt x="227" y="1549"/>
                    <a:pt x="84" y="2697"/>
                  </a:cubicBezTo>
                  <a:cubicBezTo>
                    <a:pt x="36" y="2983"/>
                    <a:pt x="0" y="3292"/>
                    <a:pt x="84" y="3578"/>
                  </a:cubicBezTo>
                  <a:cubicBezTo>
                    <a:pt x="206" y="4110"/>
                    <a:pt x="627" y="4477"/>
                    <a:pt x="1165" y="4477"/>
                  </a:cubicBezTo>
                  <a:cubicBezTo>
                    <a:pt x="1205" y="4477"/>
                    <a:pt x="1245" y="4475"/>
                    <a:pt x="1286" y="4471"/>
                  </a:cubicBezTo>
                  <a:cubicBezTo>
                    <a:pt x="1810" y="4423"/>
                    <a:pt x="2310" y="4114"/>
                    <a:pt x="2703" y="3769"/>
                  </a:cubicBezTo>
                  <a:cubicBezTo>
                    <a:pt x="3322" y="3221"/>
                    <a:pt x="3715" y="2423"/>
                    <a:pt x="3715" y="1613"/>
                  </a:cubicBezTo>
                  <a:cubicBezTo>
                    <a:pt x="3727" y="1232"/>
                    <a:pt x="3632" y="840"/>
                    <a:pt x="3417" y="530"/>
                  </a:cubicBezTo>
                  <a:cubicBezTo>
                    <a:pt x="3203" y="244"/>
                    <a:pt x="2941" y="89"/>
                    <a:pt x="2655" y="30"/>
                  </a:cubicBezTo>
                  <a:cubicBezTo>
                    <a:pt x="2543" y="10"/>
                    <a:pt x="2435" y="1"/>
                    <a:pt x="232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6266;p63">
              <a:extLst>
                <a:ext uri="{FF2B5EF4-FFF2-40B4-BE49-F238E27FC236}">
                  <a16:creationId xmlns:a16="http://schemas.microsoft.com/office/drawing/2014/main" id="{7BCC4132-4FE8-E499-CDB6-97C78F315A0D}"/>
                </a:ext>
              </a:extLst>
            </p:cNvPr>
            <p:cNvSpPr/>
            <p:nvPr/>
          </p:nvSpPr>
          <p:spPr>
            <a:xfrm>
              <a:off x="6653690" y="3250666"/>
              <a:ext cx="90788" cy="104995"/>
            </a:xfrm>
            <a:custGeom>
              <a:avLst/>
              <a:gdLst/>
              <a:ahLst/>
              <a:cxnLst/>
              <a:rect l="l" t="t" r="r" b="b"/>
              <a:pathLst>
                <a:path w="1834" h="2121" extrusionOk="0">
                  <a:moveTo>
                    <a:pt x="1286" y="1"/>
                  </a:moveTo>
                  <a:cubicBezTo>
                    <a:pt x="1000" y="1"/>
                    <a:pt x="762" y="179"/>
                    <a:pt x="584" y="370"/>
                  </a:cubicBezTo>
                  <a:cubicBezTo>
                    <a:pt x="179" y="834"/>
                    <a:pt x="0" y="1441"/>
                    <a:pt x="60" y="2049"/>
                  </a:cubicBezTo>
                  <a:cubicBezTo>
                    <a:pt x="66" y="2096"/>
                    <a:pt x="104" y="2120"/>
                    <a:pt x="141" y="2120"/>
                  </a:cubicBezTo>
                  <a:cubicBezTo>
                    <a:pt x="179" y="2120"/>
                    <a:pt x="214" y="2096"/>
                    <a:pt x="214" y="2049"/>
                  </a:cubicBezTo>
                  <a:cubicBezTo>
                    <a:pt x="179" y="1560"/>
                    <a:pt x="345" y="1060"/>
                    <a:pt x="643" y="668"/>
                  </a:cubicBezTo>
                  <a:cubicBezTo>
                    <a:pt x="703" y="584"/>
                    <a:pt x="774" y="489"/>
                    <a:pt x="869" y="417"/>
                  </a:cubicBezTo>
                  <a:cubicBezTo>
                    <a:pt x="953" y="525"/>
                    <a:pt x="1012" y="644"/>
                    <a:pt x="1048" y="763"/>
                  </a:cubicBezTo>
                  <a:cubicBezTo>
                    <a:pt x="1060" y="834"/>
                    <a:pt x="1060" y="894"/>
                    <a:pt x="1060" y="977"/>
                  </a:cubicBezTo>
                  <a:lnTo>
                    <a:pt x="1060" y="1037"/>
                  </a:lnTo>
                  <a:lnTo>
                    <a:pt x="1060" y="1060"/>
                  </a:lnTo>
                  <a:lnTo>
                    <a:pt x="1060" y="1084"/>
                  </a:lnTo>
                  <a:cubicBezTo>
                    <a:pt x="1048" y="1132"/>
                    <a:pt x="1024" y="1179"/>
                    <a:pt x="1048" y="1215"/>
                  </a:cubicBezTo>
                  <a:cubicBezTo>
                    <a:pt x="1048" y="1270"/>
                    <a:pt x="1084" y="1304"/>
                    <a:pt x="1126" y="1304"/>
                  </a:cubicBezTo>
                  <a:cubicBezTo>
                    <a:pt x="1147" y="1304"/>
                    <a:pt x="1170" y="1295"/>
                    <a:pt x="1191" y="1275"/>
                  </a:cubicBezTo>
                  <a:cubicBezTo>
                    <a:pt x="1262" y="1203"/>
                    <a:pt x="1286" y="1084"/>
                    <a:pt x="1298" y="977"/>
                  </a:cubicBezTo>
                  <a:cubicBezTo>
                    <a:pt x="1310" y="894"/>
                    <a:pt x="1298" y="787"/>
                    <a:pt x="1262" y="703"/>
                  </a:cubicBezTo>
                  <a:cubicBezTo>
                    <a:pt x="1226" y="548"/>
                    <a:pt x="1143" y="417"/>
                    <a:pt x="1048" y="298"/>
                  </a:cubicBezTo>
                  <a:cubicBezTo>
                    <a:pt x="1084" y="263"/>
                    <a:pt x="1131" y="251"/>
                    <a:pt x="1191" y="239"/>
                  </a:cubicBezTo>
                  <a:cubicBezTo>
                    <a:pt x="1226" y="226"/>
                    <a:pt x="1261" y="221"/>
                    <a:pt x="1296" y="221"/>
                  </a:cubicBezTo>
                  <a:cubicBezTo>
                    <a:pt x="1356" y="221"/>
                    <a:pt x="1416" y="236"/>
                    <a:pt x="1476" y="251"/>
                  </a:cubicBezTo>
                  <a:cubicBezTo>
                    <a:pt x="1560" y="298"/>
                    <a:pt x="1607" y="382"/>
                    <a:pt x="1703" y="429"/>
                  </a:cubicBezTo>
                  <a:cubicBezTo>
                    <a:pt x="1713" y="439"/>
                    <a:pt x="1726" y="444"/>
                    <a:pt x="1741" y="444"/>
                  </a:cubicBezTo>
                  <a:cubicBezTo>
                    <a:pt x="1779" y="444"/>
                    <a:pt x="1825" y="413"/>
                    <a:pt x="1834" y="370"/>
                  </a:cubicBezTo>
                  <a:cubicBezTo>
                    <a:pt x="1834" y="132"/>
                    <a:pt x="1488" y="1"/>
                    <a:pt x="12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6269;p63">
              <a:extLst>
                <a:ext uri="{FF2B5EF4-FFF2-40B4-BE49-F238E27FC236}">
                  <a16:creationId xmlns:a16="http://schemas.microsoft.com/office/drawing/2014/main" id="{8CFEDE07-5A31-CCA1-6B7F-E678C2C8CA8A}"/>
                </a:ext>
              </a:extLst>
            </p:cNvPr>
            <p:cNvSpPr/>
            <p:nvPr/>
          </p:nvSpPr>
          <p:spPr>
            <a:xfrm>
              <a:off x="6175090" y="3329476"/>
              <a:ext cx="176773" cy="72125"/>
            </a:xfrm>
            <a:custGeom>
              <a:avLst/>
              <a:gdLst/>
              <a:ahLst/>
              <a:cxnLst/>
              <a:rect l="l" t="t" r="r" b="b"/>
              <a:pathLst>
                <a:path w="3571" h="1457" extrusionOk="0">
                  <a:moveTo>
                    <a:pt x="2885" y="0"/>
                  </a:moveTo>
                  <a:cubicBezTo>
                    <a:pt x="2551" y="0"/>
                    <a:pt x="2206" y="194"/>
                    <a:pt x="1584" y="242"/>
                  </a:cubicBezTo>
                  <a:cubicBezTo>
                    <a:pt x="1466" y="251"/>
                    <a:pt x="1354" y="255"/>
                    <a:pt x="1250" y="255"/>
                  </a:cubicBezTo>
                  <a:cubicBezTo>
                    <a:pt x="874" y="255"/>
                    <a:pt x="586" y="209"/>
                    <a:pt x="407" y="209"/>
                  </a:cubicBezTo>
                  <a:cubicBezTo>
                    <a:pt x="309" y="209"/>
                    <a:pt x="243" y="223"/>
                    <a:pt x="215" y="266"/>
                  </a:cubicBezTo>
                  <a:cubicBezTo>
                    <a:pt x="0" y="623"/>
                    <a:pt x="750" y="1457"/>
                    <a:pt x="1846" y="1457"/>
                  </a:cubicBezTo>
                  <a:cubicBezTo>
                    <a:pt x="1851" y="1457"/>
                    <a:pt x="1856" y="1457"/>
                    <a:pt x="1861" y="1457"/>
                  </a:cubicBezTo>
                  <a:cubicBezTo>
                    <a:pt x="2947" y="1457"/>
                    <a:pt x="3570" y="206"/>
                    <a:pt x="3132" y="40"/>
                  </a:cubicBezTo>
                  <a:cubicBezTo>
                    <a:pt x="3048" y="12"/>
                    <a:pt x="2967" y="0"/>
                    <a:pt x="28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6270;p63">
              <a:extLst>
                <a:ext uri="{FF2B5EF4-FFF2-40B4-BE49-F238E27FC236}">
                  <a16:creationId xmlns:a16="http://schemas.microsoft.com/office/drawing/2014/main" id="{06D53E0B-46A2-99AD-D304-07D952CAA4C5}"/>
                </a:ext>
              </a:extLst>
            </p:cNvPr>
            <p:cNvSpPr/>
            <p:nvPr/>
          </p:nvSpPr>
          <p:spPr>
            <a:xfrm>
              <a:off x="6332461" y="3212350"/>
              <a:ext cx="41879" cy="63215"/>
            </a:xfrm>
            <a:custGeom>
              <a:avLst/>
              <a:gdLst/>
              <a:ahLst/>
              <a:cxnLst/>
              <a:rect l="l" t="t" r="r" b="b"/>
              <a:pathLst>
                <a:path w="846" h="1277" extrusionOk="0">
                  <a:moveTo>
                    <a:pt x="453" y="1"/>
                  </a:moveTo>
                  <a:cubicBezTo>
                    <a:pt x="226" y="1"/>
                    <a:pt x="12" y="263"/>
                    <a:pt x="12" y="620"/>
                  </a:cubicBezTo>
                  <a:cubicBezTo>
                    <a:pt x="0" y="977"/>
                    <a:pt x="179" y="1263"/>
                    <a:pt x="405" y="1275"/>
                  </a:cubicBezTo>
                  <a:cubicBezTo>
                    <a:pt x="414" y="1276"/>
                    <a:pt x="423" y="1276"/>
                    <a:pt x="431" y="1276"/>
                  </a:cubicBezTo>
                  <a:cubicBezTo>
                    <a:pt x="646" y="1276"/>
                    <a:pt x="822" y="999"/>
                    <a:pt x="834" y="656"/>
                  </a:cubicBezTo>
                  <a:cubicBezTo>
                    <a:pt x="846" y="299"/>
                    <a:pt x="667" y="13"/>
                    <a:pt x="453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6271;p63">
              <a:extLst>
                <a:ext uri="{FF2B5EF4-FFF2-40B4-BE49-F238E27FC236}">
                  <a16:creationId xmlns:a16="http://schemas.microsoft.com/office/drawing/2014/main" id="{65C16249-7742-1D07-90EB-2BA3CF557634}"/>
                </a:ext>
              </a:extLst>
            </p:cNvPr>
            <p:cNvSpPr/>
            <p:nvPr/>
          </p:nvSpPr>
          <p:spPr>
            <a:xfrm>
              <a:off x="6143259" y="3207648"/>
              <a:ext cx="33612" cy="52522"/>
            </a:xfrm>
            <a:custGeom>
              <a:avLst/>
              <a:gdLst/>
              <a:ahLst/>
              <a:cxnLst/>
              <a:rect l="l" t="t" r="r" b="b"/>
              <a:pathLst>
                <a:path w="679" h="1061" extrusionOk="0">
                  <a:moveTo>
                    <a:pt x="345" y="0"/>
                  </a:moveTo>
                  <a:cubicBezTo>
                    <a:pt x="172" y="0"/>
                    <a:pt x="24" y="234"/>
                    <a:pt x="12" y="524"/>
                  </a:cubicBezTo>
                  <a:cubicBezTo>
                    <a:pt x="0" y="822"/>
                    <a:pt x="143" y="1060"/>
                    <a:pt x="322" y="1060"/>
                  </a:cubicBezTo>
                  <a:cubicBezTo>
                    <a:pt x="500" y="1060"/>
                    <a:pt x="667" y="834"/>
                    <a:pt x="667" y="536"/>
                  </a:cubicBezTo>
                  <a:cubicBezTo>
                    <a:pt x="679" y="239"/>
                    <a:pt x="536" y="1"/>
                    <a:pt x="357" y="1"/>
                  </a:cubicBezTo>
                  <a:cubicBezTo>
                    <a:pt x="353" y="0"/>
                    <a:pt x="349" y="0"/>
                    <a:pt x="345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6272;p63">
              <a:extLst>
                <a:ext uri="{FF2B5EF4-FFF2-40B4-BE49-F238E27FC236}">
                  <a16:creationId xmlns:a16="http://schemas.microsoft.com/office/drawing/2014/main" id="{2495750D-7CFF-6BD4-458C-4B984011C861}"/>
                </a:ext>
              </a:extLst>
            </p:cNvPr>
            <p:cNvSpPr/>
            <p:nvPr/>
          </p:nvSpPr>
          <p:spPr>
            <a:xfrm>
              <a:off x="6293552" y="3103344"/>
              <a:ext cx="111975" cy="52572"/>
            </a:xfrm>
            <a:custGeom>
              <a:avLst/>
              <a:gdLst/>
              <a:ahLst/>
              <a:cxnLst/>
              <a:rect l="l" t="t" r="r" b="b"/>
              <a:pathLst>
                <a:path w="2262" h="1062" extrusionOk="0">
                  <a:moveTo>
                    <a:pt x="643" y="0"/>
                  </a:moveTo>
                  <a:cubicBezTo>
                    <a:pt x="536" y="0"/>
                    <a:pt x="417" y="0"/>
                    <a:pt x="310" y="12"/>
                  </a:cubicBezTo>
                  <a:cubicBezTo>
                    <a:pt x="227" y="24"/>
                    <a:pt x="84" y="48"/>
                    <a:pt x="24" y="119"/>
                  </a:cubicBezTo>
                  <a:cubicBezTo>
                    <a:pt x="0" y="167"/>
                    <a:pt x="12" y="226"/>
                    <a:pt x="60" y="250"/>
                  </a:cubicBezTo>
                  <a:cubicBezTo>
                    <a:pt x="88" y="269"/>
                    <a:pt x="125" y="275"/>
                    <a:pt x="162" y="275"/>
                  </a:cubicBezTo>
                  <a:cubicBezTo>
                    <a:pt x="219" y="275"/>
                    <a:pt x="279" y="262"/>
                    <a:pt x="322" y="262"/>
                  </a:cubicBezTo>
                  <a:cubicBezTo>
                    <a:pt x="417" y="262"/>
                    <a:pt x="524" y="262"/>
                    <a:pt x="608" y="286"/>
                  </a:cubicBezTo>
                  <a:cubicBezTo>
                    <a:pt x="810" y="298"/>
                    <a:pt x="977" y="345"/>
                    <a:pt x="1155" y="417"/>
                  </a:cubicBezTo>
                  <a:cubicBezTo>
                    <a:pt x="1334" y="476"/>
                    <a:pt x="1501" y="560"/>
                    <a:pt x="1655" y="679"/>
                  </a:cubicBezTo>
                  <a:lnTo>
                    <a:pt x="1870" y="857"/>
                  </a:lnTo>
                  <a:cubicBezTo>
                    <a:pt x="1953" y="917"/>
                    <a:pt x="2013" y="1012"/>
                    <a:pt x="2096" y="1060"/>
                  </a:cubicBezTo>
                  <a:cubicBezTo>
                    <a:pt x="2102" y="1061"/>
                    <a:pt x="2108" y="1061"/>
                    <a:pt x="2115" y="1061"/>
                  </a:cubicBezTo>
                  <a:cubicBezTo>
                    <a:pt x="2183" y="1061"/>
                    <a:pt x="2262" y="1006"/>
                    <a:pt x="2251" y="941"/>
                  </a:cubicBezTo>
                  <a:cubicBezTo>
                    <a:pt x="2215" y="834"/>
                    <a:pt x="2155" y="762"/>
                    <a:pt x="2084" y="667"/>
                  </a:cubicBezTo>
                  <a:cubicBezTo>
                    <a:pt x="2013" y="584"/>
                    <a:pt x="1929" y="500"/>
                    <a:pt x="1846" y="441"/>
                  </a:cubicBezTo>
                  <a:cubicBezTo>
                    <a:pt x="1667" y="310"/>
                    <a:pt x="1477" y="203"/>
                    <a:pt x="1262" y="131"/>
                  </a:cubicBezTo>
                  <a:cubicBezTo>
                    <a:pt x="1060" y="60"/>
                    <a:pt x="846" y="12"/>
                    <a:pt x="64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6273;p63">
              <a:extLst>
                <a:ext uri="{FF2B5EF4-FFF2-40B4-BE49-F238E27FC236}">
                  <a16:creationId xmlns:a16="http://schemas.microsoft.com/office/drawing/2014/main" id="{87BF3D21-3DA2-AFB0-F7B3-A7EA3141656D}"/>
                </a:ext>
              </a:extLst>
            </p:cNvPr>
            <p:cNvSpPr/>
            <p:nvPr/>
          </p:nvSpPr>
          <p:spPr>
            <a:xfrm>
              <a:off x="6116874" y="3107452"/>
              <a:ext cx="74749" cy="47968"/>
            </a:xfrm>
            <a:custGeom>
              <a:avLst/>
              <a:gdLst/>
              <a:ahLst/>
              <a:cxnLst/>
              <a:rect l="l" t="t" r="r" b="b"/>
              <a:pathLst>
                <a:path w="1510" h="969" extrusionOk="0">
                  <a:moveTo>
                    <a:pt x="1069" y="1"/>
                  </a:moveTo>
                  <a:cubicBezTo>
                    <a:pt x="914" y="1"/>
                    <a:pt x="771" y="48"/>
                    <a:pt x="640" y="108"/>
                  </a:cubicBezTo>
                  <a:cubicBezTo>
                    <a:pt x="486" y="167"/>
                    <a:pt x="367" y="274"/>
                    <a:pt x="248" y="393"/>
                  </a:cubicBezTo>
                  <a:cubicBezTo>
                    <a:pt x="188" y="453"/>
                    <a:pt x="140" y="513"/>
                    <a:pt x="105" y="596"/>
                  </a:cubicBezTo>
                  <a:cubicBezTo>
                    <a:pt x="69" y="679"/>
                    <a:pt x="21" y="751"/>
                    <a:pt x="9" y="858"/>
                  </a:cubicBezTo>
                  <a:cubicBezTo>
                    <a:pt x="0" y="913"/>
                    <a:pt x="41" y="968"/>
                    <a:pt x="82" y="968"/>
                  </a:cubicBezTo>
                  <a:cubicBezTo>
                    <a:pt x="94" y="968"/>
                    <a:pt x="106" y="964"/>
                    <a:pt x="117" y="953"/>
                  </a:cubicBezTo>
                  <a:cubicBezTo>
                    <a:pt x="176" y="917"/>
                    <a:pt x="224" y="834"/>
                    <a:pt x="259" y="774"/>
                  </a:cubicBezTo>
                  <a:cubicBezTo>
                    <a:pt x="319" y="739"/>
                    <a:pt x="367" y="679"/>
                    <a:pt x="414" y="620"/>
                  </a:cubicBezTo>
                  <a:cubicBezTo>
                    <a:pt x="498" y="513"/>
                    <a:pt x="605" y="441"/>
                    <a:pt x="724" y="382"/>
                  </a:cubicBezTo>
                  <a:cubicBezTo>
                    <a:pt x="843" y="310"/>
                    <a:pt x="962" y="286"/>
                    <a:pt x="1093" y="274"/>
                  </a:cubicBezTo>
                  <a:cubicBezTo>
                    <a:pt x="1113" y="266"/>
                    <a:pt x="1135" y="264"/>
                    <a:pt x="1159" y="264"/>
                  </a:cubicBezTo>
                  <a:cubicBezTo>
                    <a:pt x="1205" y="264"/>
                    <a:pt x="1256" y="274"/>
                    <a:pt x="1295" y="274"/>
                  </a:cubicBezTo>
                  <a:cubicBezTo>
                    <a:pt x="1335" y="274"/>
                    <a:pt x="1380" y="290"/>
                    <a:pt x="1420" y="290"/>
                  </a:cubicBezTo>
                  <a:cubicBezTo>
                    <a:pt x="1439" y="290"/>
                    <a:pt x="1458" y="286"/>
                    <a:pt x="1474" y="274"/>
                  </a:cubicBezTo>
                  <a:cubicBezTo>
                    <a:pt x="1498" y="262"/>
                    <a:pt x="1510" y="191"/>
                    <a:pt x="1486" y="155"/>
                  </a:cubicBezTo>
                  <a:cubicBezTo>
                    <a:pt x="1438" y="60"/>
                    <a:pt x="1355" y="48"/>
                    <a:pt x="1295" y="36"/>
                  </a:cubicBezTo>
                  <a:cubicBezTo>
                    <a:pt x="1212" y="1"/>
                    <a:pt x="1141" y="1"/>
                    <a:pt x="1069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6274;p63">
              <a:extLst>
                <a:ext uri="{FF2B5EF4-FFF2-40B4-BE49-F238E27FC236}">
                  <a16:creationId xmlns:a16="http://schemas.microsoft.com/office/drawing/2014/main" id="{164CD87C-3ABF-6E43-337C-B202DFA27F26}"/>
                </a:ext>
              </a:extLst>
            </p:cNvPr>
            <p:cNvSpPr/>
            <p:nvPr/>
          </p:nvSpPr>
          <p:spPr>
            <a:xfrm>
              <a:off x="6170337" y="3187203"/>
              <a:ext cx="55492" cy="124598"/>
            </a:xfrm>
            <a:custGeom>
              <a:avLst/>
              <a:gdLst/>
              <a:ahLst/>
              <a:cxnLst/>
              <a:rect l="l" t="t" r="r" b="b"/>
              <a:pathLst>
                <a:path w="1121" h="2517" extrusionOk="0">
                  <a:moveTo>
                    <a:pt x="791" y="1"/>
                  </a:moveTo>
                  <a:cubicBezTo>
                    <a:pt x="763" y="1"/>
                    <a:pt x="736" y="19"/>
                    <a:pt x="751" y="56"/>
                  </a:cubicBezTo>
                  <a:cubicBezTo>
                    <a:pt x="763" y="223"/>
                    <a:pt x="823" y="366"/>
                    <a:pt x="846" y="533"/>
                  </a:cubicBezTo>
                  <a:cubicBezTo>
                    <a:pt x="882" y="699"/>
                    <a:pt x="906" y="878"/>
                    <a:pt x="894" y="1045"/>
                  </a:cubicBezTo>
                  <a:cubicBezTo>
                    <a:pt x="894" y="1176"/>
                    <a:pt x="894" y="1354"/>
                    <a:pt x="823" y="1473"/>
                  </a:cubicBezTo>
                  <a:cubicBezTo>
                    <a:pt x="777" y="1536"/>
                    <a:pt x="709" y="1555"/>
                    <a:pt x="637" y="1555"/>
                  </a:cubicBezTo>
                  <a:cubicBezTo>
                    <a:pt x="560" y="1555"/>
                    <a:pt x="479" y="1533"/>
                    <a:pt x="418" y="1521"/>
                  </a:cubicBezTo>
                  <a:cubicBezTo>
                    <a:pt x="370" y="1503"/>
                    <a:pt x="308" y="1488"/>
                    <a:pt x="248" y="1488"/>
                  </a:cubicBezTo>
                  <a:cubicBezTo>
                    <a:pt x="189" y="1488"/>
                    <a:pt x="132" y="1503"/>
                    <a:pt x="96" y="1545"/>
                  </a:cubicBezTo>
                  <a:cubicBezTo>
                    <a:pt x="1" y="1652"/>
                    <a:pt x="84" y="1819"/>
                    <a:pt x="120" y="1914"/>
                  </a:cubicBezTo>
                  <a:cubicBezTo>
                    <a:pt x="239" y="2176"/>
                    <a:pt x="453" y="2378"/>
                    <a:pt x="692" y="2509"/>
                  </a:cubicBezTo>
                  <a:cubicBezTo>
                    <a:pt x="701" y="2515"/>
                    <a:pt x="710" y="2517"/>
                    <a:pt x="719" y="2517"/>
                  </a:cubicBezTo>
                  <a:cubicBezTo>
                    <a:pt x="767" y="2517"/>
                    <a:pt x="801" y="2444"/>
                    <a:pt x="751" y="2414"/>
                  </a:cubicBezTo>
                  <a:cubicBezTo>
                    <a:pt x="513" y="2247"/>
                    <a:pt x="322" y="2009"/>
                    <a:pt x="227" y="1735"/>
                  </a:cubicBezTo>
                  <a:cubicBezTo>
                    <a:pt x="227" y="1723"/>
                    <a:pt x="203" y="1676"/>
                    <a:pt x="227" y="1664"/>
                  </a:cubicBezTo>
                  <a:cubicBezTo>
                    <a:pt x="232" y="1654"/>
                    <a:pt x="248" y="1650"/>
                    <a:pt x="266" y="1650"/>
                  </a:cubicBezTo>
                  <a:cubicBezTo>
                    <a:pt x="291" y="1650"/>
                    <a:pt x="321" y="1657"/>
                    <a:pt x="334" y="1664"/>
                  </a:cubicBezTo>
                  <a:cubicBezTo>
                    <a:pt x="406" y="1688"/>
                    <a:pt x="465" y="1711"/>
                    <a:pt x="537" y="1723"/>
                  </a:cubicBezTo>
                  <a:cubicBezTo>
                    <a:pt x="580" y="1735"/>
                    <a:pt x="625" y="1742"/>
                    <a:pt x="669" y="1742"/>
                  </a:cubicBezTo>
                  <a:cubicBezTo>
                    <a:pt x="758" y="1742"/>
                    <a:pt x="842" y="1715"/>
                    <a:pt x="906" y="1652"/>
                  </a:cubicBezTo>
                  <a:cubicBezTo>
                    <a:pt x="1120" y="1485"/>
                    <a:pt x="1108" y="1128"/>
                    <a:pt x="1084" y="890"/>
                  </a:cubicBezTo>
                  <a:cubicBezTo>
                    <a:pt x="1073" y="616"/>
                    <a:pt x="1025" y="235"/>
                    <a:pt x="834" y="21"/>
                  </a:cubicBezTo>
                  <a:cubicBezTo>
                    <a:pt x="825" y="7"/>
                    <a:pt x="808" y="1"/>
                    <a:pt x="791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6275;p63">
              <a:extLst>
                <a:ext uri="{FF2B5EF4-FFF2-40B4-BE49-F238E27FC236}">
                  <a16:creationId xmlns:a16="http://schemas.microsoft.com/office/drawing/2014/main" id="{B14B5797-216B-86D9-98D9-6609FE46D5B1}"/>
                </a:ext>
              </a:extLst>
            </p:cNvPr>
            <p:cNvSpPr/>
            <p:nvPr/>
          </p:nvSpPr>
          <p:spPr>
            <a:xfrm>
              <a:off x="6641858" y="4217866"/>
              <a:ext cx="198109" cy="291223"/>
            </a:xfrm>
            <a:custGeom>
              <a:avLst/>
              <a:gdLst/>
              <a:ahLst/>
              <a:cxnLst/>
              <a:rect l="l" t="t" r="r" b="b"/>
              <a:pathLst>
                <a:path w="4002" h="5883" extrusionOk="0">
                  <a:moveTo>
                    <a:pt x="1323" y="1"/>
                  </a:moveTo>
                  <a:cubicBezTo>
                    <a:pt x="1323" y="1"/>
                    <a:pt x="1251" y="1049"/>
                    <a:pt x="1132" y="1465"/>
                  </a:cubicBezTo>
                  <a:cubicBezTo>
                    <a:pt x="1013" y="1894"/>
                    <a:pt x="1" y="3870"/>
                    <a:pt x="239" y="4001"/>
                  </a:cubicBezTo>
                  <a:cubicBezTo>
                    <a:pt x="257" y="4013"/>
                    <a:pt x="277" y="4018"/>
                    <a:pt x="298" y="4018"/>
                  </a:cubicBezTo>
                  <a:cubicBezTo>
                    <a:pt x="562" y="4018"/>
                    <a:pt x="1060" y="3204"/>
                    <a:pt x="1061" y="3204"/>
                  </a:cubicBezTo>
                  <a:lnTo>
                    <a:pt x="1061" y="3204"/>
                  </a:lnTo>
                  <a:cubicBezTo>
                    <a:pt x="1061" y="3204"/>
                    <a:pt x="989" y="5275"/>
                    <a:pt x="1287" y="5347"/>
                  </a:cubicBezTo>
                  <a:cubicBezTo>
                    <a:pt x="1295" y="5349"/>
                    <a:pt x="1303" y="5350"/>
                    <a:pt x="1311" y="5350"/>
                  </a:cubicBezTo>
                  <a:cubicBezTo>
                    <a:pt x="1596" y="5350"/>
                    <a:pt x="1799" y="3930"/>
                    <a:pt x="1799" y="3930"/>
                  </a:cubicBezTo>
                  <a:cubicBezTo>
                    <a:pt x="1799" y="3930"/>
                    <a:pt x="1799" y="5871"/>
                    <a:pt x="2156" y="5883"/>
                  </a:cubicBezTo>
                  <a:cubicBezTo>
                    <a:pt x="2157" y="5883"/>
                    <a:pt x="2158" y="5883"/>
                    <a:pt x="2159" y="5883"/>
                  </a:cubicBezTo>
                  <a:cubicBezTo>
                    <a:pt x="2537" y="5883"/>
                    <a:pt x="2513" y="3943"/>
                    <a:pt x="2513" y="3942"/>
                  </a:cubicBezTo>
                  <a:lnTo>
                    <a:pt x="2513" y="3942"/>
                  </a:lnTo>
                  <a:cubicBezTo>
                    <a:pt x="2513" y="3942"/>
                    <a:pt x="2909" y="5550"/>
                    <a:pt x="3183" y="5550"/>
                  </a:cubicBezTo>
                  <a:cubicBezTo>
                    <a:pt x="3186" y="5550"/>
                    <a:pt x="3189" y="5550"/>
                    <a:pt x="3192" y="5549"/>
                  </a:cubicBezTo>
                  <a:cubicBezTo>
                    <a:pt x="3454" y="5525"/>
                    <a:pt x="3263" y="3704"/>
                    <a:pt x="3263" y="3704"/>
                  </a:cubicBezTo>
                  <a:lnTo>
                    <a:pt x="3263" y="3704"/>
                  </a:lnTo>
                  <a:cubicBezTo>
                    <a:pt x="3263" y="3704"/>
                    <a:pt x="3609" y="4740"/>
                    <a:pt x="3801" y="4740"/>
                  </a:cubicBezTo>
                  <a:cubicBezTo>
                    <a:pt x="3805" y="4740"/>
                    <a:pt x="3808" y="4740"/>
                    <a:pt x="3811" y="4740"/>
                  </a:cubicBezTo>
                  <a:cubicBezTo>
                    <a:pt x="4001" y="4692"/>
                    <a:pt x="3632" y="3049"/>
                    <a:pt x="3573" y="2418"/>
                  </a:cubicBezTo>
                  <a:cubicBezTo>
                    <a:pt x="3513" y="1775"/>
                    <a:pt x="3513" y="275"/>
                    <a:pt x="3513" y="251"/>
                  </a:cubicBezTo>
                  <a:lnTo>
                    <a:pt x="1323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5812;p62">
              <a:extLst>
                <a:ext uri="{FF2B5EF4-FFF2-40B4-BE49-F238E27FC236}">
                  <a16:creationId xmlns:a16="http://schemas.microsoft.com/office/drawing/2014/main" id="{822AAE78-6831-9E1A-2096-13D211888BDC}"/>
                </a:ext>
              </a:extLst>
            </p:cNvPr>
            <p:cNvSpPr/>
            <p:nvPr/>
          </p:nvSpPr>
          <p:spPr>
            <a:xfrm>
              <a:off x="6267063" y="3552878"/>
              <a:ext cx="22806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06" name="Picture 205">
              <a:extLst>
                <a:ext uri="{FF2B5EF4-FFF2-40B4-BE49-F238E27FC236}">
                  <a16:creationId xmlns:a16="http://schemas.microsoft.com/office/drawing/2014/main" id="{A06A4E48-012F-CCE9-624C-56ACEE0073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2" t="23691" r="70027" b="25785"/>
            <a:stretch/>
          </p:blipFill>
          <p:spPr>
            <a:xfrm flipH="1">
              <a:off x="6192524" y="3621099"/>
              <a:ext cx="372088" cy="511314"/>
            </a:xfrm>
            <a:prstGeom prst="rect">
              <a:avLst/>
            </a:prstGeom>
          </p:spPr>
        </p:pic>
      </p:grpSp>
      <p:sp>
        <p:nvSpPr>
          <p:cNvPr id="376" name="Google Shape;5951;p62">
            <a:extLst>
              <a:ext uri="{FF2B5EF4-FFF2-40B4-BE49-F238E27FC236}">
                <a16:creationId xmlns:a16="http://schemas.microsoft.com/office/drawing/2014/main" id="{312159D6-1124-C3B3-4292-4E08603E8084}"/>
              </a:ext>
            </a:extLst>
          </p:cNvPr>
          <p:cNvSpPr/>
          <p:nvPr/>
        </p:nvSpPr>
        <p:spPr>
          <a:xfrm>
            <a:off x="2155833" y="4730617"/>
            <a:ext cx="776091" cy="84176"/>
          </a:xfrm>
          <a:custGeom>
            <a:avLst/>
            <a:gdLst/>
            <a:ahLst/>
            <a:cxnLst/>
            <a:rect l="l" t="t" r="r" b="b"/>
            <a:pathLst>
              <a:path w="20873" h="2406" extrusionOk="0">
                <a:moveTo>
                  <a:pt x="10443" y="0"/>
                </a:moveTo>
                <a:cubicBezTo>
                  <a:pt x="4680" y="0"/>
                  <a:pt x="1" y="536"/>
                  <a:pt x="1" y="1203"/>
                </a:cubicBezTo>
                <a:cubicBezTo>
                  <a:pt x="1" y="1869"/>
                  <a:pt x="4680" y="2405"/>
                  <a:pt x="10443" y="2405"/>
                </a:cubicBezTo>
                <a:cubicBezTo>
                  <a:pt x="16205" y="2405"/>
                  <a:pt x="20872" y="1869"/>
                  <a:pt x="20872" y="1203"/>
                </a:cubicBezTo>
                <a:cubicBezTo>
                  <a:pt x="20872" y="536"/>
                  <a:pt x="16205" y="0"/>
                  <a:pt x="10443" y="0"/>
                </a:cubicBezTo>
                <a:close/>
              </a:path>
            </a:pathLst>
          </a:custGeom>
          <a:solidFill>
            <a:srgbClr val="8EB3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7" name="Google Shape;5957;p62">
            <a:extLst>
              <a:ext uri="{FF2B5EF4-FFF2-40B4-BE49-F238E27FC236}">
                <a16:creationId xmlns:a16="http://schemas.microsoft.com/office/drawing/2014/main" id="{E8C7FCE1-B4F6-B251-02CB-FC357922D4F8}"/>
              </a:ext>
            </a:extLst>
          </p:cNvPr>
          <p:cNvSpPr/>
          <p:nvPr/>
        </p:nvSpPr>
        <p:spPr>
          <a:xfrm>
            <a:off x="2745223" y="4171981"/>
            <a:ext cx="135282" cy="165086"/>
          </a:xfrm>
          <a:custGeom>
            <a:avLst/>
            <a:gdLst/>
            <a:ahLst/>
            <a:cxnLst/>
            <a:rect l="l" t="t" r="r" b="b"/>
            <a:pathLst>
              <a:path w="3668" h="4757" extrusionOk="0">
                <a:moveTo>
                  <a:pt x="2584" y="0"/>
                </a:moveTo>
                <a:lnTo>
                  <a:pt x="453" y="786"/>
                </a:lnTo>
                <a:cubicBezTo>
                  <a:pt x="941" y="1941"/>
                  <a:pt x="0" y="2989"/>
                  <a:pt x="619" y="3548"/>
                </a:cubicBezTo>
                <a:cubicBezTo>
                  <a:pt x="876" y="3384"/>
                  <a:pt x="958" y="3310"/>
                  <a:pt x="987" y="3310"/>
                </a:cubicBezTo>
                <a:cubicBezTo>
                  <a:pt x="1006" y="3310"/>
                  <a:pt x="1003" y="3343"/>
                  <a:pt x="1012" y="3405"/>
                </a:cubicBezTo>
                <a:cubicBezTo>
                  <a:pt x="1045" y="3537"/>
                  <a:pt x="1289" y="4756"/>
                  <a:pt x="1866" y="4756"/>
                </a:cubicBezTo>
                <a:cubicBezTo>
                  <a:pt x="1916" y="4756"/>
                  <a:pt x="1969" y="4747"/>
                  <a:pt x="2024" y="4727"/>
                </a:cubicBezTo>
                <a:cubicBezTo>
                  <a:pt x="2108" y="4691"/>
                  <a:pt x="2191" y="4667"/>
                  <a:pt x="2286" y="4608"/>
                </a:cubicBezTo>
                <a:cubicBezTo>
                  <a:pt x="2369" y="4536"/>
                  <a:pt x="2441" y="4465"/>
                  <a:pt x="2524" y="4370"/>
                </a:cubicBezTo>
                <a:cubicBezTo>
                  <a:pt x="2619" y="4239"/>
                  <a:pt x="2703" y="4108"/>
                  <a:pt x="2834" y="4001"/>
                </a:cubicBezTo>
                <a:cubicBezTo>
                  <a:pt x="2953" y="3929"/>
                  <a:pt x="3072" y="3893"/>
                  <a:pt x="3120" y="3751"/>
                </a:cubicBezTo>
                <a:cubicBezTo>
                  <a:pt x="3155" y="3631"/>
                  <a:pt x="3191" y="3501"/>
                  <a:pt x="3274" y="3405"/>
                </a:cubicBezTo>
                <a:cubicBezTo>
                  <a:pt x="3393" y="3286"/>
                  <a:pt x="3536" y="3227"/>
                  <a:pt x="3620" y="3072"/>
                </a:cubicBezTo>
                <a:cubicBezTo>
                  <a:pt x="3632" y="3048"/>
                  <a:pt x="3655" y="3036"/>
                  <a:pt x="3667" y="3000"/>
                </a:cubicBezTo>
                <a:lnTo>
                  <a:pt x="3667" y="2989"/>
                </a:lnTo>
                <a:cubicBezTo>
                  <a:pt x="3655" y="2941"/>
                  <a:pt x="3655" y="2893"/>
                  <a:pt x="3632" y="2858"/>
                </a:cubicBezTo>
                <a:cubicBezTo>
                  <a:pt x="3548" y="2453"/>
                  <a:pt x="3298" y="2108"/>
                  <a:pt x="3131" y="1750"/>
                </a:cubicBezTo>
                <a:cubicBezTo>
                  <a:pt x="2881" y="1191"/>
                  <a:pt x="2715" y="595"/>
                  <a:pt x="2584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8" name="Google Shape;5958;p62">
            <a:extLst>
              <a:ext uri="{FF2B5EF4-FFF2-40B4-BE49-F238E27FC236}">
                <a16:creationId xmlns:a16="http://schemas.microsoft.com/office/drawing/2014/main" id="{70E465DA-3D51-B910-AFA1-B2A852D15D5B}"/>
              </a:ext>
            </a:extLst>
          </p:cNvPr>
          <p:cNvSpPr/>
          <p:nvPr/>
        </p:nvSpPr>
        <p:spPr>
          <a:xfrm>
            <a:off x="2651949" y="3774448"/>
            <a:ext cx="221438" cy="484326"/>
          </a:xfrm>
          <a:custGeom>
            <a:avLst/>
            <a:gdLst/>
            <a:ahLst/>
            <a:cxnLst/>
            <a:rect l="l" t="t" r="r" b="b"/>
            <a:pathLst>
              <a:path w="6004" h="13956" extrusionOk="0">
                <a:moveTo>
                  <a:pt x="1194" y="1"/>
                </a:moveTo>
                <a:cubicBezTo>
                  <a:pt x="501" y="1"/>
                  <a:pt x="1" y="1486"/>
                  <a:pt x="29" y="2644"/>
                </a:cubicBezTo>
                <a:cubicBezTo>
                  <a:pt x="76" y="4097"/>
                  <a:pt x="981" y="4966"/>
                  <a:pt x="1719" y="8133"/>
                </a:cubicBezTo>
                <a:cubicBezTo>
                  <a:pt x="2196" y="10205"/>
                  <a:pt x="2589" y="12062"/>
                  <a:pt x="2815" y="13086"/>
                </a:cubicBezTo>
                <a:cubicBezTo>
                  <a:pt x="2815" y="13122"/>
                  <a:pt x="2827" y="13134"/>
                  <a:pt x="2827" y="13158"/>
                </a:cubicBezTo>
                <a:cubicBezTo>
                  <a:pt x="2934" y="13670"/>
                  <a:pt x="2993" y="13955"/>
                  <a:pt x="2993" y="13955"/>
                </a:cubicBezTo>
                <a:cubicBezTo>
                  <a:pt x="3013" y="13956"/>
                  <a:pt x="3034" y="13956"/>
                  <a:pt x="3055" y="13956"/>
                </a:cubicBezTo>
                <a:cubicBezTo>
                  <a:pt x="3970" y="13956"/>
                  <a:pt x="6004" y="13706"/>
                  <a:pt x="5922" y="13217"/>
                </a:cubicBezTo>
                <a:lnTo>
                  <a:pt x="5839" y="12646"/>
                </a:lnTo>
                <a:cubicBezTo>
                  <a:pt x="5839" y="12610"/>
                  <a:pt x="5827" y="12562"/>
                  <a:pt x="5827" y="12539"/>
                </a:cubicBezTo>
                <a:cubicBezTo>
                  <a:pt x="4827" y="6645"/>
                  <a:pt x="2565" y="1299"/>
                  <a:pt x="1779" y="347"/>
                </a:cubicBezTo>
                <a:cubicBezTo>
                  <a:pt x="1575" y="105"/>
                  <a:pt x="1378" y="1"/>
                  <a:pt x="119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9" name="Google Shape;5959;p62">
            <a:extLst>
              <a:ext uri="{FF2B5EF4-FFF2-40B4-BE49-F238E27FC236}">
                <a16:creationId xmlns:a16="http://schemas.microsoft.com/office/drawing/2014/main" id="{8F5FD992-9013-7D18-2AA0-3076C641777A}"/>
              </a:ext>
            </a:extLst>
          </p:cNvPr>
          <p:cNvSpPr/>
          <p:nvPr/>
        </p:nvSpPr>
        <p:spPr>
          <a:xfrm>
            <a:off x="2755291" y="4209982"/>
            <a:ext cx="112047" cy="21100"/>
          </a:xfrm>
          <a:custGeom>
            <a:avLst/>
            <a:gdLst/>
            <a:ahLst/>
            <a:cxnLst/>
            <a:rect l="l" t="t" r="r" b="b"/>
            <a:pathLst>
              <a:path w="3038" h="608" extrusionOk="0">
                <a:moveTo>
                  <a:pt x="3001" y="0"/>
                </a:moveTo>
                <a:cubicBezTo>
                  <a:pt x="2787" y="72"/>
                  <a:pt x="2561" y="131"/>
                  <a:pt x="2335" y="191"/>
                </a:cubicBezTo>
                <a:cubicBezTo>
                  <a:pt x="1739" y="346"/>
                  <a:pt x="1132" y="453"/>
                  <a:pt x="525" y="512"/>
                </a:cubicBezTo>
                <a:cubicBezTo>
                  <a:pt x="358" y="524"/>
                  <a:pt x="180" y="524"/>
                  <a:pt x="1" y="536"/>
                </a:cubicBezTo>
                <a:cubicBezTo>
                  <a:pt x="1" y="572"/>
                  <a:pt x="13" y="584"/>
                  <a:pt x="13" y="608"/>
                </a:cubicBezTo>
                <a:cubicBezTo>
                  <a:pt x="1037" y="596"/>
                  <a:pt x="2073" y="405"/>
                  <a:pt x="3037" y="108"/>
                </a:cubicBezTo>
                <a:cubicBezTo>
                  <a:pt x="3037" y="60"/>
                  <a:pt x="3025" y="36"/>
                  <a:pt x="3001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0" name="Google Shape;5962;p62">
            <a:extLst>
              <a:ext uri="{FF2B5EF4-FFF2-40B4-BE49-F238E27FC236}">
                <a16:creationId xmlns:a16="http://schemas.microsoft.com/office/drawing/2014/main" id="{1D9AB1C6-0EA1-7FA6-9645-3161FDCEE47D}"/>
              </a:ext>
            </a:extLst>
          </p:cNvPr>
          <p:cNvSpPr/>
          <p:nvPr/>
        </p:nvSpPr>
        <p:spPr>
          <a:xfrm>
            <a:off x="2306514" y="4162055"/>
            <a:ext cx="435647" cy="537596"/>
          </a:xfrm>
          <a:custGeom>
            <a:avLst/>
            <a:gdLst/>
            <a:ahLst/>
            <a:cxnLst/>
            <a:rect l="l" t="t" r="r" b="b"/>
            <a:pathLst>
              <a:path w="11812" h="15491" extrusionOk="0">
                <a:moveTo>
                  <a:pt x="11812" y="0"/>
                </a:moveTo>
                <a:lnTo>
                  <a:pt x="11812" y="0"/>
                </a:lnTo>
                <a:cubicBezTo>
                  <a:pt x="10681" y="298"/>
                  <a:pt x="9490" y="417"/>
                  <a:pt x="8323" y="477"/>
                </a:cubicBezTo>
                <a:cubicBezTo>
                  <a:pt x="7619" y="515"/>
                  <a:pt x="6912" y="535"/>
                  <a:pt x="6204" y="535"/>
                </a:cubicBezTo>
                <a:cubicBezTo>
                  <a:pt x="4913" y="535"/>
                  <a:pt x="3619" y="468"/>
                  <a:pt x="2334" y="322"/>
                </a:cubicBezTo>
                <a:cubicBezTo>
                  <a:pt x="2267" y="313"/>
                  <a:pt x="2206" y="305"/>
                  <a:pt x="2129" y="305"/>
                </a:cubicBezTo>
                <a:cubicBezTo>
                  <a:pt x="2097" y="305"/>
                  <a:pt x="2063" y="306"/>
                  <a:pt x="2025" y="310"/>
                </a:cubicBezTo>
                <a:cubicBezTo>
                  <a:pt x="1644" y="3322"/>
                  <a:pt x="310" y="12502"/>
                  <a:pt x="1" y="15490"/>
                </a:cubicBezTo>
                <a:lnTo>
                  <a:pt x="3418" y="15490"/>
                </a:lnTo>
                <a:cubicBezTo>
                  <a:pt x="3418" y="15490"/>
                  <a:pt x="5597" y="2894"/>
                  <a:pt x="6228" y="2560"/>
                </a:cubicBezTo>
                <a:cubicBezTo>
                  <a:pt x="6574" y="2361"/>
                  <a:pt x="6819" y="2300"/>
                  <a:pt x="7015" y="2300"/>
                </a:cubicBezTo>
                <a:cubicBezTo>
                  <a:pt x="7088" y="2300"/>
                  <a:pt x="7154" y="2309"/>
                  <a:pt x="7216" y="2322"/>
                </a:cubicBezTo>
                <a:cubicBezTo>
                  <a:pt x="7442" y="2358"/>
                  <a:pt x="6966" y="12752"/>
                  <a:pt x="6942" y="15490"/>
                </a:cubicBezTo>
                <a:lnTo>
                  <a:pt x="10395" y="15490"/>
                </a:lnTo>
                <a:cubicBezTo>
                  <a:pt x="10395" y="15490"/>
                  <a:pt x="11062" y="9049"/>
                  <a:pt x="11490" y="6096"/>
                </a:cubicBezTo>
                <a:cubicBezTo>
                  <a:pt x="11645" y="4977"/>
                  <a:pt x="11788" y="2620"/>
                  <a:pt x="11812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1" name="Google Shape;5963;p62">
            <a:extLst>
              <a:ext uri="{FF2B5EF4-FFF2-40B4-BE49-F238E27FC236}">
                <a16:creationId xmlns:a16="http://schemas.microsoft.com/office/drawing/2014/main" id="{B964A249-559C-910D-0857-7D9966C49578}"/>
              </a:ext>
            </a:extLst>
          </p:cNvPr>
          <p:cNvSpPr/>
          <p:nvPr/>
        </p:nvSpPr>
        <p:spPr>
          <a:xfrm>
            <a:off x="2351325" y="4160806"/>
            <a:ext cx="391278" cy="237374"/>
          </a:xfrm>
          <a:custGeom>
            <a:avLst/>
            <a:gdLst/>
            <a:ahLst/>
            <a:cxnLst/>
            <a:rect l="l" t="t" r="r" b="b"/>
            <a:pathLst>
              <a:path w="10609" h="6840" extrusionOk="0">
                <a:moveTo>
                  <a:pt x="10609" y="1"/>
                </a:moveTo>
                <a:cubicBezTo>
                  <a:pt x="9478" y="298"/>
                  <a:pt x="8287" y="417"/>
                  <a:pt x="7132" y="477"/>
                </a:cubicBezTo>
                <a:cubicBezTo>
                  <a:pt x="6364" y="518"/>
                  <a:pt x="5593" y="542"/>
                  <a:pt x="4823" y="542"/>
                </a:cubicBezTo>
                <a:cubicBezTo>
                  <a:pt x="3585" y="542"/>
                  <a:pt x="2349" y="481"/>
                  <a:pt x="1131" y="334"/>
                </a:cubicBezTo>
                <a:cubicBezTo>
                  <a:pt x="1036" y="322"/>
                  <a:pt x="953" y="322"/>
                  <a:pt x="846" y="298"/>
                </a:cubicBezTo>
                <a:cubicBezTo>
                  <a:pt x="679" y="1572"/>
                  <a:pt x="357" y="3930"/>
                  <a:pt x="0" y="6466"/>
                </a:cubicBezTo>
                <a:lnTo>
                  <a:pt x="179" y="6513"/>
                </a:lnTo>
                <a:cubicBezTo>
                  <a:pt x="977" y="6692"/>
                  <a:pt x="1810" y="6811"/>
                  <a:pt x="2631" y="6835"/>
                </a:cubicBezTo>
                <a:cubicBezTo>
                  <a:pt x="2743" y="6838"/>
                  <a:pt x="2854" y="6839"/>
                  <a:pt x="2964" y="6839"/>
                </a:cubicBezTo>
                <a:cubicBezTo>
                  <a:pt x="3266" y="6839"/>
                  <a:pt x="3565" y="6828"/>
                  <a:pt x="3870" y="6811"/>
                </a:cubicBezTo>
                <a:cubicBezTo>
                  <a:pt x="4346" y="4549"/>
                  <a:pt x="4787" y="2703"/>
                  <a:pt x="5025" y="2560"/>
                </a:cubicBezTo>
                <a:cubicBezTo>
                  <a:pt x="5384" y="2381"/>
                  <a:pt x="5627" y="2324"/>
                  <a:pt x="5819" y="2324"/>
                </a:cubicBezTo>
                <a:cubicBezTo>
                  <a:pt x="5894" y="2324"/>
                  <a:pt x="5961" y="2333"/>
                  <a:pt x="6025" y="2346"/>
                </a:cubicBezTo>
                <a:cubicBezTo>
                  <a:pt x="6120" y="2358"/>
                  <a:pt x="6084" y="4287"/>
                  <a:pt x="6013" y="6692"/>
                </a:cubicBezTo>
                <a:cubicBezTo>
                  <a:pt x="6453" y="6692"/>
                  <a:pt x="6894" y="6668"/>
                  <a:pt x="7334" y="6668"/>
                </a:cubicBezTo>
                <a:cubicBezTo>
                  <a:pt x="8299" y="6656"/>
                  <a:pt x="9287" y="6609"/>
                  <a:pt x="10240" y="6478"/>
                </a:cubicBezTo>
                <a:cubicBezTo>
                  <a:pt x="10251" y="6347"/>
                  <a:pt x="10263" y="6228"/>
                  <a:pt x="10287" y="6109"/>
                </a:cubicBezTo>
                <a:cubicBezTo>
                  <a:pt x="10442" y="5001"/>
                  <a:pt x="10573" y="2644"/>
                  <a:pt x="10609" y="1"/>
                </a:cubicBezTo>
                <a:close/>
              </a:path>
            </a:pathLst>
          </a:custGeom>
          <a:solidFill>
            <a:srgbClr val="431F5E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2" name="Google Shape;5964;p62">
            <a:extLst>
              <a:ext uri="{FF2B5EF4-FFF2-40B4-BE49-F238E27FC236}">
                <a16:creationId xmlns:a16="http://schemas.microsoft.com/office/drawing/2014/main" id="{5FF46E01-8C70-ECDA-648E-FE2419C9C8C9}"/>
              </a:ext>
            </a:extLst>
          </p:cNvPr>
          <p:cNvSpPr/>
          <p:nvPr/>
        </p:nvSpPr>
        <p:spPr>
          <a:xfrm>
            <a:off x="2544512" y="4692539"/>
            <a:ext cx="229257" cy="68054"/>
          </a:xfrm>
          <a:custGeom>
            <a:avLst/>
            <a:gdLst/>
            <a:ahLst/>
            <a:cxnLst/>
            <a:rect l="l" t="t" r="r" b="b"/>
            <a:pathLst>
              <a:path w="6216" h="1961" extrusionOk="0">
                <a:moveTo>
                  <a:pt x="3232" y="1"/>
                </a:moveTo>
                <a:cubicBezTo>
                  <a:pt x="2226" y="1"/>
                  <a:pt x="598" y="40"/>
                  <a:pt x="489" y="73"/>
                </a:cubicBezTo>
                <a:cubicBezTo>
                  <a:pt x="322" y="109"/>
                  <a:pt x="1" y="1514"/>
                  <a:pt x="180" y="1824"/>
                </a:cubicBezTo>
                <a:cubicBezTo>
                  <a:pt x="234" y="1927"/>
                  <a:pt x="919" y="1961"/>
                  <a:pt x="1812" y="1961"/>
                </a:cubicBezTo>
                <a:cubicBezTo>
                  <a:pt x="3279" y="1961"/>
                  <a:pt x="5306" y="1870"/>
                  <a:pt x="6002" y="1847"/>
                </a:cubicBezTo>
                <a:cubicBezTo>
                  <a:pt x="6133" y="1847"/>
                  <a:pt x="6216" y="1693"/>
                  <a:pt x="6156" y="1574"/>
                </a:cubicBezTo>
                <a:cubicBezTo>
                  <a:pt x="6037" y="1335"/>
                  <a:pt x="5764" y="990"/>
                  <a:pt x="5204" y="633"/>
                </a:cubicBezTo>
                <a:cubicBezTo>
                  <a:pt x="4311" y="61"/>
                  <a:pt x="4013" y="26"/>
                  <a:pt x="4013" y="26"/>
                </a:cubicBezTo>
                <a:cubicBezTo>
                  <a:pt x="3978" y="8"/>
                  <a:pt x="3662" y="1"/>
                  <a:pt x="3232" y="1"/>
                </a:cubicBezTo>
                <a:close/>
              </a:path>
            </a:pathLst>
          </a:custGeom>
          <a:solidFill>
            <a:srgbClr val="C8D9A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3" name="Google Shape;5965;p62">
            <a:extLst>
              <a:ext uri="{FF2B5EF4-FFF2-40B4-BE49-F238E27FC236}">
                <a16:creationId xmlns:a16="http://schemas.microsoft.com/office/drawing/2014/main" id="{52F0F0F4-DCBF-5EA2-8F53-9BBA1D956A3F}"/>
              </a:ext>
            </a:extLst>
          </p:cNvPr>
          <p:cNvSpPr/>
          <p:nvPr/>
        </p:nvSpPr>
        <p:spPr>
          <a:xfrm>
            <a:off x="2287188" y="4692539"/>
            <a:ext cx="229257" cy="68054"/>
          </a:xfrm>
          <a:custGeom>
            <a:avLst/>
            <a:gdLst/>
            <a:ahLst/>
            <a:cxnLst/>
            <a:rect l="l" t="t" r="r" b="b"/>
            <a:pathLst>
              <a:path w="6216" h="1961" extrusionOk="0">
                <a:moveTo>
                  <a:pt x="3232" y="1"/>
                </a:moveTo>
                <a:cubicBezTo>
                  <a:pt x="2226" y="1"/>
                  <a:pt x="598" y="40"/>
                  <a:pt x="489" y="73"/>
                </a:cubicBezTo>
                <a:cubicBezTo>
                  <a:pt x="322" y="109"/>
                  <a:pt x="1" y="1514"/>
                  <a:pt x="179" y="1824"/>
                </a:cubicBezTo>
                <a:cubicBezTo>
                  <a:pt x="234" y="1927"/>
                  <a:pt x="919" y="1961"/>
                  <a:pt x="1812" y="1961"/>
                </a:cubicBezTo>
                <a:cubicBezTo>
                  <a:pt x="3279" y="1961"/>
                  <a:pt x="5306" y="1870"/>
                  <a:pt x="6002" y="1847"/>
                </a:cubicBezTo>
                <a:cubicBezTo>
                  <a:pt x="6133" y="1847"/>
                  <a:pt x="6216" y="1693"/>
                  <a:pt x="6156" y="1574"/>
                </a:cubicBezTo>
                <a:cubicBezTo>
                  <a:pt x="6037" y="1335"/>
                  <a:pt x="5764" y="990"/>
                  <a:pt x="5204" y="633"/>
                </a:cubicBezTo>
                <a:cubicBezTo>
                  <a:pt x="4299" y="61"/>
                  <a:pt x="4013" y="26"/>
                  <a:pt x="4013" y="26"/>
                </a:cubicBezTo>
                <a:cubicBezTo>
                  <a:pt x="3978" y="8"/>
                  <a:pt x="3662" y="1"/>
                  <a:pt x="3232" y="1"/>
                </a:cubicBezTo>
                <a:close/>
              </a:path>
            </a:pathLst>
          </a:custGeom>
          <a:solidFill>
            <a:srgbClr val="C8D9A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4" name="Google Shape;5966;p62">
            <a:extLst>
              <a:ext uri="{FF2B5EF4-FFF2-40B4-BE49-F238E27FC236}">
                <a16:creationId xmlns:a16="http://schemas.microsoft.com/office/drawing/2014/main" id="{E60B695B-C3DF-7707-701E-07AE64EB858F}"/>
              </a:ext>
            </a:extLst>
          </p:cNvPr>
          <p:cNvSpPr/>
          <p:nvPr/>
        </p:nvSpPr>
        <p:spPr>
          <a:xfrm>
            <a:off x="2320123" y="4104204"/>
            <a:ext cx="458919" cy="279435"/>
          </a:xfrm>
          <a:custGeom>
            <a:avLst/>
            <a:gdLst/>
            <a:ahLst/>
            <a:cxnLst/>
            <a:rect l="l" t="t" r="r" b="b"/>
            <a:pathLst>
              <a:path w="12443" h="8052" extrusionOk="0">
                <a:moveTo>
                  <a:pt x="12050" y="0"/>
                </a:moveTo>
                <a:cubicBezTo>
                  <a:pt x="12026" y="0"/>
                  <a:pt x="11752" y="0"/>
                  <a:pt x="11336" y="12"/>
                </a:cubicBezTo>
                <a:lnTo>
                  <a:pt x="11240" y="12"/>
                </a:lnTo>
                <a:cubicBezTo>
                  <a:pt x="10490" y="24"/>
                  <a:pt x="9335" y="60"/>
                  <a:pt x="8049" y="108"/>
                </a:cubicBezTo>
                <a:lnTo>
                  <a:pt x="7978" y="108"/>
                </a:lnTo>
                <a:cubicBezTo>
                  <a:pt x="7859" y="108"/>
                  <a:pt x="7740" y="108"/>
                  <a:pt x="7621" y="120"/>
                </a:cubicBezTo>
                <a:lnTo>
                  <a:pt x="7526" y="120"/>
                </a:lnTo>
                <a:cubicBezTo>
                  <a:pt x="6478" y="143"/>
                  <a:pt x="5371" y="179"/>
                  <a:pt x="4406" y="203"/>
                </a:cubicBezTo>
                <a:lnTo>
                  <a:pt x="4299" y="203"/>
                </a:lnTo>
                <a:cubicBezTo>
                  <a:pt x="3323" y="239"/>
                  <a:pt x="2489" y="251"/>
                  <a:pt x="1989" y="262"/>
                </a:cubicBezTo>
                <a:lnTo>
                  <a:pt x="1858" y="262"/>
                </a:lnTo>
                <a:cubicBezTo>
                  <a:pt x="1632" y="262"/>
                  <a:pt x="1501" y="286"/>
                  <a:pt x="1501" y="286"/>
                </a:cubicBezTo>
                <a:cubicBezTo>
                  <a:pt x="1227" y="1060"/>
                  <a:pt x="1" y="7204"/>
                  <a:pt x="1" y="7204"/>
                </a:cubicBezTo>
                <a:cubicBezTo>
                  <a:pt x="1" y="7204"/>
                  <a:pt x="191" y="7501"/>
                  <a:pt x="787" y="7740"/>
                </a:cubicBezTo>
                <a:cubicBezTo>
                  <a:pt x="810" y="7751"/>
                  <a:pt x="846" y="7763"/>
                  <a:pt x="870" y="7763"/>
                </a:cubicBezTo>
                <a:cubicBezTo>
                  <a:pt x="1275" y="7918"/>
                  <a:pt x="1834" y="8037"/>
                  <a:pt x="2620" y="8049"/>
                </a:cubicBezTo>
                <a:cubicBezTo>
                  <a:pt x="2723" y="8051"/>
                  <a:pt x="2824" y="8052"/>
                  <a:pt x="2923" y="8052"/>
                </a:cubicBezTo>
                <a:cubicBezTo>
                  <a:pt x="4829" y="8052"/>
                  <a:pt x="5894" y="7740"/>
                  <a:pt x="5894" y="7740"/>
                </a:cubicBezTo>
                <a:cubicBezTo>
                  <a:pt x="5894" y="7740"/>
                  <a:pt x="6323" y="5680"/>
                  <a:pt x="6609" y="5311"/>
                </a:cubicBezTo>
                <a:cubicBezTo>
                  <a:pt x="6633" y="5287"/>
                  <a:pt x="6668" y="5251"/>
                  <a:pt x="6680" y="5251"/>
                </a:cubicBezTo>
                <a:cubicBezTo>
                  <a:pt x="6692" y="5251"/>
                  <a:pt x="6692" y="5251"/>
                  <a:pt x="6704" y="5263"/>
                </a:cubicBezTo>
                <a:cubicBezTo>
                  <a:pt x="6906" y="5477"/>
                  <a:pt x="6311" y="7787"/>
                  <a:pt x="6311" y="7787"/>
                </a:cubicBezTo>
                <a:cubicBezTo>
                  <a:pt x="6311" y="7787"/>
                  <a:pt x="6982" y="7898"/>
                  <a:pt x="7970" y="7898"/>
                </a:cubicBezTo>
                <a:cubicBezTo>
                  <a:pt x="8278" y="7898"/>
                  <a:pt x="8618" y="7887"/>
                  <a:pt x="8978" y="7859"/>
                </a:cubicBezTo>
                <a:cubicBezTo>
                  <a:pt x="10478" y="7740"/>
                  <a:pt x="12217" y="7442"/>
                  <a:pt x="12217" y="7442"/>
                </a:cubicBezTo>
                <a:cubicBezTo>
                  <a:pt x="12217" y="7442"/>
                  <a:pt x="12312" y="6989"/>
                  <a:pt x="12395" y="5311"/>
                </a:cubicBezTo>
                <a:cubicBezTo>
                  <a:pt x="12443" y="4453"/>
                  <a:pt x="12395" y="3084"/>
                  <a:pt x="12336" y="1929"/>
                </a:cubicBezTo>
                <a:lnTo>
                  <a:pt x="12336" y="1810"/>
                </a:lnTo>
                <a:cubicBezTo>
                  <a:pt x="12288" y="798"/>
                  <a:pt x="12229" y="0"/>
                  <a:pt x="12229" y="0"/>
                </a:cubicBezTo>
                <a:close/>
              </a:path>
            </a:pathLst>
          </a:custGeom>
          <a:solidFill>
            <a:srgbClr val="FFE6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5" name="Google Shape;5967;p62">
            <a:extLst>
              <a:ext uri="{FF2B5EF4-FFF2-40B4-BE49-F238E27FC236}">
                <a16:creationId xmlns:a16="http://schemas.microsoft.com/office/drawing/2014/main" id="{E1FF07B2-2D5D-2CE6-1799-BE794BDC12AB}"/>
              </a:ext>
            </a:extLst>
          </p:cNvPr>
          <p:cNvSpPr/>
          <p:nvPr/>
        </p:nvSpPr>
        <p:spPr>
          <a:xfrm>
            <a:off x="2349112" y="4111214"/>
            <a:ext cx="133549" cy="262430"/>
          </a:xfrm>
          <a:custGeom>
            <a:avLst/>
            <a:gdLst/>
            <a:ahLst/>
            <a:cxnLst/>
            <a:rect l="l" t="t" r="r" b="b"/>
            <a:pathLst>
              <a:path w="3621" h="7562" extrusionOk="0">
                <a:moveTo>
                  <a:pt x="3513" y="1"/>
                </a:moveTo>
                <a:cubicBezTo>
                  <a:pt x="3382" y="691"/>
                  <a:pt x="3061" y="1346"/>
                  <a:pt x="2584" y="1882"/>
                </a:cubicBezTo>
                <a:cubicBezTo>
                  <a:pt x="2108" y="2418"/>
                  <a:pt x="1489" y="2823"/>
                  <a:pt x="798" y="3097"/>
                </a:cubicBezTo>
                <a:cubicBezTo>
                  <a:pt x="822" y="2966"/>
                  <a:pt x="846" y="2835"/>
                  <a:pt x="858" y="2680"/>
                </a:cubicBezTo>
                <a:cubicBezTo>
                  <a:pt x="941" y="2108"/>
                  <a:pt x="1025" y="1525"/>
                  <a:pt x="1096" y="941"/>
                </a:cubicBezTo>
                <a:cubicBezTo>
                  <a:pt x="1144" y="644"/>
                  <a:pt x="1179" y="358"/>
                  <a:pt x="1203" y="60"/>
                </a:cubicBezTo>
                <a:lnTo>
                  <a:pt x="1203" y="49"/>
                </a:lnTo>
                <a:lnTo>
                  <a:pt x="1072" y="49"/>
                </a:lnTo>
                <a:cubicBezTo>
                  <a:pt x="1072" y="84"/>
                  <a:pt x="1060" y="120"/>
                  <a:pt x="1060" y="156"/>
                </a:cubicBezTo>
                <a:cubicBezTo>
                  <a:pt x="1013" y="477"/>
                  <a:pt x="977" y="799"/>
                  <a:pt x="941" y="1120"/>
                </a:cubicBezTo>
                <a:cubicBezTo>
                  <a:pt x="786" y="2287"/>
                  <a:pt x="620" y="3454"/>
                  <a:pt x="441" y="4621"/>
                </a:cubicBezTo>
                <a:lnTo>
                  <a:pt x="179" y="6359"/>
                </a:lnTo>
                <a:cubicBezTo>
                  <a:pt x="132" y="6645"/>
                  <a:pt x="84" y="6942"/>
                  <a:pt x="48" y="7228"/>
                </a:cubicBezTo>
                <a:cubicBezTo>
                  <a:pt x="24" y="7347"/>
                  <a:pt x="13" y="7442"/>
                  <a:pt x="1" y="7538"/>
                </a:cubicBezTo>
                <a:cubicBezTo>
                  <a:pt x="24" y="7549"/>
                  <a:pt x="60" y="7561"/>
                  <a:pt x="84" y="7561"/>
                </a:cubicBezTo>
                <a:cubicBezTo>
                  <a:pt x="120" y="7418"/>
                  <a:pt x="132" y="7264"/>
                  <a:pt x="167" y="7121"/>
                </a:cubicBezTo>
                <a:cubicBezTo>
                  <a:pt x="227" y="6787"/>
                  <a:pt x="286" y="6478"/>
                  <a:pt x="322" y="6156"/>
                </a:cubicBezTo>
                <a:cubicBezTo>
                  <a:pt x="489" y="5156"/>
                  <a:pt x="656" y="4156"/>
                  <a:pt x="786" y="3156"/>
                </a:cubicBezTo>
                <a:cubicBezTo>
                  <a:pt x="1203" y="3025"/>
                  <a:pt x="1596" y="2835"/>
                  <a:pt x="1929" y="2596"/>
                </a:cubicBezTo>
                <a:cubicBezTo>
                  <a:pt x="2822" y="1965"/>
                  <a:pt x="3442" y="1013"/>
                  <a:pt x="3620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6" name="Google Shape;5968;p62">
            <a:extLst>
              <a:ext uri="{FF2B5EF4-FFF2-40B4-BE49-F238E27FC236}">
                <a16:creationId xmlns:a16="http://schemas.microsoft.com/office/drawing/2014/main" id="{58BB1A38-18A7-920B-2612-4E0F310FDAA4}"/>
              </a:ext>
            </a:extLst>
          </p:cNvPr>
          <p:cNvSpPr/>
          <p:nvPr/>
        </p:nvSpPr>
        <p:spPr>
          <a:xfrm>
            <a:off x="2597659" y="4107917"/>
            <a:ext cx="25080" cy="111607"/>
          </a:xfrm>
          <a:custGeom>
            <a:avLst/>
            <a:gdLst/>
            <a:ahLst/>
            <a:cxnLst/>
            <a:rect l="l" t="t" r="r" b="b"/>
            <a:pathLst>
              <a:path w="680" h="3216" extrusionOk="0">
                <a:moveTo>
                  <a:pt x="1" y="1"/>
                </a:moveTo>
                <a:cubicBezTo>
                  <a:pt x="179" y="1048"/>
                  <a:pt x="191" y="2096"/>
                  <a:pt x="60" y="3120"/>
                </a:cubicBezTo>
                <a:cubicBezTo>
                  <a:pt x="60" y="3156"/>
                  <a:pt x="96" y="3168"/>
                  <a:pt x="108" y="3168"/>
                </a:cubicBezTo>
                <a:cubicBezTo>
                  <a:pt x="239" y="3180"/>
                  <a:pt x="394" y="3192"/>
                  <a:pt x="524" y="3215"/>
                </a:cubicBezTo>
                <a:cubicBezTo>
                  <a:pt x="560" y="3215"/>
                  <a:pt x="572" y="3192"/>
                  <a:pt x="572" y="3168"/>
                </a:cubicBezTo>
                <a:cubicBezTo>
                  <a:pt x="644" y="2560"/>
                  <a:pt x="679" y="1929"/>
                  <a:pt x="655" y="1310"/>
                </a:cubicBezTo>
                <a:cubicBezTo>
                  <a:pt x="644" y="870"/>
                  <a:pt x="620" y="429"/>
                  <a:pt x="536" y="1"/>
                </a:cubicBezTo>
                <a:lnTo>
                  <a:pt x="465" y="1"/>
                </a:lnTo>
                <a:cubicBezTo>
                  <a:pt x="524" y="441"/>
                  <a:pt x="572" y="894"/>
                  <a:pt x="584" y="1334"/>
                </a:cubicBezTo>
                <a:cubicBezTo>
                  <a:pt x="596" y="1929"/>
                  <a:pt x="572" y="2525"/>
                  <a:pt x="501" y="3120"/>
                </a:cubicBezTo>
                <a:cubicBezTo>
                  <a:pt x="394" y="3108"/>
                  <a:pt x="274" y="3096"/>
                  <a:pt x="167" y="3072"/>
                </a:cubicBezTo>
                <a:cubicBezTo>
                  <a:pt x="215" y="2763"/>
                  <a:pt x="227" y="2441"/>
                  <a:pt x="239" y="2108"/>
                </a:cubicBezTo>
                <a:cubicBezTo>
                  <a:pt x="263" y="1525"/>
                  <a:pt x="227" y="929"/>
                  <a:pt x="155" y="358"/>
                </a:cubicBezTo>
                <a:cubicBezTo>
                  <a:pt x="143" y="239"/>
                  <a:pt x="120" y="120"/>
                  <a:pt x="96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7" name="Google Shape;5969;p62">
            <a:extLst>
              <a:ext uri="{FF2B5EF4-FFF2-40B4-BE49-F238E27FC236}">
                <a16:creationId xmlns:a16="http://schemas.microsoft.com/office/drawing/2014/main" id="{EF2CFED8-78FA-91E7-3899-12D55C6FDDDF}"/>
              </a:ext>
            </a:extLst>
          </p:cNvPr>
          <p:cNvSpPr/>
          <p:nvPr/>
        </p:nvSpPr>
        <p:spPr>
          <a:xfrm>
            <a:off x="2735117" y="4105037"/>
            <a:ext cx="40422" cy="66978"/>
          </a:xfrm>
          <a:custGeom>
            <a:avLst/>
            <a:gdLst/>
            <a:ahLst/>
            <a:cxnLst/>
            <a:rect l="l" t="t" r="r" b="b"/>
            <a:pathLst>
              <a:path w="1096" h="1930" extrusionOk="0">
                <a:moveTo>
                  <a:pt x="0" y="0"/>
                </a:moveTo>
                <a:cubicBezTo>
                  <a:pt x="191" y="715"/>
                  <a:pt x="560" y="1393"/>
                  <a:pt x="1096" y="1929"/>
                </a:cubicBezTo>
                <a:lnTo>
                  <a:pt x="1096" y="1810"/>
                </a:lnTo>
                <a:cubicBezTo>
                  <a:pt x="1048" y="1751"/>
                  <a:pt x="1000" y="1703"/>
                  <a:pt x="953" y="1643"/>
                </a:cubicBezTo>
                <a:cubicBezTo>
                  <a:pt x="560" y="1179"/>
                  <a:pt x="274" y="643"/>
                  <a:pt x="119" y="84"/>
                </a:cubicBezTo>
                <a:cubicBezTo>
                  <a:pt x="119" y="60"/>
                  <a:pt x="107" y="36"/>
                  <a:pt x="107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8" name="Google Shape;5970;p62">
            <a:extLst>
              <a:ext uri="{FF2B5EF4-FFF2-40B4-BE49-F238E27FC236}">
                <a16:creationId xmlns:a16="http://schemas.microsoft.com/office/drawing/2014/main" id="{152B7B60-2D6A-80DD-8655-1A09A37C8668}"/>
              </a:ext>
            </a:extLst>
          </p:cNvPr>
          <p:cNvSpPr/>
          <p:nvPr/>
        </p:nvSpPr>
        <p:spPr>
          <a:xfrm>
            <a:off x="2558269" y="4269082"/>
            <a:ext cx="74981" cy="21169"/>
          </a:xfrm>
          <a:custGeom>
            <a:avLst/>
            <a:gdLst/>
            <a:ahLst/>
            <a:cxnLst/>
            <a:rect l="l" t="t" r="r" b="b"/>
            <a:pathLst>
              <a:path w="2033" h="610" extrusionOk="0">
                <a:moveTo>
                  <a:pt x="1997" y="0"/>
                </a:moveTo>
                <a:cubicBezTo>
                  <a:pt x="1307" y="83"/>
                  <a:pt x="640" y="274"/>
                  <a:pt x="33" y="560"/>
                </a:cubicBezTo>
                <a:cubicBezTo>
                  <a:pt x="1" y="570"/>
                  <a:pt x="7" y="609"/>
                  <a:pt x="42" y="609"/>
                </a:cubicBezTo>
                <a:cubicBezTo>
                  <a:pt x="47" y="609"/>
                  <a:pt x="51" y="609"/>
                  <a:pt x="57" y="607"/>
                </a:cubicBezTo>
                <a:cubicBezTo>
                  <a:pt x="688" y="369"/>
                  <a:pt x="1342" y="179"/>
                  <a:pt x="2009" y="36"/>
                </a:cubicBezTo>
                <a:cubicBezTo>
                  <a:pt x="2033" y="24"/>
                  <a:pt x="2021" y="0"/>
                  <a:pt x="1997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9" name="Google Shape;5971;p62">
            <a:extLst>
              <a:ext uri="{FF2B5EF4-FFF2-40B4-BE49-F238E27FC236}">
                <a16:creationId xmlns:a16="http://schemas.microsoft.com/office/drawing/2014/main" id="{92D12746-4B27-893C-54C8-A1682EFCAFB6}"/>
              </a:ext>
            </a:extLst>
          </p:cNvPr>
          <p:cNvSpPr/>
          <p:nvPr/>
        </p:nvSpPr>
        <p:spPr>
          <a:xfrm>
            <a:off x="2335945" y="3741375"/>
            <a:ext cx="457150" cy="404993"/>
          </a:xfrm>
          <a:custGeom>
            <a:avLst/>
            <a:gdLst/>
            <a:ahLst/>
            <a:cxnLst/>
            <a:rect l="l" t="t" r="r" b="b"/>
            <a:pathLst>
              <a:path w="12395" h="11670" extrusionOk="0">
                <a:moveTo>
                  <a:pt x="4835" y="0"/>
                </a:moveTo>
                <a:cubicBezTo>
                  <a:pt x="4774" y="0"/>
                  <a:pt x="4715" y="1"/>
                  <a:pt x="4656" y="2"/>
                </a:cubicBezTo>
                <a:cubicBezTo>
                  <a:pt x="4239" y="26"/>
                  <a:pt x="3858" y="49"/>
                  <a:pt x="3501" y="109"/>
                </a:cubicBezTo>
                <a:cubicBezTo>
                  <a:pt x="3453" y="109"/>
                  <a:pt x="3406" y="121"/>
                  <a:pt x="3358" y="145"/>
                </a:cubicBezTo>
                <a:cubicBezTo>
                  <a:pt x="1977" y="359"/>
                  <a:pt x="1060" y="883"/>
                  <a:pt x="893" y="1240"/>
                </a:cubicBezTo>
                <a:cubicBezTo>
                  <a:pt x="762" y="1526"/>
                  <a:pt x="143" y="6348"/>
                  <a:pt x="0" y="9491"/>
                </a:cubicBezTo>
                <a:cubicBezTo>
                  <a:pt x="0" y="9634"/>
                  <a:pt x="143" y="9801"/>
                  <a:pt x="239" y="9920"/>
                </a:cubicBezTo>
                <a:cubicBezTo>
                  <a:pt x="358" y="10086"/>
                  <a:pt x="465" y="10229"/>
                  <a:pt x="596" y="10384"/>
                </a:cubicBezTo>
                <a:cubicBezTo>
                  <a:pt x="822" y="10586"/>
                  <a:pt x="1060" y="10765"/>
                  <a:pt x="1310" y="10896"/>
                </a:cubicBezTo>
                <a:cubicBezTo>
                  <a:pt x="1382" y="10944"/>
                  <a:pt x="1453" y="10979"/>
                  <a:pt x="1548" y="11003"/>
                </a:cubicBezTo>
                <a:cubicBezTo>
                  <a:pt x="2263" y="11301"/>
                  <a:pt x="3048" y="11348"/>
                  <a:pt x="3822" y="11408"/>
                </a:cubicBezTo>
                <a:cubicBezTo>
                  <a:pt x="4656" y="11468"/>
                  <a:pt x="5489" y="11575"/>
                  <a:pt x="6323" y="11610"/>
                </a:cubicBezTo>
                <a:cubicBezTo>
                  <a:pt x="6763" y="11634"/>
                  <a:pt x="7418" y="11670"/>
                  <a:pt x="8070" y="11670"/>
                </a:cubicBezTo>
                <a:cubicBezTo>
                  <a:pt x="8722" y="11670"/>
                  <a:pt x="9371" y="11634"/>
                  <a:pt x="9799" y="11515"/>
                </a:cubicBezTo>
                <a:cubicBezTo>
                  <a:pt x="10359" y="11360"/>
                  <a:pt x="10942" y="11170"/>
                  <a:pt x="11419" y="10825"/>
                </a:cubicBezTo>
                <a:cubicBezTo>
                  <a:pt x="11740" y="10598"/>
                  <a:pt x="12014" y="10289"/>
                  <a:pt x="12157" y="9920"/>
                </a:cubicBezTo>
                <a:cubicBezTo>
                  <a:pt x="12395" y="9277"/>
                  <a:pt x="12192" y="8670"/>
                  <a:pt x="12062" y="8039"/>
                </a:cubicBezTo>
                <a:cubicBezTo>
                  <a:pt x="11954" y="7538"/>
                  <a:pt x="11823" y="7015"/>
                  <a:pt x="11716" y="6491"/>
                </a:cubicBezTo>
                <a:cubicBezTo>
                  <a:pt x="11609" y="5931"/>
                  <a:pt x="11526" y="5360"/>
                  <a:pt x="11383" y="4800"/>
                </a:cubicBezTo>
                <a:cubicBezTo>
                  <a:pt x="11192" y="3919"/>
                  <a:pt x="10990" y="3038"/>
                  <a:pt x="10668" y="2204"/>
                </a:cubicBezTo>
                <a:cubicBezTo>
                  <a:pt x="10526" y="1823"/>
                  <a:pt x="10371" y="1395"/>
                  <a:pt x="10097" y="1073"/>
                </a:cubicBezTo>
                <a:cubicBezTo>
                  <a:pt x="9954" y="919"/>
                  <a:pt x="9299" y="692"/>
                  <a:pt x="8454" y="478"/>
                </a:cubicBezTo>
                <a:cubicBezTo>
                  <a:pt x="8430" y="466"/>
                  <a:pt x="8382" y="466"/>
                  <a:pt x="8347" y="454"/>
                </a:cubicBezTo>
                <a:cubicBezTo>
                  <a:pt x="7296" y="206"/>
                  <a:pt x="5956" y="0"/>
                  <a:pt x="48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0" name="Google Shape;5972;p62">
            <a:extLst>
              <a:ext uri="{FF2B5EF4-FFF2-40B4-BE49-F238E27FC236}">
                <a16:creationId xmlns:a16="http://schemas.microsoft.com/office/drawing/2014/main" id="{DBA095D4-7583-7D8C-6611-3E42706117A4}"/>
              </a:ext>
            </a:extLst>
          </p:cNvPr>
          <p:cNvSpPr/>
          <p:nvPr/>
        </p:nvSpPr>
        <p:spPr>
          <a:xfrm>
            <a:off x="2491845" y="3697614"/>
            <a:ext cx="156342" cy="95123"/>
          </a:xfrm>
          <a:custGeom>
            <a:avLst/>
            <a:gdLst/>
            <a:ahLst/>
            <a:cxnLst/>
            <a:rect l="l" t="t" r="r" b="b"/>
            <a:pathLst>
              <a:path w="4239" h="2741" extrusionOk="0">
                <a:moveTo>
                  <a:pt x="548" y="1"/>
                </a:moveTo>
                <a:lnTo>
                  <a:pt x="167" y="1310"/>
                </a:lnTo>
                <a:cubicBezTo>
                  <a:pt x="167" y="1310"/>
                  <a:pt x="0" y="2120"/>
                  <a:pt x="1667" y="2561"/>
                </a:cubicBezTo>
                <a:cubicBezTo>
                  <a:pt x="2165" y="2693"/>
                  <a:pt x="2551" y="2740"/>
                  <a:pt x="2847" y="2740"/>
                </a:cubicBezTo>
                <a:cubicBezTo>
                  <a:pt x="3592" y="2740"/>
                  <a:pt x="3774" y="2442"/>
                  <a:pt x="3774" y="2442"/>
                </a:cubicBezTo>
                <a:lnTo>
                  <a:pt x="4239" y="787"/>
                </a:lnTo>
                <a:lnTo>
                  <a:pt x="548" y="1"/>
                </a:ln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1" name="Google Shape;5973;p62">
            <a:extLst>
              <a:ext uri="{FF2B5EF4-FFF2-40B4-BE49-F238E27FC236}">
                <a16:creationId xmlns:a16="http://schemas.microsoft.com/office/drawing/2014/main" id="{745DC074-CDC4-5711-90B4-E875509C5DD6}"/>
              </a:ext>
            </a:extLst>
          </p:cNvPr>
          <p:cNvSpPr/>
          <p:nvPr/>
        </p:nvSpPr>
        <p:spPr>
          <a:xfrm>
            <a:off x="2496676" y="3678874"/>
            <a:ext cx="150562" cy="75091"/>
          </a:xfrm>
          <a:custGeom>
            <a:avLst/>
            <a:gdLst/>
            <a:ahLst/>
            <a:cxnLst/>
            <a:rect l="l" t="t" r="r" b="b"/>
            <a:pathLst>
              <a:path w="4632" h="2164" extrusionOk="0">
                <a:moveTo>
                  <a:pt x="982" y="0"/>
                </a:moveTo>
                <a:cubicBezTo>
                  <a:pt x="821" y="0"/>
                  <a:pt x="663" y="9"/>
                  <a:pt x="512" y="29"/>
                </a:cubicBezTo>
                <a:cubicBezTo>
                  <a:pt x="357" y="65"/>
                  <a:pt x="191" y="112"/>
                  <a:pt x="107" y="207"/>
                </a:cubicBezTo>
                <a:cubicBezTo>
                  <a:pt x="0" y="315"/>
                  <a:pt x="0" y="481"/>
                  <a:pt x="48" y="612"/>
                </a:cubicBezTo>
                <a:cubicBezTo>
                  <a:pt x="167" y="1029"/>
                  <a:pt x="488" y="1374"/>
                  <a:pt x="905" y="1612"/>
                </a:cubicBezTo>
                <a:cubicBezTo>
                  <a:pt x="1322" y="1850"/>
                  <a:pt x="1822" y="1981"/>
                  <a:pt x="2310" y="2077"/>
                </a:cubicBezTo>
                <a:cubicBezTo>
                  <a:pt x="2587" y="2125"/>
                  <a:pt x="2869" y="2163"/>
                  <a:pt x="3145" y="2163"/>
                </a:cubicBezTo>
                <a:cubicBezTo>
                  <a:pt x="3273" y="2163"/>
                  <a:pt x="3400" y="2155"/>
                  <a:pt x="3524" y="2136"/>
                </a:cubicBezTo>
                <a:cubicBezTo>
                  <a:pt x="3870" y="2077"/>
                  <a:pt x="4334" y="1922"/>
                  <a:pt x="4501" y="1684"/>
                </a:cubicBezTo>
                <a:cubicBezTo>
                  <a:pt x="4632" y="1481"/>
                  <a:pt x="4596" y="1065"/>
                  <a:pt x="4465" y="862"/>
                </a:cubicBezTo>
                <a:cubicBezTo>
                  <a:pt x="4358" y="707"/>
                  <a:pt x="4155" y="624"/>
                  <a:pt x="3941" y="565"/>
                </a:cubicBezTo>
                <a:cubicBezTo>
                  <a:pt x="3108" y="315"/>
                  <a:pt x="2262" y="88"/>
                  <a:pt x="1381" y="17"/>
                </a:cubicBezTo>
                <a:cubicBezTo>
                  <a:pt x="1248" y="6"/>
                  <a:pt x="1114" y="0"/>
                  <a:pt x="982" y="0"/>
                </a:cubicBezTo>
                <a:close/>
              </a:path>
            </a:pathLst>
          </a:custGeom>
          <a:solidFill>
            <a:srgbClr val="431F5E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2" name="Google Shape;5976;p62">
            <a:extLst>
              <a:ext uri="{FF2B5EF4-FFF2-40B4-BE49-F238E27FC236}">
                <a16:creationId xmlns:a16="http://schemas.microsoft.com/office/drawing/2014/main" id="{69866C21-AE56-FF0D-94A9-6BF3E2C2DF90}"/>
              </a:ext>
            </a:extLst>
          </p:cNvPr>
          <p:cNvSpPr/>
          <p:nvPr/>
        </p:nvSpPr>
        <p:spPr>
          <a:xfrm>
            <a:off x="2186648" y="4185203"/>
            <a:ext cx="149777" cy="200483"/>
          </a:xfrm>
          <a:custGeom>
            <a:avLst/>
            <a:gdLst/>
            <a:ahLst/>
            <a:cxnLst/>
            <a:rect l="l" t="t" r="r" b="b"/>
            <a:pathLst>
              <a:path w="4061" h="5777" extrusionOk="0">
                <a:moveTo>
                  <a:pt x="1560" y="0"/>
                </a:moveTo>
                <a:cubicBezTo>
                  <a:pt x="1560" y="12"/>
                  <a:pt x="1203" y="1476"/>
                  <a:pt x="977" y="2072"/>
                </a:cubicBezTo>
                <a:cubicBezTo>
                  <a:pt x="762" y="2667"/>
                  <a:pt x="0" y="4167"/>
                  <a:pt x="179" y="4263"/>
                </a:cubicBezTo>
                <a:cubicBezTo>
                  <a:pt x="187" y="4266"/>
                  <a:pt x="195" y="4268"/>
                  <a:pt x="204" y="4268"/>
                </a:cubicBezTo>
                <a:cubicBezTo>
                  <a:pt x="408" y="4268"/>
                  <a:pt x="964" y="3406"/>
                  <a:pt x="965" y="3405"/>
                </a:cubicBezTo>
                <a:lnTo>
                  <a:pt x="965" y="3405"/>
                </a:lnTo>
                <a:cubicBezTo>
                  <a:pt x="965" y="3406"/>
                  <a:pt x="322" y="5120"/>
                  <a:pt x="584" y="5215"/>
                </a:cubicBezTo>
                <a:cubicBezTo>
                  <a:pt x="591" y="5217"/>
                  <a:pt x="598" y="5218"/>
                  <a:pt x="605" y="5218"/>
                </a:cubicBezTo>
                <a:cubicBezTo>
                  <a:pt x="876" y="5218"/>
                  <a:pt x="1619" y="3811"/>
                  <a:pt x="1620" y="3810"/>
                </a:cubicBezTo>
                <a:lnTo>
                  <a:pt x="1620" y="3810"/>
                </a:lnTo>
                <a:cubicBezTo>
                  <a:pt x="1619" y="3811"/>
                  <a:pt x="1132" y="5703"/>
                  <a:pt x="1489" y="5775"/>
                </a:cubicBezTo>
                <a:cubicBezTo>
                  <a:pt x="1495" y="5776"/>
                  <a:pt x="1502" y="5777"/>
                  <a:pt x="1509" y="5777"/>
                </a:cubicBezTo>
                <a:cubicBezTo>
                  <a:pt x="1863" y="5777"/>
                  <a:pt x="2310" y="3978"/>
                  <a:pt x="2310" y="3977"/>
                </a:cubicBezTo>
                <a:lnTo>
                  <a:pt x="2310" y="3977"/>
                </a:lnTo>
                <a:cubicBezTo>
                  <a:pt x="2310" y="3978"/>
                  <a:pt x="2144" y="5477"/>
                  <a:pt x="2453" y="5477"/>
                </a:cubicBezTo>
                <a:cubicBezTo>
                  <a:pt x="2763" y="5477"/>
                  <a:pt x="3203" y="3453"/>
                  <a:pt x="3203" y="3453"/>
                </a:cubicBezTo>
                <a:cubicBezTo>
                  <a:pt x="3203" y="3453"/>
                  <a:pt x="3504" y="4445"/>
                  <a:pt x="3772" y="4445"/>
                </a:cubicBezTo>
                <a:cubicBezTo>
                  <a:pt x="3781" y="4445"/>
                  <a:pt x="3790" y="4443"/>
                  <a:pt x="3798" y="4441"/>
                </a:cubicBezTo>
                <a:cubicBezTo>
                  <a:pt x="4060" y="4358"/>
                  <a:pt x="3572" y="2191"/>
                  <a:pt x="3560" y="1762"/>
                </a:cubicBezTo>
                <a:cubicBezTo>
                  <a:pt x="3537" y="1322"/>
                  <a:pt x="3739" y="298"/>
                  <a:pt x="3739" y="298"/>
                </a:cubicBezTo>
                <a:lnTo>
                  <a:pt x="1560" y="0"/>
                </a:ln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3" name="Google Shape;5977;p62">
            <a:extLst>
              <a:ext uri="{FF2B5EF4-FFF2-40B4-BE49-F238E27FC236}">
                <a16:creationId xmlns:a16="http://schemas.microsoft.com/office/drawing/2014/main" id="{247E8060-BE1A-3BCB-6C63-3432921803CE}"/>
              </a:ext>
            </a:extLst>
          </p:cNvPr>
          <p:cNvSpPr/>
          <p:nvPr/>
        </p:nvSpPr>
        <p:spPr>
          <a:xfrm>
            <a:off x="2209589" y="3777502"/>
            <a:ext cx="226933" cy="515247"/>
          </a:xfrm>
          <a:custGeom>
            <a:avLst/>
            <a:gdLst/>
            <a:ahLst/>
            <a:cxnLst/>
            <a:rect l="l" t="t" r="r" b="b"/>
            <a:pathLst>
              <a:path w="6153" h="14847" extrusionOk="0">
                <a:moveTo>
                  <a:pt x="4769" y="1"/>
                </a:moveTo>
                <a:cubicBezTo>
                  <a:pt x="4564" y="1"/>
                  <a:pt x="4347" y="114"/>
                  <a:pt x="4129" y="378"/>
                </a:cubicBezTo>
                <a:cubicBezTo>
                  <a:pt x="3296" y="1390"/>
                  <a:pt x="1010" y="7057"/>
                  <a:pt x="152" y="13332"/>
                </a:cubicBezTo>
                <a:cubicBezTo>
                  <a:pt x="152" y="13379"/>
                  <a:pt x="152" y="13427"/>
                  <a:pt x="140" y="13475"/>
                </a:cubicBezTo>
                <a:cubicBezTo>
                  <a:pt x="105" y="13665"/>
                  <a:pt x="93" y="13879"/>
                  <a:pt x="57" y="14082"/>
                </a:cubicBezTo>
                <a:cubicBezTo>
                  <a:pt x="1" y="14575"/>
                  <a:pt x="2090" y="14847"/>
                  <a:pt x="3138" y="14847"/>
                </a:cubicBezTo>
                <a:cubicBezTo>
                  <a:pt x="3203" y="14847"/>
                  <a:pt x="3263" y="14846"/>
                  <a:pt x="3319" y="14844"/>
                </a:cubicBezTo>
                <a:cubicBezTo>
                  <a:pt x="3319" y="14844"/>
                  <a:pt x="3367" y="14594"/>
                  <a:pt x="3438" y="14165"/>
                </a:cubicBezTo>
                <a:cubicBezTo>
                  <a:pt x="3438" y="14129"/>
                  <a:pt x="3450" y="14106"/>
                  <a:pt x="3450" y="14070"/>
                </a:cubicBezTo>
                <a:cubicBezTo>
                  <a:pt x="3665" y="13010"/>
                  <a:pt x="4034" y="10962"/>
                  <a:pt x="4510" y="8652"/>
                </a:cubicBezTo>
                <a:cubicBezTo>
                  <a:pt x="5201" y="5295"/>
                  <a:pt x="6153" y="4354"/>
                  <a:pt x="6153" y="2807"/>
                </a:cubicBezTo>
                <a:cubicBezTo>
                  <a:pt x="6153" y="1585"/>
                  <a:pt x="5538" y="1"/>
                  <a:pt x="47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4" name="Google Shape;5978;p62">
            <a:extLst>
              <a:ext uri="{FF2B5EF4-FFF2-40B4-BE49-F238E27FC236}">
                <a16:creationId xmlns:a16="http://schemas.microsoft.com/office/drawing/2014/main" id="{87CCD19C-C69C-C0F4-E630-15ACF58D018D}"/>
              </a:ext>
            </a:extLst>
          </p:cNvPr>
          <p:cNvSpPr/>
          <p:nvPr/>
        </p:nvSpPr>
        <p:spPr>
          <a:xfrm>
            <a:off x="2214752" y="4238890"/>
            <a:ext cx="122115" cy="30227"/>
          </a:xfrm>
          <a:custGeom>
            <a:avLst/>
            <a:gdLst/>
            <a:ahLst/>
            <a:cxnLst/>
            <a:rect l="l" t="t" r="r" b="b"/>
            <a:pathLst>
              <a:path w="3311" h="871" extrusionOk="0">
                <a:moveTo>
                  <a:pt x="12" y="1"/>
                </a:moveTo>
                <a:cubicBezTo>
                  <a:pt x="12" y="60"/>
                  <a:pt x="12" y="108"/>
                  <a:pt x="0" y="156"/>
                </a:cubicBezTo>
                <a:cubicBezTo>
                  <a:pt x="84" y="191"/>
                  <a:pt x="179" y="227"/>
                  <a:pt x="262" y="251"/>
                </a:cubicBezTo>
                <a:cubicBezTo>
                  <a:pt x="977" y="525"/>
                  <a:pt x="1715" y="703"/>
                  <a:pt x="2453" y="787"/>
                </a:cubicBezTo>
                <a:cubicBezTo>
                  <a:pt x="2739" y="834"/>
                  <a:pt x="3013" y="870"/>
                  <a:pt x="3298" y="870"/>
                </a:cubicBezTo>
                <a:cubicBezTo>
                  <a:pt x="3298" y="834"/>
                  <a:pt x="3310" y="811"/>
                  <a:pt x="3310" y="775"/>
                </a:cubicBezTo>
                <a:cubicBezTo>
                  <a:pt x="2715" y="715"/>
                  <a:pt x="2108" y="644"/>
                  <a:pt x="1501" y="477"/>
                </a:cubicBezTo>
                <a:cubicBezTo>
                  <a:pt x="989" y="358"/>
                  <a:pt x="489" y="191"/>
                  <a:pt x="12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5" name="Google Shape;5979;p62">
            <a:extLst>
              <a:ext uri="{FF2B5EF4-FFF2-40B4-BE49-F238E27FC236}">
                <a16:creationId xmlns:a16="http://schemas.microsoft.com/office/drawing/2014/main" id="{71739189-7528-7D72-A755-05356BBD9A54}"/>
              </a:ext>
            </a:extLst>
          </p:cNvPr>
          <p:cNvSpPr/>
          <p:nvPr/>
        </p:nvSpPr>
        <p:spPr>
          <a:xfrm>
            <a:off x="2348670" y="3922391"/>
            <a:ext cx="79075" cy="287209"/>
          </a:xfrm>
          <a:custGeom>
            <a:avLst/>
            <a:gdLst/>
            <a:ahLst/>
            <a:cxnLst/>
            <a:rect l="l" t="t" r="r" b="b"/>
            <a:pathLst>
              <a:path w="2144" h="8276" extrusionOk="0">
                <a:moveTo>
                  <a:pt x="2144" y="1"/>
                </a:moveTo>
                <a:cubicBezTo>
                  <a:pt x="2025" y="322"/>
                  <a:pt x="1882" y="667"/>
                  <a:pt x="1751" y="1001"/>
                </a:cubicBezTo>
                <a:cubicBezTo>
                  <a:pt x="1620" y="1322"/>
                  <a:pt x="1501" y="1668"/>
                  <a:pt x="1382" y="1989"/>
                </a:cubicBezTo>
                <a:cubicBezTo>
                  <a:pt x="1144" y="2668"/>
                  <a:pt x="953" y="3358"/>
                  <a:pt x="798" y="4061"/>
                </a:cubicBezTo>
                <a:cubicBezTo>
                  <a:pt x="727" y="4418"/>
                  <a:pt x="668" y="4763"/>
                  <a:pt x="596" y="5120"/>
                </a:cubicBezTo>
                <a:cubicBezTo>
                  <a:pt x="537" y="5478"/>
                  <a:pt x="453" y="5823"/>
                  <a:pt x="394" y="6180"/>
                </a:cubicBezTo>
                <a:cubicBezTo>
                  <a:pt x="239" y="6871"/>
                  <a:pt x="96" y="7573"/>
                  <a:pt x="1" y="8276"/>
                </a:cubicBezTo>
                <a:cubicBezTo>
                  <a:pt x="156" y="7573"/>
                  <a:pt x="310" y="6871"/>
                  <a:pt x="453" y="6180"/>
                </a:cubicBezTo>
                <a:cubicBezTo>
                  <a:pt x="608" y="5478"/>
                  <a:pt x="739" y="4775"/>
                  <a:pt x="894" y="4073"/>
                </a:cubicBezTo>
                <a:cubicBezTo>
                  <a:pt x="1037" y="3370"/>
                  <a:pt x="1227" y="2692"/>
                  <a:pt x="1453" y="2025"/>
                </a:cubicBezTo>
                <a:cubicBezTo>
                  <a:pt x="1668" y="1334"/>
                  <a:pt x="1953" y="679"/>
                  <a:pt x="2144" y="1"/>
                </a:cubicBezTo>
                <a:close/>
              </a:path>
            </a:pathLst>
          </a:custGeom>
          <a:solidFill>
            <a:srgbClr val="ACC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6" name="Google Shape;5980;p62">
            <a:extLst>
              <a:ext uri="{FF2B5EF4-FFF2-40B4-BE49-F238E27FC236}">
                <a16:creationId xmlns:a16="http://schemas.microsoft.com/office/drawing/2014/main" id="{5116D1B5-7002-0E32-05BC-8C8E8E793FD4}"/>
              </a:ext>
            </a:extLst>
          </p:cNvPr>
          <p:cNvSpPr/>
          <p:nvPr/>
        </p:nvSpPr>
        <p:spPr>
          <a:xfrm>
            <a:off x="2678467" y="3250039"/>
            <a:ext cx="138343" cy="202670"/>
          </a:xfrm>
          <a:custGeom>
            <a:avLst/>
            <a:gdLst/>
            <a:ahLst/>
            <a:cxnLst/>
            <a:rect l="l" t="t" r="r" b="b"/>
            <a:pathLst>
              <a:path w="3751" h="5840" extrusionOk="0">
                <a:moveTo>
                  <a:pt x="823" y="1"/>
                </a:moveTo>
                <a:cubicBezTo>
                  <a:pt x="621" y="1"/>
                  <a:pt x="439" y="73"/>
                  <a:pt x="322" y="265"/>
                </a:cubicBezTo>
                <a:cubicBezTo>
                  <a:pt x="0" y="825"/>
                  <a:pt x="179" y="1873"/>
                  <a:pt x="310" y="2480"/>
                </a:cubicBezTo>
                <a:cubicBezTo>
                  <a:pt x="500" y="3313"/>
                  <a:pt x="846" y="4087"/>
                  <a:pt x="1203" y="4849"/>
                </a:cubicBezTo>
                <a:cubicBezTo>
                  <a:pt x="1417" y="5290"/>
                  <a:pt x="1715" y="5802"/>
                  <a:pt x="2203" y="5837"/>
                </a:cubicBezTo>
                <a:cubicBezTo>
                  <a:pt x="2222" y="5839"/>
                  <a:pt x="2241" y="5840"/>
                  <a:pt x="2261" y="5840"/>
                </a:cubicBezTo>
                <a:cubicBezTo>
                  <a:pt x="2505" y="5840"/>
                  <a:pt x="2752" y="5703"/>
                  <a:pt x="2917" y="5516"/>
                </a:cubicBezTo>
                <a:cubicBezTo>
                  <a:pt x="3108" y="5302"/>
                  <a:pt x="3215" y="5052"/>
                  <a:pt x="3286" y="4790"/>
                </a:cubicBezTo>
                <a:cubicBezTo>
                  <a:pt x="3751" y="3218"/>
                  <a:pt x="3167" y="1408"/>
                  <a:pt x="1870" y="432"/>
                </a:cubicBezTo>
                <a:cubicBezTo>
                  <a:pt x="1638" y="247"/>
                  <a:pt x="1196" y="1"/>
                  <a:pt x="823" y="1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7" name="Google Shape;5981;p62">
            <a:extLst>
              <a:ext uri="{FF2B5EF4-FFF2-40B4-BE49-F238E27FC236}">
                <a16:creationId xmlns:a16="http://schemas.microsoft.com/office/drawing/2014/main" id="{3069B465-F64E-36D9-CB95-208C8982808E}"/>
              </a:ext>
            </a:extLst>
          </p:cNvPr>
          <p:cNvSpPr/>
          <p:nvPr/>
        </p:nvSpPr>
        <p:spPr>
          <a:xfrm>
            <a:off x="2366262" y="3256772"/>
            <a:ext cx="448372" cy="481792"/>
          </a:xfrm>
          <a:custGeom>
            <a:avLst/>
            <a:gdLst/>
            <a:ahLst/>
            <a:cxnLst/>
            <a:rect l="l" t="t" r="r" b="b"/>
            <a:pathLst>
              <a:path w="12157" h="13883" extrusionOk="0">
                <a:moveTo>
                  <a:pt x="6280" y="0"/>
                </a:moveTo>
                <a:cubicBezTo>
                  <a:pt x="6157" y="0"/>
                  <a:pt x="6032" y="4"/>
                  <a:pt x="5906" y="12"/>
                </a:cubicBezTo>
                <a:cubicBezTo>
                  <a:pt x="2405" y="238"/>
                  <a:pt x="0" y="3846"/>
                  <a:pt x="417" y="7763"/>
                </a:cubicBezTo>
                <a:cubicBezTo>
                  <a:pt x="512" y="8715"/>
                  <a:pt x="774" y="9584"/>
                  <a:pt x="1143" y="10358"/>
                </a:cubicBezTo>
                <a:cubicBezTo>
                  <a:pt x="1214" y="10513"/>
                  <a:pt x="1286" y="10656"/>
                  <a:pt x="1381" y="10799"/>
                </a:cubicBezTo>
                <a:cubicBezTo>
                  <a:pt x="1393" y="10811"/>
                  <a:pt x="1393" y="10834"/>
                  <a:pt x="1405" y="10846"/>
                </a:cubicBezTo>
                <a:cubicBezTo>
                  <a:pt x="2441" y="12585"/>
                  <a:pt x="4120" y="13728"/>
                  <a:pt x="6013" y="13871"/>
                </a:cubicBezTo>
                <a:cubicBezTo>
                  <a:pt x="6167" y="13882"/>
                  <a:pt x="6322" y="13882"/>
                  <a:pt x="6465" y="13882"/>
                </a:cubicBezTo>
                <a:lnTo>
                  <a:pt x="6858" y="13882"/>
                </a:lnTo>
                <a:cubicBezTo>
                  <a:pt x="8180" y="13811"/>
                  <a:pt x="9192" y="13490"/>
                  <a:pt x="9954" y="13001"/>
                </a:cubicBezTo>
                <a:cubicBezTo>
                  <a:pt x="10132" y="12882"/>
                  <a:pt x="10311" y="12751"/>
                  <a:pt x="10454" y="12620"/>
                </a:cubicBezTo>
                <a:lnTo>
                  <a:pt x="10478" y="12597"/>
                </a:lnTo>
                <a:cubicBezTo>
                  <a:pt x="11347" y="11811"/>
                  <a:pt x="11811" y="10680"/>
                  <a:pt x="12025" y="9358"/>
                </a:cubicBezTo>
                <a:cubicBezTo>
                  <a:pt x="12037" y="9191"/>
                  <a:pt x="12061" y="9049"/>
                  <a:pt x="12085" y="8882"/>
                </a:cubicBezTo>
                <a:lnTo>
                  <a:pt x="12085" y="8846"/>
                </a:lnTo>
                <a:cubicBezTo>
                  <a:pt x="12144" y="8334"/>
                  <a:pt x="12156" y="7798"/>
                  <a:pt x="12156" y="7227"/>
                </a:cubicBezTo>
                <a:cubicBezTo>
                  <a:pt x="12110" y="2794"/>
                  <a:pt x="9649" y="0"/>
                  <a:pt x="6280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8" name="Google Shape;5982;p62">
            <a:extLst>
              <a:ext uri="{FF2B5EF4-FFF2-40B4-BE49-F238E27FC236}">
                <a16:creationId xmlns:a16="http://schemas.microsoft.com/office/drawing/2014/main" id="{40D2D723-B012-F1E4-2298-16068DFE6DB4}"/>
              </a:ext>
            </a:extLst>
          </p:cNvPr>
          <p:cNvSpPr/>
          <p:nvPr/>
        </p:nvSpPr>
        <p:spPr>
          <a:xfrm>
            <a:off x="2292019" y="3174315"/>
            <a:ext cx="585830" cy="361787"/>
          </a:xfrm>
          <a:custGeom>
            <a:avLst/>
            <a:gdLst/>
            <a:ahLst/>
            <a:cxnLst/>
            <a:rect l="l" t="t" r="r" b="b"/>
            <a:pathLst>
              <a:path w="15884" h="10425" extrusionOk="0">
                <a:moveTo>
                  <a:pt x="11593" y="0"/>
                </a:moveTo>
                <a:cubicBezTo>
                  <a:pt x="11534" y="0"/>
                  <a:pt x="11476" y="2"/>
                  <a:pt x="11419" y="6"/>
                </a:cubicBezTo>
                <a:cubicBezTo>
                  <a:pt x="10847" y="54"/>
                  <a:pt x="10300" y="173"/>
                  <a:pt x="9776" y="376"/>
                </a:cubicBezTo>
                <a:cubicBezTo>
                  <a:pt x="9478" y="495"/>
                  <a:pt x="9192" y="626"/>
                  <a:pt x="8942" y="804"/>
                </a:cubicBezTo>
                <a:cubicBezTo>
                  <a:pt x="8811" y="888"/>
                  <a:pt x="8692" y="971"/>
                  <a:pt x="8561" y="1078"/>
                </a:cubicBezTo>
                <a:cubicBezTo>
                  <a:pt x="8526" y="1102"/>
                  <a:pt x="8478" y="1138"/>
                  <a:pt x="8454" y="1161"/>
                </a:cubicBezTo>
                <a:cubicBezTo>
                  <a:pt x="8124" y="1155"/>
                  <a:pt x="7775" y="1148"/>
                  <a:pt x="7409" y="1148"/>
                </a:cubicBezTo>
                <a:cubicBezTo>
                  <a:pt x="7142" y="1148"/>
                  <a:pt x="6867" y="1151"/>
                  <a:pt x="6585" y="1161"/>
                </a:cubicBezTo>
                <a:cubicBezTo>
                  <a:pt x="6002" y="1197"/>
                  <a:pt x="5394" y="1245"/>
                  <a:pt x="4775" y="1328"/>
                </a:cubicBezTo>
                <a:cubicBezTo>
                  <a:pt x="3966" y="1459"/>
                  <a:pt x="3168" y="1661"/>
                  <a:pt x="2489" y="1971"/>
                </a:cubicBezTo>
                <a:lnTo>
                  <a:pt x="2394" y="2019"/>
                </a:lnTo>
                <a:cubicBezTo>
                  <a:pt x="2358" y="1959"/>
                  <a:pt x="2323" y="1900"/>
                  <a:pt x="2275" y="1840"/>
                </a:cubicBezTo>
                <a:cubicBezTo>
                  <a:pt x="2132" y="1638"/>
                  <a:pt x="1965" y="1399"/>
                  <a:pt x="1739" y="1304"/>
                </a:cubicBezTo>
                <a:cubicBezTo>
                  <a:pt x="1668" y="1266"/>
                  <a:pt x="1585" y="1245"/>
                  <a:pt x="1503" y="1245"/>
                </a:cubicBezTo>
                <a:cubicBezTo>
                  <a:pt x="1380" y="1245"/>
                  <a:pt x="1258" y="1292"/>
                  <a:pt x="1180" y="1399"/>
                </a:cubicBezTo>
                <a:cubicBezTo>
                  <a:pt x="1037" y="1614"/>
                  <a:pt x="1168" y="1900"/>
                  <a:pt x="1263" y="2090"/>
                </a:cubicBezTo>
                <a:cubicBezTo>
                  <a:pt x="1322" y="2209"/>
                  <a:pt x="1406" y="2316"/>
                  <a:pt x="1477" y="2412"/>
                </a:cubicBezTo>
                <a:cubicBezTo>
                  <a:pt x="1299" y="2352"/>
                  <a:pt x="1120" y="2316"/>
                  <a:pt x="941" y="2316"/>
                </a:cubicBezTo>
                <a:cubicBezTo>
                  <a:pt x="727" y="2316"/>
                  <a:pt x="191" y="2388"/>
                  <a:pt x="418" y="2697"/>
                </a:cubicBezTo>
                <a:cubicBezTo>
                  <a:pt x="572" y="2888"/>
                  <a:pt x="775" y="3043"/>
                  <a:pt x="1013" y="3102"/>
                </a:cubicBezTo>
                <a:cubicBezTo>
                  <a:pt x="418" y="3840"/>
                  <a:pt x="168" y="4769"/>
                  <a:pt x="96" y="5674"/>
                </a:cubicBezTo>
                <a:cubicBezTo>
                  <a:pt x="1" y="6781"/>
                  <a:pt x="179" y="7829"/>
                  <a:pt x="394" y="8519"/>
                </a:cubicBezTo>
                <a:cubicBezTo>
                  <a:pt x="465" y="8817"/>
                  <a:pt x="608" y="9055"/>
                  <a:pt x="775" y="9281"/>
                </a:cubicBezTo>
                <a:cubicBezTo>
                  <a:pt x="846" y="9341"/>
                  <a:pt x="930" y="9377"/>
                  <a:pt x="1013" y="9424"/>
                </a:cubicBezTo>
                <a:cubicBezTo>
                  <a:pt x="1382" y="9603"/>
                  <a:pt x="1787" y="9651"/>
                  <a:pt x="2192" y="9651"/>
                </a:cubicBezTo>
                <a:cubicBezTo>
                  <a:pt x="2358" y="9651"/>
                  <a:pt x="2537" y="9651"/>
                  <a:pt x="2680" y="9722"/>
                </a:cubicBezTo>
                <a:cubicBezTo>
                  <a:pt x="2954" y="9853"/>
                  <a:pt x="3049" y="10174"/>
                  <a:pt x="3287" y="10353"/>
                </a:cubicBezTo>
                <a:cubicBezTo>
                  <a:pt x="3323" y="10377"/>
                  <a:pt x="3370" y="10389"/>
                  <a:pt x="3394" y="10413"/>
                </a:cubicBezTo>
                <a:cubicBezTo>
                  <a:pt x="3418" y="10424"/>
                  <a:pt x="3454" y="10424"/>
                  <a:pt x="3489" y="10424"/>
                </a:cubicBezTo>
                <a:cubicBezTo>
                  <a:pt x="3739" y="10424"/>
                  <a:pt x="3954" y="10293"/>
                  <a:pt x="4085" y="10079"/>
                </a:cubicBezTo>
                <a:cubicBezTo>
                  <a:pt x="4228" y="9817"/>
                  <a:pt x="4251" y="9472"/>
                  <a:pt x="4228" y="9186"/>
                </a:cubicBezTo>
                <a:cubicBezTo>
                  <a:pt x="4216" y="8996"/>
                  <a:pt x="4168" y="8805"/>
                  <a:pt x="4109" y="8603"/>
                </a:cubicBezTo>
                <a:lnTo>
                  <a:pt x="4109" y="8591"/>
                </a:lnTo>
                <a:cubicBezTo>
                  <a:pt x="4239" y="8591"/>
                  <a:pt x="4394" y="8531"/>
                  <a:pt x="4525" y="8472"/>
                </a:cubicBezTo>
                <a:cubicBezTo>
                  <a:pt x="4716" y="8388"/>
                  <a:pt x="4906" y="8281"/>
                  <a:pt x="5049" y="8127"/>
                </a:cubicBezTo>
                <a:cubicBezTo>
                  <a:pt x="5287" y="7865"/>
                  <a:pt x="5371" y="7507"/>
                  <a:pt x="5371" y="7150"/>
                </a:cubicBezTo>
                <a:cubicBezTo>
                  <a:pt x="5371" y="6698"/>
                  <a:pt x="5240" y="6281"/>
                  <a:pt x="5252" y="5841"/>
                </a:cubicBezTo>
                <a:cubicBezTo>
                  <a:pt x="5263" y="5436"/>
                  <a:pt x="5430" y="5079"/>
                  <a:pt x="5656" y="4757"/>
                </a:cubicBezTo>
                <a:cubicBezTo>
                  <a:pt x="5716" y="4662"/>
                  <a:pt x="5787" y="4555"/>
                  <a:pt x="5859" y="4471"/>
                </a:cubicBezTo>
                <a:cubicBezTo>
                  <a:pt x="5918" y="4531"/>
                  <a:pt x="6002" y="4590"/>
                  <a:pt x="6061" y="4638"/>
                </a:cubicBezTo>
                <a:cubicBezTo>
                  <a:pt x="6335" y="4840"/>
                  <a:pt x="6680" y="4971"/>
                  <a:pt x="7026" y="5031"/>
                </a:cubicBezTo>
                <a:cubicBezTo>
                  <a:pt x="7119" y="5045"/>
                  <a:pt x="7215" y="5053"/>
                  <a:pt x="7310" y="5053"/>
                </a:cubicBezTo>
                <a:cubicBezTo>
                  <a:pt x="7544" y="5053"/>
                  <a:pt x="7779" y="5006"/>
                  <a:pt x="7990" y="4888"/>
                </a:cubicBezTo>
                <a:cubicBezTo>
                  <a:pt x="8204" y="4769"/>
                  <a:pt x="8359" y="4578"/>
                  <a:pt x="8442" y="4364"/>
                </a:cubicBezTo>
                <a:cubicBezTo>
                  <a:pt x="8692" y="4555"/>
                  <a:pt x="8978" y="4674"/>
                  <a:pt x="9288" y="4721"/>
                </a:cubicBezTo>
                <a:cubicBezTo>
                  <a:pt x="9343" y="4729"/>
                  <a:pt x="9401" y="4732"/>
                  <a:pt x="9460" y="4732"/>
                </a:cubicBezTo>
                <a:cubicBezTo>
                  <a:pt x="9784" y="4732"/>
                  <a:pt x="10150" y="4623"/>
                  <a:pt x="10371" y="4412"/>
                </a:cubicBezTo>
                <a:cubicBezTo>
                  <a:pt x="10490" y="4531"/>
                  <a:pt x="10609" y="4650"/>
                  <a:pt x="10740" y="4757"/>
                </a:cubicBezTo>
                <a:cubicBezTo>
                  <a:pt x="11145" y="5055"/>
                  <a:pt x="11633" y="5233"/>
                  <a:pt x="12133" y="5257"/>
                </a:cubicBezTo>
                <a:cubicBezTo>
                  <a:pt x="12169" y="5258"/>
                  <a:pt x="12207" y="5259"/>
                  <a:pt x="12245" y="5259"/>
                </a:cubicBezTo>
                <a:cubicBezTo>
                  <a:pt x="12547" y="5259"/>
                  <a:pt x="12906" y="5213"/>
                  <a:pt x="13181" y="5055"/>
                </a:cubicBezTo>
                <a:cubicBezTo>
                  <a:pt x="13253" y="5061"/>
                  <a:pt x="13321" y="5064"/>
                  <a:pt x="13388" y="5064"/>
                </a:cubicBezTo>
                <a:cubicBezTo>
                  <a:pt x="13455" y="5064"/>
                  <a:pt x="13520" y="5061"/>
                  <a:pt x="13586" y="5055"/>
                </a:cubicBezTo>
                <a:cubicBezTo>
                  <a:pt x="13919" y="5019"/>
                  <a:pt x="14241" y="4912"/>
                  <a:pt x="14479" y="4674"/>
                </a:cubicBezTo>
                <a:cubicBezTo>
                  <a:pt x="14657" y="4495"/>
                  <a:pt x="14753" y="4281"/>
                  <a:pt x="14753" y="4043"/>
                </a:cubicBezTo>
                <a:cubicBezTo>
                  <a:pt x="14872" y="3959"/>
                  <a:pt x="14967" y="3888"/>
                  <a:pt x="15074" y="3805"/>
                </a:cubicBezTo>
                <a:cubicBezTo>
                  <a:pt x="15598" y="3400"/>
                  <a:pt x="15884" y="2697"/>
                  <a:pt x="15658" y="2054"/>
                </a:cubicBezTo>
                <a:cubicBezTo>
                  <a:pt x="15550" y="1757"/>
                  <a:pt x="15348" y="1519"/>
                  <a:pt x="15086" y="1340"/>
                </a:cubicBezTo>
                <a:cubicBezTo>
                  <a:pt x="14788" y="1149"/>
                  <a:pt x="14431" y="1090"/>
                  <a:pt x="14098" y="1078"/>
                </a:cubicBezTo>
                <a:cubicBezTo>
                  <a:pt x="14046" y="1076"/>
                  <a:pt x="13993" y="1076"/>
                  <a:pt x="13940" y="1076"/>
                </a:cubicBezTo>
                <a:cubicBezTo>
                  <a:pt x="13586" y="1076"/>
                  <a:pt x="13224" y="1110"/>
                  <a:pt x="12872" y="1161"/>
                </a:cubicBezTo>
                <a:cubicBezTo>
                  <a:pt x="12907" y="971"/>
                  <a:pt x="12883" y="780"/>
                  <a:pt x="12800" y="590"/>
                </a:cubicBezTo>
                <a:cubicBezTo>
                  <a:pt x="12578" y="136"/>
                  <a:pt x="12057" y="0"/>
                  <a:pt x="11593" y="0"/>
                </a:cubicBezTo>
                <a:close/>
              </a:path>
            </a:pathLst>
          </a:custGeom>
          <a:solidFill>
            <a:srgbClr val="0A0A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9" name="Google Shape;5983;p62">
            <a:extLst>
              <a:ext uri="{FF2B5EF4-FFF2-40B4-BE49-F238E27FC236}">
                <a16:creationId xmlns:a16="http://schemas.microsoft.com/office/drawing/2014/main" id="{0241392A-A99B-0C10-B3F2-2A536A214B20}"/>
              </a:ext>
            </a:extLst>
          </p:cNvPr>
          <p:cNvSpPr/>
          <p:nvPr/>
        </p:nvSpPr>
        <p:spPr>
          <a:xfrm>
            <a:off x="2296408" y="3214606"/>
            <a:ext cx="240248" cy="166578"/>
          </a:xfrm>
          <a:custGeom>
            <a:avLst/>
            <a:gdLst/>
            <a:ahLst/>
            <a:cxnLst/>
            <a:rect l="l" t="t" r="r" b="b"/>
            <a:pathLst>
              <a:path w="6514" h="4800" extrusionOk="0">
                <a:moveTo>
                  <a:pt x="6502" y="0"/>
                </a:moveTo>
                <a:cubicBezTo>
                  <a:pt x="5906" y="24"/>
                  <a:pt x="5299" y="84"/>
                  <a:pt x="4704" y="167"/>
                </a:cubicBezTo>
                <a:cubicBezTo>
                  <a:pt x="4621" y="346"/>
                  <a:pt x="4537" y="524"/>
                  <a:pt x="4394" y="655"/>
                </a:cubicBezTo>
                <a:cubicBezTo>
                  <a:pt x="3966" y="1060"/>
                  <a:pt x="3156" y="858"/>
                  <a:pt x="2680" y="1215"/>
                </a:cubicBezTo>
                <a:cubicBezTo>
                  <a:pt x="2501" y="1334"/>
                  <a:pt x="2394" y="1536"/>
                  <a:pt x="2263" y="1703"/>
                </a:cubicBezTo>
                <a:cubicBezTo>
                  <a:pt x="2072" y="1947"/>
                  <a:pt x="1886" y="2035"/>
                  <a:pt x="1664" y="2035"/>
                </a:cubicBezTo>
                <a:cubicBezTo>
                  <a:pt x="1540" y="2035"/>
                  <a:pt x="1405" y="2008"/>
                  <a:pt x="1251" y="1965"/>
                </a:cubicBezTo>
                <a:cubicBezTo>
                  <a:pt x="1144" y="1941"/>
                  <a:pt x="1061" y="1929"/>
                  <a:pt x="953" y="1905"/>
                </a:cubicBezTo>
                <a:cubicBezTo>
                  <a:pt x="346" y="2655"/>
                  <a:pt x="72" y="3608"/>
                  <a:pt x="1" y="4513"/>
                </a:cubicBezTo>
                <a:cubicBezTo>
                  <a:pt x="1" y="4549"/>
                  <a:pt x="13" y="4560"/>
                  <a:pt x="25" y="4584"/>
                </a:cubicBezTo>
                <a:cubicBezTo>
                  <a:pt x="103" y="4718"/>
                  <a:pt x="244" y="4800"/>
                  <a:pt x="398" y="4800"/>
                </a:cubicBezTo>
                <a:cubicBezTo>
                  <a:pt x="409" y="4800"/>
                  <a:pt x="419" y="4799"/>
                  <a:pt x="430" y="4799"/>
                </a:cubicBezTo>
                <a:cubicBezTo>
                  <a:pt x="680" y="4763"/>
                  <a:pt x="799" y="4477"/>
                  <a:pt x="882" y="4239"/>
                </a:cubicBezTo>
                <a:cubicBezTo>
                  <a:pt x="965" y="3977"/>
                  <a:pt x="1037" y="3727"/>
                  <a:pt x="1120" y="3453"/>
                </a:cubicBezTo>
                <a:cubicBezTo>
                  <a:pt x="1156" y="3275"/>
                  <a:pt x="1251" y="3072"/>
                  <a:pt x="1442" y="3036"/>
                </a:cubicBezTo>
                <a:cubicBezTo>
                  <a:pt x="1453" y="3035"/>
                  <a:pt x="1464" y="3035"/>
                  <a:pt x="1475" y="3035"/>
                </a:cubicBezTo>
                <a:cubicBezTo>
                  <a:pt x="1573" y="3035"/>
                  <a:pt x="1676" y="3078"/>
                  <a:pt x="1751" y="3132"/>
                </a:cubicBezTo>
                <a:cubicBezTo>
                  <a:pt x="1965" y="3251"/>
                  <a:pt x="2156" y="3394"/>
                  <a:pt x="2382" y="3489"/>
                </a:cubicBezTo>
                <a:cubicBezTo>
                  <a:pt x="2466" y="3518"/>
                  <a:pt x="2558" y="3534"/>
                  <a:pt x="2647" y="3534"/>
                </a:cubicBezTo>
                <a:cubicBezTo>
                  <a:pt x="2810" y="3534"/>
                  <a:pt x="2964" y="3481"/>
                  <a:pt x="3049" y="3358"/>
                </a:cubicBezTo>
                <a:cubicBezTo>
                  <a:pt x="3216" y="3096"/>
                  <a:pt x="3001" y="2763"/>
                  <a:pt x="3120" y="2489"/>
                </a:cubicBezTo>
                <a:cubicBezTo>
                  <a:pt x="3221" y="2265"/>
                  <a:pt x="3521" y="2178"/>
                  <a:pt x="3784" y="2178"/>
                </a:cubicBezTo>
                <a:cubicBezTo>
                  <a:pt x="3801" y="2178"/>
                  <a:pt x="3818" y="2178"/>
                  <a:pt x="3835" y="2179"/>
                </a:cubicBezTo>
                <a:cubicBezTo>
                  <a:pt x="4120" y="2203"/>
                  <a:pt x="4406" y="2298"/>
                  <a:pt x="4692" y="2298"/>
                </a:cubicBezTo>
                <a:cubicBezTo>
                  <a:pt x="4990" y="2286"/>
                  <a:pt x="5299" y="2132"/>
                  <a:pt x="5323" y="1870"/>
                </a:cubicBezTo>
                <a:cubicBezTo>
                  <a:pt x="5347" y="1751"/>
                  <a:pt x="5287" y="1608"/>
                  <a:pt x="5252" y="1489"/>
                </a:cubicBezTo>
                <a:cubicBezTo>
                  <a:pt x="5228" y="1370"/>
                  <a:pt x="5228" y="1215"/>
                  <a:pt x="5323" y="1131"/>
                </a:cubicBezTo>
                <a:cubicBezTo>
                  <a:pt x="5371" y="1108"/>
                  <a:pt x="5442" y="1072"/>
                  <a:pt x="5525" y="1060"/>
                </a:cubicBezTo>
                <a:cubicBezTo>
                  <a:pt x="5942" y="953"/>
                  <a:pt x="6383" y="762"/>
                  <a:pt x="6490" y="381"/>
                </a:cubicBezTo>
                <a:cubicBezTo>
                  <a:pt x="6514" y="262"/>
                  <a:pt x="6502" y="119"/>
                  <a:pt x="6502" y="0"/>
                </a:cubicBezTo>
                <a:close/>
              </a:path>
            </a:pathLst>
          </a:custGeom>
          <a:solidFill>
            <a:srgbClr val="46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5984;p62">
            <a:extLst>
              <a:ext uri="{FF2B5EF4-FFF2-40B4-BE49-F238E27FC236}">
                <a16:creationId xmlns:a16="http://schemas.microsoft.com/office/drawing/2014/main" id="{15844AC1-B883-A14F-1903-5ACFB89B1E94}"/>
              </a:ext>
            </a:extLst>
          </p:cNvPr>
          <p:cNvSpPr/>
          <p:nvPr/>
        </p:nvSpPr>
        <p:spPr>
          <a:xfrm>
            <a:off x="2286339" y="3477522"/>
            <a:ext cx="137459" cy="155057"/>
          </a:xfrm>
          <a:custGeom>
            <a:avLst/>
            <a:gdLst/>
            <a:ahLst/>
            <a:cxnLst/>
            <a:rect l="l" t="t" r="r" b="b"/>
            <a:pathLst>
              <a:path w="3727" h="4468" extrusionOk="0">
                <a:moveTo>
                  <a:pt x="1408" y="1"/>
                </a:moveTo>
                <a:cubicBezTo>
                  <a:pt x="1300" y="1"/>
                  <a:pt x="1188" y="11"/>
                  <a:pt x="1072" y="32"/>
                </a:cubicBezTo>
                <a:cubicBezTo>
                  <a:pt x="798" y="92"/>
                  <a:pt x="524" y="247"/>
                  <a:pt x="322" y="521"/>
                </a:cubicBezTo>
                <a:cubicBezTo>
                  <a:pt x="95" y="842"/>
                  <a:pt x="0" y="1235"/>
                  <a:pt x="24" y="1604"/>
                </a:cubicBezTo>
                <a:cubicBezTo>
                  <a:pt x="24" y="2426"/>
                  <a:pt x="405" y="3211"/>
                  <a:pt x="1036" y="3771"/>
                </a:cubicBezTo>
                <a:cubicBezTo>
                  <a:pt x="1417" y="4104"/>
                  <a:pt x="1929" y="4426"/>
                  <a:pt x="2453" y="4462"/>
                </a:cubicBezTo>
                <a:cubicBezTo>
                  <a:pt x="2495" y="4466"/>
                  <a:pt x="2536" y="4468"/>
                  <a:pt x="2577" y="4468"/>
                </a:cubicBezTo>
                <a:cubicBezTo>
                  <a:pt x="3112" y="4468"/>
                  <a:pt x="3523" y="4111"/>
                  <a:pt x="3655" y="3569"/>
                </a:cubicBezTo>
                <a:cubicBezTo>
                  <a:pt x="3727" y="3295"/>
                  <a:pt x="3703" y="2973"/>
                  <a:pt x="3655" y="2699"/>
                </a:cubicBezTo>
                <a:cubicBezTo>
                  <a:pt x="3501" y="1554"/>
                  <a:pt x="2746" y="1"/>
                  <a:pt x="1408" y="1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5985;p62">
            <a:extLst>
              <a:ext uri="{FF2B5EF4-FFF2-40B4-BE49-F238E27FC236}">
                <a16:creationId xmlns:a16="http://schemas.microsoft.com/office/drawing/2014/main" id="{DF71F5D8-6D46-49DA-29CE-19B921A64622}"/>
              </a:ext>
            </a:extLst>
          </p:cNvPr>
          <p:cNvSpPr/>
          <p:nvPr/>
        </p:nvSpPr>
        <p:spPr>
          <a:xfrm>
            <a:off x="2312673" y="3519132"/>
            <a:ext cx="67641" cy="73572"/>
          </a:xfrm>
          <a:custGeom>
            <a:avLst/>
            <a:gdLst/>
            <a:ahLst/>
            <a:cxnLst/>
            <a:rect l="l" t="t" r="r" b="b"/>
            <a:pathLst>
              <a:path w="1834" h="2120" extrusionOk="0">
                <a:moveTo>
                  <a:pt x="560" y="0"/>
                </a:moveTo>
                <a:cubicBezTo>
                  <a:pt x="358" y="0"/>
                  <a:pt x="0" y="143"/>
                  <a:pt x="0" y="369"/>
                </a:cubicBezTo>
                <a:cubicBezTo>
                  <a:pt x="18" y="414"/>
                  <a:pt x="62" y="438"/>
                  <a:pt x="103" y="438"/>
                </a:cubicBezTo>
                <a:cubicBezTo>
                  <a:pt x="117" y="438"/>
                  <a:pt x="131" y="435"/>
                  <a:pt x="143" y="429"/>
                </a:cubicBezTo>
                <a:cubicBezTo>
                  <a:pt x="227" y="381"/>
                  <a:pt x="274" y="286"/>
                  <a:pt x="358" y="250"/>
                </a:cubicBezTo>
                <a:cubicBezTo>
                  <a:pt x="413" y="230"/>
                  <a:pt x="472" y="217"/>
                  <a:pt x="529" y="217"/>
                </a:cubicBezTo>
                <a:cubicBezTo>
                  <a:pt x="569" y="217"/>
                  <a:pt x="608" y="223"/>
                  <a:pt x="643" y="238"/>
                </a:cubicBezTo>
                <a:cubicBezTo>
                  <a:pt x="703" y="250"/>
                  <a:pt x="751" y="262"/>
                  <a:pt x="798" y="286"/>
                </a:cubicBezTo>
                <a:cubicBezTo>
                  <a:pt x="691" y="417"/>
                  <a:pt x="620" y="548"/>
                  <a:pt x="572" y="691"/>
                </a:cubicBezTo>
                <a:cubicBezTo>
                  <a:pt x="536" y="786"/>
                  <a:pt x="524" y="881"/>
                  <a:pt x="536" y="977"/>
                </a:cubicBezTo>
                <a:cubicBezTo>
                  <a:pt x="560" y="1084"/>
                  <a:pt x="572" y="1203"/>
                  <a:pt x="643" y="1274"/>
                </a:cubicBezTo>
                <a:cubicBezTo>
                  <a:pt x="662" y="1293"/>
                  <a:pt x="685" y="1301"/>
                  <a:pt x="707" y="1301"/>
                </a:cubicBezTo>
                <a:cubicBezTo>
                  <a:pt x="754" y="1301"/>
                  <a:pt x="798" y="1264"/>
                  <a:pt x="798" y="1215"/>
                </a:cubicBezTo>
                <a:cubicBezTo>
                  <a:pt x="810" y="1167"/>
                  <a:pt x="798" y="1131"/>
                  <a:pt x="774" y="1084"/>
                </a:cubicBezTo>
                <a:lnTo>
                  <a:pt x="774" y="1048"/>
                </a:lnTo>
                <a:lnTo>
                  <a:pt x="774" y="1036"/>
                </a:lnTo>
                <a:lnTo>
                  <a:pt x="774" y="977"/>
                </a:lnTo>
                <a:cubicBezTo>
                  <a:pt x="774" y="881"/>
                  <a:pt x="774" y="834"/>
                  <a:pt x="798" y="750"/>
                </a:cubicBezTo>
                <a:cubicBezTo>
                  <a:pt x="822" y="631"/>
                  <a:pt x="882" y="512"/>
                  <a:pt x="977" y="417"/>
                </a:cubicBezTo>
                <a:cubicBezTo>
                  <a:pt x="1060" y="488"/>
                  <a:pt x="1132" y="572"/>
                  <a:pt x="1191" y="667"/>
                </a:cubicBezTo>
                <a:cubicBezTo>
                  <a:pt x="1489" y="1048"/>
                  <a:pt x="1655" y="1560"/>
                  <a:pt x="1632" y="2048"/>
                </a:cubicBezTo>
                <a:cubicBezTo>
                  <a:pt x="1632" y="2096"/>
                  <a:pt x="1664" y="2120"/>
                  <a:pt x="1699" y="2120"/>
                </a:cubicBezTo>
                <a:cubicBezTo>
                  <a:pt x="1733" y="2120"/>
                  <a:pt x="1769" y="2096"/>
                  <a:pt x="1774" y="2048"/>
                </a:cubicBezTo>
                <a:cubicBezTo>
                  <a:pt x="1834" y="1441"/>
                  <a:pt x="1655" y="834"/>
                  <a:pt x="1251" y="369"/>
                </a:cubicBezTo>
                <a:cubicBezTo>
                  <a:pt x="1072" y="179"/>
                  <a:pt x="834" y="0"/>
                  <a:pt x="56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5986;p62">
            <a:extLst>
              <a:ext uri="{FF2B5EF4-FFF2-40B4-BE49-F238E27FC236}">
                <a16:creationId xmlns:a16="http://schemas.microsoft.com/office/drawing/2014/main" id="{998976A9-70DE-85F6-21F8-F419C9610C71}"/>
              </a:ext>
            </a:extLst>
          </p:cNvPr>
          <p:cNvSpPr/>
          <p:nvPr/>
        </p:nvSpPr>
        <p:spPr>
          <a:xfrm>
            <a:off x="2605551" y="3574762"/>
            <a:ext cx="131779" cy="50598"/>
          </a:xfrm>
          <a:custGeom>
            <a:avLst/>
            <a:gdLst/>
            <a:ahLst/>
            <a:cxnLst/>
            <a:rect l="l" t="t" r="r" b="b"/>
            <a:pathLst>
              <a:path w="3573" h="1458" extrusionOk="0">
                <a:moveTo>
                  <a:pt x="676" y="1"/>
                </a:moveTo>
                <a:cubicBezTo>
                  <a:pt x="594" y="1"/>
                  <a:pt x="514" y="12"/>
                  <a:pt x="430" y="40"/>
                </a:cubicBezTo>
                <a:cubicBezTo>
                  <a:pt x="1" y="195"/>
                  <a:pt x="620" y="1457"/>
                  <a:pt x="1727" y="1457"/>
                </a:cubicBezTo>
                <a:cubicBezTo>
                  <a:pt x="2811" y="1457"/>
                  <a:pt x="3573" y="624"/>
                  <a:pt x="3347" y="267"/>
                </a:cubicBezTo>
                <a:cubicBezTo>
                  <a:pt x="3318" y="224"/>
                  <a:pt x="3252" y="210"/>
                  <a:pt x="3154" y="210"/>
                </a:cubicBezTo>
                <a:cubicBezTo>
                  <a:pt x="2975" y="210"/>
                  <a:pt x="2687" y="255"/>
                  <a:pt x="2311" y="255"/>
                </a:cubicBezTo>
                <a:cubicBezTo>
                  <a:pt x="2207" y="255"/>
                  <a:pt x="2095" y="252"/>
                  <a:pt x="1977" y="243"/>
                </a:cubicBezTo>
                <a:cubicBezTo>
                  <a:pt x="1355" y="195"/>
                  <a:pt x="1010" y="1"/>
                  <a:pt x="6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5989;p62">
            <a:extLst>
              <a:ext uri="{FF2B5EF4-FFF2-40B4-BE49-F238E27FC236}">
                <a16:creationId xmlns:a16="http://schemas.microsoft.com/office/drawing/2014/main" id="{342BCF30-89C0-0B06-C84C-F7D85E477019}"/>
              </a:ext>
            </a:extLst>
          </p:cNvPr>
          <p:cNvSpPr/>
          <p:nvPr/>
        </p:nvSpPr>
        <p:spPr>
          <a:xfrm>
            <a:off x="2588438" y="3492237"/>
            <a:ext cx="31202" cy="44282"/>
          </a:xfrm>
          <a:custGeom>
            <a:avLst/>
            <a:gdLst/>
            <a:ahLst/>
            <a:cxnLst/>
            <a:rect l="l" t="t" r="r" b="b"/>
            <a:pathLst>
              <a:path w="846" h="1276" extrusionOk="0">
                <a:moveTo>
                  <a:pt x="430" y="0"/>
                </a:moveTo>
                <a:cubicBezTo>
                  <a:pt x="422" y="0"/>
                  <a:pt x="413" y="0"/>
                  <a:pt x="405" y="1"/>
                </a:cubicBezTo>
                <a:cubicBezTo>
                  <a:pt x="179" y="13"/>
                  <a:pt x="1" y="299"/>
                  <a:pt x="12" y="656"/>
                </a:cubicBezTo>
                <a:cubicBezTo>
                  <a:pt x="24" y="1006"/>
                  <a:pt x="218" y="1276"/>
                  <a:pt x="428" y="1276"/>
                </a:cubicBezTo>
                <a:cubicBezTo>
                  <a:pt x="432" y="1276"/>
                  <a:pt x="437" y="1276"/>
                  <a:pt x="441" y="1275"/>
                </a:cubicBezTo>
                <a:cubicBezTo>
                  <a:pt x="667" y="1263"/>
                  <a:pt x="846" y="978"/>
                  <a:pt x="834" y="620"/>
                </a:cubicBezTo>
                <a:cubicBezTo>
                  <a:pt x="834" y="288"/>
                  <a:pt x="636" y="0"/>
                  <a:pt x="43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5990;p62">
            <a:extLst>
              <a:ext uri="{FF2B5EF4-FFF2-40B4-BE49-F238E27FC236}">
                <a16:creationId xmlns:a16="http://schemas.microsoft.com/office/drawing/2014/main" id="{61336112-98F4-A8FD-7145-6C0D192961EC}"/>
              </a:ext>
            </a:extLst>
          </p:cNvPr>
          <p:cNvSpPr/>
          <p:nvPr/>
        </p:nvSpPr>
        <p:spPr>
          <a:xfrm>
            <a:off x="2735560" y="3488975"/>
            <a:ext cx="25043" cy="36786"/>
          </a:xfrm>
          <a:custGeom>
            <a:avLst/>
            <a:gdLst/>
            <a:ahLst/>
            <a:cxnLst/>
            <a:rect l="l" t="t" r="r" b="b"/>
            <a:pathLst>
              <a:path w="679" h="1060" extrusionOk="0">
                <a:moveTo>
                  <a:pt x="322" y="0"/>
                </a:moveTo>
                <a:cubicBezTo>
                  <a:pt x="143" y="0"/>
                  <a:pt x="0" y="238"/>
                  <a:pt x="12" y="536"/>
                </a:cubicBezTo>
                <a:cubicBezTo>
                  <a:pt x="12" y="834"/>
                  <a:pt x="179" y="1060"/>
                  <a:pt x="357" y="1060"/>
                </a:cubicBezTo>
                <a:cubicBezTo>
                  <a:pt x="536" y="1060"/>
                  <a:pt x="679" y="822"/>
                  <a:pt x="667" y="524"/>
                </a:cubicBezTo>
                <a:cubicBezTo>
                  <a:pt x="655" y="226"/>
                  <a:pt x="500" y="0"/>
                  <a:pt x="322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5" name="Google Shape;5991;p62">
            <a:extLst>
              <a:ext uri="{FF2B5EF4-FFF2-40B4-BE49-F238E27FC236}">
                <a16:creationId xmlns:a16="http://schemas.microsoft.com/office/drawing/2014/main" id="{700D83C5-040F-C1DC-6121-CD1281DD7EB6}"/>
              </a:ext>
            </a:extLst>
          </p:cNvPr>
          <p:cNvSpPr/>
          <p:nvPr/>
        </p:nvSpPr>
        <p:spPr>
          <a:xfrm>
            <a:off x="2571067" y="3391388"/>
            <a:ext cx="77562" cy="59274"/>
          </a:xfrm>
          <a:custGeom>
            <a:avLst/>
            <a:gdLst/>
            <a:ahLst/>
            <a:cxnLst/>
            <a:rect l="l" t="t" r="r" b="b"/>
            <a:pathLst>
              <a:path w="2103" h="1708" extrusionOk="0">
                <a:moveTo>
                  <a:pt x="1640" y="0"/>
                </a:moveTo>
                <a:cubicBezTo>
                  <a:pt x="1570" y="0"/>
                  <a:pt x="1501" y="15"/>
                  <a:pt x="1436" y="38"/>
                </a:cubicBezTo>
                <a:cubicBezTo>
                  <a:pt x="960" y="205"/>
                  <a:pt x="543" y="657"/>
                  <a:pt x="245" y="1098"/>
                </a:cubicBezTo>
                <a:lnTo>
                  <a:pt x="67" y="1419"/>
                </a:lnTo>
                <a:cubicBezTo>
                  <a:pt x="43" y="1455"/>
                  <a:pt x="19" y="1502"/>
                  <a:pt x="7" y="1562"/>
                </a:cubicBezTo>
                <a:cubicBezTo>
                  <a:pt x="0" y="1669"/>
                  <a:pt x="51" y="1708"/>
                  <a:pt x="130" y="1708"/>
                </a:cubicBezTo>
                <a:cubicBezTo>
                  <a:pt x="323" y="1708"/>
                  <a:pt x="681" y="1473"/>
                  <a:pt x="757" y="1431"/>
                </a:cubicBezTo>
                <a:cubicBezTo>
                  <a:pt x="948" y="1336"/>
                  <a:pt x="1138" y="1252"/>
                  <a:pt x="1329" y="1169"/>
                </a:cubicBezTo>
                <a:cubicBezTo>
                  <a:pt x="1650" y="1062"/>
                  <a:pt x="2007" y="919"/>
                  <a:pt x="2079" y="550"/>
                </a:cubicBezTo>
                <a:cubicBezTo>
                  <a:pt x="2103" y="395"/>
                  <a:pt x="2067" y="217"/>
                  <a:pt x="1948" y="121"/>
                </a:cubicBezTo>
                <a:cubicBezTo>
                  <a:pt x="1854" y="34"/>
                  <a:pt x="1747" y="0"/>
                  <a:pt x="164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6" name="Google Shape;5992;p62">
            <a:extLst>
              <a:ext uri="{FF2B5EF4-FFF2-40B4-BE49-F238E27FC236}">
                <a16:creationId xmlns:a16="http://schemas.microsoft.com/office/drawing/2014/main" id="{B0778EB6-2004-350A-4CE6-AB2D81F36433}"/>
              </a:ext>
            </a:extLst>
          </p:cNvPr>
          <p:cNvSpPr/>
          <p:nvPr/>
        </p:nvSpPr>
        <p:spPr>
          <a:xfrm>
            <a:off x="2708304" y="3384794"/>
            <a:ext cx="66793" cy="44490"/>
          </a:xfrm>
          <a:custGeom>
            <a:avLst/>
            <a:gdLst/>
            <a:ahLst/>
            <a:cxnLst/>
            <a:rect l="l" t="t" r="r" b="b"/>
            <a:pathLst>
              <a:path w="1811" h="1282" extrusionOk="0">
                <a:moveTo>
                  <a:pt x="533" y="0"/>
                </a:moveTo>
                <a:cubicBezTo>
                  <a:pt x="415" y="0"/>
                  <a:pt x="285" y="43"/>
                  <a:pt x="168" y="133"/>
                </a:cubicBezTo>
                <a:cubicBezTo>
                  <a:pt x="49" y="228"/>
                  <a:pt x="1" y="383"/>
                  <a:pt x="13" y="514"/>
                </a:cubicBezTo>
                <a:cubicBezTo>
                  <a:pt x="37" y="823"/>
                  <a:pt x="358" y="907"/>
                  <a:pt x="620" y="966"/>
                </a:cubicBezTo>
                <a:cubicBezTo>
                  <a:pt x="799" y="1002"/>
                  <a:pt x="965" y="1049"/>
                  <a:pt x="1144" y="1109"/>
                </a:cubicBezTo>
                <a:cubicBezTo>
                  <a:pt x="1200" y="1133"/>
                  <a:pt x="1477" y="1281"/>
                  <a:pt x="1656" y="1281"/>
                </a:cubicBezTo>
                <a:cubicBezTo>
                  <a:pt x="1743" y="1281"/>
                  <a:pt x="1807" y="1246"/>
                  <a:pt x="1811" y="1145"/>
                </a:cubicBezTo>
                <a:cubicBezTo>
                  <a:pt x="1811" y="1097"/>
                  <a:pt x="1799" y="1049"/>
                  <a:pt x="1787" y="1026"/>
                </a:cubicBezTo>
                <a:cubicBezTo>
                  <a:pt x="1739" y="954"/>
                  <a:pt x="1692" y="859"/>
                  <a:pt x="1632" y="764"/>
                </a:cubicBezTo>
                <a:cubicBezTo>
                  <a:pt x="1406" y="430"/>
                  <a:pt x="1084" y="85"/>
                  <a:pt x="644" y="14"/>
                </a:cubicBezTo>
                <a:cubicBezTo>
                  <a:pt x="609" y="5"/>
                  <a:pt x="572" y="0"/>
                  <a:pt x="533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5993;p62">
            <a:extLst>
              <a:ext uri="{FF2B5EF4-FFF2-40B4-BE49-F238E27FC236}">
                <a16:creationId xmlns:a16="http://schemas.microsoft.com/office/drawing/2014/main" id="{19077F9C-2C82-C22A-9F9B-02363C3C9139}"/>
              </a:ext>
            </a:extLst>
          </p:cNvPr>
          <p:cNvSpPr/>
          <p:nvPr/>
        </p:nvSpPr>
        <p:spPr>
          <a:xfrm>
            <a:off x="2695580" y="3486059"/>
            <a:ext cx="48794" cy="78466"/>
          </a:xfrm>
          <a:custGeom>
            <a:avLst/>
            <a:gdLst/>
            <a:ahLst/>
            <a:cxnLst/>
            <a:rect l="l" t="t" r="r" b="b"/>
            <a:pathLst>
              <a:path w="1323" h="2261" extrusionOk="0">
                <a:moveTo>
                  <a:pt x="536" y="1"/>
                </a:moveTo>
                <a:cubicBezTo>
                  <a:pt x="522" y="1"/>
                  <a:pt x="506" y="4"/>
                  <a:pt x="489" y="13"/>
                </a:cubicBezTo>
                <a:cubicBezTo>
                  <a:pt x="417" y="36"/>
                  <a:pt x="370" y="120"/>
                  <a:pt x="322" y="179"/>
                </a:cubicBezTo>
                <a:cubicBezTo>
                  <a:pt x="298" y="239"/>
                  <a:pt x="251" y="298"/>
                  <a:pt x="215" y="358"/>
                </a:cubicBezTo>
                <a:cubicBezTo>
                  <a:pt x="155" y="489"/>
                  <a:pt x="96" y="620"/>
                  <a:pt x="72" y="751"/>
                </a:cubicBezTo>
                <a:cubicBezTo>
                  <a:pt x="36" y="906"/>
                  <a:pt x="13" y="1037"/>
                  <a:pt x="13" y="1191"/>
                </a:cubicBezTo>
                <a:cubicBezTo>
                  <a:pt x="13" y="1322"/>
                  <a:pt x="1" y="1489"/>
                  <a:pt x="72" y="1584"/>
                </a:cubicBezTo>
                <a:cubicBezTo>
                  <a:pt x="124" y="1680"/>
                  <a:pt x="221" y="1718"/>
                  <a:pt x="320" y="1718"/>
                </a:cubicBezTo>
                <a:cubicBezTo>
                  <a:pt x="357" y="1718"/>
                  <a:pt x="394" y="1713"/>
                  <a:pt x="429" y="1703"/>
                </a:cubicBezTo>
                <a:cubicBezTo>
                  <a:pt x="542" y="1681"/>
                  <a:pt x="655" y="1583"/>
                  <a:pt x="778" y="1583"/>
                </a:cubicBezTo>
                <a:cubicBezTo>
                  <a:pt x="785" y="1583"/>
                  <a:pt x="792" y="1584"/>
                  <a:pt x="798" y="1584"/>
                </a:cubicBezTo>
                <a:cubicBezTo>
                  <a:pt x="1084" y="1620"/>
                  <a:pt x="1156" y="1977"/>
                  <a:pt x="965" y="2168"/>
                </a:cubicBezTo>
                <a:cubicBezTo>
                  <a:pt x="926" y="2206"/>
                  <a:pt x="958" y="2261"/>
                  <a:pt x="997" y="2261"/>
                </a:cubicBezTo>
                <a:cubicBezTo>
                  <a:pt x="1006" y="2261"/>
                  <a:pt x="1016" y="2258"/>
                  <a:pt x="1025" y="2251"/>
                </a:cubicBezTo>
                <a:cubicBezTo>
                  <a:pt x="1239" y="2120"/>
                  <a:pt x="1322" y="1834"/>
                  <a:pt x="1191" y="1620"/>
                </a:cubicBezTo>
                <a:cubicBezTo>
                  <a:pt x="1096" y="1461"/>
                  <a:pt x="932" y="1387"/>
                  <a:pt x="763" y="1387"/>
                </a:cubicBezTo>
                <a:cubicBezTo>
                  <a:pt x="678" y="1387"/>
                  <a:pt x="592" y="1406"/>
                  <a:pt x="513" y="1441"/>
                </a:cubicBezTo>
                <a:cubicBezTo>
                  <a:pt x="453" y="1465"/>
                  <a:pt x="382" y="1513"/>
                  <a:pt x="310" y="1513"/>
                </a:cubicBezTo>
                <a:cubicBezTo>
                  <a:pt x="215" y="1513"/>
                  <a:pt x="215" y="1441"/>
                  <a:pt x="215" y="1382"/>
                </a:cubicBezTo>
                <a:cubicBezTo>
                  <a:pt x="215" y="1227"/>
                  <a:pt x="239" y="1060"/>
                  <a:pt x="263" y="918"/>
                </a:cubicBezTo>
                <a:cubicBezTo>
                  <a:pt x="298" y="763"/>
                  <a:pt x="346" y="632"/>
                  <a:pt x="406" y="501"/>
                </a:cubicBezTo>
                <a:cubicBezTo>
                  <a:pt x="429" y="429"/>
                  <a:pt x="477" y="370"/>
                  <a:pt x="501" y="310"/>
                </a:cubicBezTo>
                <a:cubicBezTo>
                  <a:pt x="536" y="251"/>
                  <a:pt x="596" y="179"/>
                  <a:pt x="608" y="96"/>
                </a:cubicBezTo>
                <a:cubicBezTo>
                  <a:pt x="617" y="41"/>
                  <a:pt x="584" y="1"/>
                  <a:pt x="536" y="1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8F3C8735-DA59-88E9-A034-C1381189647D}"/>
              </a:ext>
            </a:extLst>
          </p:cNvPr>
          <p:cNvGrpSpPr/>
          <p:nvPr/>
        </p:nvGrpSpPr>
        <p:grpSpPr>
          <a:xfrm>
            <a:off x="3225497" y="3064197"/>
            <a:ext cx="754650" cy="1637417"/>
            <a:chOff x="1902225" y="1826942"/>
            <a:chExt cx="1074085" cy="2296057"/>
          </a:xfrm>
        </p:grpSpPr>
        <p:sp>
          <p:nvSpPr>
            <p:cNvPr id="320" name="Google Shape;5833;p62">
              <a:extLst>
                <a:ext uri="{FF2B5EF4-FFF2-40B4-BE49-F238E27FC236}">
                  <a16:creationId xmlns:a16="http://schemas.microsoft.com/office/drawing/2014/main" id="{5CF2DF9F-B2AF-67AA-DB45-DBE7113DFA4B}"/>
                </a:ext>
              </a:extLst>
            </p:cNvPr>
            <p:cNvSpPr/>
            <p:nvPr/>
          </p:nvSpPr>
          <p:spPr>
            <a:xfrm>
              <a:off x="2773176" y="3250222"/>
              <a:ext cx="203134" cy="270024"/>
            </a:xfrm>
            <a:custGeom>
              <a:avLst/>
              <a:gdLst/>
              <a:ahLst/>
              <a:cxnLst/>
              <a:rect l="l" t="t" r="r" b="b"/>
              <a:pathLst>
                <a:path w="4121" h="5478" extrusionOk="0">
                  <a:moveTo>
                    <a:pt x="1918" y="1"/>
                  </a:moveTo>
                  <a:cubicBezTo>
                    <a:pt x="1275" y="286"/>
                    <a:pt x="644" y="536"/>
                    <a:pt x="1" y="763"/>
                  </a:cubicBezTo>
                  <a:cubicBezTo>
                    <a:pt x="132" y="1048"/>
                    <a:pt x="501" y="1941"/>
                    <a:pt x="536" y="2382"/>
                  </a:cubicBezTo>
                  <a:cubicBezTo>
                    <a:pt x="655" y="2929"/>
                    <a:pt x="382" y="4334"/>
                    <a:pt x="525" y="4358"/>
                  </a:cubicBezTo>
                  <a:cubicBezTo>
                    <a:pt x="529" y="4359"/>
                    <a:pt x="534" y="4360"/>
                    <a:pt x="539" y="4360"/>
                  </a:cubicBezTo>
                  <a:cubicBezTo>
                    <a:pt x="730" y="4360"/>
                    <a:pt x="1024" y="3453"/>
                    <a:pt x="1013" y="3453"/>
                  </a:cubicBezTo>
                  <a:lnTo>
                    <a:pt x="1013" y="3453"/>
                  </a:lnTo>
                  <a:cubicBezTo>
                    <a:pt x="1060" y="3453"/>
                    <a:pt x="870" y="5061"/>
                    <a:pt x="1060" y="5108"/>
                  </a:cubicBezTo>
                  <a:cubicBezTo>
                    <a:pt x="1066" y="5109"/>
                    <a:pt x="1071" y="5110"/>
                    <a:pt x="1077" y="5110"/>
                  </a:cubicBezTo>
                  <a:cubicBezTo>
                    <a:pt x="1362" y="5110"/>
                    <a:pt x="1762" y="3620"/>
                    <a:pt x="1727" y="3608"/>
                  </a:cubicBezTo>
                  <a:lnTo>
                    <a:pt x="1727" y="3608"/>
                  </a:lnTo>
                  <a:cubicBezTo>
                    <a:pt x="1787" y="3608"/>
                    <a:pt x="1703" y="5465"/>
                    <a:pt x="1965" y="5477"/>
                  </a:cubicBezTo>
                  <a:cubicBezTo>
                    <a:pt x="1966" y="5477"/>
                    <a:pt x="1968" y="5477"/>
                    <a:pt x="1969" y="5477"/>
                  </a:cubicBezTo>
                  <a:cubicBezTo>
                    <a:pt x="2359" y="5477"/>
                    <a:pt x="2429" y="3703"/>
                    <a:pt x="2382" y="3549"/>
                  </a:cubicBezTo>
                  <a:lnTo>
                    <a:pt x="2382" y="3549"/>
                  </a:lnTo>
                  <a:cubicBezTo>
                    <a:pt x="2428" y="3688"/>
                    <a:pt x="2600" y="4979"/>
                    <a:pt x="2831" y="4979"/>
                  </a:cubicBezTo>
                  <a:cubicBezTo>
                    <a:pt x="2836" y="4979"/>
                    <a:pt x="2841" y="4979"/>
                    <a:pt x="2846" y="4977"/>
                  </a:cubicBezTo>
                  <a:cubicBezTo>
                    <a:pt x="3203" y="4894"/>
                    <a:pt x="3072" y="2834"/>
                    <a:pt x="2989" y="2691"/>
                  </a:cubicBezTo>
                  <a:lnTo>
                    <a:pt x="2989" y="2691"/>
                  </a:lnTo>
                  <a:cubicBezTo>
                    <a:pt x="3065" y="2767"/>
                    <a:pt x="3546" y="3475"/>
                    <a:pt x="3784" y="3475"/>
                  </a:cubicBezTo>
                  <a:cubicBezTo>
                    <a:pt x="3807" y="3475"/>
                    <a:pt x="3828" y="3468"/>
                    <a:pt x="3846" y="3453"/>
                  </a:cubicBezTo>
                  <a:cubicBezTo>
                    <a:pt x="4120" y="3215"/>
                    <a:pt x="2799" y="1239"/>
                    <a:pt x="2477" y="929"/>
                  </a:cubicBezTo>
                  <a:cubicBezTo>
                    <a:pt x="2334" y="703"/>
                    <a:pt x="2096" y="298"/>
                    <a:pt x="191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5834;p62">
              <a:extLst>
                <a:ext uri="{FF2B5EF4-FFF2-40B4-BE49-F238E27FC236}">
                  <a16:creationId xmlns:a16="http://schemas.microsoft.com/office/drawing/2014/main" id="{58E4AF5E-D64B-2A00-3DC1-C0BEA0E15554}"/>
                </a:ext>
              </a:extLst>
            </p:cNvPr>
            <p:cNvSpPr/>
            <p:nvPr/>
          </p:nvSpPr>
          <p:spPr>
            <a:xfrm>
              <a:off x="2588871" y="2673496"/>
              <a:ext cx="358652" cy="723515"/>
            </a:xfrm>
            <a:custGeom>
              <a:avLst/>
              <a:gdLst/>
              <a:ahLst/>
              <a:cxnLst/>
              <a:rect l="l" t="t" r="r" b="b"/>
              <a:pathLst>
                <a:path w="7276" h="14678" extrusionOk="0">
                  <a:moveTo>
                    <a:pt x="1293" y="0"/>
                  </a:moveTo>
                  <a:cubicBezTo>
                    <a:pt x="500" y="0"/>
                    <a:pt x="1" y="1758"/>
                    <a:pt x="108" y="3045"/>
                  </a:cubicBezTo>
                  <a:cubicBezTo>
                    <a:pt x="251" y="4592"/>
                    <a:pt x="1263" y="5378"/>
                    <a:pt x="2263" y="8653"/>
                  </a:cubicBezTo>
                  <a:cubicBezTo>
                    <a:pt x="2954" y="10915"/>
                    <a:pt x="3525" y="12939"/>
                    <a:pt x="3811" y="13963"/>
                  </a:cubicBezTo>
                  <a:cubicBezTo>
                    <a:pt x="3823" y="13998"/>
                    <a:pt x="3823" y="14034"/>
                    <a:pt x="3847" y="14070"/>
                  </a:cubicBezTo>
                  <a:cubicBezTo>
                    <a:pt x="3942" y="14475"/>
                    <a:pt x="4025" y="14677"/>
                    <a:pt x="4025" y="14677"/>
                  </a:cubicBezTo>
                  <a:cubicBezTo>
                    <a:pt x="4978" y="14558"/>
                    <a:pt x="7276" y="13939"/>
                    <a:pt x="7157" y="13427"/>
                  </a:cubicBezTo>
                  <a:lnTo>
                    <a:pt x="7026" y="12844"/>
                  </a:lnTo>
                  <a:cubicBezTo>
                    <a:pt x="7026" y="12820"/>
                    <a:pt x="7014" y="12784"/>
                    <a:pt x="7014" y="12760"/>
                  </a:cubicBezTo>
                  <a:cubicBezTo>
                    <a:pt x="5573" y="6581"/>
                    <a:pt x="2775" y="1175"/>
                    <a:pt x="1858" y="282"/>
                  </a:cubicBezTo>
                  <a:cubicBezTo>
                    <a:pt x="1658" y="86"/>
                    <a:pt x="1468" y="0"/>
                    <a:pt x="1293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5835;p62">
              <a:extLst>
                <a:ext uri="{FF2B5EF4-FFF2-40B4-BE49-F238E27FC236}">
                  <a16:creationId xmlns:a16="http://schemas.microsoft.com/office/drawing/2014/main" id="{F6ED6C9A-9C58-50EB-BAF9-157F033339D7}"/>
                </a:ext>
              </a:extLst>
            </p:cNvPr>
            <p:cNvSpPr/>
            <p:nvPr/>
          </p:nvSpPr>
          <p:spPr>
            <a:xfrm>
              <a:off x="2777268" y="3302472"/>
              <a:ext cx="158525" cy="64573"/>
            </a:xfrm>
            <a:custGeom>
              <a:avLst/>
              <a:gdLst/>
              <a:ahLst/>
              <a:cxnLst/>
              <a:rect l="l" t="t" r="r" b="b"/>
              <a:pathLst>
                <a:path w="3216" h="1310" extrusionOk="0">
                  <a:moveTo>
                    <a:pt x="3204" y="0"/>
                  </a:moveTo>
                  <a:cubicBezTo>
                    <a:pt x="2644" y="203"/>
                    <a:pt x="2061" y="429"/>
                    <a:pt x="1489" y="643"/>
                  </a:cubicBezTo>
                  <a:cubicBezTo>
                    <a:pt x="989" y="822"/>
                    <a:pt x="477" y="1000"/>
                    <a:pt x="1" y="1203"/>
                  </a:cubicBezTo>
                  <a:cubicBezTo>
                    <a:pt x="25" y="1238"/>
                    <a:pt x="25" y="1274"/>
                    <a:pt x="37" y="1310"/>
                  </a:cubicBezTo>
                  <a:cubicBezTo>
                    <a:pt x="537" y="1143"/>
                    <a:pt x="1037" y="941"/>
                    <a:pt x="1525" y="738"/>
                  </a:cubicBezTo>
                  <a:cubicBezTo>
                    <a:pt x="2085" y="524"/>
                    <a:pt x="2656" y="310"/>
                    <a:pt x="3216" y="84"/>
                  </a:cubicBezTo>
                  <a:cubicBezTo>
                    <a:pt x="3216" y="60"/>
                    <a:pt x="3204" y="24"/>
                    <a:pt x="320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5838;p62">
              <a:extLst>
                <a:ext uri="{FF2B5EF4-FFF2-40B4-BE49-F238E27FC236}">
                  <a16:creationId xmlns:a16="http://schemas.microsoft.com/office/drawing/2014/main" id="{B41BBCA3-1FB3-9031-56AB-B30C469514F8}"/>
                </a:ext>
              </a:extLst>
            </p:cNvPr>
            <p:cNvSpPr/>
            <p:nvPr/>
          </p:nvSpPr>
          <p:spPr>
            <a:xfrm>
              <a:off x="1902225" y="2064681"/>
              <a:ext cx="522402" cy="1033319"/>
            </a:xfrm>
            <a:custGeom>
              <a:avLst/>
              <a:gdLst/>
              <a:ahLst/>
              <a:cxnLst/>
              <a:rect l="l" t="t" r="r" b="b"/>
              <a:pathLst>
                <a:path w="10598" h="20963" extrusionOk="0">
                  <a:moveTo>
                    <a:pt x="3836" y="1"/>
                  </a:moveTo>
                  <a:cubicBezTo>
                    <a:pt x="3434" y="1"/>
                    <a:pt x="3034" y="160"/>
                    <a:pt x="2715" y="418"/>
                  </a:cubicBezTo>
                  <a:cubicBezTo>
                    <a:pt x="2263" y="787"/>
                    <a:pt x="1965" y="1311"/>
                    <a:pt x="1787" y="1858"/>
                  </a:cubicBezTo>
                  <a:cubicBezTo>
                    <a:pt x="1525" y="2692"/>
                    <a:pt x="1477" y="3632"/>
                    <a:pt x="1799" y="4454"/>
                  </a:cubicBezTo>
                  <a:cubicBezTo>
                    <a:pt x="2084" y="5144"/>
                    <a:pt x="2608" y="5716"/>
                    <a:pt x="3025" y="6359"/>
                  </a:cubicBezTo>
                  <a:cubicBezTo>
                    <a:pt x="3442" y="6990"/>
                    <a:pt x="3739" y="7764"/>
                    <a:pt x="3501" y="8478"/>
                  </a:cubicBezTo>
                  <a:cubicBezTo>
                    <a:pt x="3370" y="8883"/>
                    <a:pt x="3073" y="9216"/>
                    <a:pt x="2775" y="9526"/>
                  </a:cubicBezTo>
                  <a:cubicBezTo>
                    <a:pt x="2203" y="10097"/>
                    <a:pt x="1549" y="10609"/>
                    <a:pt x="1179" y="11324"/>
                  </a:cubicBezTo>
                  <a:cubicBezTo>
                    <a:pt x="810" y="12038"/>
                    <a:pt x="810" y="13038"/>
                    <a:pt x="1430" y="13526"/>
                  </a:cubicBezTo>
                  <a:cubicBezTo>
                    <a:pt x="1727" y="13765"/>
                    <a:pt x="2156" y="13907"/>
                    <a:pt x="2299" y="14276"/>
                  </a:cubicBezTo>
                  <a:cubicBezTo>
                    <a:pt x="2394" y="14586"/>
                    <a:pt x="2215" y="14919"/>
                    <a:pt x="2025" y="15181"/>
                  </a:cubicBezTo>
                  <a:cubicBezTo>
                    <a:pt x="1620" y="15717"/>
                    <a:pt x="1084" y="16146"/>
                    <a:pt x="691" y="16670"/>
                  </a:cubicBezTo>
                  <a:cubicBezTo>
                    <a:pt x="287" y="17205"/>
                    <a:pt x="1" y="17896"/>
                    <a:pt x="191" y="18527"/>
                  </a:cubicBezTo>
                  <a:cubicBezTo>
                    <a:pt x="394" y="19170"/>
                    <a:pt x="1001" y="19599"/>
                    <a:pt x="1620" y="19837"/>
                  </a:cubicBezTo>
                  <a:cubicBezTo>
                    <a:pt x="2027" y="20002"/>
                    <a:pt x="2467" y="20111"/>
                    <a:pt x="2902" y="20111"/>
                  </a:cubicBezTo>
                  <a:cubicBezTo>
                    <a:pt x="3154" y="20111"/>
                    <a:pt x="3404" y="20075"/>
                    <a:pt x="3644" y="19991"/>
                  </a:cubicBezTo>
                  <a:cubicBezTo>
                    <a:pt x="3788" y="19940"/>
                    <a:pt x="3941" y="19880"/>
                    <a:pt x="4088" y="19880"/>
                  </a:cubicBezTo>
                  <a:cubicBezTo>
                    <a:pt x="4111" y="19880"/>
                    <a:pt x="4133" y="19881"/>
                    <a:pt x="4156" y="19884"/>
                  </a:cubicBezTo>
                  <a:cubicBezTo>
                    <a:pt x="4382" y="19920"/>
                    <a:pt x="4525" y="20122"/>
                    <a:pt x="4692" y="20289"/>
                  </a:cubicBezTo>
                  <a:cubicBezTo>
                    <a:pt x="5144" y="20741"/>
                    <a:pt x="5787" y="20962"/>
                    <a:pt x="6430" y="20962"/>
                  </a:cubicBezTo>
                  <a:cubicBezTo>
                    <a:pt x="6651" y="20962"/>
                    <a:pt x="6872" y="20936"/>
                    <a:pt x="7085" y="20884"/>
                  </a:cubicBezTo>
                  <a:cubicBezTo>
                    <a:pt x="7918" y="20670"/>
                    <a:pt x="8633" y="20099"/>
                    <a:pt x="9121" y="19396"/>
                  </a:cubicBezTo>
                  <a:cubicBezTo>
                    <a:pt x="9740" y="18551"/>
                    <a:pt x="10050" y="17444"/>
                    <a:pt x="9823" y="16432"/>
                  </a:cubicBezTo>
                  <a:cubicBezTo>
                    <a:pt x="9597" y="15408"/>
                    <a:pt x="8788" y="14503"/>
                    <a:pt x="7740" y="14336"/>
                  </a:cubicBezTo>
                  <a:lnTo>
                    <a:pt x="7740" y="14336"/>
                  </a:lnTo>
                  <a:cubicBezTo>
                    <a:pt x="7806" y="14347"/>
                    <a:pt x="7873" y="14352"/>
                    <a:pt x="7939" y="14352"/>
                  </a:cubicBezTo>
                  <a:cubicBezTo>
                    <a:pt x="8397" y="14352"/>
                    <a:pt x="8851" y="14112"/>
                    <a:pt x="9204" y="13800"/>
                  </a:cubicBezTo>
                  <a:cubicBezTo>
                    <a:pt x="10109" y="13014"/>
                    <a:pt x="10597" y="11645"/>
                    <a:pt x="10073" y="10574"/>
                  </a:cubicBezTo>
                  <a:cubicBezTo>
                    <a:pt x="9526" y="9419"/>
                    <a:pt x="8145" y="9002"/>
                    <a:pt x="6906" y="8704"/>
                  </a:cubicBezTo>
                  <a:cubicBezTo>
                    <a:pt x="7371" y="8335"/>
                    <a:pt x="7835" y="7954"/>
                    <a:pt x="8157" y="7454"/>
                  </a:cubicBezTo>
                  <a:cubicBezTo>
                    <a:pt x="9002" y="6180"/>
                    <a:pt x="8692" y="4406"/>
                    <a:pt x="7847" y="3144"/>
                  </a:cubicBezTo>
                  <a:cubicBezTo>
                    <a:pt x="7359" y="2418"/>
                    <a:pt x="6704" y="1799"/>
                    <a:pt x="6013" y="1263"/>
                  </a:cubicBezTo>
                  <a:cubicBezTo>
                    <a:pt x="5656" y="989"/>
                    <a:pt x="5299" y="727"/>
                    <a:pt x="4930" y="477"/>
                  </a:cubicBezTo>
                  <a:cubicBezTo>
                    <a:pt x="4644" y="287"/>
                    <a:pt x="4382" y="49"/>
                    <a:pt x="4025" y="13"/>
                  </a:cubicBezTo>
                  <a:cubicBezTo>
                    <a:pt x="3962" y="5"/>
                    <a:pt x="3899" y="1"/>
                    <a:pt x="3836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5839;p62">
              <a:extLst>
                <a:ext uri="{FF2B5EF4-FFF2-40B4-BE49-F238E27FC236}">
                  <a16:creationId xmlns:a16="http://schemas.microsoft.com/office/drawing/2014/main" id="{FFF689BC-9144-F6B9-7B22-D17B8B57E920}"/>
                </a:ext>
              </a:extLst>
            </p:cNvPr>
            <p:cNvSpPr/>
            <p:nvPr/>
          </p:nvSpPr>
          <p:spPr>
            <a:xfrm>
              <a:off x="2020182" y="2065174"/>
              <a:ext cx="404445" cy="1033417"/>
            </a:xfrm>
            <a:custGeom>
              <a:avLst/>
              <a:gdLst/>
              <a:ahLst/>
              <a:cxnLst/>
              <a:rect l="l" t="t" r="r" b="b"/>
              <a:pathLst>
                <a:path w="8205" h="20965" extrusionOk="0">
                  <a:moveTo>
                    <a:pt x="1540" y="1"/>
                  </a:moveTo>
                  <a:cubicBezTo>
                    <a:pt x="1328" y="1"/>
                    <a:pt x="1105" y="36"/>
                    <a:pt x="918" y="98"/>
                  </a:cubicBezTo>
                  <a:cubicBezTo>
                    <a:pt x="870" y="158"/>
                    <a:pt x="822" y="229"/>
                    <a:pt x="775" y="289"/>
                  </a:cubicBezTo>
                  <a:cubicBezTo>
                    <a:pt x="287" y="1074"/>
                    <a:pt x="84" y="2051"/>
                    <a:pt x="37" y="2967"/>
                  </a:cubicBezTo>
                  <a:cubicBezTo>
                    <a:pt x="1" y="3860"/>
                    <a:pt x="299" y="4765"/>
                    <a:pt x="739" y="5539"/>
                  </a:cubicBezTo>
                  <a:cubicBezTo>
                    <a:pt x="930" y="5896"/>
                    <a:pt x="1156" y="6242"/>
                    <a:pt x="1418" y="6551"/>
                  </a:cubicBezTo>
                  <a:cubicBezTo>
                    <a:pt x="1632" y="6813"/>
                    <a:pt x="1846" y="7028"/>
                    <a:pt x="2049" y="7301"/>
                  </a:cubicBezTo>
                  <a:cubicBezTo>
                    <a:pt x="2227" y="7551"/>
                    <a:pt x="2370" y="7825"/>
                    <a:pt x="2418" y="8123"/>
                  </a:cubicBezTo>
                  <a:cubicBezTo>
                    <a:pt x="2477" y="8492"/>
                    <a:pt x="2418" y="8861"/>
                    <a:pt x="2323" y="9218"/>
                  </a:cubicBezTo>
                  <a:cubicBezTo>
                    <a:pt x="2085" y="10052"/>
                    <a:pt x="1596" y="10814"/>
                    <a:pt x="1418" y="11659"/>
                  </a:cubicBezTo>
                  <a:cubicBezTo>
                    <a:pt x="1227" y="12492"/>
                    <a:pt x="1287" y="13493"/>
                    <a:pt x="1823" y="14207"/>
                  </a:cubicBezTo>
                  <a:cubicBezTo>
                    <a:pt x="2025" y="14481"/>
                    <a:pt x="2311" y="14755"/>
                    <a:pt x="2358" y="15124"/>
                  </a:cubicBezTo>
                  <a:cubicBezTo>
                    <a:pt x="2406" y="15540"/>
                    <a:pt x="2192" y="15933"/>
                    <a:pt x="2001" y="16291"/>
                  </a:cubicBezTo>
                  <a:cubicBezTo>
                    <a:pt x="1775" y="16672"/>
                    <a:pt x="1549" y="17064"/>
                    <a:pt x="1418" y="17493"/>
                  </a:cubicBezTo>
                  <a:cubicBezTo>
                    <a:pt x="1287" y="17910"/>
                    <a:pt x="1239" y="18338"/>
                    <a:pt x="1287" y="18791"/>
                  </a:cubicBezTo>
                  <a:cubicBezTo>
                    <a:pt x="1311" y="19172"/>
                    <a:pt x="1418" y="19553"/>
                    <a:pt x="1596" y="19886"/>
                  </a:cubicBezTo>
                  <a:cubicBezTo>
                    <a:pt x="1626" y="19880"/>
                    <a:pt x="1653" y="19877"/>
                    <a:pt x="1680" y="19877"/>
                  </a:cubicBezTo>
                  <a:cubicBezTo>
                    <a:pt x="1706" y="19877"/>
                    <a:pt x="1733" y="19880"/>
                    <a:pt x="1763" y="19886"/>
                  </a:cubicBezTo>
                  <a:cubicBezTo>
                    <a:pt x="1989" y="19922"/>
                    <a:pt x="2132" y="20124"/>
                    <a:pt x="2299" y="20291"/>
                  </a:cubicBezTo>
                  <a:cubicBezTo>
                    <a:pt x="2751" y="20743"/>
                    <a:pt x="3394" y="20964"/>
                    <a:pt x="4037" y="20964"/>
                  </a:cubicBezTo>
                  <a:cubicBezTo>
                    <a:pt x="4258" y="20964"/>
                    <a:pt x="4479" y="20938"/>
                    <a:pt x="4692" y="20886"/>
                  </a:cubicBezTo>
                  <a:cubicBezTo>
                    <a:pt x="5525" y="20684"/>
                    <a:pt x="6240" y="20101"/>
                    <a:pt x="6728" y="19398"/>
                  </a:cubicBezTo>
                  <a:cubicBezTo>
                    <a:pt x="7347" y="18553"/>
                    <a:pt x="7657" y="17445"/>
                    <a:pt x="7430" y="16433"/>
                  </a:cubicBezTo>
                  <a:cubicBezTo>
                    <a:pt x="7204" y="15421"/>
                    <a:pt x="6395" y="14493"/>
                    <a:pt x="5347" y="14326"/>
                  </a:cubicBezTo>
                  <a:lnTo>
                    <a:pt x="5347" y="14326"/>
                  </a:lnTo>
                  <a:cubicBezTo>
                    <a:pt x="5413" y="14337"/>
                    <a:pt x="5480" y="14342"/>
                    <a:pt x="5546" y="14342"/>
                  </a:cubicBezTo>
                  <a:cubicBezTo>
                    <a:pt x="6004" y="14342"/>
                    <a:pt x="6458" y="14102"/>
                    <a:pt x="6811" y="13790"/>
                  </a:cubicBezTo>
                  <a:cubicBezTo>
                    <a:pt x="7716" y="12993"/>
                    <a:pt x="8204" y="11623"/>
                    <a:pt x="7680" y="10552"/>
                  </a:cubicBezTo>
                  <a:cubicBezTo>
                    <a:pt x="7133" y="9409"/>
                    <a:pt x="5752" y="8992"/>
                    <a:pt x="4513" y="8694"/>
                  </a:cubicBezTo>
                  <a:cubicBezTo>
                    <a:pt x="4978" y="8325"/>
                    <a:pt x="5442" y="7932"/>
                    <a:pt x="5764" y="7444"/>
                  </a:cubicBezTo>
                  <a:cubicBezTo>
                    <a:pt x="6609" y="6170"/>
                    <a:pt x="6299" y="4396"/>
                    <a:pt x="5454" y="3134"/>
                  </a:cubicBezTo>
                  <a:cubicBezTo>
                    <a:pt x="4966" y="2408"/>
                    <a:pt x="4311" y="1789"/>
                    <a:pt x="3620" y="1253"/>
                  </a:cubicBezTo>
                  <a:cubicBezTo>
                    <a:pt x="3263" y="979"/>
                    <a:pt x="2906" y="717"/>
                    <a:pt x="2537" y="467"/>
                  </a:cubicBezTo>
                  <a:cubicBezTo>
                    <a:pt x="2251" y="277"/>
                    <a:pt x="1989" y="39"/>
                    <a:pt x="1632" y="3"/>
                  </a:cubicBezTo>
                  <a:cubicBezTo>
                    <a:pt x="1602" y="1"/>
                    <a:pt x="1571" y="1"/>
                    <a:pt x="1540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5840;p62">
              <a:extLst>
                <a:ext uri="{FF2B5EF4-FFF2-40B4-BE49-F238E27FC236}">
                  <a16:creationId xmlns:a16="http://schemas.microsoft.com/office/drawing/2014/main" id="{6681D023-11C8-8DE3-E435-B932DDC30CF2}"/>
                </a:ext>
              </a:extLst>
            </p:cNvPr>
            <p:cNvSpPr/>
            <p:nvPr/>
          </p:nvSpPr>
          <p:spPr>
            <a:xfrm>
              <a:off x="1910457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72" y="1869"/>
                    <a:pt x="20872" y="1203"/>
                  </a:cubicBezTo>
                  <a:cubicBezTo>
                    <a:pt x="20872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5841;p62">
              <a:extLst>
                <a:ext uri="{FF2B5EF4-FFF2-40B4-BE49-F238E27FC236}">
                  <a16:creationId xmlns:a16="http://schemas.microsoft.com/office/drawing/2014/main" id="{07296381-6ED0-FF07-8EAF-78EEDEB4C3B6}"/>
                </a:ext>
              </a:extLst>
            </p:cNvPr>
            <p:cNvSpPr/>
            <p:nvPr/>
          </p:nvSpPr>
          <p:spPr>
            <a:xfrm>
              <a:off x="2468597" y="3407515"/>
              <a:ext cx="1775" cy="641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5842;p62">
              <a:extLst>
                <a:ext uri="{FF2B5EF4-FFF2-40B4-BE49-F238E27FC236}">
                  <a16:creationId xmlns:a16="http://schemas.microsoft.com/office/drawing/2014/main" id="{22245564-3ED9-4550-08CC-EA348A51483A}"/>
                </a:ext>
              </a:extLst>
            </p:cNvPr>
            <p:cNvSpPr/>
            <p:nvPr/>
          </p:nvSpPr>
          <p:spPr>
            <a:xfrm>
              <a:off x="2465048" y="3338259"/>
              <a:ext cx="236012" cy="637993"/>
            </a:xfrm>
            <a:custGeom>
              <a:avLst/>
              <a:gdLst/>
              <a:ahLst/>
              <a:cxnLst/>
              <a:rect l="l" t="t" r="r" b="b"/>
              <a:pathLst>
                <a:path w="4788" h="12943" extrusionOk="0">
                  <a:moveTo>
                    <a:pt x="4763" y="0"/>
                  </a:moveTo>
                  <a:cubicBezTo>
                    <a:pt x="3942" y="179"/>
                    <a:pt x="3096" y="262"/>
                    <a:pt x="2251" y="310"/>
                  </a:cubicBezTo>
                  <a:cubicBezTo>
                    <a:pt x="1608" y="346"/>
                    <a:pt x="965" y="358"/>
                    <a:pt x="322" y="358"/>
                  </a:cubicBezTo>
                  <a:cubicBezTo>
                    <a:pt x="370" y="2572"/>
                    <a:pt x="13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120" y="6501"/>
                    <a:pt x="4537" y="3560"/>
                  </a:cubicBezTo>
                  <a:cubicBezTo>
                    <a:pt x="4644" y="2822"/>
                    <a:pt x="4728" y="1548"/>
                    <a:pt x="4787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5843;p62">
              <a:extLst>
                <a:ext uri="{FF2B5EF4-FFF2-40B4-BE49-F238E27FC236}">
                  <a16:creationId xmlns:a16="http://schemas.microsoft.com/office/drawing/2014/main" id="{EEF5D5D7-EE20-A5C6-DAEA-D11EB93D65A5}"/>
                </a:ext>
              </a:extLst>
            </p:cNvPr>
            <p:cNvSpPr/>
            <p:nvPr/>
          </p:nvSpPr>
          <p:spPr>
            <a:xfrm>
              <a:off x="2479737" y="3338259"/>
              <a:ext cx="222457" cy="164982"/>
            </a:xfrm>
            <a:custGeom>
              <a:avLst/>
              <a:gdLst/>
              <a:ahLst/>
              <a:cxnLst/>
              <a:rect l="l" t="t" r="r" b="b"/>
              <a:pathLst>
                <a:path w="4513" h="3347" extrusionOk="0">
                  <a:moveTo>
                    <a:pt x="4477" y="0"/>
                  </a:moveTo>
                  <a:cubicBezTo>
                    <a:pt x="3656" y="179"/>
                    <a:pt x="2810" y="274"/>
                    <a:pt x="1965" y="310"/>
                  </a:cubicBezTo>
                  <a:cubicBezTo>
                    <a:pt x="1322" y="346"/>
                    <a:pt x="679" y="358"/>
                    <a:pt x="48" y="358"/>
                  </a:cubicBezTo>
                  <a:cubicBezTo>
                    <a:pt x="60" y="989"/>
                    <a:pt x="24" y="2072"/>
                    <a:pt x="1" y="3346"/>
                  </a:cubicBezTo>
                  <a:cubicBezTo>
                    <a:pt x="655" y="3334"/>
                    <a:pt x="1322" y="3322"/>
                    <a:pt x="1977" y="3263"/>
                  </a:cubicBezTo>
                  <a:cubicBezTo>
                    <a:pt x="2620" y="3203"/>
                    <a:pt x="3263" y="3132"/>
                    <a:pt x="3882" y="3025"/>
                  </a:cubicBezTo>
                  <a:cubicBezTo>
                    <a:pt x="4037" y="3013"/>
                    <a:pt x="4180" y="2977"/>
                    <a:pt x="4334" y="2953"/>
                  </a:cubicBezTo>
                  <a:cubicBezTo>
                    <a:pt x="4406" y="2203"/>
                    <a:pt x="4465" y="1179"/>
                    <a:pt x="4513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5844;p62">
              <a:extLst>
                <a:ext uri="{FF2B5EF4-FFF2-40B4-BE49-F238E27FC236}">
                  <a16:creationId xmlns:a16="http://schemas.microsoft.com/office/drawing/2014/main" id="{CE97A48F-E915-55C6-F8FC-B909BEBE96A9}"/>
                </a:ext>
              </a:extLst>
            </p:cNvPr>
            <p:cNvSpPr/>
            <p:nvPr/>
          </p:nvSpPr>
          <p:spPr>
            <a:xfrm>
              <a:off x="2465048" y="3714461"/>
              <a:ext cx="199585" cy="262384"/>
            </a:xfrm>
            <a:custGeom>
              <a:avLst/>
              <a:gdLst/>
              <a:ahLst/>
              <a:cxnLst/>
              <a:rect l="l" t="t" r="r" b="b"/>
              <a:pathLst>
                <a:path w="4049" h="5323" extrusionOk="0">
                  <a:moveTo>
                    <a:pt x="4049" y="0"/>
                  </a:moveTo>
                  <a:lnTo>
                    <a:pt x="4049" y="0"/>
                  </a:lnTo>
                  <a:cubicBezTo>
                    <a:pt x="3289" y="42"/>
                    <a:pt x="2529" y="60"/>
                    <a:pt x="1771" y="60"/>
                  </a:cubicBezTo>
                  <a:cubicBezTo>
                    <a:pt x="1235" y="60"/>
                    <a:pt x="700" y="51"/>
                    <a:pt x="168" y="36"/>
                  </a:cubicBezTo>
                  <a:cubicBezTo>
                    <a:pt x="144" y="286"/>
                    <a:pt x="144" y="536"/>
                    <a:pt x="132" y="798"/>
                  </a:cubicBezTo>
                  <a:lnTo>
                    <a:pt x="132" y="881"/>
                  </a:lnTo>
                  <a:cubicBezTo>
                    <a:pt x="132" y="1012"/>
                    <a:pt x="120" y="1167"/>
                    <a:pt x="120" y="1298"/>
                  </a:cubicBezTo>
                  <a:lnTo>
                    <a:pt x="120" y="1405"/>
                  </a:lnTo>
                  <a:cubicBezTo>
                    <a:pt x="60" y="3060"/>
                    <a:pt x="13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644" y="3441"/>
                    <a:pt x="3894" y="1239"/>
                  </a:cubicBezTo>
                  <a:cubicBezTo>
                    <a:pt x="3894" y="1215"/>
                    <a:pt x="3918" y="1179"/>
                    <a:pt x="3918" y="1155"/>
                  </a:cubicBezTo>
                  <a:cubicBezTo>
                    <a:pt x="3930" y="1012"/>
                    <a:pt x="3942" y="893"/>
                    <a:pt x="3954" y="762"/>
                  </a:cubicBezTo>
                  <a:cubicBezTo>
                    <a:pt x="3954" y="739"/>
                    <a:pt x="3954" y="703"/>
                    <a:pt x="3978" y="691"/>
                  </a:cubicBezTo>
                  <a:cubicBezTo>
                    <a:pt x="4001" y="465"/>
                    <a:pt x="4013" y="227"/>
                    <a:pt x="4049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5845;p62">
              <a:extLst>
                <a:ext uri="{FF2B5EF4-FFF2-40B4-BE49-F238E27FC236}">
                  <a16:creationId xmlns:a16="http://schemas.microsoft.com/office/drawing/2014/main" id="{0AED6170-4392-9589-2565-3D384B57793E}"/>
                </a:ext>
              </a:extLst>
            </p:cNvPr>
            <p:cNvSpPr/>
            <p:nvPr/>
          </p:nvSpPr>
          <p:spPr>
            <a:xfrm>
              <a:off x="2471506" y="3749065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04" y="13"/>
                    <a:pt x="3573" y="37"/>
                    <a:pt x="3430" y="60"/>
                  </a:cubicBezTo>
                  <a:cubicBezTo>
                    <a:pt x="2770" y="143"/>
                    <a:pt x="2117" y="176"/>
                    <a:pt x="1466" y="176"/>
                  </a:cubicBezTo>
                  <a:cubicBezTo>
                    <a:pt x="1271" y="176"/>
                    <a:pt x="1076" y="173"/>
                    <a:pt x="882" y="167"/>
                  </a:cubicBezTo>
                  <a:cubicBezTo>
                    <a:pt x="584" y="144"/>
                    <a:pt x="298" y="132"/>
                    <a:pt x="1" y="108"/>
                  </a:cubicBezTo>
                  <a:lnTo>
                    <a:pt x="1" y="179"/>
                  </a:lnTo>
                  <a:cubicBezTo>
                    <a:pt x="479" y="224"/>
                    <a:pt x="956" y="245"/>
                    <a:pt x="1431" y="245"/>
                  </a:cubicBezTo>
                  <a:cubicBezTo>
                    <a:pt x="2233" y="245"/>
                    <a:pt x="3030" y="184"/>
                    <a:pt x="3823" y="72"/>
                  </a:cubicBezTo>
                  <a:cubicBezTo>
                    <a:pt x="3823" y="48"/>
                    <a:pt x="3823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5846;p62">
              <a:extLst>
                <a:ext uri="{FF2B5EF4-FFF2-40B4-BE49-F238E27FC236}">
                  <a16:creationId xmlns:a16="http://schemas.microsoft.com/office/drawing/2014/main" id="{787A0621-8A31-AA31-DB8A-21159C99C9D3}"/>
                </a:ext>
              </a:extLst>
            </p:cNvPr>
            <p:cNvSpPr/>
            <p:nvPr/>
          </p:nvSpPr>
          <p:spPr>
            <a:xfrm>
              <a:off x="2470372" y="3772577"/>
              <a:ext cx="186671" cy="15133"/>
            </a:xfrm>
            <a:custGeom>
              <a:avLst/>
              <a:gdLst/>
              <a:ahLst/>
              <a:cxnLst/>
              <a:rect l="l" t="t" r="r" b="b"/>
              <a:pathLst>
                <a:path w="3787" h="307" extrusionOk="0">
                  <a:moveTo>
                    <a:pt x="3786" y="0"/>
                  </a:moveTo>
                  <a:cubicBezTo>
                    <a:pt x="3608" y="36"/>
                    <a:pt x="3453" y="60"/>
                    <a:pt x="3274" y="95"/>
                  </a:cubicBezTo>
                  <a:cubicBezTo>
                    <a:pt x="2655" y="179"/>
                    <a:pt x="2048" y="214"/>
                    <a:pt x="1429" y="214"/>
                  </a:cubicBezTo>
                  <a:cubicBezTo>
                    <a:pt x="1107" y="214"/>
                    <a:pt x="810" y="191"/>
                    <a:pt x="512" y="179"/>
                  </a:cubicBezTo>
                  <a:cubicBezTo>
                    <a:pt x="369" y="167"/>
                    <a:pt x="214" y="167"/>
                    <a:pt x="71" y="155"/>
                  </a:cubicBezTo>
                  <a:lnTo>
                    <a:pt x="0" y="155"/>
                  </a:lnTo>
                  <a:cubicBezTo>
                    <a:pt x="12" y="155"/>
                    <a:pt x="12" y="179"/>
                    <a:pt x="0" y="226"/>
                  </a:cubicBezTo>
                  <a:cubicBezTo>
                    <a:pt x="24" y="226"/>
                    <a:pt x="71" y="238"/>
                    <a:pt x="95" y="238"/>
                  </a:cubicBezTo>
                  <a:cubicBezTo>
                    <a:pt x="274" y="250"/>
                    <a:pt x="441" y="274"/>
                    <a:pt x="619" y="286"/>
                  </a:cubicBezTo>
                  <a:cubicBezTo>
                    <a:pt x="865" y="300"/>
                    <a:pt x="1111" y="306"/>
                    <a:pt x="1357" y="306"/>
                  </a:cubicBezTo>
                  <a:cubicBezTo>
                    <a:pt x="2170" y="306"/>
                    <a:pt x="2979" y="232"/>
                    <a:pt x="3774" y="95"/>
                  </a:cubicBezTo>
                  <a:cubicBezTo>
                    <a:pt x="3774" y="60"/>
                    <a:pt x="3786" y="36"/>
                    <a:pt x="3786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5847;p62">
              <a:extLst>
                <a:ext uri="{FF2B5EF4-FFF2-40B4-BE49-F238E27FC236}">
                  <a16:creationId xmlns:a16="http://schemas.microsoft.com/office/drawing/2014/main" id="{51EEF7DA-0209-9AD7-012A-0C428A341B46}"/>
                </a:ext>
              </a:extLst>
            </p:cNvPr>
            <p:cNvSpPr/>
            <p:nvPr/>
          </p:nvSpPr>
          <p:spPr>
            <a:xfrm>
              <a:off x="2439810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3242" y="1"/>
                  </a:moveTo>
                  <a:cubicBezTo>
                    <a:pt x="2233" y="1"/>
                    <a:pt x="601" y="40"/>
                    <a:pt x="501" y="73"/>
                  </a:cubicBezTo>
                  <a:cubicBezTo>
                    <a:pt x="334" y="121"/>
                    <a:pt x="1" y="1514"/>
                    <a:pt x="191" y="1823"/>
                  </a:cubicBezTo>
                  <a:cubicBezTo>
                    <a:pt x="245" y="1927"/>
                    <a:pt x="929" y="1961"/>
                    <a:pt x="1820" y="1961"/>
                  </a:cubicBezTo>
                  <a:cubicBezTo>
                    <a:pt x="3284" y="1961"/>
                    <a:pt x="5306" y="1869"/>
                    <a:pt x="6002" y="1847"/>
                  </a:cubicBezTo>
                  <a:cubicBezTo>
                    <a:pt x="6145" y="1847"/>
                    <a:pt x="6228" y="1693"/>
                    <a:pt x="6168" y="1573"/>
                  </a:cubicBezTo>
                  <a:cubicBezTo>
                    <a:pt x="6049" y="1335"/>
                    <a:pt x="5764" y="990"/>
                    <a:pt x="5216" y="633"/>
                  </a:cubicBezTo>
                  <a:cubicBezTo>
                    <a:pt x="4323" y="38"/>
                    <a:pt x="4025" y="26"/>
                    <a:pt x="4025" y="26"/>
                  </a:cubicBezTo>
                  <a:cubicBezTo>
                    <a:pt x="3990" y="8"/>
                    <a:pt x="3672" y="1"/>
                    <a:pt x="3242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5848;p62">
              <a:extLst>
                <a:ext uri="{FF2B5EF4-FFF2-40B4-BE49-F238E27FC236}">
                  <a16:creationId xmlns:a16="http://schemas.microsoft.com/office/drawing/2014/main" id="{8D81273B-6483-EA2E-B768-81B4603A9E59}"/>
                </a:ext>
              </a:extLst>
            </p:cNvPr>
            <p:cNvSpPr/>
            <p:nvPr/>
          </p:nvSpPr>
          <p:spPr>
            <a:xfrm>
              <a:off x="2628798" y="3995134"/>
              <a:ext cx="78129" cy="26224"/>
            </a:xfrm>
            <a:custGeom>
              <a:avLst/>
              <a:gdLst/>
              <a:ahLst/>
              <a:cxnLst/>
              <a:rect l="l" t="t" r="r" b="b"/>
              <a:pathLst>
                <a:path w="1585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394" y="140"/>
                    <a:pt x="215" y="248"/>
                  </a:cubicBezTo>
                  <a:cubicBezTo>
                    <a:pt x="144" y="295"/>
                    <a:pt x="1" y="367"/>
                    <a:pt x="36" y="474"/>
                  </a:cubicBezTo>
                  <a:cubicBezTo>
                    <a:pt x="54" y="517"/>
                    <a:pt x="82" y="532"/>
                    <a:pt x="114" y="532"/>
                  </a:cubicBezTo>
                  <a:cubicBezTo>
                    <a:pt x="172" y="532"/>
                    <a:pt x="245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84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5849;p62">
              <a:extLst>
                <a:ext uri="{FF2B5EF4-FFF2-40B4-BE49-F238E27FC236}">
                  <a16:creationId xmlns:a16="http://schemas.microsoft.com/office/drawing/2014/main" id="{260D3E6A-8CB7-897C-273A-96997351F110}"/>
                </a:ext>
              </a:extLst>
            </p:cNvPr>
            <p:cNvSpPr/>
            <p:nvPr/>
          </p:nvSpPr>
          <p:spPr>
            <a:xfrm>
              <a:off x="2598533" y="3982663"/>
              <a:ext cx="80199" cy="30118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520" y="0"/>
                  </a:moveTo>
                  <a:cubicBezTo>
                    <a:pt x="1270" y="0"/>
                    <a:pt x="1008" y="24"/>
                    <a:pt x="758" y="96"/>
                  </a:cubicBezTo>
                  <a:lnTo>
                    <a:pt x="400" y="239"/>
                  </a:lnTo>
                  <a:cubicBezTo>
                    <a:pt x="317" y="274"/>
                    <a:pt x="198" y="322"/>
                    <a:pt x="103" y="393"/>
                  </a:cubicBezTo>
                  <a:cubicBezTo>
                    <a:pt x="91" y="393"/>
                    <a:pt x="79" y="417"/>
                    <a:pt x="55" y="429"/>
                  </a:cubicBezTo>
                  <a:cubicBezTo>
                    <a:pt x="0" y="484"/>
                    <a:pt x="47" y="610"/>
                    <a:pt x="129" y="610"/>
                  </a:cubicBezTo>
                  <a:cubicBezTo>
                    <a:pt x="136" y="610"/>
                    <a:pt x="143" y="609"/>
                    <a:pt x="150" y="608"/>
                  </a:cubicBezTo>
                  <a:cubicBezTo>
                    <a:pt x="269" y="560"/>
                    <a:pt x="377" y="489"/>
                    <a:pt x="472" y="429"/>
                  </a:cubicBezTo>
                  <a:cubicBezTo>
                    <a:pt x="579" y="370"/>
                    <a:pt x="686" y="322"/>
                    <a:pt x="805" y="298"/>
                  </a:cubicBezTo>
                  <a:cubicBezTo>
                    <a:pt x="1043" y="215"/>
                    <a:pt x="1281" y="179"/>
                    <a:pt x="1520" y="155"/>
                  </a:cubicBezTo>
                  <a:cubicBezTo>
                    <a:pt x="1627" y="143"/>
                    <a:pt x="1627" y="0"/>
                    <a:pt x="15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5850;p62">
              <a:extLst>
                <a:ext uri="{FF2B5EF4-FFF2-40B4-BE49-F238E27FC236}">
                  <a16:creationId xmlns:a16="http://schemas.microsoft.com/office/drawing/2014/main" id="{AF369D19-8E09-E163-4CB2-19A506B235F0}"/>
                </a:ext>
              </a:extLst>
            </p:cNvPr>
            <p:cNvSpPr/>
            <p:nvPr/>
          </p:nvSpPr>
          <p:spPr>
            <a:xfrm>
              <a:off x="2583055" y="3969058"/>
              <a:ext cx="70439" cy="25287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1098" y="0"/>
                  </a:moveTo>
                  <a:cubicBezTo>
                    <a:pt x="943" y="0"/>
                    <a:pt x="790" y="17"/>
                    <a:pt x="631" y="62"/>
                  </a:cubicBezTo>
                  <a:cubicBezTo>
                    <a:pt x="512" y="98"/>
                    <a:pt x="393" y="134"/>
                    <a:pt x="274" y="193"/>
                  </a:cubicBezTo>
                  <a:cubicBezTo>
                    <a:pt x="179" y="241"/>
                    <a:pt x="0" y="312"/>
                    <a:pt x="0" y="431"/>
                  </a:cubicBezTo>
                  <a:cubicBezTo>
                    <a:pt x="0" y="467"/>
                    <a:pt x="24" y="479"/>
                    <a:pt x="36" y="491"/>
                  </a:cubicBezTo>
                  <a:cubicBezTo>
                    <a:pt x="61" y="506"/>
                    <a:pt x="81" y="512"/>
                    <a:pt x="102" y="512"/>
                  </a:cubicBezTo>
                  <a:cubicBezTo>
                    <a:pt x="129" y="512"/>
                    <a:pt x="156" y="500"/>
                    <a:pt x="191" y="479"/>
                  </a:cubicBezTo>
                  <a:cubicBezTo>
                    <a:pt x="262" y="443"/>
                    <a:pt x="298" y="419"/>
                    <a:pt x="357" y="396"/>
                  </a:cubicBezTo>
                  <a:cubicBezTo>
                    <a:pt x="452" y="336"/>
                    <a:pt x="572" y="288"/>
                    <a:pt x="667" y="253"/>
                  </a:cubicBezTo>
                  <a:cubicBezTo>
                    <a:pt x="893" y="181"/>
                    <a:pt x="1131" y="134"/>
                    <a:pt x="1369" y="122"/>
                  </a:cubicBezTo>
                  <a:cubicBezTo>
                    <a:pt x="1429" y="110"/>
                    <a:pt x="1429" y="38"/>
                    <a:pt x="1369" y="15"/>
                  </a:cubicBezTo>
                  <a:cubicBezTo>
                    <a:pt x="1278" y="6"/>
                    <a:pt x="1188" y="0"/>
                    <a:pt x="10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5851;p62">
              <a:extLst>
                <a:ext uri="{FF2B5EF4-FFF2-40B4-BE49-F238E27FC236}">
                  <a16:creationId xmlns:a16="http://schemas.microsoft.com/office/drawing/2014/main" id="{8C383C7B-C983-AC95-A254-7457E0CD8CE9}"/>
                </a:ext>
              </a:extLst>
            </p:cNvPr>
            <p:cNvSpPr/>
            <p:nvPr/>
          </p:nvSpPr>
          <p:spPr>
            <a:xfrm>
              <a:off x="2145188" y="3338259"/>
              <a:ext cx="307585" cy="637993"/>
            </a:xfrm>
            <a:custGeom>
              <a:avLst/>
              <a:gdLst/>
              <a:ahLst/>
              <a:cxnLst/>
              <a:rect l="l" t="t" r="r" b="b"/>
              <a:pathLst>
                <a:path w="6240" h="12943" extrusionOk="0">
                  <a:moveTo>
                    <a:pt x="6204" y="0"/>
                  </a:moveTo>
                  <a:cubicBezTo>
                    <a:pt x="5359" y="179"/>
                    <a:pt x="4490" y="262"/>
                    <a:pt x="3644" y="310"/>
                  </a:cubicBezTo>
                  <a:cubicBezTo>
                    <a:pt x="3001" y="346"/>
                    <a:pt x="2370" y="358"/>
                    <a:pt x="1727" y="358"/>
                  </a:cubicBezTo>
                  <a:cubicBezTo>
                    <a:pt x="1537" y="2572"/>
                    <a:pt x="299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835" y="6501"/>
                    <a:pt x="5585" y="3560"/>
                  </a:cubicBezTo>
                  <a:cubicBezTo>
                    <a:pt x="5775" y="2822"/>
                    <a:pt x="6014" y="1548"/>
                    <a:pt x="62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5852;p62">
              <a:extLst>
                <a:ext uri="{FF2B5EF4-FFF2-40B4-BE49-F238E27FC236}">
                  <a16:creationId xmlns:a16="http://schemas.microsoft.com/office/drawing/2014/main" id="{C502A434-4880-7E5E-65B5-53F53ABAFCFB}"/>
                </a:ext>
              </a:extLst>
            </p:cNvPr>
            <p:cNvSpPr/>
            <p:nvPr/>
          </p:nvSpPr>
          <p:spPr>
            <a:xfrm>
              <a:off x="2212128" y="3338259"/>
              <a:ext cx="240646" cy="164982"/>
            </a:xfrm>
            <a:custGeom>
              <a:avLst/>
              <a:gdLst/>
              <a:ahLst/>
              <a:cxnLst/>
              <a:rect l="l" t="t" r="r" b="b"/>
              <a:pathLst>
                <a:path w="4882" h="3347" extrusionOk="0">
                  <a:moveTo>
                    <a:pt x="4846" y="0"/>
                  </a:moveTo>
                  <a:cubicBezTo>
                    <a:pt x="4001" y="179"/>
                    <a:pt x="3132" y="274"/>
                    <a:pt x="2286" y="310"/>
                  </a:cubicBezTo>
                  <a:cubicBezTo>
                    <a:pt x="1643" y="346"/>
                    <a:pt x="1012" y="358"/>
                    <a:pt x="369" y="358"/>
                  </a:cubicBezTo>
                  <a:cubicBezTo>
                    <a:pt x="310" y="989"/>
                    <a:pt x="179" y="2072"/>
                    <a:pt x="0" y="3346"/>
                  </a:cubicBezTo>
                  <a:cubicBezTo>
                    <a:pt x="667" y="3334"/>
                    <a:pt x="1322" y="3322"/>
                    <a:pt x="1989" y="3263"/>
                  </a:cubicBezTo>
                  <a:cubicBezTo>
                    <a:pt x="2632" y="3203"/>
                    <a:pt x="3286" y="3132"/>
                    <a:pt x="3929" y="3025"/>
                  </a:cubicBezTo>
                  <a:cubicBezTo>
                    <a:pt x="4072" y="3013"/>
                    <a:pt x="4227" y="2977"/>
                    <a:pt x="4370" y="2953"/>
                  </a:cubicBezTo>
                  <a:cubicBezTo>
                    <a:pt x="4525" y="2203"/>
                    <a:pt x="4703" y="1179"/>
                    <a:pt x="48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5853;p62">
              <a:extLst>
                <a:ext uri="{FF2B5EF4-FFF2-40B4-BE49-F238E27FC236}">
                  <a16:creationId xmlns:a16="http://schemas.microsoft.com/office/drawing/2014/main" id="{4C2CE0B4-9F7B-8D0F-D4E5-86B8E8058BEA}"/>
                </a:ext>
              </a:extLst>
            </p:cNvPr>
            <p:cNvSpPr/>
            <p:nvPr/>
          </p:nvSpPr>
          <p:spPr>
            <a:xfrm>
              <a:off x="2146371" y="3714461"/>
              <a:ext cx="227781" cy="262384"/>
            </a:xfrm>
            <a:custGeom>
              <a:avLst/>
              <a:gdLst/>
              <a:ahLst/>
              <a:cxnLst/>
              <a:rect l="l" t="t" r="r" b="b"/>
              <a:pathLst>
                <a:path w="4621" h="5323" extrusionOk="0">
                  <a:moveTo>
                    <a:pt x="4620" y="0"/>
                  </a:moveTo>
                  <a:cubicBezTo>
                    <a:pt x="3860" y="42"/>
                    <a:pt x="3096" y="60"/>
                    <a:pt x="2337" y="60"/>
                  </a:cubicBezTo>
                  <a:cubicBezTo>
                    <a:pt x="1800" y="60"/>
                    <a:pt x="1267" y="51"/>
                    <a:pt x="739" y="36"/>
                  </a:cubicBezTo>
                  <a:cubicBezTo>
                    <a:pt x="703" y="286"/>
                    <a:pt x="656" y="536"/>
                    <a:pt x="632" y="798"/>
                  </a:cubicBezTo>
                  <a:cubicBezTo>
                    <a:pt x="632" y="822"/>
                    <a:pt x="620" y="846"/>
                    <a:pt x="620" y="881"/>
                  </a:cubicBezTo>
                  <a:cubicBezTo>
                    <a:pt x="596" y="1012"/>
                    <a:pt x="572" y="1167"/>
                    <a:pt x="560" y="1298"/>
                  </a:cubicBezTo>
                  <a:cubicBezTo>
                    <a:pt x="560" y="1334"/>
                    <a:pt x="537" y="1370"/>
                    <a:pt x="537" y="1405"/>
                  </a:cubicBezTo>
                  <a:cubicBezTo>
                    <a:pt x="298" y="3060"/>
                    <a:pt x="96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858" y="3441"/>
                    <a:pt x="4347" y="1239"/>
                  </a:cubicBezTo>
                  <a:cubicBezTo>
                    <a:pt x="4347" y="1215"/>
                    <a:pt x="4370" y="1179"/>
                    <a:pt x="4370" y="1155"/>
                  </a:cubicBezTo>
                  <a:cubicBezTo>
                    <a:pt x="4394" y="1012"/>
                    <a:pt x="4430" y="893"/>
                    <a:pt x="4454" y="762"/>
                  </a:cubicBezTo>
                  <a:cubicBezTo>
                    <a:pt x="4454" y="739"/>
                    <a:pt x="4466" y="703"/>
                    <a:pt x="4466" y="691"/>
                  </a:cubicBezTo>
                  <a:cubicBezTo>
                    <a:pt x="4513" y="465"/>
                    <a:pt x="4573" y="227"/>
                    <a:pt x="4620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5854;p62">
              <a:extLst>
                <a:ext uri="{FF2B5EF4-FFF2-40B4-BE49-F238E27FC236}">
                  <a16:creationId xmlns:a16="http://schemas.microsoft.com/office/drawing/2014/main" id="{FF8EACBF-C1F4-54F7-1C52-FD814B1DF9CC}"/>
                </a:ext>
              </a:extLst>
            </p:cNvPr>
            <p:cNvSpPr/>
            <p:nvPr/>
          </p:nvSpPr>
          <p:spPr>
            <a:xfrm>
              <a:off x="2176884" y="3749065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16" y="13"/>
                    <a:pt x="3573" y="37"/>
                    <a:pt x="3430" y="60"/>
                  </a:cubicBezTo>
                  <a:cubicBezTo>
                    <a:pt x="2779" y="143"/>
                    <a:pt x="2121" y="176"/>
                    <a:pt x="1473" y="176"/>
                  </a:cubicBezTo>
                  <a:cubicBezTo>
                    <a:pt x="1279" y="176"/>
                    <a:pt x="1086" y="173"/>
                    <a:pt x="894" y="167"/>
                  </a:cubicBezTo>
                  <a:cubicBezTo>
                    <a:pt x="596" y="144"/>
                    <a:pt x="310" y="132"/>
                    <a:pt x="13" y="108"/>
                  </a:cubicBezTo>
                  <a:cubicBezTo>
                    <a:pt x="1" y="120"/>
                    <a:pt x="1" y="156"/>
                    <a:pt x="1" y="179"/>
                  </a:cubicBezTo>
                  <a:cubicBezTo>
                    <a:pt x="470" y="224"/>
                    <a:pt x="945" y="245"/>
                    <a:pt x="1421" y="245"/>
                  </a:cubicBezTo>
                  <a:cubicBezTo>
                    <a:pt x="2225" y="245"/>
                    <a:pt x="3035" y="184"/>
                    <a:pt x="3835" y="72"/>
                  </a:cubicBezTo>
                  <a:cubicBezTo>
                    <a:pt x="3835" y="48"/>
                    <a:pt x="3847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5855;p62">
              <a:extLst>
                <a:ext uri="{FF2B5EF4-FFF2-40B4-BE49-F238E27FC236}">
                  <a16:creationId xmlns:a16="http://schemas.microsoft.com/office/drawing/2014/main" id="{02A63068-77A5-F620-19A9-49C8DA87DA3E}"/>
                </a:ext>
              </a:extLst>
            </p:cNvPr>
            <p:cNvSpPr/>
            <p:nvPr/>
          </p:nvSpPr>
          <p:spPr>
            <a:xfrm>
              <a:off x="2172792" y="3772577"/>
              <a:ext cx="189037" cy="15133"/>
            </a:xfrm>
            <a:custGeom>
              <a:avLst/>
              <a:gdLst/>
              <a:ahLst/>
              <a:cxnLst/>
              <a:rect l="l" t="t" r="r" b="b"/>
              <a:pathLst>
                <a:path w="3835" h="307" extrusionOk="0">
                  <a:moveTo>
                    <a:pt x="3834" y="0"/>
                  </a:moveTo>
                  <a:lnTo>
                    <a:pt x="3299" y="95"/>
                  </a:lnTo>
                  <a:cubicBezTo>
                    <a:pt x="2668" y="179"/>
                    <a:pt x="2060" y="214"/>
                    <a:pt x="1429" y="214"/>
                  </a:cubicBezTo>
                  <a:cubicBezTo>
                    <a:pt x="1120" y="214"/>
                    <a:pt x="822" y="191"/>
                    <a:pt x="524" y="179"/>
                  </a:cubicBezTo>
                  <a:cubicBezTo>
                    <a:pt x="382" y="167"/>
                    <a:pt x="227" y="167"/>
                    <a:pt x="84" y="155"/>
                  </a:cubicBezTo>
                  <a:lnTo>
                    <a:pt x="1" y="155"/>
                  </a:lnTo>
                  <a:lnTo>
                    <a:pt x="1" y="226"/>
                  </a:lnTo>
                  <a:cubicBezTo>
                    <a:pt x="36" y="226"/>
                    <a:pt x="84" y="238"/>
                    <a:pt x="108" y="238"/>
                  </a:cubicBezTo>
                  <a:cubicBezTo>
                    <a:pt x="274" y="250"/>
                    <a:pt x="453" y="274"/>
                    <a:pt x="632" y="286"/>
                  </a:cubicBezTo>
                  <a:cubicBezTo>
                    <a:pt x="878" y="300"/>
                    <a:pt x="1124" y="306"/>
                    <a:pt x="1371" y="306"/>
                  </a:cubicBezTo>
                  <a:cubicBezTo>
                    <a:pt x="2188" y="306"/>
                    <a:pt x="3006" y="232"/>
                    <a:pt x="3811" y="95"/>
                  </a:cubicBezTo>
                  <a:cubicBezTo>
                    <a:pt x="3811" y="60"/>
                    <a:pt x="3834" y="36"/>
                    <a:pt x="3834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5856;p62">
              <a:extLst>
                <a:ext uri="{FF2B5EF4-FFF2-40B4-BE49-F238E27FC236}">
                  <a16:creationId xmlns:a16="http://schemas.microsoft.com/office/drawing/2014/main" id="{073CF4AE-7B5A-D25F-A871-B3497F54187F}"/>
                </a:ext>
              </a:extLst>
            </p:cNvPr>
            <p:cNvSpPr/>
            <p:nvPr/>
          </p:nvSpPr>
          <p:spPr>
            <a:xfrm>
              <a:off x="2121725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7" y="40"/>
                    <a:pt x="489" y="73"/>
                  </a:cubicBezTo>
                  <a:cubicBezTo>
                    <a:pt x="322" y="121"/>
                    <a:pt x="1" y="1514"/>
                    <a:pt x="179" y="1823"/>
                  </a:cubicBezTo>
                  <a:cubicBezTo>
                    <a:pt x="233" y="1927"/>
                    <a:pt x="919" y="1961"/>
                    <a:pt x="1811" y="1961"/>
                  </a:cubicBezTo>
                  <a:cubicBezTo>
                    <a:pt x="3279" y="1961"/>
                    <a:pt x="5305" y="1869"/>
                    <a:pt x="6001" y="1847"/>
                  </a:cubicBezTo>
                  <a:cubicBezTo>
                    <a:pt x="6132" y="1847"/>
                    <a:pt x="6216" y="1693"/>
                    <a:pt x="6156" y="1573"/>
                  </a:cubicBezTo>
                  <a:cubicBezTo>
                    <a:pt x="6037" y="1335"/>
                    <a:pt x="5763" y="990"/>
                    <a:pt x="5204" y="633"/>
                  </a:cubicBezTo>
                  <a:cubicBezTo>
                    <a:pt x="4299" y="38"/>
                    <a:pt x="4013" y="26"/>
                    <a:pt x="4013" y="26"/>
                  </a:cubicBezTo>
                  <a:cubicBezTo>
                    <a:pt x="3977" y="8"/>
                    <a:pt x="3661" y="1"/>
                    <a:pt x="3232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5857;p62">
              <a:extLst>
                <a:ext uri="{FF2B5EF4-FFF2-40B4-BE49-F238E27FC236}">
                  <a16:creationId xmlns:a16="http://schemas.microsoft.com/office/drawing/2014/main" id="{672DAFB1-32A0-AA1B-D8E0-40444608345C}"/>
                </a:ext>
              </a:extLst>
            </p:cNvPr>
            <p:cNvSpPr/>
            <p:nvPr/>
          </p:nvSpPr>
          <p:spPr>
            <a:xfrm>
              <a:off x="2309530" y="3995134"/>
              <a:ext cx="78720" cy="26224"/>
            </a:xfrm>
            <a:custGeom>
              <a:avLst/>
              <a:gdLst/>
              <a:ahLst/>
              <a:cxnLst/>
              <a:rect l="l" t="t" r="r" b="b"/>
              <a:pathLst>
                <a:path w="1597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406" y="140"/>
                    <a:pt x="227" y="248"/>
                  </a:cubicBezTo>
                  <a:cubicBezTo>
                    <a:pt x="144" y="295"/>
                    <a:pt x="1" y="367"/>
                    <a:pt x="48" y="474"/>
                  </a:cubicBezTo>
                  <a:cubicBezTo>
                    <a:pt x="61" y="517"/>
                    <a:pt x="88" y="532"/>
                    <a:pt x="121" y="532"/>
                  </a:cubicBezTo>
                  <a:cubicBezTo>
                    <a:pt x="178" y="532"/>
                    <a:pt x="253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96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3" name="Google Shape;5858;p62">
              <a:extLst>
                <a:ext uri="{FF2B5EF4-FFF2-40B4-BE49-F238E27FC236}">
                  <a16:creationId xmlns:a16="http://schemas.microsoft.com/office/drawing/2014/main" id="{6FE3EC9E-8E0D-F3D5-AF48-283ECDD80307}"/>
                </a:ext>
              </a:extLst>
            </p:cNvPr>
            <p:cNvSpPr/>
            <p:nvPr/>
          </p:nvSpPr>
          <p:spPr>
            <a:xfrm>
              <a:off x="2279807" y="3982663"/>
              <a:ext cx="79657" cy="30118"/>
            </a:xfrm>
            <a:custGeom>
              <a:avLst/>
              <a:gdLst/>
              <a:ahLst/>
              <a:cxnLst/>
              <a:rect l="l" t="t" r="r" b="b"/>
              <a:pathLst>
                <a:path w="1616" h="611" extrusionOk="0">
                  <a:moveTo>
                    <a:pt x="1509" y="0"/>
                  </a:moveTo>
                  <a:cubicBezTo>
                    <a:pt x="1259" y="0"/>
                    <a:pt x="1009" y="24"/>
                    <a:pt x="758" y="96"/>
                  </a:cubicBezTo>
                  <a:lnTo>
                    <a:pt x="389" y="239"/>
                  </a:lnTo>
                  <a:cubicBezTo>
                    <a:pt x="306" y="274"/>
                    <a:pt x="187" y="322"/>
                    <a:pt x="92" y="393"/>
                  </a:cubicBezTo>
                  <a:cubicBezTo>
                    <a:pt x="80" y="393"/>
                    <a:pt x="68" y="417"/>
                    <a:pt x="56" y="429"/>
                  </a:cubicBezTo>
                  <a:cubicBezTo>
                    <a:pt x="1" y="484"/>
                    <a:pt x="48" y="610"/>
                    <a:pt x="121" y="610"/>
                  </a:cubicBezTo>
                  <a:cubicBezTo>
                    <a:pt x="127" y="610"/>
                    <a:pt x="133" y="609"/>
                    <a:pt x="139" y="608"/>
                  </a:cubicBezTo>
                  <a:cubicBezTo>
                    <a:pt x="258" y="560"/>
                    <a:pt x="366" y="489"/>
                    <a:pt x="473" y="429"/>
                  </a:cubicBezTo>
                  <a:cubicBezTo>
                    <a:pt x="568" y="370"/>
                    <a:pt x="675" y="322"/>
                    <a:pt x="794" y="298"/>
                  </a:cubicBezTo>
                  <a:cubicBezTo>
                    <a:pt x="1032" y="215"/>
                    <a:pt x="1270" y="179"/>
                    <a:pt x="1509" y="155"/>
                  </a:cubicBezTo>
                  <a:cubicBezTo>
                    <a:pt x="1616" y="143"/>
                    <a:pt x="1616" y="0"/>
                    <a:pt x="15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" name="Google Shape;5859;p62">
              <a:extLst>
                <a:ext uri="{FF2B5EF4-FFF2-40B4-BE49-F238E27FC236}">
                  <a16:creationId xmlns:a16="http://schemas.microsoft.com/office/drawing/2014/main" id="{E8A6A595-7E68-0032-6573-BF780ECA20F7}"/>
                </a:ext>
              </a:extLst>
            </p:cNvPr>
            <p:cNvSpPr/>
            <p:nvPr/>
          </p:nvSpPr>
          <p:spPr>
            <a:xfrm>
              <a:off x="2264920" y="3969058"/>
              <a:ext cx="70488" cy="25287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1095" y="0"/>
                  </a:moveTo>
                  <a:cubicBezTo>
                    <a:pt x="937" y="0"/>
                    <a:pt x="778" y="17"/>
                    <a:pt x="620" y="62"/>
                  </a:cubicBezTo>
                  <a:cubicBezTo>
                    <a:pt x="501" y="98"/>
                    <a:pt x="382" y="134"/>
                    <a:pt x="263" y="193"/>
                  </a:cubicBezTo>
                  <a:cubicBezTo>
                    <a:pt x="156" y="241"/>
                    <a:pt x="1" y="312"/>
                    <a:pt x="1" y="431"/>
                  </a:cubicBezTo>
                  <a:cubicBezTo>
                    <a:pt x="1" y="467"/>
                    <a:pt x="13" y="479"/>
                    <a:pt x="25" y="491"/>
                  </a:cubicBezTo>
                  <a:cubicBezTo>
                    <a:pt x="50" y="506"/>
                    <a:pt x="72" y="512"/>
                    <a:pt x="95" y="512"/>
                  </a:cubicBezTo>
                  <a:cubicBezTo>
                    <a:pt x="126" y="512"/>
                    <a:pt x="157" y="500"/>
                    <a:pt x="191" y="479"/>
                  </a:cubicBezTo>
                  <a:cubicBezTo>
                    <a:pt x="251" y="443"/>
                    <a:pt x="298" y="419"/>
                    <a:pt x="358" y="396"/>
                  </a:cubicBezTo>
                  <a:cubicBezTo>
                    <a:pt x="441" y="336"/>
                    <a:pt x="560" y="288"/>
                    <a:pt x="668" y="253"/>
                  </a:cubicBezTo>
                  <a:cubicBezTo>
                    <a:pt x="894" y="181"/>
                    <a:pt x="1132" y="134"/>
                    <a:pt x="1370" y="122"/>
                  </a:cubicBezTo>
                  <a:cubicBezTo>
                    <a:pt x="1430" y="110"/>
                    <a:pt x="1430" y="38"/>
                    <a:pt x="1370" y="15"/>
                  </a:cubicBezTo>
                  <a:cubicBezTo>
                    <a:pt x="1279" y="6"/>
                    <a:pt x="1187" y="0"/>
                    <a:pt x="10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5860;p62">
              <a:extLst>
                <a:ext uri="{FF2B5EF4-FFF2-40B4-BE49-F238E27FC236}">
                  <a16:creationId xmlns:a16="http://schemas.microsoft.com/office/drawing/2014/main" id="{0849B271-4B48-FA66-1502-98A39FD02013}"/>
                </a:ext>
              </a:extLst>
            </p:cNvPr>
            <p:cNvSpPr/>
            <p:nvPr/>
          </p:nvSpPr>
          <p:spPr>
            <a:xfrm>
              <a:off x="2108219" y="3073408"/>
              <a:ext cx="684969" cy="396805"/>
            </a:xfrm>
            <a:custGeom>
              <a:avLst/>
              <a:gdLst/>
              <a:ahLst/>
              <a:cxnLst/>
              <a:rect l="l" t="t" r="r" b="b"/>
              <a:pathLst>
                <a:path w="13896" h="8050" extrusionOk="0">
                  <a:moveTo>
                    <a:pt x="12323" y="1"/>
                  </a:moveTo>
                  <a:cubicBezTo>
                    <a:pt x="12316" y="1"/>
                    <a:pt x="12308" y="2"/>
                    <a:pt x="12300" y="4"/>
                  </a:cubicBezTo>
                  <a:cubicBezTo>
                    <a:pt x="12133" y="28"/>
                    <a:pt x="11979" y="75"/>
                    <a:pt x="11812" y="111"/>
                  </a:cubicBezTo>
                  <a:cubicBezTo>
                    <a:pt x="11776" y="123"/>
                    <a:pt x="11740" y="123"/>
                    <a:pt x="11705" y="123"/>
                  </a:cubicBezTo>
                  <a:cubicBezTo>
                    <a:pt x="11121" y="206"/>
                    <a:pt x="10550" y="289"/>
                    <a:pt x="9966" y="325"/>
                  </a:cubicBezTo>
                  <a:lnTo>
                    <a:pt x="9919" y="325"/>
                  </a:lnTo>
                  <a:cubicBezTo>
                    <a:pt x="9859" y="325"/>
                    <a:pt x="9812" y="349"/>
                    <a:pt x="9776" y="349"/>
                  </a:cubicBezTo>
                  <a:cubicBezTo>
                    <a:pt x="9657" y="361"/>
                    <a:pt x="9514" y="361"/>
                    <a:pt x="9395" y="373"/>
                  </a:cubicBezTo>
                  <a:cubicBezTo>
                    <a:pt x="9371" y="373"/>
                    <a:pt x="9335" y="373"/>
                    <a:pt x="9312" y="385"/>
                  </a:cubicBezTo>
                  <a:cubicBezTo>
                    <a:pt x="8578" y="436"/>
                    <a:pt x="7847" y="459"/>
                    <a:pt x="7119" y="459"/>
                  </a:cubicBezTo>
                  <a:cubicBezTo>
                    <a:pt x="6488" y="459"/>
                    <a:pt x="5858" y="442"/>
                    <a:pt x="5228" y="409"/>
                  </a:cubicBezTo>
                  <a:lnTo>
                    <a:pt x="5109" y="409"/>
                  </a:lnTo>
                  <a:cubicBezTo>
                    <a:pt x="4859" y="385"/>
                    <a:pt x="4609" y="373"/>
                    <a:pt x="4359" y="349"/>
                  </a:cubicBezTo>
                  <a:cubicBezTo>
                    <a:pt x="4061" y="313"/>
                    <a:pt x="3763" y="301"/>
                    <a:pt x="3466" y="266"/>
                  </a:cubicBezTo>
                  <a:lnTo>
                    <a:pt x="3382" y="266"/>
                  </a:lnTo>
                  <a:cubicBezTo>
                    <a:pt x="3144" y="242"/>
                    <a:pt x="2906" y="206"/>
                    <a:pt x="2668" y="194"/>
                  </a:cubicBezTo>
                  <a:cubicBezTo>
                    <a:pt x="2662" y="193"/>
                    <a:pt x="2656" y="193"/>
                    <a:pt x="2649" y="193"/>
                  </a:cubicBezTo>
                  <a:cubicBezTo>
                    <a:pt x="2585" y="193"/>
                    <a:pt x="2525" y="248"/>
                    <a:pt x="2525" y="313"/>
                  </a:cubicBezTo>
                  <a:cubicBezTo>
                    <a:pt x="2430" y="980"/>
                    <a:pt x="2346" y="1540"/>
                    <a:pt x="2275" y="1837"/>
                  </a:cubicBezTo>
                  <a:cubicBezTo>
                    <a:pt x="1775" y="3599"/>
                    <a:pt x="501" y="6659"/>
                    <a:pt x="1" y="7350"/>
                  </a:cubicBezTo>
                  <a:cubicBezTo>
                    <a:pt x="358" y="7469"/>
                    <a:pt x="810" y="7576"/>
                    <a:pt x="1334" y="7671"/>
                  </a:cubicBezTo>
                  <a:cubicBezTo>
                    <a:pt x="1358" y="7671"/>
                    <a:pt x="1394" y="7683"/>
                    <a:pt x="1406" y="7683"/>
                  </a:cubicBezTo>
                  <a:cubicBezTo>
                    <a:pt x="2695" y="7907"/>
                    <a:pt x="4401" y="8050"/>
                    <a:pt x="6238" y="8050"/>
                  </a:cubicBezTo>
                  <a:cubicBezTo>
                    <a:pt x="8797" y="8050"/>
                    <a:pt x="11608" y="7773"/>
                    <a:pt x="13895" y="7052"/>
                  </a:cubicBezTo>
                  <a:cubicBezTo>
                    <a:pt x="13479" y="5623"/>
                    <a:pt x="13086" y="3766"/>
                    <a:pt x="12741" y="1921"/>
                  </a:cubicBezTo>
                  <a:cubicBezTo>
                    <a:pt x="12729" y="1873"/>
                    <a:pt x="12729" y="1813"/>
                    <a:pt x="12717" y="1778"/>
                  </a:cubicBezTo>
                  <a:cubicBezTo>
                    <a:pt x="12610" y="1194"/>
                    <a:pt x="12491" y="611"/>
                    <a:pt x="12395" y="63"/>
                  </a:cubicBezTo>
                  <a:cubicBezTo>
                    <a:pt x="12376" y="24"/>
                    <a:pt x="12356" y="1"/>
                    <a:pt x="1232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5861;p62">
              <a:extLst>
                <a:ext uri="{FF2B5EF4-FFF2-40B4-BE49-F238E27FC236}">
                  <a16:creationId xmlns:a16="http://schemas.microsoft.com/office/drawing/2014/main" id="{30A47C6E-5507-5B9E-E326-90035E45EC54}"/>
                </a:ext>
              </a:extLst>
            </p:cNvPr>
            <p:cNvSpPr/>
            <p:nvPr/>
          </p:nvSpPr>
          <p:spPr>
            <a:xfrm>
              <a:off x="2173975" y="3085880"/>
              <a:ext cx="103317" cy="366293"/>
            </a:xfrm>
            <a:custGeom>
              <a:avLst/>
              <a:gdLst/>
              <a:ahLst/>
              <a:cxnLst/>
              <a:rect l="l" t="t" r="r" b="b"/>
              <a:pathLst>
                <a:path w="2096" h="7431" extrusionOk="0">
                  <a:moveTo>
                    <a:pt x="2024" y="1"/>
                  </a:moveTo>
                  <a:cubicBezTo>
                    <a:pt x="1965" y="429"/>
                    <a:pt x="1882" y="846"/>
                    <a:pt x="1810" y="1263"/>
                  </a:cubicBezTo>
                  <a:cubicBezTo>
                    <a:pt x="1608" y="2394"/>
                    <a:pt x="1322" y="3513"/>
                    <a:pt x="989" y="4632"/>
                  </a:cubicBezTo>
                  <a:cubicBezTo>
                    <a:pt x="834" y="5180"/>
                    <a:pt x="631" y="5751"/>
                    <a:pt x="441" y="6299"/>
                  </a:cubicBezTo>
                  <a:cubicBezTo>
                    <a:pt x="298" y="6656"/>
                    <a:pt x="143" y="7037"/>
                    <a:pt x="0" y="7418"/>
                  </a:cubicBezTo>
                  <a:cubicBezTo>
                    <a:pt x="24" y="7418"/>
                    <a:pt x="60" y="7430"/>
                    <a:pt x="72" y="7430"/>
                  </a:cubicBezTo>
                  <a:cubicBezTo>
                    <a:pt x="131" y="7299"/>
                    <a:pt x="179" y="7156"/>
                    <a:pt x="238" y="7025"/>
                  </a:cubicBezTo>
                  <a:cubicBezTo>
                    <a:pt x="358" y="6716"/>
                    <a:pt x="477" y="6418"/>
                    <a:pt x="596" y="6109"/>
                  </a:cubicBezTo>
                  <a:cubicBezTo>
                    <a:pt x="1322" y="4108"/>
                    <a:pt x="1822" y="2061"/>
                    <a:pt x="2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5862;p62">
              <a:extLst>
                <a:ext uri="{FF2B5EF4-FFF2-40B4-BE49-F238E27FC236}">
                  <a16:creationId xmlns:a16="http://schemas.microsoft.com/office/drawing/2014/main" id="{4D26EA54-FAAF-90B5-CA8C-2C03409CB293}"/>
                </a:ext>
              </a:extLst>
            </p:cNvPr>
            <p:cNvSpPr/>
            <p:nvPr/>
          </p:nvSpPr>
          <p:spPr>
            <a:xfrm>
              <a:off x="2246485" y="3091745"/>
              <a:ext cx="118253" cy="158673"/>
            </a:xfrm>
            <a:custGeom>
              <a:avLst/>
              <a:gdLst/>
              <a:ahLst/>
              <a:cxnLst/>
              <a:rect l="l" t="t" r="r" b="b"/>
              <a:pathLst>
                <a:path w="2399" h="3219" extrusionOk="0">
                  <a:moveTo>
                    <a:pt x="2280" y="1"/>
                  </a:moveTo>
                  <a:cubicBezTo>
                    <a:pt x="2280" y="13"/>
                    <a:pt x="2280" y="13"/>
                    <a:pt x="2256" y="37"/>
                  </a:cubicBezTo>
                  <a:cubicBezTo>
                    <a:pt x="2077" y="644"/>
                    <a:pt x="1780" y="1239"/>
                    <a:pt x="1399" y="1775"/>
                  </a:cubicBezTo>
                  <a:cubicBezTo>
                    <a:pt x="1006" y="2311"/>
                    <a:pt x="530" y="2751"/>
                    <a:pt x="30" y="3168"/>
                  </a:cubicBezTo>
                  <a:cubicBezTo>
                    <a:pt x="0" y="3197"/>
                    <a:pt x="19" y="3219"/>
                    <a:pt x="40" y="3219"/>
                  </a:cubicBezTo>
                  <a:cubicBezTo>
                    <a:pt x="45" y="3219"/>
                    <a:pt x="49" y="3218"/>
                    <a:pt x="53" y="3216"/>
                  </a:cubicBezTo>
                  <a:cubicBezTo>
                    <a:pt x="387" y="3025"/>
                    <a:pt x="672" y="2775"/>
                    <a:pt x="934" y="2489"/>
                  </a:cubicBezTo>
                  <a:cubicBezTo>
                    <a:pt x="1399" y="2013"/>
                    <a:pt x="1780" y="1465"/>
                    <a:pt x="2066" y="870"/>
                  </a:cubicBezTo>
                  <a:cubicBezTo>
                    <a:pt x="2196" y="584"/>
                    <a:pt x="2316" y="298"/>
                    <a:pt x="23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5863;p62">
              <a:extLst>
                <a:ext uri="{FF2B5EF4-FFF2-40B4-BE49-F238E27FC236}">
                  <a16:creationId xmlns:a16="http://schemas.microsoft.com/office/drawing/2014/main" id="{F225A29D-921F-DCB7-6607-5539C0751575}"/>
                </a:ext>
              </a:extLst>
            </p:cNvPr>
            <p:cNvSpPr/>
            <p:nvPr/>
          </p:nvSpPr>
          <p:spPr>
            <a:xfrm>
              <a:off x="2684548" y="3077697"/>
              <a:ext cx="51708" cy="89811"/>
            </a:xfrm>
            <a:custGeom>
              <a:avLst/>
              <a:gdLst/>
              <a:ahLst/>
              <a:cxnLst/>
              <a:rect l="l" t="t" r="r" b="b"/>
              <a:pathLst>
                <a:path w="1049" h="1822" extrusionOk="0">
                  <a:moveTo>
                    <a:pt x="1" y="0"/>
                  </a:moveTo>
                  <a:cubicBezTo>
                    <a:pt x="96" y="286"/>
                    <a:pt x="239" y="572"/>
                    <a:pt x="370" y="822"/>
                  </a:cubicBezTo>
                  <a:cubicBezTo>
                    <a:pt x="560" y="1179"/>
                    <a:pt x="787" y="1512"/>
                    <a:pt x="1049" y="1822"/>
                  </a:cubicBezTo>
                  <a:cubicBezTo>
                    <a:pt x="1037" y="1774"/>
                    <a:pt x="1037" y="1715"/>
                    <a:pt x="1025" y="1667"/>
                  </a:cubicBezTo>
                  <a:cubicBezTo>
                    <a:pt x="799" y="1393"/>
                    <a:pt x="608" y="1095"/>
                    <a:pt x="441" y="774"/>
                  </a:cubicBezTo>
                  <a:cubicBezTo>
                    <a:pt x="310" y="524"/>
                    <a:pt x="203" y="262"/>
                    <a:pt x="96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5864;p62">
              <a:extLst>
                <a:ext uri="{FF2B5EF4-FFF2-40B4-BE49-F238E27FC236}">
                  <a16:creationId xmlns:a16="http://schemas.microsoft.com/office/drawing/2014/main" id="{FD21FF0C-0B3C-4E65-E74D-750FE2613AFD}"/>
                </a:ext>
              </a:extLst>
            </p:cNvPr>
            <p:cNvSpPr/>
            <p:nvPr/>
          </p:nvSpPr>
          <p:spPr>
            <a:xfrm>
              <a:off x="2561317" y="3088837"/>
              <a:ext cx="38793" cy="126583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715" y="0"/>
                  </a:moveTo>
                  <a:cubicBezTo>
                    <a:pt x="727" y="298"/>
                    <a:pt x="739" y="596"/>
                    <a:pt x="727" y="905"/>
                  </a:cubicBezTo>
                  <a:cubicBezTo>
                    <a:pt x="727" y="1191"/>
                    <a:pt x="715" y="1465"/>
                    <a:pt x="691" y="1739"/>
                  </a:cubicBezTo>
                  <a:cubicBezTo>
                    <a:pt x="679" y="1965"/>
                    <a:pt x="691" y="2322"/>
                    <a:pt x="429" y="2453"/>
                  </a:cubicBezTo>
                  <a:cubicBezTo>
                    <a:pt x="387" y="2471"/>
                    <a:pt x="350" y="2480"/>
                    <a:pt x="319" y="2480"/>
                  </a:cubicBezTo>
                  <a:cubicBezTo>
                    <a:pt x="145" y="2480"/>
                    <a:pt x="121" y="2235"/>
                    <a:pt x="131" y="2084"/>
                  </a:cubicBezTo>
                  <a:cubicBezTo>
                    <a:pt x="143" y="1834"/>
                    <a:pt x="191" y="1596"/>
                    <a:pt x="203" y="1346"/>
                  </a:cubicBezTo>
                  <a:cubicBezTo>
                    <a:pt x="239" y="905"/>
                    <a:pt x="215" y="477"/>
                    <a:pt x="179" y="48"/>
                  </a:cubicBezTo>
                  <a:cubicBezTo>
                    <a:pt x="143" y="48"/>
                    <a:pt x="120" y="48"/>
                    <a:pt x="84" y="60"/>
                  </a:cubicBezTo>
                  <a:cubicBezTo>
                    <a:pt x="96" y="107"/>
                    <a:pt x="96" y="167"/>
                    <a:pt x="96" y="227"/>
                  </a:cubicBezTo>
                  <a:cubicBezTo>
                    <a:pt x="143" y="786"/>
                    <a:pt x="131" y="1370"/>
                    <a:pt x="60" y="1953"/>
                  </a:cubicBezTo>
                  <a:cubicBezTo>
                    <a:pt x="24" y="2132"/>
                    <a:pt x="0" y="2358"/>
                    <a:pt x="131" y="2489"/>
                  </a:cubicBezTo>
                  <a:cubicBezTo>
                    <a:pt x="178" y="2544"/>
                    <a:pt x="240" y="2567"/>
                    <a:pt x="306" y="2567"/>
                  </a:cubicBezTo>
                  <a:cubicBezTo>
                    <a:pt x="412" y="2567"/>
                    <a:pt x="527" y="2509"/>
                    <a:pt x="608" y="2429"/>
                  </a:cubicBezTo>
                  <a:cubicBezTo>
                    <a:pt x="786" y="2239"/>
                    <a:pt x="774" y="1953"/>
                    <a:pt x="774" y="1715"/>
                  </a:cubicBezTo>
                  <a:cubicBezTo>
                    <a:pt x="786" y="1417"/>
                    <a:pt x="786" y="1108"/>
                    <a:pt x="786" y="810"/>
                  </a:cubicBezTo>
                  <a:cubicBezTo>
                    <a:pt x="786" y="536"/>
                    <a:pt x="774" y="274"/>
                    <a:pt x="751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0" name="Google Shape;5865;p62">
              <a:extLst>
                <a:ext uri="{FF2B5EF4-FFF2-40B4-BE49-F238E27FC236}">
                  <a16:creationId xmlns:a16="http://schemas.microsoft.com/office/drawing/2014/main" id="{88E5414E-0513-4D02-A29C-97D942BC57A5}"/>
                </a:ext>
              </a:extLst>
            </p:cNvPr>
            <p:cNvSpPr/>
            <p:nvPr/>
          </p:nvSpPr>
          <p:spPr>
            <a:xfrm>
              <a:off x="2188664" y="2631006"/>
              <a:ext cx="566962" cy="589883"/>
            </a:xfrm>
            <a:custGeom>
              <a:avLst/>
              <a:gdLst/>
              <a:ahLst/>
              <a:cxnLst/>
              <a:rect l="l" t="t" r="r" b="b"/>
              <a:pathLst>
                <a:path w="11502" h="11967" extrusionOk="0">
                  <a:moveTo>
                    <a:pt x="4650" y="1"/>
                  </a:moveTo>
                  <a:cubicBezTo>
                    <a:pt x="4608" y="1"/>
                    <a:pt x="4566" y="1"/>
                    <a:pt x="4524" y="1"/>
                  </a:cubicBezTo>
                  <a:cubicBezTo>
                    <a:pt x="2703" y="49"/>
                    <a:pt x="1417" y="359"/>
                    <a:pt x="1000" y="763"/>
                  </a:cubicBezTo>
                  <a:cubicBezTo>
                    <a:pt x="941" y="823"/>
                    <a:pt x="893" y="871"/>
                    <a:pt x="881" y="930"/>
                  </a:cubicBezTo>
                  <a:cubicBezTo>
                    <a:pt x="833" y="1025"/>
                    <a:pt x="750" y="1585"/>
                    <a:pt x="667" y="2418"/>
                  </a:cubicBezTo>
                  <a:cubicBezTo>
                    <a:pt x="619" y="2787"/>
                    <a:pt x="583" y="3216"/>
                    <a:pt x="536" y="3692"/>
                  </a:cubicBezTo>
                  <a:cubicBezTo>
                    <a:pt x="488" y="4228"/>
                    <a:pt x="429" y="4812"/>
                    <a:pt x="381" y="5407"/>
                  </a:cubicBezTo>
                  <a:cubicBezTo>
                    <a:pt x="333" y="5931"/>
                    <a:pt x="298" y="6478"/>
                    <a:pt x="250" y="7014"/>
                  </a:cubicBezTo>
                  <a:cubicBezTo>
                    <a:pt x="202" y="7610"/>
                    <a:pt x="155" y="8205"/>
                    <a:pt x="119" y="8764"/>
                  </a:cubicBezTo>
                  <a:cubicBezTo>
                    <a:pt x="83" y="9241"/>
                    <a:pt x="60" y="9693"/>
                    <a:pt x="36" y="10110"/>
                  </a:cubicBezTo>
                  <a:cubicBezTo>
                    <a:pt x="24" y="10658"/>
                    <a:pt x="12" y="11169"/>
                    <a:pt x="0" y="11562"/>
                  </a:cubicBezTo>
                  <a:cubicBezTo>
                    <a:pt x="509" y="11637"/>
                    <a:pt x="2902" y="11966"/>
                    <a:pt x="5882" y="11966"/>
                  </a:cubicBezTo>
                  <a:cubicBezTo>
                    <a:pt x="7640" y="11966"/>
                    <a:pt x="9602" y="11852"/>
                    <a:pt x="11501" y="11503"/>
                  </a:cubicBezTo>
                  <a:cubicBezTo>
                    <a:pt x="11501" y="11050"/>
                    <a:pt x="11466" y="10586"/>
                    <a:pt x="11454" y="10098"/>
                  </a:cubicBezTo>
                  <a:cubicBezTo>
                    <a:pt x="11430" y="9598"/>
                    <a:pt x="11394" y="9098"/>
                    <a:pt x="11347" y="8610"/>
                  </a:cubicBezTo>
                  <a:cubicBezTo>
                    <a:pt x="11311" y="8050"/>
                    <a:pt x="11251" y="7502"/>
                    <a:pt x="11192" y="6967"/>
                  </a:cubicBezTo>
                  <a:cubicBezTo>
                    <a:pt x="11109" y="6371"/>
                    <a:pt x="11037" y="5788"/>
                    <a:pt x="10954" y="5228"/>
                  </a:cubicBezTo>
                  <a:cubicBezTo>
                    <a:pt x="10859" y="4657"/>
                    <a:pt x="10751" y="4121"/>
                    <a:pt x="10668" y="3645"/>
                  </a:cubicBezTo>
                  <a:cubicBezTo>
                    <a:pt x="10561" y="3133"/>
                    <a:pt x="10442" y="2668"/>
                    <a:pt x="10347" y="2276"/>
                  </a:cubicBezTo>
                  <a:cubicBezTo>
                    <a:pt x="10192" y="1740"/>
                    <a:pt x="10025" y="1347"/>
                    <a:pt x="9870" y="1133"/>
                  </a:cubicBezTo>
                  <a:cubicBezTo>
                    <a:pt x="9811" y="1049"/>
                    <a:pt x="9585" y="930"/>
                    <a:pt x="9251" y="811"/>
                  </a:cubicBezTo>
                  <a:cubicBezTo>
                    <a:pt x="8242" y="428"/>
                    <a:pt x="6228" y="1"/>
                    <a:pt x="4650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1" name="Google Shape;5866;p62">
              <a:extLst>
                <a:ext uri="{FF2B5EF4-FFF2-40B4-BE49-F238E27FC236}">
                  <a16:creationId xmlns:a16="http://schemas.microsoft.com/office/drawing/2014/main" id="{F8816FCF-E0CE-7F46-19F7-1479510A570A}"/>
                </a:ext>
              </a:extLst>
            </p:cNvPr>
            <p:cNvSpPr/>
            <p:nvPr/>
          </p:nvSpPr>
          <p:spPr>
            <a:xfrm>
              <a:off x="2336345" y="2637611"/>
              <a:ext cx="266672" cy="210627"/>
            </a:xfrm>
            <a:custGeom>
              <a:avLst/>
              <a:gdLst/>
              <a:ahLst/>
              <a:cxnLst/>
              <a:rect l="l" t="t" r="r" b="b"/>
              <a:pathLst>
                <a:path w="5410" h="4273" extrusionOk="0">
                  <a:moveTo>
                    <a:pt x="1506" y="1"/>
                  </a:moveTo>
                  <a:cubicBezTo>
                    <a:pt x="542" y="1"/>
                    <a:pt x="0" y="268"/>
                    <a:pt x="778" y="1106"/>
                  </a:cubicBezTo>
                  <a:cubicBezTo>
                    <a:pt x="1743" y="2142"/>
                    <a:pt x="3100" y="3273"/>
                    <a:pt x="3814" y="3868"/>
                  </a:cubicBezTo>
                  <a:cubicBezTo>
                    <a:pt x="4124" y="4130"/>
                    <a:pt x="4326" y="4273"/>
                    <a:pt x="4326" y="4273"/>
                  </a:cubicBezTo>
                  <a:cubicBezTo>
                    <a:pt x="4326" y="4273"/>
                    <a:pt x="4445" y="4070"/>
                    <a:pt x="4588" y="3737"/>
                  </a:cubicBezTo>
                  <a:cubicBezTo>
                    <a:pt x="4934" y="3011"/>
                    <a:pt x="5410" y="1713"/>
                    <a:pt x="5076" y="820"/>
                  </a:cubicBezTo>
                  <a:cubicBezTo>
                    <a:pt x="4862" y="237"/>
                    <a:pt x="3886" y="260"/>
                    <a:pt x="2779" y="106"/>
                  </a:cubicBezTo>
                  <a:cubicBezTo>
                    <a:pt x="2326" y="42"/>
                    <a:pt x="1883" y="1"/>
                    <a:pt x="1506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5867;p62">
              <a:extLst>
                <a:ext uri="{FF2B5EF4-FFF2-40B4-BE49-F238E27FC236}">
                  <a16:creationId xmlns:a16="http://schemas.microsoft.com/office/drawing/2014/main" id="{5A2CB32C-871F-44B7-BA4E-0B892A61F9C3}"/>
                </a:ext>
              </a:extLst>
            </p:cNvPr>
            <p:cNvSpPr/>
            <p:nvPr/>
          </p:nvSpPr>
          <p:spPr>
            <a:xfrm>
              <a:off x="2370554" y="2557707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549" y="0"/>
                  </a:moveTo>
                  <a:lnTo>
                    <a:pt x="168" y="1310"/>
                  </a:lnTo>
                  <a:cubicBezTo>
                    <a:pt x="168" y="1310"/>
                    <a:pt x="1" y="2119"/>
                    <a:pt x="1668" y="2560"/>
                  </a:cubicBezTo>
                  <a:cubicBezTo>
                    <a:pt x="2166" y="2692"/>
                    <a:pt x="2551" y="2739"/>
                    <a:pt x="2848" y="2739"/>
                  </a:cubicBezTo>
                  <a:cubicBezTo>
                    <a:pt x="3592" y="2739"/>
                    <a:pt x="3775" y="2441"/>
                    <a:pt x="3775" y="2441"/>
                  </a:cubicBezTo>
                  <a:lnTo>
                    <a:pt x="4240" y="786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5868;p62">
              <a:extLst>
                <a:ext uri="{FF2B5EF4-FFF2-40B4-BE49-F238E27FC236}">
                  <a16:creationId xmlns:a16="http://schemas.microsoft.com/office/drawing/2014/main" id="{38135F18-E3A5-C00F-41EB-E781F5FB83F1}"/>
                </a:ext>
              </a:extLst>
            </p:cNvPr>
            <p:cNvSpPr/>
            <p:nvPr/>
          </p:nvSpPr>
          <p:spPr>
            <a:xfrm>
              <a:off x="2377012" y="2540652"/>
              <a:ext cx="209592" cy="100360"/>
            </a:xfrm>
            <a:custGeom>
              <a:avLst/>
              <a:gdLst/>
              <a:ahLst/>
              <a:cxnLst/>
              <a:rect l="l" t="t" r="r" b="b"/>
              <a:pathLst>
                <a:path w="4252" h="2036" extrusionOk="0">
                  <a:moveTo>
                    <a:pt x="1192" y="1"/>
                  </a:moveTo>
                  <a:cubicBezTo>
                    <a:pt x="942" y="1"/>
                    <a:pt x="668" y="1"/>
                    <a:pt x="418" y="84"/>
                  </a:cubicBezTo>
                  <a:cubicBezTo>
                    <a:pt x="287" y="120"/>
                    <a:pt x="144" y="179"/>
                    <a:pt x="72" y="287"/>
                  </a:cubicBezTo>
                  <a:cubicBezTo>
                    <a:pt x="1" y="406"/>
                    <a:pt x="25" y="560"/>
                    <a:pt x="72" y="691"/>
                  </a:cubicBezTo>
                  <a:cubicBezTo>
                    <a:pt x="203" y="1072"/>
                    <a:pt x="537" y="1406"/>
                    <a:pt x="942" y="1608"/>
                  </a:cubicBezTo>
                  <a:cubicBezTo>
                    <a:pt x="1334" y="1823"/>
                    <a:pt x="1787" y="1930"/>
                    <a:pt x="2227" y="1989"/>
                  </a:cubicBezTo>
                  <a:cubicBezTo>
                    <a:pt x="2411" y="2018"/>
                    <a:pt x="2591" y="2035"/>
                    <a:pt x="2768" y="2035"/>
                  </a:cubicBezTo>
                  <a:cubicBezTo>
                    <a:pt x="2960" y="2035"/>
                    <a:pt x="3149" y="2015"/>
                    <a:pt x="3335" y="1965"/>
                  </a:cubicBezTo>
                  <a:cubicBezTo>
                    <a:pt x="3632" y="1894"/>
                    <a:pt x="4037" y="1715"/>
                    <a:pt x="4168" y="1453"/>
                  </a:cubicBezTo>
                  <a:cubicBezTo>
                    <a:pt x="4251" y="1239"/>
                    <a:pt x="4180" y="822"/>
                    <a:pt x="4049" y="644"/>
                  </a:cubicBezTo>
                  <a:cubicBezTo>
                    <a:pt x="3930" y="501"/>
                    <a:pt x="3739" y="441"/>
                    <a:pt x="3537" y="394"/>
                  </a:cubicBezTo>
                  <a:cubicBezTo>
                    <a:pt x="2763" y="179"/>
                    <a:pt x="1977" y="25"/>
                    <a:pt x="119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5869;p62">
              <a:extLst>
                <a:ext uri="{FF2B5EF4-FFF2-40B4-BE49-F238E27FC236}">
                  <a16:creationId xmlns:a16="http://schemas.microsoft.com/office/drawing/2014/main" id="{823C7915-8726-4853-BDB1-769B6DD9BC8A}"/>
                </a:ext>
              </a:extLst>
            </p:cNvPr>
            <p:cNvSpPr/>
            <p:nvPr/>
          </p:nvSpPr>
          <p:spPr>
            <a:xfrm>
              <a:off x="2346253" y="2608085"/>
              <a:ext cx="247399" cy="154581"/>
            </a:xfrm>
            <a:custGeom>
              <a:avLst/>
              <a:gdLst/>
              <a:ahLst/>
              <a:cxnLst/>
              <a:rect l="l" t="t" r="r" b="b"/>
              <a:pathLst>
                <a:path w="5019" h="3136" extrusionOk="0">
                  <a:moveTo>
                    <a:pt x="740" y="1"/>
                  </a:moveTo>
                  <a:cubicBezTo>
                    <a:pt x="372" y="1"/>
                    <a:pt x="0" y="1006"/>
                    <a:pt x="53" y="1133"/>
                  </a:cubicBezTo>
                  <a:cubicBezTo>
                    <a:pt x="887" y="3002"/>
                    <a:pt x="2554" y="3038"/>
                    <a:pt x="2899" y="3133"/>
                  </a:cubicBezTo>
                  <a:cubicBezTo>
                    <a:pt x="2904" y="3135"/>
                    <a:pt x="2909" y="3136"/>
                    <a:pt x="2915" y="3136"/>
                  </a:cubicBezTo>
                  <a:cubicBezTo>
                    <a:pt x="3147" y="3136"/>
                    <a:pt x="3828" y="1967"/>
                    <a:pt x="3828" y="1967"/>
                  </a:cubicBezTo>
                  <a:cubicBezTo>
                    <a:pt x="3828" y="1967"/>
                    <a:pt x="4416" y="2907"/>
                    <a:pt x="4563" y="2907"/>
                  </a:cubicBezTo>
                  <a:cubicBezTo>
                    <a:pt x="4564" y="2907"/>
                    <a:pt x="4565" y="2907"/>
                    <a:pt x="4566" y="2907"/>
                  </a:cubicBezTo>
                  <a:cubicBezTo>
                    <a:pt x="4721" y="2895"/>
                    <a:pt x="4995" y="1990"/>
                    <a:pt x="5018" y="1717"/>
                  </a:cubicBezTo>
                  <a:cubicBezTo>
                    <a:pt x="5018" y="1550"/>
                    <a:pt x="4756" y="907"/>
                    <a:pt x="4637" y="657"/>
                  </a:cubicBezTo>
                  <a:cubicBezTo>
                    <a:pt x="4632" y="647"/>
                    <a:pt x="4619" y="641"/>
                    <a:pt x="4605" y="641"/>
                  </a:cubicBezTo>
                  <a:cubicBezTo>
                    <a:pt x="4584" y="641"/>
                    <a:pt x="4561" y="653"/>
                    <a:pt x="4554" y="681"/>
                  </a:cubicBezTo>
                  <a:cubicBezTo>
                    <a:pt x="4459" y="883"/>
                    <a:pt x="4280" y="1359"/>
                    <a:pt x="3887" y="1395"/>
                  </a:cubicBezTo>
                  <a:cubicBezTo>
                    <a:pt x="3798" y="1402"/>
                    <a:pt x="3711" y="1405"/>
                    <a:pt x="3626" y="1405"/>
                  </a:cubicBezTo>
                  <a:cubicBezTo>
                    <a:pt x="2101" y="1405"/>
                    <a:pt x="1258" y="343"/>
                    <a:pt x="875" y="50"/>
                  </a:cubicBezTo>
                  <a:cubicBezTo>
                    <a:pt x="831" y="16"/>
                    <a:pt x="785" y="1"/>
                    <a:pt x="74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5870;p62">
              <a:extLst>
                <a:ext uri="{FF2B5EF4-FFF2-40B4-BE49-F238E27FC236}">
                  <a16:creationId xmlns:a16="http://schemas.microsoft.com/office/drawing/2014/main" id="{72A7B83F-9D11-7210-8C0D-95646CA33FCE}"/>
                </a:ext>
              </a:extLst>
            </p:cNvPr>
            <p:cNvSpPr/>
            <p:nvPr/>
          </p:nvSpPr>
          <p:spPr>
            <a:xfrm>
              <a:off x="2342112" y="2598275"/>
              <a:ext cx="251540" cy="153842"/>
            </a:xfrm>
            <a:custGeom>
              <a:avLst/>
              <a:gdLst/>
              <a:ahLst/>
              <a:cxnLst/>
              <a:rect l="l" t="t" r="r" b="b"/>
              <a:pathLst>
                <a:path w="5103" h="3121" extrusionOk="0">
                  <a:moveTo>
                    <a:pt x="754" y="1"/>
                  </a:moveTo>
                  <a:cubicBezTo>
                    <a:pt x="376" y="1"/>
                    <a:pt x="1" y="1014"/>
                    <a:pt x="54" y="1142"/>
                  </a:cubicBezTo>
                  <a:cubicBezTo>
                    <a:pt x="899" y="2987"/>
                    <a:pt x="2614" y="3035"/>
                    <a:pt x="2923" y="3118"/>
                  </a:cubicBezTo>
                  <a:cubicBezTo>
                    <a:pt x="2929" y="3120"/>
                    <a:pt x="2934" y="3120"/>
                    <a:pt x="2940" y="3120"/>
                  </a:cubicBezTo>
                  <a:cubicBezTo>
                    <a:pt x="3172" y="3120"/>
                    <a:pt x="3864" y="1951"/>
                    <a:pt x="3864" y="1951"/>
                  </a:cubicBezTo>
                  <a:cubicBezTo>
                    <a:pt x="3864" y="1951"/>
                    <a:pt x="4445" y="2880"/>
                    <a:pt x="4620" y="2880"/>
                  </a:cubicBezTo>
                  <a:cubicBezTo>
                    <a:pt x="4622" y="2880"/>
                    <a:pt x="4624" y="2880"/>
                    <a:pt x="4626" y="2880"/>
                  </a:cubicBezTo>
                  <a:cubicBezTo>
                    <a:pt x="4781" y="2856"/>
                    <a:pt x="5067" y="1951"/>
                    <a:pt x="5079" y="1677"/>
                  </a:cubicBezTo>
                  <a:cubicBezTo>
                    <a:pt x="5102" y="1511"/>
                    <a:pt x="4840" y="880"/>
                    <a:pt x="4709" y="618"/>
                  </a:cubicBezTo>
                  <a:cubicBezTo>
                    <a:pt x="4704" y="608"/>
                    <a:pt x="4691" y="602"/>
                    <a:pt x="4677" y="602"/>
                  </a:cubicBezTo>
                  <a:cubicBezTo>
                    <a:pt x="4656" y="602"/>
                    <a:pt x="4633" y="614"/>
                    <a:pt x="4626" y="642"/>
                  </a:cubicBezTo>
                  <a:cubicBezTo>
                    <a:pt x="4531" y="856"/>
                    <a:pt x="4352" y="1332"/>
                    <a:pt x="3947" y="1368"/>
                  </a:cubicBezTo>
                  <a:cubicBezTo>
                    <a:pt x="3849" y="1376"/>
                    <a:pt x="3753" y="1380"/>
                    <a:pt x="3660" y="1380"/>
                  </a:cubicBezTo>
                  <a:cubicBezTo>
                    <a:pt x="2137" y="1380"/>
                    <a:pt x="1269" y="338"/>
                    <a:pt x="888" y="46"/>
                  </a:cubicBezTo>
                  <a:cubicBezTo>
                    <a:pt x="843" y="15"/>
                    <a:pt x="799" y="1"/>
                    <a:pt x="754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6" name="Google Shape;5872;p62">
              <a:extLst>
                <a:ext uri="{FF2B5EF4-FFF2-40B4-BE49-F238E27FC236}">
                  <a16:creationId xmlns:a16="http://schemas.microsoft.com/office/drawing/2014/main" id="{4CDE39CB-AC44-2515-4979-1F41117006CD}"/>
                </a:ext>
              </a:extLst>
            </p:cNvPr>
            <p:cNvSpPr/>
            <p:nvPr/>
          </p:nvSpPr>
          <p:spPr>
            <a:xfrm>
              <a:off x="2078890" y="3324161"/>
              <a:ext cx="80445" cy="60778"/>
            </a:xfrm>
            <a:custGeom>
              <a:avLst/>
              <a:gdLst/>
              <a:ahLst/>
              <a:cxnLst/>
              <a:rect l="l" t="t" r="r" b="b"/>
              <a:pathLst>
                <a:path w="1632" h="1233" extrusionOk="0">
                  <a:moveTo>
                    <a:pt x="340" y="0"/>
                  </a:moveTo>
                  <a:cubicBezTo>
                    <a:pt x="286" y="0"/>
                    <a:pt x="242" y="14"/>
                    <a:pt x="215" y="48"/>
                  </a:cubicBezTo>
                  <a:cubicBezTo>
                    <a:pt x="84" y="215"/>
                    <a:pt x="536" y="584"/>
                    <a:pt x="536" y="584"/>
                  </a:cubicBezTo>
                  <a:cubicBezTo>
                    <a:pt x="536" y="584"/>
                    <a:pt x="357" y="527"/>
                    <a:pt x="227" y="527"/>
                  </a:cubicBezTo>
                  <a:cubicBezTo>
                    <a:pt x="85" y="527"/>
                    <a:pt x="1" y="595"/>
                    <a:pt x="274" y="882"/>
                  </a:cubicBezTo>
                  <a:cubicBezTo>
                    <a:pt x="539" y="1165"/>
                    <a:pt x="904" y="1232"/>
                    <a:pt x="1189" y="1232"/>
                  </a:cubicBezTo>
                  <a:cubicBezTo>
                    <a:pt x="1442" y="1232"/>
                    <a:pt x="1632" y="1179"/>
                    <a:pt x="1632" y="1179"/>
                  </a:cubicBezTo>
                  <a:lnTo>
                    <a:pt x="894" y="203"/>
                  </a:lnTo>
                  <a:cubicBezTo>
                    <a:pt x="894" y="203"/>
                    <a:pt x="548" y="0"/>
                    <a:pt x="3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7" name="Google Shape;5873;p62">
              <a:extLst>
                <a:ext uri="{FF2B5EF4-FFF2-40B4-BE49-F238E27FC236}">
                  <a16:creationId xmlns:a16="http://schemas.microsoft.com/office/drawing/2014/main" id="{558203A2-2AB6-6408-6589-7901A7E74282}"/>
                </a:ext>
              </a:extLst>
            </p:cNvPr>
            <p:cNvSpPr/>
            <p:nvPr/>
          </p:nvSpPr>
          <p:spPr>
            <a:xfrm>
              <a:off x="2095403" y="3231983"/>
              <a:ext cx="161384" cy="152215"/>
            </a:xfrm>
            <a:custGeom>
              <a:avLst/>
              <a:gdLst/>
              <a:ahLst/>
              <a:cxnLst/>
              <a:rect l="l" t="t" r="r" b="b"/>
              <a:pathLst>
                <a:path w="3274" h="3088" extrusionOk="0">
                  <a:moveTo>
                    <a:pt x="1915" y="0"/>
                  </a:moveTo>
                  <a:cubicBezTo>
                    <a:pt x="1365" y="0"/>
                    <a:pt x="0" y="1138"/>
                    <a:pt x="11" y="1275"/>
                  </a:cubicBezTo>
                  <a:cubicBezTo>
                    <a:pt x="23" y="1442"/>
                    <a:pt x="856" y="3026"/>
                    <a:pt x="1201" y="3085"/>
                  </a:cubicBezTo>
                  <a:cubicBezTo>
                    <a:pt x="1212" y="3087"/>
                    <a:pt x="1224" y="3088"/>
                    <a:pt x="1236" y="3088"/>
                  </a:cubicBezTo>
                  <a:cubicBezTo>
                    <a:pt x="1643" y="3088"/>
                    <a:pt x="3156" y="2186"/>
                    <a:pt x="3214" y="1621"/>
                  </a:cubicBezTo>
                  <a:cubicBezTo>
                    <a:pt x="3273" y="1037"/>
                    <a:pt x="2083" y="61"/>
                    <a:pt x="2083" y="61"/>
                  </a:cubicBezTo>
                  <a:cubicBezTo>
                    <a:pt x="2043" y="19"/>
                    <a:pt x="1986" y="0"/>
                    <a:pt x="1915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8" name="Google Shape;5874;p62">
              <a:extLst>
                <a:ext uri="{FF2B5EF4-FFF2-40B4-BE49-F238E27FC236}">
                  <a16:creationId xmlns:a16="http://schemas.microsoft.com/office/drawing/2014/main" id="{55B16F9F-CD32-E2DB-ED36-4319B412DF50}"/>
                </a:ext>
              </a:extLst>
            </p:cNvPr>
            <p:cNvSpPr/>
            <p:nvPr/>
          </p:nvSpPr>
          <p:spPr>
            <a:xfrm>
              <a:off x="2113740" y="3329928"/>
              <a:ext cx="28590" cy="41258"/>
            </a:xfrm>
            <a:custGeom>
              <a:avLst/>
              <a:gdLst/>
              <a:ahLst/>
              <a:cxnLst/>
              <a:rect l="l" t="t" r="r" b="b"/>
              <a:pathLst>
                <a:path w="580" h="837" extrusionOk="0">
                  <a:moveTo>
                    <a:pt x="40" y="1"/>
                  </a:moveTo>
                  <a:cubicBezTo>
                    <a:pt x="20" y="1"/>
                    <a:pt x="1" y="21"/>
                    <a:pt x="8" y="50"/>
                  </a:cubicBezTo>
                  <a:cubicBezTo>
                    <a:pt x="56" y="205"/>
                    <a:pt x="127" y="348"/>
                    <a:pt x="222" y="479"/>
                  </a:cubicBezTo>
                  <a:cubicBezTo>
                    <a:pt x="270" y="562"/>
                    <a:pt x="306" y="610"/>
                    <a:pt x="365" y="681"/>
                  </a:cubicBezTo>
                  <a:lnTo>
                    <a:pt x="460" y="765"/>
                  </a:lnTo>
                  <a:cubicBezTo>
                    <a:pt x="484" y="800"/>
                    <a:pt x="520" y="824"/>
                    <a:pt x="544" y="836"/>
                  </a:cubicBezTo>
                  <a:cubicBezTo>
                    <a:pt x="568" y="836"/>
                    <a:pt x="579" y="824"/>
                    <a:pt x="579" y="812"/>
                  </a:cubicBezTo>
                  <a:cubicBezTo>
                    <a:pt x="544" y="800"/>
                    <a:pt x="520" y="765"/>
                    <a:pt x="508" y="741"/>
                  </a:cubicBezTo>
                  <a:cubicBezTo>
                    <a:pt x="472" y="705"/>
                    <a:pt x="448" y="681"/>
                    <a:pt x="425" y="646"/>
                  </a:cubicBezTo>
                  <a:cubicBezTo>
                    <a:pt x="365" y="586"/>
                    <a:pt x="329" y="527"/>
                    <a:pt x="282" y="455"/>
                  </a:cubicBezTo>
                  <a:cubicBezTo>
                    <a:pt x="187" y="324"/>
                    <a:pt x="115" y="169"/>
                    <a:pt x="67" y="27"/>
                  </a:cubicBezTo>
                  <a:cubicBezTo>
                    <a:pt x="63" y="8"/>
                    <a:pt x="51" y="1"/>
                    <a:pt x="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9" name="Google Shape;5875;p62">
              <a:extLst>
                <a:ext uri="{FF2B5EF4-FFF2-40B4-BE49-F238E27FC236}">
                  <a16:creationId xmlns:a16="http://schemas.microsoft.com/office/drawing/2014/main" id="{A10CAB90-0AE0-F325-F205-A126D3275C3B}"/>
                </a:ext>
              </a:extLst>
            </p:cNvPr>
            <p:cNvSpPr/>
            <p:nvPr/>
          </p:nvSpPr>
          <p:spPr>
            <a:xfrm>
              <a:off x="1914548" y="2658758"/>
              <a:ext cx="397988" cy="674272"/>
            </a:xfrm>
            <a:custGeom>
              <a:avLst/>
              <a:gdLst/>
              <a:ahLst/>
              <a:cxnLst/>
              <a:rect l="l" t="t" r="r" b="b"/>
              <a:pathLst>
                <a:path w="8074" h="13679" extrusionOk="0">
                  <a:moveTo>
                    <a:pt x="6920" y="1"/>
                  </a:moveTo>
                  <a:cubicBezTo>
                    <a:pt x="5835" y="1"/>
                    <a:pt x="2349" y="3138"/>
                    <a:pt x="1180" y="5320"/>
                  </a:cubicBezTo>
                  <a:cubicBezTo>
                    <a:pt x="1" y="7487"/>
                    <a:pt x="1477" y="10095"/>
                    <a:pt x="3085" y="12940"/>
                  </a:cubicBezTo>
                  <a:cubicBezTo>
                    <a:pt x="3108" y="12964"/>
                    <a:pt x="3120" y="12988"/>
                    <a:pt x="3132" y="13012"/>
                  </a:cubicBezTo>
                  <a:cubicBezTo>
                    <a:pt x="3251" y="13238"/>
                    <a:pt x="3382" y="13464"/>
                    <a:pt x="3501" y="13678"/>
                  </a:cubicBezTo>
                  <a:lnTo>
                    <a:pt x="6156" y="11416"/>
                  </a:lnTo>
                  <a:cubicBezTo>
                    <a:pt x="6156" y="11416"/>
                    <a:pt x="5978" y="11154"/>
                    <a:pt x="5740" y="10726"/>
                  </a:cubicBezTo>
                  <a:lnTo>
                    <a:pt x="5692" y="10630"/>
                  </a:lnTo>
                  <a:cubicBezTo>
                    <a:pt x="5144" y="9654"/>
                    <a:pt x="4299" y="7987"/>
                    <a:pt x="4323" y="7011"/>
                  </a:cubicBezTo>
                  <a:cubicBezTo>
                    <a:pt x="4370" y="5570"/>
                    <a:pt x="6216" y="4570"/>
                    <a:pt x="7252" y="3915"/>
                  </a:cubicBezTo>
                  <a:cubicBezTo>
                    <a:pt x="8073" y="3403"/>
                    <a:pt x="7907" y="427"/>
                    <a:pt x="7085" y="34"/>
                  </a:cubicBezTo>
                  <a:cubicBezTo>
                    <a:pt x="7039" y="11"/>
                    <a:pt x="6983" y="1"/>
                    <a:pt x="6920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5876;p62">
              <a:extLst>
                <a:ext uri="{FF2B5EF4-FFF2-40B4-BE49-F238E27FC236}">
                  <a16:creationId xmlns:a16="http://schemas.microsoft.com/office/drawing/2014/main" id="{439C7AB5-5E5A-4523-BFEB-E14302C9D316}"/>
                </a:ext>
              </a:extLst>
            </p:cNvPr>
            <p:cNvSpPr/>
            <p:nvPr/>
          </p:nvSpPr>
          <p:spPr>
            <a:xfrm>
              <a:off x="2065975" y="3182148"/>
              <a:ext cx="131512" cy="117415"/>
            </a:xfrm>
            <a:custGeom>
              <a:avLst/>
              <a:gdLst/>
              <a:ahLst/>
              <a:cxnLst/>
              <a:rect l="l" t="t" r="r" b="b"/>
              <a:pathLst>
                <a:path w="2668" h="2382" extrusionOk="0">
                  <a:moveTo>
                    <a:pt x="2584" y="0"/>
                  </a:moveTo>
                  <a:cubicBezTo>
                    <a:pt x="2572" y="0"/>
                    <a:pt x="2560" y="12"/>
                    <a:pt x="2549" y="24"/>
                  </a:cubicBezTo>
                  <a:cubicBezTo>
                    <a:pt x="2287" y="203"/>
                    <a:pt x="2037" y="405"/>
                    <a:pt x="1787" y="608"/>
                  </a:cubicBezTo>
                  <a:cubicBezTo>
                    <a:pt x="1298" y="1012"/>
                    <a:pt x="834" y="1429"/>
                    <a:pt x="405" y="1870"/>
                  </a:cubicBezTo>
                  <a:cubicBezTo>
                    <a:pt x="263" y="2024"/>
                    <a:pt x="132" y="2155"/>
                    <a:pt x="1" y="2310"/>
                  </a:cubicBezTo>
                  <a:cubicBezTo>
                    <a:pt x="13" y="2334"/>
                    <a:pt x="24" y="2346"/>
                    <a:pt x="48" y="2382"/>
                  </a:cubicBezTo>
                  <a:cubicBezTo>
                    <a:pt x="489" y="1917"/>
                    <a:pt x="953" y="1453"/>
                    <a:pt x="1453" y="1024"/>
                  </a:cubicBezTo>
                  <a:cubicBezTo>
                    <a:pt x="1751" y="774"/>
                    <a:pt x="2072" y="524"/>
                    <a:pt x="2394" y="286"/>
                  </a:cubicBezTo>
                  <a:cubicBezTo>
                    <a:pt x="2489" y="203"/>
                    <a:pt x="2572" y="143"/>
                    <a:pt x="2668" y="84"/>
                  </a:cubicBezTo>
                  <a:cubicBezTo>
                    <a:pt x="2644" y="60"/>
                    <a:pt x="2620" y="24"/>
                    <a:pt x="258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1" name="Google Shape;5877;p62">
              <a:extLst>
                <a:ext uri="{FF2B5EF4-FFF2-40B4-BE49-F238E27FC236}">
                  <a16:creationId xmlns:a16="http://schemas.microsoft.com/office/drawing/2014/main" id="{0C144570-72C4-39EF-444F-6CE898305FF4}"/>
                </a:ext>
              </a:extLst>
            </p:cNvPr>
            <p:cNvSpPr/>
            <p:nvPr/>
          </p:nvSpPr>
          <p:spPr>
            <a:xfrm>
              <a:off x="2209170" y="2851739"/>
              <a:ext cx="62848" cy="41110"/>
            </a:xfrm>
            <a:custGeom>
              <a:avLst/>
              <a:gdLst/>
              <a:ahLst/>
              <a:cxnLst/>
              <a:rect l="l" t="t" r="r" b="b"/>
              <a:pathLst>
                <a:path w="1275" h="834" extrusionOk="0">
                  <a:moveTo>
                    <a:pt x="1275" y="0"/>
                  </a:moveTo>
                  <a:lnTo>
                    <a:pt x="1275" y="0"/>
                  </a:lnTo>
                  <a:cubicBezTo>
                    <a:pt x="1025" y="95"/>
                    <a:pt x="798" y="214"/>
                    <a:pt x="596" y="345"/>
                  </a:cubicBezTo>
                  <a:cubicBezTo>
                    <a:pt x="382" y="476"/>
                    <a:pt x="179" y="631"/>
                    <a:pt x="1" y="834"/>
                  </a:cubicBezTo>
                  <a:cubicBezTo>
                    <a:pt x="156" y="822"/>
                    <a:pt x="310" y="798"/>
                    <a:pt x="477" y="774"/>
                  </a:cubicBezTo>
                  <a:cubicBezTo>
                    <a:pt x="632" y="750"/>
                    <a:pt x="787" y="715"/>
                    <a:pt x="953" y="655"/>
                  </a:cubicBezTo>
                  <a:cubicBezTo>
                    <a:pt x="858" y="631"/>
                    <a:pt x="787" y="619"/>
                    <a:pt x="691" y="619"/>
                  </a:cubicBezTo>
                  <a:cubicBezTo>
                    <a:pt x="650" y="607"/>
                    <a:pt x="605" y="601"/>
                    <a:pt x="562" y="601"/>
                  </a:cubicBezTo>
                  <a:cubicBezTo>
                    <a:pt x="519" y="601"/>
                    <a:pt x="477" y="607"/>
                    <a:pt x="441" y="619"/>
                  </a:cubicBezTo>
                  <a:cubicBezTo>
                    <a:pt x="429" y="619"/>
                    <a:pt x="417" y="619"/>
                    <a:pt x="394" y="631"/>
                  </a:cubicBezTo>
                  <a:cubicBezTo>
                    <a:pt x="489" y="584"/>
                    <a:pt x="572" y="524"/>
                    <a:pt x="667" y="465"/>
                  </a:cubicBezTo>
                  <a:cubicBezTo>
                    <a:pt x="870" y="334"/>
                    <a:pt x="1096" y="179"/>
                    <a:pt x="1275" y="0"/>
                  </a:cubicBezTo>
                  <a:close/>
                </a:path>
              </a:pathLst>
            </a:custGeom>
            <a:solidFill>
              <a:srgbClr val="4436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2" name="Google Shape;5878;p62">
              <a:extLst>
                <a:ext uri="{FF2B5EF4-FFF2-40B4-BE49-F238E27FC236}">
                  <a16:creationId xmlns:a16="http://schemas.microsoft.com/office/drawing/2014/main" id="{CC12BAC9-ED19-F4E8-07B7-9FC944D4D504}"/>
                </a:ext>
              </a:extLst>
            </p:cNvPr>
            <p:cNvSpPr/>
            <p:nvPr/>
          </p:nvSpPr>
          <p:spPr>
            <a:xfrm>
              <a:off x="2590054" y="1929816"/>
              <a:ext cx="245378" cy="284368"/>
            </a:xfrm>
            <a:custGeom>
              <a:avLst/>
              <a:gdLst/>
              <a:ahLst/>
              <a:cxnLst/>
              <a:rect l="l" t="t" r="r" b="b"/>
              <a:pathLst>
                <a:path w="4978" h="5769" extrusionOk="0">
                  <a:moveTo>
                    <a:pt x="1357" y="0"/>
                  </a:moveTo>
                  <a:cubicBezTo>
                    <a:pt x="938" y="0"/>
                    <a:pt x="524" y="115"/>
                    <a:pt x="334" y="487"/>
                  </a:cubicBezTo>
                  <a:cubicBezTo>
                    <a:pt x="1" y="1201"/>
                    <a:pt x="370" y="2249"/>
                    <a:pt x="620" y="2844"/>
                  </a:cubicBezTo>
                  <a:cubicBezTo>
                    <a:pt x="965" y="3642"/>
                    <a:pt x="1501" y="4344"/>
                    <a:pt x="2049" y="5035"/>
                  </a:cubicBezTo>
                  <a:cubicBezTo>
                    <a:pt x="2334" y="5383"/>
                    <a:pt x="2712" y="5769"/>
                    <a:pt x="3218" y="5769"/>
                  </a:cubicBezTo>
                  <a:cubicBezTo>
                    <a:pt x="3282" y="5769"/>
                    <a:pt x="3349" y="5763"/>
                    <a:pt x="3418" y="5749"/>
                  </a:cubicBezTo>
                  <a:cubicBezTo>
                    <a:pt x="3763" y="5666"/>
                    <a:pt x="4073" y="5428"/>
                    <a:pt x="4263" y="5166"/>
                  </a:cubicBezTo>
                  <a:cubicBezTo>
                    <a:pt x="4478" y="4892"/>
                    <a:pt x="4561" y="4582"/>
                    <a:pt x="4621" y="4285"/>
                  </a:cubicBezTo>
                  <a:cubicBezTo>
                    <a:pt x="4978" y="2487"/>
                    <a:pt x="4001" y="760"/>
                    <a:pt x="2275" y="153"/>
                  </a:cubicBezTo>
                  <a:cubicBezTo>
                    <a:pt x="2049" y="78"/>
                    <a:pt x="1702" y="0"/>
                    <a:pt x="135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3" name="Google Shape;5879;p62">
              <a:extLst>
                <a:ext uri="{FF2B5EF4-FFF2-40B4-BE49-F238E27FC236}">
                  <a16:creationId xmlns:a16="http://schemas.microsoft.com/office/drawing/2014/main" id="{CF377AC2-59F0-4AA2-FF90-BDAF7C278EEB}"/>
                </a:ext>
              </a:extLst>
            </p:cNvPr>
            <p:cNvSpPr/>
            <p:nvPr/>
          </p:nvSpPr>
          <p:spPr>
            <a:xfrm>
              <a:off x="2186890" y="1923211"/>
              <a:ext cx="619212" cy="694728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7114" y="0"/>
                  </a:moveTo>
                  <a:cubicBezTo>
                    <a:pt x="6889" y="0"/>
                    <a:pt x="6657" y="13"/>
                    <a:pt x="6418" y="37"/>
                  </a:cubicBezTo>
                  <a:cubicBezTo>
                    <a:pt x="2727" y="430"/>
                    <a:pt x="0" y="4062"/>
                    <a:pt x="357" y="8003"/>
                  </a:cubicBezTo>
                  <a:cubicBezTo>
                    <a:pt x="465" y="9217"/>
                    <a:pt x="858" y="10300"/>
                    <a:pt x="1429" y="11205"/>
                  </a:cubicBezTo>
                  <a:cubicBezTo>
                    <a:pt x="2569" y="12986"/>
                    <a:pt x="4483" y="14094"/>
                    <a:pt x="6626" y="14094"/>
                  </a:cubicBezTo>
                  <a:cubicBezTo>
                    <a:pt x="6833" y="14094"/>
                    <a:pt x="7041" y="14084"/>
                    <a:pt x="7251" y="14063"/>
                  </a:cubicBezTo>
                  <a:cubicBezTo>
                    <a:pt x="7430" y="14051"/>
                    <a:pt x="7608" y="14027"/>
                    <a:pt x="7775" y="14003"/>
                  </a:cubicBezTo>
                  <a:cubicBezTo>
                    <a:pt x="9585" y="13753"/>
                    <a:pt x="10728" y="13170"/>
                    <a:pt x="11442" y="12372"/>
                  </a:cubicBezTo>
                  <a:cubicBezTo>
                    <a:pt x="12276" y="11420"/>
                    <a:pt x="12549" y="10146"/>
                    <a:pt x="12549" y="8693"/>
                  </a:cubicBezTo>
                  <a:cubicBezTo>
                    <a:pt x="12561" y="8062"/>
                    <a:pt x="12526" y="7395"/>
                    <a:pt x="12478" y="6717"/>
                  </a:cubicBezTo>
                  <a:cubicBezTo>
                    <a:pt x="12166" y="2541"/>
                    <a:pt x="10365" y="0"/>
                    <a:pt x="711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4" name="Google Shape;5880;p62">
              <a:extLst>
                <a:ext uri="{FF2B5EF4-FFF2-40B4-BE49-F238E27FC236}">
                  <a16:creationId xmlns:a16="http://schemas.microsoft.com/office/drawing/2014/main" id="{53FFD86E-0DAE-6560-4A6B-36A43755E3E9}"/>
                </a:ext>
              </a:extLst>
            </p:cNvPr>
            <p:cNvSpPr/>
            <p:nvPr/>
          </p:nvSpPr>
          <p:spPr>
            <a:xfrm>
              <a:off x="2059518" y="1826942"/>
              <a:ext cx="661456" cy="550647"/>
            </a:xfrm>
            <a:custGeom>
              <a:avLst/>
              <a:gdLst/>
              <a:ahLst/>
              <a:cxnLst/>
              <a:rect l="l" t="t" r="r" b="b"/>
              <a:pathLst>
                <a:path w="13419" h="11171" extrusionOk="0">
                  <a:moveTo>
                    <a:pt x="9177" y="1"/>
                  </a:moveTo>
                  <a:cubicBezTo>
                    <a:pt x="8748" y="1"/>
                    <a:pt x="8315" y="41"/>
                    <a:pt x="7883" y="109"/>
                  </a:cubicBezTo>
                  <a:cubicBezTo>
                    <a:pt x="7823" y="121"/>
                    <a:pt x="7775" y="121"/>
                    <a:pt x="7716" y="133"/>
                  </a:cubicBezTo>
                  <a:cubicBezTo>
                    <a:pt x="6263" y="383"/>
                    <a:pt x="4739" y="823"/>
                    <a:pt x="3406" y="1562"/>
                  </a:cubicBezTo>
                  <a:cubicBezTo>
                    <a:pt x="2953" y="1812"/>
                    <a:pt x="2525" y="2097"/>
                    <a:pt x="2120" y="2431"/>
                  </a:cubicBezTo>
                  <a:cubicBezTo>
                    <a:pt x="1441" y="2990"/>
                    <a:pt x="846" y="3681"/>
                    <a:pt x="489" y="4502"/>
                  </a:cubicBezTo>
                  <a:cubicBezTo>
                    <a:pt x="36" y="5479"/>
                    <a:pt x="1" y="6550"/>
                    <a:pt x="263" y="7479"/>
                  </a:cubicBezTo>
                  <a:cubicBezTo>
                    <a:pt x="536" y="8396"/>
                    <a:pt x="1263" y="9932"/>
                    <a:pt x="1727" y="10158"/>
                  </a:cubicBezTo>
                  <a:cubicBezTo>
                    <a:pt x="1818" y="10205"/>
                    <a:pt x="1944" y="10222"/>
                    <a:pt x="2088" y="10222"/>
                  </a:cubicBezTo>
                  <a:cubicBezTo>
                    <a:pt x="2446" y="10222"/>
                    <a:pt x="2917" y="10118"/>
                    <a:pt x="3256" y="10118"/>
                  </a:cubicBezTo>
                  <a:cubicBezTo>
                    <a:pt x="3367" y="10118"/>
                    <a:pt x="3463" y="10129"/>
                    <a:pt x="3537" y="10158"/>
                  </a:cubicBezTo>
                  <a:cubicBezTo>
                    <a:pt x="4001" y="10313"/>
                    <a:pt x="4358" y="10587"/>
                    <a:pt x="4549" y="10908"/>
                  </a:cubicBezTo>
                  <a:cubicBezTo>
                    <a:pt x="4633" y="11060"/>
                    <a:pt x="4736" y="11170"/>
                    <a:pt x="4907" y="11170"/>
                  </a:cubicBezTo>
                  <a:cubicBezTo>
                    <a:pt x="4978" y="11170"/>
                    <a:pt x="5059" y="11152"/>
                    <a:pt x="5156" y="11110"/>
                  </a:cubicBezTo>
                  <a:cubicBezTo>
                    <a:pt x="5394" y="11003"/>
                    <a:pt x="5608" y="10813"/>
                    <a:pt x="5692" y="10610"/>
                  </a:cubicBezTo>
                  <a:cubicBezTo>
                    <a:pt x="6013" y="10253"/>
                    <a:pt x="5775" y="9741"/>
                    <a:pt x="5728" y="9301"/>
                  </a:cubicBezTo>
                  <a:cubicBezTo>
                    <a:pt x="5751" y="9086"/>
                    <a:pt x="5799" y="8836"/>
                    <a:pt x="5918" y="8610"/>
                  </a:cubicBezTo>
                  <a:cubicBezTo>
                    <a:pt x="6097" y="8253"/>
                    <a:pt x="6418" y="7979"/>
                    <a:pt x="6799" y="7836"/>
                  </a:cubicBezTo>
                  <a:cubicBezTo>
                    <a:pt x="7144" y="7693"/>
                    <a:pt x="7478" y="7634"/>
                    <a:pt x="7811" y="7539"/>
                  </a:cubicBezTo>
                  <a:cubicBezTo>
                    <a:pt x="8168" y="7431"/>
                    <a:pt x="9764" y="7015"/>
                    <a:pt x="10919" y="6193"/>
                  </a:cubicBezTo>
                  <a:cubicBezTo>
                    <a:pt x="11621" y="5705"/>
                    <a:pt x="12312" y="5133"/>
                    <a:pt x="12824" y="4443"/>
                  </a:cubicBezTo>
                  <a:cubicBezTo>
                    <a:pt x="13169" y="3979"/>
                    <a:pt x="13419" y="3431"/>
                    <a:pt x="13407" y="2859"/>
                  </a:cubicBezTo>
                  <a:cubicBezTo>
                    <a:pt x="13359" y="1478"/>
                    <a:pt x="11931" y="573"/>
                    <a:pt x="10800" y="228"/>
                  </a:cubicBezTo>
                  <a:cubicBezTo>
                    <a:pt x="10271" y="67"/>
                    <a:pt x="9727" y="1"/>
                    <a:pt x="9177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5" name="Google Shape;5881;p62">
              <a:extLst>
                <a:ext uri="{FF2B5EF4-FFF2-40B4-BE49-F238E27FC236}">
                  <a16:creationId xmlns:a16="http://schemas.microsoft.com/office/drawing/2014/main" id="{8287F496-A4C4-D93E-CED7-997B7229982A}"/>
                </a:ext>
              </a:extLst>
            </p:cNvPr>
            <p:cNvSpPr/>
            <p:nvPr/>
          </p:nvSpPr>
          <p:spPr>
            <a:xfrm>
              <a:off x="2226768" y="1833449"/>
              <a:ext cx="420859" cy="236062"/>
            </a:xfrm>
            <a:custGeom>
              <a:avLst/>
              <a:gdLst/>
              <a:ahLst/>
              <a:cxnLst/>
              <a:rect l="l" t="t" r="r" b="b"/>
              <a:pathLst>
                <a:path w="8538" h="4789" extrusionOk="0">
                  <a:moveTo>
                    <a:pt x="4478" y="1"/>
                  </a:moveTo>
                  <a:cubicBezTo>
                    <a:pt x="4418" y="25"/>
                    <a:pt x="4371" y="25"/>
                    <a:pt x="4311" y="37"/>
                  </a:cubicBezTo>
                  <a:cubicBezTo>
                    <a:pt x="2870" y="287"/>
                    <a:pt x="1334" y="715"/>
                    <a:pt x="1" y="1465"/>
                  </a:cubicBezTo>
                  <a:cubicBezTo>
                    <a:pt x="156" y="2299"/>
                    <a:pt x="906" y="3025"/>
                    <a:pt x="1763" y="3061"/>
                  </a:cubicBezTo>
                  <a:cubicBezTo>
                    <a:pt x="1787" y="3062"/>
                    <a:pt x="1812" y="3062"/>
                    <a:pt x="1837" y="3062"/>
                  </a:cubicBezTo>
                  <a:cubicBezTo>
                    <a:pt x="1975" y="3062"/>
                    <a:pt x="2116" y="3052"/>
                    <a:pt x="2252" y="3052"/>
                  </a:cubicBezTo>
                  <a:cubicBezTo>
                    <a:pt x="2471" y="3052"/>
                    <a:pt x="2676" y="3078"/>
                    <a:pt x="2835" y="3216"/>
                  </a:cubicBezTo>
                  <a:cubicBezTo>
                    <a:pt x="2954" y="3323"/>
                    <a:pt x="3037" y="3454"/>
                    <a:pt x="3120" y="3573"/>
                  </a:cubicBezTo>
                  <a:cubicBezTo>
                    <a:pt x="3466" y="4048"/>
                    <a:pt x="4056" y="4329"/>
                    <a:pt x="4645" y="4329"/>
                  </a:cubicBezTo>
                  <a:cubicBezTo>
                    <a:pt x="4868" y="4329"/>
                    <a:pt x="5090" y="4289"/>
                    <a:pt x="5299" y="4204"/>
                  </a:cubicBezTo>
                  <a:cubicBezTo>
                    <a:pt x="5355" y="4172"/>
                    <a:pt x="5426" y="4140"/>
                    <a:pt x="5489" y="4140"/>
                  </a:cubicBezTo>
                  <a:cubicBezTo>
                    <a:pt x="5520" y="4140"/>
                    <a:pt x="5549" y="4148"/>
                    <a:pt x="5573" y="4168"/>
                  </a:cubicBezTo>
                  <a:cubicBezTo>
                    <a:pt x="5633" y="4216"/>
                    <a:pt x="5656" y="4287"/>
                    <a:pt x="5680" y="4347"/>
                  </a:cubicBezTo>
                  <a:cubicBezTo>
                    <a:pt x="5787" y="4609"/>
                    <a:pt x="6049" y="4751"/>
                    <a:pt x="6323" y="4787"/>
                  </a:cubicBezTo>
                  <a:cubicBezTo>
                    <a:pt x="6346" y="4788"/>
                    <a:pt x="6370" y="4789"/>
                    <a:pt x="6393" y="4789"/>
                  </a:cubicBezTo>
                  <a:cubicBezTo>
                    <a:pt x="6643" y="4789"/>
                    <a:pt x="6892" y="4731"/>
                    <a:pt x="7121" y="4644"/>
                  </a:cubicBezTo>
                  <a:cubicBezTo>
                    <a:pt x="7478" y="4525"/>
                    <a:pt x="7859" y="4382"/>
                    <a:pt x="8121" y="4109"/>
                  </a:cubicBezTo>
                  <a:cubicBezTo>
                    <a:pt x="8395" y="3835"/>
                    <a:pt x="8538" y="3394"/>
                    <a:pt x="8371" y="3085"/>
                  </a:cubicBezTo>
                  <a:cubicBezTo>
                    <a:pt x="8240" y="2823"/>
                    <a:pt x="7954" y="2656"/>
                    <a:pt x="7692" y="2501"/>
                  </a:cubicBezTo>
                  <a:cubicBezTo>
                    <a:pt x="6692" y="1942"/>
                    <a:pt x="5728" y="1299"/>
                    <a:pt x="4918" y="477"/>
                  </a:cubicBezTo>
                  <a:cubicBezTo>
                    <a:pt x="4787" y="334"/>
                    <a:pt x="4621" y="179"/>
                    <a:pt x="4478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5882;p62">
              <a:extLst>
                <a:ext uri="{FF2B5EF4-FFF2-40B4-BE49-F238E27FC236}">
                  <a16:creationId xmlns:a16="http://schemas.microsoft.com/office/drawing/2014/main" id="{BD639EB6-0F29-215A-BC27-8A236135EE26}"/>
                </a:ext>
              </a:extLst>
            </p:cNvPr>
            <p:cNvSpPr/>
            <p:nvPr/>
          </p:nvSpPr>
          <p:spPr>
            <a:xfrm>
              <a:off x="2498518" y="2136895"/>
              <a:ext cx="1232" cy="641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2"/>
                  </a:moveTo>
                  <a:lnTo>
                    <a:pt x="24" y="12"/>
                  </a:lnTo>
                  <a:cubicBezTo>
                    <a:pt x="1" y="0"/>
                    <a:pt x="1" y="0"/>
                    <a:pt x="24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7" name="Google Shape;5883;p62">
              <a:extLst>
                <a:ext uri="{FF2B5EF4-FFF2-40B4-BE49-F238E27FC236}">
                  <a16:creationId xmlns:a16="http://schemas.microsoft.com/office/drawing/2014/main" id="{6D6846F8-0CFD-41B7-1387-4DDBF9BEEB54}"/>
                </a:ext>
              </a:extLst>
            </p:cNvPr>
            <p:cNvSpPr/>
            <p:nvPr/>
          </p:nvSpPr>
          <p:spPr>
            <a:xfrm>
              <a:off x="2088847" y="2295716"/>
              <a:ext cx="180263" cy="183910"/>
            </a:xfrm>
            <a:custGeom>
              <a:avLst/>
              <a:gdLst/>
              <a:ahLst/>
              <a:cxnLst/>
              <a:rect l="l" t="t" r="r" b="b"/>
              <a:pathLst>
                <a:path w="3657" h="3731" extrusionOk="0">
                  <a:moveTo>
                    <a:pt x="1412" y="0"/>
                  </a:moveTo>
                  <a:cubicBezTo>
                    <a:pt x="1142" y="0"/>
                    <a:pt x="879" y="53"/>
                    <a:pt x="656" y="184"/>
                  </a:cubicBezTo>
                  <a:cubicBezTo>
                    <a:pt x="418" y="315"/>
                    <a:pt x="215" y="529"/>
                    <a:pt x="120" y="850"/>
                  </a:cubicBezTo>
                  <a:cubicBezTo>
                    <a:pt x="1" y="1208"/>
                    <a:pt x="13" y="1577"/>
                    <a:pt x="96" y="1910"/>
                  </a:cubicBezTo>
                  <a:cubicBezTo>
                    <a:pt x="299" y="2636"/>
                    <a:pt x="799" y="3208"/>
                    <a:pt x="1454" y="3505"/>
                  </a:cubicBezTo>
                  <a:cubicBezTo>
                    <a:pt x="1722" y="3628"/>
                    <a:pt x="2078" y="3730"/>
                    <a:pt x="2430" y="3730"/>
                  </a:cubicBezTo>
                  <a:cubicBezTo>
                    <a:pt x="2796" y="3730"/>
                    <a:pt x="3157" y="3619"/>
                    <a:pt x="3406" y="3303"/>
                  </a:cubicBezTo>
                  <a:cubicBezTo>
                    <a:pt x="3632" y="3041"/>
                    <a:pt x="3656" y="2672"/>
                    <a:pt x="3632" y="2339"/>
                  </a:cubicBezTo>
                  <a:cubicBezTo>
                    <a:pt x="3549" y="1624"/>
                    <a:pt x="3347" y="779"/>
                    <a:pt x="2763" y="386"/>
                  </a:cubicBezTo>
                  <a:cubicBezTo>
                    <a:pt x="2424" y="178"/>
                    <a:pt x="1906" y="0"/>
                    <a:pt x="14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8" name="Google Shape;5884;p62">
              <a:extLst>
                <a:ext uri="{FF2B5EF4-FFF2-40B4-BE49-F238E27FC236}">
                  <a16:creationId xmlns:a16="http://schemas.microsoft.com/office/drawing/2014/main" id="{A7EF1A1B-1B3A-1EDE-897C-42337D7AAE79}"/>
                </a:ext>
              </a:extLst>
            </p:cNvPr>
            <p:cNvSpPr/>
            <p:nvPr/>
          </p:nvSpPr>
          <p:spPr>
            <a:xfrm>
              <a:off x="2108219" y="2343136"/>
              <a:ext cx="112140" cy="64425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786" y="1"/>
                  </a:moveTo>
                  <a:cubicBezTo>
                    <a:pt x="693" y="1"/>
                    <a:pt x="601" y="14"/>
                    <a:pt x="513" y="43"/>
                  </a:cubicBezTo>
                  <a:cubicBezTo>
                    <a:pt x="394" y="67"/>
                    <a:pt x="287" y="126"/>
                    <a:pt x="203" y="222"/>
                  </a:cubicBezTo>
                  <a:cubicBezTo>
                    <a:pt x="132" y="293"/>
                    <a:pt x="1" y="424"/>
                    <a:pt x="37" y="543"/>
                  </a:cubicBezTo>
                  <a:cubicBezTo>
                    <a:pt x="45" y="595"/>
                    <a:pt x="92" y="629"/>
                    <a:pt x="140" y="629"/>
                  </a:cubicBezTo>
                  <a:cubicBezTo>
                    <a:pt x="158" y="629"/>
                    <a:pt x="175" y="624"/>
                    <a:pt x="191" y="615"/>
                  </a:cubicBezTo>
                  <a:cubicBezTo>
                    <a:pt x="263" y="591"/>
                    <a:pt x="322" y="484"/>
                    <a:pt x="382" y="436"/>
                  </a:cubicBezTo>
                  <a:cubicBezTo>
                    <a:pt x="453" y="376"/>
                    <a:pt x="525" y="341"/>
                    <a:pt x="620" y="305"/>
                  </a:cubicBezTo>
                  <a:cubicBezTo>
                    <a:pt x="680" y="293"/>
                    <a:pt x="727" y="281"/>
                    <a:pt x="787" y="281"/>
                  </a:cubicBezTo>
                  <a:cubicBezTo>
                    <a:pt x="703" y="424"/>
                    <a:pt x="668" y="591"/>
                    <a:pt x="680" y="769"/>
                  </a:cubicBezTo>
                  <a:cubicBezTo>
                    <a:pt x="691" y="877"/>
                    <a:pt x="727" y="972"/>
                    <a:pt x="763" y="1067"/>
                  </a:cubicBezTo>
                  <a:cubicBezTo>
                    <a:pt x="799" y="1115"/>
                    <a:pt x="822" y="1174"/>
                    <a:pt x="870" y="1198"/>
                  </a:cubicBezTo>
                  <a:cubicBezTo>
                    <a:pt x="882" y="1210"/>
                    <a:pt x="894" y="1246"/>
                    <a:pt x="930" y="1258"/>
                  </a:cubicBezTo>
                  <a:cubicBezTo>
                    <a:pt x="965" y="1293"/>
                    <a:pt x="989" y="1293"/>
                    <a:pt x="1037" y="1305"/>
                  </a:cubicBezTo>
                  <a:cubicBezTo>
                    <a:pt x="1041" y="1306"/>
                    <a:pt x="1046" y="1306"/>
                    <a:pt x="1050" y="1306"/>
                  </a:cubicBezTo>
                  <a:cubicBezTo>
                    <a:pt x="1105" y="1306"/>
                    <a:pt x="1154" y="1241"/>
                    <a:pt x="1132" y="1186"/>
                  </a:cubicBezTo>
                  <a:cubicBezTo>
                    <a:pt x="1120" y="1150"/>
                    <a:pt x="1120" y="1127"/>
                    <a:pt x="1108" y="1115"/>
                  </a:cubicBezTo>
                  <a:cubicBezTo>
                    <a:pt x="1096" y="1091"/>
                    <a:pt x="1084" y="1079"/>
                    <a:pt x="1061" y="1055"/>
                  </a:cubicBezTo>
                  <a:cubicBezTo>
                    <a:pt x="1037" y="1019"/>
                    <a:pt x="1013" y="996"/>
                    <a:pt x="1001" y="960"/>
                  </a:cubicBezTo>
                  <a:cubicBezTo>
                    <a:pt x="953" y="888"/>
                    <a:pt x="930" y="817"/>
                    <a:pt x="930" y="722"/>
                  </a:cubicBezTo>
                  <a:cubicBezTo>
                    <a:pt x="918" y="579"/>
                    <a:pt x="941" y="424"/>
                    <a:pt x="1001" y="293"/>
                  </a:cubicBezTo>
                  <a:cubicBezTo>
                    <a:pt x="1108" y="305"/>
                    <a:pt x="1215" y="353"/>
                    <a:pt x="1299" y="400"/>
                  </a:cubicBezTo>
                  <a:cubicBezTo>
                    <a:pt x="1644" y="555"/>
                    <a:pt x="1989" y="877"/>
                    <a:pt x="2144" y="1234"/>
                  </a:cubicBezTo>
                  <a:cubicBezTo>
                    <a:pt x="2152" y="1262"/>
                    <a:pt x="2171" y="1274"/>
                    <a:pt x="2191" y="1274"/>
                  </a:cubicBezTo>
                  <a:cubicBezTo>
                    <a:pt x="2231" y="1274"/>
                    <a:pt x="2275" y="1229"/>
                    <a:pt x="2251" y="1174"/>
                  </a:cubicBezTo>
                  <a:cubicBezTo>
                    <a:pt x="2168" y="924"/>
                    <a:pt x="2061" y="722"/>
                    <a:pt x="1894" y="543"/>
                  </a:cubicBezTo>
                  <a:cubicBezTo>
                    <a:pt x="1715" y="365"/>
                    <a:pt x="1525" y="222"/>
                    <a:pt x="1287" y="115"/>
                  </a:cubicBezTo>
                  <a:cubicBezTo>
                    <a:pt x="1132" y="45"/>
                    <a:pt x="958" y="1"/>
                    <a:pt x="7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9" name="Google Shape;5887;p62">
              <a:extLst>
                <a:ext uri="{FF2B5EF4-FFF2-40B4-BE49-F238E27FC236}">
                  <a16:creationId xmlns:a16="http://schemas.microsoft.com/office/drawing/2014/main" id="{2F06CC5D-7E7C-8E04-72BE-968D903186DE}"/>
                </a:ext>
              </a:extLst>
            </p:cNvPr>
            <p:cNvSpPr/>
            <p:nvPr/>
          </p:nvSpPr>
          <p:spPr>
            <a:xfrm>
              <a:off x="2558113" y="2367980"/>
              <a:ext cx="168778" cy="72214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040" y="0"/>
                  </a:moveTo>
                  <a:cubicBezTo>
                    <a:pt x="2836" y="0"/>
                    <a:pt x="2435" y="151"/>
                    <a:pt x="1863" y="170"/>
                  </a:cubicBezTo>
                  <a:cubicBezTo>
                    <a:pt x="1816" y="172"/>
                    <a:pt x="1771" y="173"/>
                    <a:pt x="1727" y="173"/>
                  </a:cubicBezTo>
                  <a:cubicBezTo>
                    <a:pt x="1270" y="173"/>
                    <a:pt x="968" y="64"/>
                    <a:pt x="707" y="64"/>
                  </a:cubicBezTo>
                  <a:cubicBezTo>
                    <a:pt x="592" y="64"/>
                    <a:pt x="484" y="85"/>
                    <a:pt x="375" y="146"/>
                  </a:cubicBezTo>
                  <a:cubicBezTo>
                    <a:pt x="0" y="339"/>
                    <a:pt x="741" y="1464"/>
                    <a:pt x="1709" y="1464"/>
                  </a:cubicBezTo>
                  <a:cubicBezTo>
                    <a:pt x="1756" y="1464"/>
                    <a:pt x="1804" y="1461"/>
                    <a:pt x="1851" y="1456"/>
                  </a:cubicBezTo>
                  <a:cubicBezTo>
                    <a:pt x="2863" y="1325"/>
                    <a:pt x="3423" y="384"/>
                    <a:pt x="3161" y="39"/>
                  </a:cubicBezTo>
                  <a:cubicBezTo>
                    <a:pt x="3136" y="11"/>
                    <a:pt x="3095" y="0"/>
                    <a:pt x="3040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0" name="Google Shape;5888;p62">
              <a:extLst>
                <a:ext uri="{FF2B5EF4-FFF2-40B4-BE49-F238E27FC236}">
                  <a16:creationId xmlns:a16="http://schemas.microsoft.com/office/drawing/2014/main" id="{44BC5EC6-C53C-403E-D8C2-B6B428F83BC0}"/>
                </a:ext>
              </a:extLst>
            </p:cNvPr>
            <p:cNvSpPr/>
            <p:nvPr/>
          </p:nvSpPr>
          <p:spPr>
            <a:xfrm>
              <a:off x="2571274" y="2385479"/>
              <a:ext cx="102775" cy="54813"/>
            </a:xfrm>
            <a:custGeom>
              <a:avLst/>
              <a:gdLst/>
              <a:ahLst/>
              <a:cxnLst/>
              <a:rect l="l" t="t" r="r" b="b"/>
              <a:pathLst>
                <a:path w="2085" h="1112" extrusionOk="0">
                  <a:moveTo>
                    <a:pt x="268" y="0"/>
                  </a:moveTo>
                  <a:cubicBezTo>
                    <a:pt x="171" y="0"/>
                    <a:pt x="79" y="16"/>
                    <a:pt x="1" y="53"/>
                  </a:cubicBezTo>
                  <a:cubicBezTo>
                    <a:pt x="90" y="442"/>
                    <a:pt x="677" y="1112"/>
                    <a:pt x="1404" y="1112"/>
                  </a:cubicBezTo>
                  <a:cubicBezTo>
                    <a:pt x="1455" y="1112"/>
                    <a:pt x="1508" y="1108"/>
                    <a:pt x="1561" y="1101"/>
                  </a:cubicBezTo>
                  <a:cubicBezTo>
                    <a:pt x="1763" y="1065"/>
                    <a:pt x="1942" y="1030"/>
                    <a:pt x="2084" y="946"/>
                  </a:cubicBezTo>
                  <a:cubicBezTo>
                    <a:pt x="1799" y="613"/>
                    <a:pt x="1430" y="375"/>
                    <a:pt x="1061" y="208"/>
                  </a:cubicBezTo>
                  <a:cubicBezTo>
                    <a:pt x="859" y="120"/>
                    <a:pt x="541" y="0"/>
                    <a:pt x="268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5889;p62">
              <a:extLst>
                <a:ext uri="{FF2B5EF4-FFF2-40B4-BE49-F238E27FC236}">
                  <a16:creationId xmlns:a16="http://schemas.microsoft.com/office/drawing/2014/main" id="{0921A884-FDFD-FCA2-5CE6-D7D96B8258D3}"/>
                </a:ext>
              </a:extLst>
            </p:cNvPr>
            <p:cNvSpPr/>
            <p:nvPr/>
          </p:nvSpPr>
          <p:spPr>
            <a:xfrm>
              <a:off x="2512616" y="2175639"/>
              <a:ext cx="93360" cy="33026"/>
            </a:xfrm>
            <a:custGeom>
              <a:avLst/>
              <a:gdLst/>
              <a:ahLst/>
              <a:cxnLst/>
              <a:rect l="l" t="t" r="r" b="b"/>
              <a:pathLst>
                <a:path w="1894" h="670" extrusionOk="0">
                  <a:moveTo>
                    <a:pt x="1084" y="0"/>
                  </a:moveTo>
                  <a:cubicBezTo>
                    <a:pt x="893" y="0"/>
                    <a:pt x="715" y="48"/>
                    <a:pt x="572" y="107"/>
                  </a:cubicBezTo>
                  <a:cubicBezTo>
                    <a:pt x="357" y="191"/>
                    <a:pt x="155" y="322"/>
                    <a:pt x="48" y="536"/>
                  </a:cubicBezTo>
                  <a:cubicBezTo>
                    <a:pt x="36" y="548"/>
                    <a:pt x="36" y="584"/>
                    <a:pt x="12" y="596"/>
                  </a:cubicBezTo>
                  <a:cubicBezTo>
                    <a:pt x="2" y="637"/>
                    <a:pt x="0" y="669"/>
                    <a:pt x="31" y="669"/>
                  </a:cubicBezTo>
                  <a:cubicBezTo>
                    <a:pt x="36" y="669"/>
                    <a:pt x="42" y="669"/>
                    <a:pt x="48" y="667"/>
                  </a:cubicBezTo>
                  <a:cubicBezTo>
                    <a:pt x="60" y="667"/>
                    <a:pt x="96" y="643"/>
                    <a:pt x="107" y="619"/>
                  </a:cubicBezTo>
                  <a:cubicBezTo>
                    <a:pt x="325" y="424"/>
                    <a:pt x="632" y="273"/>
                    <a:pt x="1006" y="273"/>
                  </a:cubicBezTo>
                  <a:cubicBezTo>
                    <a:pt x="1020" y="273"/>
                    <a:pt x="1034" y="274"/>
                    <a:pt x="1048" y="274"/>
                  </a:cubicBezTo>
                  <a:cubicBezTo>
                    <a:pt x="1143" y="298"/>
                    <a:pt x="1250" y="298"/>
                    <a:pt x="1358" y="322"/>
                  </a:cubicBezTo>
                  <a:cubicBezTo>
                    <a:pt x="1445" y="351"/>
                    <a:pt x="1540" y="388"/>
                    <a:pt x="1649" y="388"/>
                  </a:cubicBezTo>
                  <a:cubicBezTo>
                    <a:pt x="1674" y="388"/>
                    <a:pt x="1700" y="386"/>
                    <a:pt x="1727" y="381"/>
                  </a:cubicBezTo>
                  <a:cubicBezTo>
                    <a:pt x="1858" y="381"/>
                    <a:pt x="1893" y="250"/>
                    <a:pt x="1834" y="191"/>
                  </a:cubicBezTo>
                  <a:cubicBezTo>
                    <a:pt x="1762" y="84"/>
                    <a:pt x="1560" y="60"/>
                    <a:pt x="1441" y="24"/>
                  </a:cubicBezTo>
                  <a:cubicBezTo>
                    <a:pt x="1322" y="12"/>
                    <a:pt x="1191" y="0"/>
                    <a:pt x="1084" y="0"/>
                  </a:cubicBezTo>
                  <a:close/>
                </a:path>
              </a:pathLst>
            </a:custGeom>
            <a:solidFill>
              <a:srgbClr val="C05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5890;p62">
              <a:extLst>
                <a:ext uri="{FF2B5EF4-FFF2-40B4-BE49-F238E27FC236}">
                  <a16:creationId xmlns:a16="http://schemas.microsoft.com/office/drawing/2014/main" id="{99F71629-EEE5-2AD9-0A33-BC660BE504B3}"/>
                </a:ext>
              </a:extLst>
            </p:cNvPr>
            <p:cNvSpPr/>
            <p:nvPr/>
          </p:nvSpPr>
          <p:spPr>
            <a:xfrm>
              <a:off x="2691696" y="2167802"/>
              <a:ext cx="73692" cy="26963"/>
            </a:xfrm>
            <a:custGeom>
              <a:avLst/>
              <a:gdLst/>
              <a:ahLst/>
              <a:cxnLst/>
              <a:rect l="l" t="t" r="r" b="b"/>
              <a:pathLst>
                <a:path w="1495" h="547" extrusionOk="0">
                  <a:moveTo>
                    <a:pt x="640" y="0"/>
                  </a:moveTo>
                  <a:cubicBezTo>
                    <a:pt x="606" y="0"/>
                    <a:pt x="571" y="2"/>
                    <a:pt x="534" y="4"/>
                  </a:cubicBezTo>
                  <a:cubicBezTo>
                    <a:pt x="451" y="16"/>
                    <a:pt x="368" y="40"/>
                    <a:pt x="284" y="76"/>
                  </a:cubicBezTo>
                  <a:cubicBezTo>
                    <a:pt x="201" y="123"/>
                    <a:pt x="70" y="171"/>
                    <a:pt x="34" y="290"/>
                  </a:cubicBezTo>
                  <a:cubicBezTo>
                    <a:pt x="0" y="358"/>
                    <a:pt x="53" y="470"/>
                    <a:pt x="151" y="470"/>
                  </a:cubicBezTo>
                  <a:cubicBezTo>
                    <a:pt x="155" y="470"/>
                    <a:pt x="160" y="469"/>
                    <a:pt x="165" y="469"/>
                  </a:cubicBezTo>
                  <a:cubicBezTo>
                    <a:pt x="273" y="457"/>
                    <a:pt x="344" y="397"/>
                    <a:pt x="439" y="362"/>
                  </a:cubicBezTo>
                  <a:cubicBezTo>
                    <a:pt x="511" y="338"/>
                    <a:pt x="582" y="302"/>
                    <a:pt x="654" y="290"/>
                  </a:cubicBezTo>
                  <a:cubicBezTo>
                    <a:pt x="718" y="274"/>
                    <a:pt x="782" y="266"/>
                    <a:pt x="844" y="266"/>
                  </a:cubicBezTo>
                  <a:cubicBezTo>
                    <a:pt x="1059" y="266"/>
                    <a:pt x="1259" y="357"/>
                    <a:pt x="1416" y="504"/>
                  </a:cubicBezTo>
                  <a:cubicBezTo>
                    <a:pt x="1427" y="516"/>
                    <a:pt x="1463" y="528"/>
                    <a:pt x="1475" y="540"/>
                  </a:cubicBezTo>
                  <a:cubicBezTo>
                    <a:pt x="1479" y="545"/>
                    <a:pt x="1483" y="547"/>
                    <a:pt x="1485" y="547"/>
                  </a:cubicBezTo>
                  <a:cubicBezTo>
                    <a:pt x="1494" y="547"/>
                    <a:pt x="1483" y="508"/>
                    <a:pt x="1463" y="469"/>
                  </a:cubicBezTo>
                  <a:cubicBezTo>
                    <a:pt x="1439" y="457"/>
                    <a:pt x="1427" y="421"/>
                    <a:pt x="1427" y="409"/>
                  </a:cubicBezTo>
                  <a:cubicBezTo>
                    <a:pt x="1296" y="219"/>
                    <a:pt x="1118" y="112"/>
                    <a:pt x="951" y="52"/>
                  </a:cubicBezTo>
                  <a:cubicBezTo>
                    <a:pt x="851" y="16"/>
                    <a:pt x="751" y="0"/>
                    <a:pt x="640" y="0"/>
                  </a:cubicBezTo>
                  <a:close/>
                </a:path>
              </a:pathLst>
            </a:custGeom>
            <a:solidFill>
              <a:srgbClr val="C05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5891;p62">
              <a:extLst>
                <a:ext uri="{FF2B5EF4-FFF2-40B4-BE49-F238E27FC236}">
                  <a16:creationId xmlns:a16="http://schemas.microsoft.com/office/drawing/2014/main" id="{98EA6E74-854D-EAE7-0E8A-6A56CB515F19}"/>
                </a:ext>
              </a:extLst>
            </p:cNvPr>
            <p:cNvSpPr/>
            <p:nvPr/>
          </p:nvSpPr>
          <p:spPr>
            <a:xfrm>
              <a:off x="2485160" y="2273535"/>
              <a:ext cx="101444" cy="37019"/>
            </a:xfrm>
            <a:custGeom>
              <a:avLst/>
              <a:gdLst/>
              <a:ahLst/>
              <a:cxnLst/>
              <a:rect l="l" t="t" r="r" b="b"/>
              <a:pathLst>
                <a:path w="2058" h="751" extrusionOk="0">
                  <a:moveTo>
                    <a:pt x="1073" y="1"/>
                  </a:moveTo>
                  <a:cubicBezTo>
                    <a:pt x="870" y="1"/>
                    <a:pt x="669" y="49"/>
                    <a:pt x="498" y="145"/>
                  </a:cubicBezTo>
                  <a:cubicBezTo>
                    <a:pt x="391" y="181"/>
                    <a:pt x="295" y="264"/>
                    <a:pt x="212" y="336"/>
                  </a:cubicBezTo>
                  <a:cubicBezTo>
                    <a:pt x="141" y="407"/>
                    <a:pt x="33" y="503"/>
                    <a:pt x="10" y="598"/>
                  </a:cubicBezTo>
                  <a:cubicBezTo>
                    <a:pt x="1" y="634"/>
                    <a:pt x="19" y="670"/>
                    <a:pt x="49" y="670"/>
                  </a:cubicBezTo>
                  <a:cubicBezTo>
                    <a:pt x="58" y="670"/>
                    <a:pt x="69" y="666"/>
                    <a:pt x="81" y="657"/>
                  </a:cubicBezTo>
                  <a:cubicBezTo>
                    <a:pt x="152" y="622"/>
                    <a:pt x="236" y="526"/>
                    <a:pt x="307" y="479"/>
                  </a:cubicBezTo>
                  <a:cubicBezTo>
                    <a:pt x="379" y="419"/>
                    <a:pt x="474" y="360"/>
                    <a:pt x="557" y="324"/>
                  </a:cubicBezTo>
                  <a:cubicBezTo>
                    <a:pt x="705" y="245"/>
                    <a:pt x="861" y="199"/>
                    <a:pt x="1012" y="199"/>
                  </a:cubicBezTo>
                  <a:cubicBezTo>
                    <a:pt x="1043" y="199"/>
                    <a:pt x="1074" y="201"/>
                    <a:pt x="1105" y="205"/>
                  </a:cubicBezTo>
                  <a:cubicBezTo>
                    <a:pt x="1284" y="217"/>
                    <a:pt x="1450" y="276"/>
                    <a:pt x="1605" y="360"/>
                  </a:cubicBezTo>
                  <a:cubicBezTo>
                    <a:pt x="1676" y="407"/>
                    <a:pt x="1748" y="467"/>
                    <a:pt x="1807" y="538"/>
                  </a:cubicBezTo>
                  <a:cubicBezTo>
                    <a:pt x="1867" y="598"/>
                    <a:pt x="1915" y="693"/>
                    <a:pt x="1974" y="741"/>
                  </a:cubicBezTo>
                  <a:cubicBezTo>
                    <a:pt x="1980" y="747"/>
                    <a:pt x="1989" y="750"/>
                    <a:pt x="1999" y="750"/>
                  </a:cubicBezTo>
                  <a:cubicBezTo>
                    <a:pt x="2026" y="750"/>
                    <a:pt x="2057" y="728"/>
                    <a:pt x="2057" y="693"/>
                  </a:cubicBezTo>
                  <a:cubicBezTo>
                    <a:pt x="2057" y="598"/>
                    <a:pt x="1998" y="479"/>
                    <a:pt x="1938" y="419"/>
                  </a:cubicBezTo>
                  <a:cubicBezTo>
                    <a:pt x="1879" y="348"/>
                    <a:pt x="1807" y="276"/>
                    <a:pt x="1724" y="217"/>
                  </a:cubicBezTo>
                  <a:cubicBezTo>
                    <a:pt x="1545" y="98"/>
                    <a:pt x="1343" y="26"/>
                    <a:pt x="1141" y="3"/>
                  </a:cubicBezTo>
                  <a:cubicBezTo>
                    <a:pt x="1118" y="1"/>
                    <a:pt x="1095" y="1"/>
                    <a:pt x="107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5892;p62">
              <a:extLst>
                <a:ext uri="{FF2B5EF4-FFF2-40B4-BE49-F238E27FC236}">
                  <a16:creationId xmlns:a16="http://schemas.microsoft.com/office/drawing/2014/main" id="{7108E371-D7EE-381D-4B16-83D7FC9C69D1}"/>
                </a:ext>
              </a:extLst>
            </p:cNvPr>
            <p:cNvSpPr/>
            <p:nvPr/>
          </p:nvSpPr>
          <p:spPr>
            <a:xfrm>
              <a:off x="2709195" y="2262986"/>
              <a:ext cx="66298" cy="40321"/>
            </a:xfrm>
            <a:custGeom>
              <a:avLst/>
              <a:gdLst/>
              <a:ahLst/>
              <a:cxnLst/>
              <a:rect l="l" t="t" r="r" b="b"/>
              <a:pathLst>
                <a:path w="1345" h="818" extrusionOk="0">
                  <a:moveTo>
                    <a:pt x="651" y="0"/>
                  </a:moveTo>
                  <a:cubicBezTo>
                    <a:pt x="613" y="0"/>
                    <a:pt x="575" y="5"/>
                    <a:pt x="537" y="14"/>
                  </a:cubicBezTo>
                  <a:cubicBezTo>
                    <a:pt x="406" y="38"/>
                    <a:pt x="287" y="133"/>
                    <a:pt x="179" y="264"/>
                  </a:cubicBezTo>
                  <a:cubicBezTo>
                    <a:pt x="132" y="324"/>
                    <a:pt x="96" y="395"/>
                    <a:pt x="60" y="490"/>
                  </a:cubicBezTo>
                  <a:cubicBezTo>
                    <a:pt x="37" y="562"/>
                    <a:pt x="1" y="681"/>
                    <a:pt x="1" y="776"/>
                  </a:cubicBezTo>
                  <a:cubicBezTo>
                    <a:pt x="1" y="799"/>
                    <a:pt x="21" y="818"/>
                    <a:pt x="38" y="818"/>
                  </a:cubicBezTo>
                  <a:cubicBezTo>
                    <a:pt x="48" y="818"/>
                    <a:pt x="56" y="812"/>
                    <a:pt x="60" y="800"/>
                  </a:cubicBezTo>
                  <a:cubicBezTo>
                    <a:pt x="96" y="740"/>
                    <a:pt x="120" y="669"/>
                    <a:pt x="156" y="598"/>
                  </a:cubicBezTo>
                  <a:cubicBezTo>
                    <a:pt x="179" y="514"/>
                    <a:pt x="227" y="455"/>
                    <a:pt x="275" y="395"/>
                  </a:cubicBezTo>
                  <a:cubicBezTo>
                    <a:pt x="346" y="300"/>
                    <a:pt x="465" y="217"/>
                    <a:pt x="572" y="193"/>
                  </a:cubicBezTo>
                  <a:cubicBezTo>
                    <a:pt x="601" y="190"/>
                    <a:pt x="628" y="189"/>
                    <a:pt x="655" y="189"/>
                  </a:cubicBezTo>
                  <a:cubicBezTo>
                    <a:pt x="755" y="189"/>
                    <a:pt x="848" y="208"/>
                    <a:pt x="941" y="264"/>
                  </a:cubicBezTo>
                  <a:cubicBezTo>
                    <a:pt x="1001" y="300"/>
                    <a:pt x="1061" y="359"/>
                    <a:pt x="1120" y="395"/>
                  </a:cubicBezTo>
                  <a:cubicBezTo>
                    <a:pt x="1180" y="443"/>
                    <a:pt x="1227" y="514"/>
                    <a:pt x="1287" y="562"/>
                  </a:cubicBezTo>
                  <a:cubicBezTo>
                    <a:pt x="1290" y="563"/>
                    <a:pt x="1293" y="564"/>
                    <a:pt x="1297" y="564"/>
                  </a:cubicBezTo>
                  <a:cubicBezTo>
                    <a:pt x="1319" y="564"/>
                    <a:pt x="1345" y="532"/>
                    <a:pt x="1334" y="490"/>
                  </a:cubicBezTo>
                  <a:cubicBezTo>
                    <a:pt x="1287" y="395"/>
                    <a:pt x="1227" y="312"/>
                    <a:pt x="1168" y="252"/>
                  </a:cubicBezTo>
                  <a:cubicBezTo>
                    <a:pt x="1096" y="181"/>
                    <a:pt x="1037" y="133"/>
                    <a:pt x="953" y="86"/>
                  </a:cubicBezTo>
                  <a:cubicBezTo>
                    <a:pt x="857" y="33"/>
                    <a:pt x="755" y="0"/>
                    <a:pt x="651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5893;p62">
              <a:extLst>
                <a:ext uri="{FF2B5EF4-FFF2-40B4-BE49-F238E27FC236}">
                  <a16:creationId xmlns:a16="http://schemas.microsoft.com/office/drawing/2014/main" id="{7377B3A9-6FB2-ABD3-5F31-22E008AFF923}"/>
                </a:ext>
              </a:extLst>
            </p:cNvPr>
            <p:cNvSpPr/>
            <p:nvPr/>
          </p:nvSpPr>
          <p:spPr>
            <a:xfrm>
              <a:off x="2653445" y="2219165"/>
              <a:ext cx="54665" cy="130280"/>
            </a:xfrm>
            <a:custGeom>
              <a:avLst/>
              <a:gdLst/>
              <a:ahLst/>
              <a:cxnLst/>
              <a:rect l="l" t="t" r="r" b="b"/>
              <a:pathLst>
                <a:path w="1109" h="2643" extrusionOk="0">
                  <a:moveTo>
                    <a:pt x="267" y="1"/>
                  </a:moveTo>
                  <a:cubicBezTo>
                    <a:pt x="246" y="1"/>
                    <a:pt x="226" y="13"/>
                    <a:pt x="215" y="34"/>
                  </a:cubicBezTo>
                  <a:cubicBezTo>
                    <a:pt x="179" y="94"/>
                    <a:pt x="167" y="177"/>
                    <a:pt x="156" y="248"/>
                  </a:cubicBezTo>
                  <a:cubicBezTo>
                    <a:pt x="132" y="320"/>
                    <a:pt x="120" y="391"/>
                    <a:pt x="108" y="486"/>
                  </a:cubicBezTo>
                  <a:cubicBezTo>
                    <a:pt x="96" y="617"/>
                    <a:pt x="72" y="760"/>
                    <a:pt x="60" y="915"/>
                  </a:cubicBezTo>
                  <a:cubicBezTo>
                    <a:pt x="36" y="1177"/>
                    <a:pt x="1" y="1475"/>
                    <a:pt x="132" y="1713"/>
                  </a:cubicBezTo>
                  <a:cubicBezTo>
                    <a:pt x="179" y="1808"/>
                    <a:pt x="275" y="1891"/>
                    <a:pt x="358" y="1951"/>
                  </a:cubicBezTo>
                  <a:cubicBezTo>
                    <a:pt x="477" y="2010"/>
                    <a:pt x="596" y="2010"/>
                    <a:pt x="715" y="2010"/>
                  </a:cubicBezTo>
                  <a:lnTo>
                    <a:pt x="822" y="2010"/>
                  </a:lnTo>
                  <a:cubicBezTo>
                    <a:pt x="870" y="2010"/>
                    <a:pt x="894" y="2010"/>
                    <a:pt x="906" y="2070"/>
                  </a:cubicBezTo>
                  <a:cubicBezTo>
                    <a:pt x="929" y="2118"/>
                    <a:pt x="882" y="2213"/>
                    <a:pt x="870" y="2249"/>
                  </a:cubicBezTo>
                  <a:cubicBezTo>
                    <a:pt x="810" y="2368"/>
                    <a:pt x="727" y="2475"/>
                    <a:pt x="632" y="2546"/>
                  </a:cubicBezTo>
                  <a:cubicBezTo>
                    <a:pt x="588" y="2579"/>
                    <a:pt x="605" y="2643"/>
                    <a:pt x="645" y="2643"/>
                  </a:cubicBezTo>
                  <a:cubicBezTo>
                    <a:pt x="649" y="2643"/>
                    <a:pt x="652" y="2642"/>
                    <a:pt x="656" y="2641"/>
                  </a:cubicBezTo>
                  <a:cubicBezTo>
                    <a:pt x="882" y="2546"/>
                    <a:pt x="1025" y="2344"/>
                    <a:pt x="1072" y="2106"/>
                  </a:cubicBezTo>
                  <a:cubicBezTo>
                    <a:pt x="1108" y="1725"/>
                    <a:pt x="656" y="1879"/>
                    <a:pt x="465" y="1796"/>
                  </a:cubicBezTo>
                  <a:cubicBezTo>
                    <a:pt x="191" y="1665"/>
                    <a:pt x="227" y="1284"/>
                    <a:pt x="239" y="1034"/>
                  </a:cubicBezTo>
                  <a:lnTo>
                    <a:pt x="287" y="546"/>
                  </a:lnTo>
                  <a:cubicBezTo>
                    <a:pt x="298" y="451"/>
                    <a:pt x="298" y="379"/>
                    <a:pt x="310" y="284"/>
                  </a:cubicBezTo>
                  <a:cubicBezTo>
                    <a:pt x="310" y="213"/>
                    <a:pt x="346" y="141"/>
                    <a:pt x="334" y="58"/>
                  </a:cubicBezTo>
                  <a:cubicBezTo>
                    <a:pt x="321" y="18"/>
                    <a:pt x="293" y="1"/>
                    <a:pt x="267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2" name="Google Shape;5784;p62">
            <a:extLst>
              <a:ext uri="{FF2B5EF4-FFF2-40B4-BE49-F238E27FC236}">
                <a16:creationId xmlns:a16="http://schemas.microsoft.com/office/drawing/2014/main" id="{E17C5A43-41F7-AD9C-D327-64115E6AC502}"/>
              </a:ext>
            </a:extLst>
          </p:cNvPr>
          <p:cNvGrpSpPr/>
          <p:nvPr/>
        </p:nvGrpSpPr>
        <p:grpSpPr>
          <a:xfrm>
            <a:off x="5348839" y="2972148"/>
            <a:ext cx="866311" cy="1806974"/>
            <a:chOff x="4674383" y="1818020"/>
            <a:chExt cx="1065260" cy="2304979"/>
          </a:xfrm>
        </p:grpSpPr>
        <p:sp>
          <p:nvSpPr>
            <p:cNvPr id="225" name="Google Shape;5785;p62">
              <a:extLst>
                <a:ext uri="{FF2B5EF4-FFF2-40B4-BE49-F238E27FC236}">
                  <a16:creationId xmlns:a16="http://schemas.microsoft.com/office/drawing/2014/main" id="{6E0390B4-B14A-3081-9622-2B57A448707A}"/>
                </a:ext>
              </a:extLst>
            </p:cNvPr>
            <p:cNvSpPr/>
            <p:nvPr/>
          </p:nvSpPr>
          <p:spPr>
            <a:xfrm>
              <a:off x="4787756" y="3281473"/>
              <a:ext cx="68024" cy="63932"/>
            </a:xfrm>
            <a:custGeom>
              <a:avLst/>
              <a:gdLst/>
              <a:ahLst/>
              <a:cxnLst/>
              <a:rect l="l" t="t" r="r" b="b"/>
              <a:pathLst>
                <a:path w="1380" h="1297" extrusionOk="0">
                  <a:moveTo>
                    <a:pt x="323" y="0"/>
                  </a:moveTo>
                  <a:cubicBezTo>
                    <a:pt x="288" y="0"/>
                    <a:pt x="258" y="10"/>
                    <a:pt x="237" y="33"/>
                  </a:cubicBezTo>
                  <a:cubicBezTo>
                    <a:pt x="94" y="176"/>
                    <a:pt x="475" y="593"/>
                    <a:pt x="475" y="593"/>
                  </a:cubicBezTo>
                  <a:cubicBezTo>
                    <a:pt x="475" y="593"/>
                    <a:pt x="278" y="498"/>
                    <a:pt x="156" y="498"/>
                  </a:cubicBezTo>
                  <a:cubicBezTo>
                    <a:pt x="50" y="498"/>
                    <a:pt x="0" y="571"/>
                    <a:pt x="189" y="843"/>
                  </a:cubicBezTo>
                  <a:cubicBezTo>
                    <a:pt x="458" y="1235"/>
                    <a:pt x="918" y="1296"/>
                    <a:pt x="1181" y="1296"/>
                  </a:cubicBezTo>
                  <a:cubicBezTo>
                    <a:pt x="1301" y="1296"/>
                    <a:pt x="1380" y="1283"/>
                    <a:pt x="1380" y="1283"/>
                  </a:cubicBezTo>
                  <a:lnTo>
                    <a:pt x="832" y="259"/>
                  </a:lnTo>
                  <a:cubicBezTo>
                    <a:pt x="832" y="259"/>
                    <a:pt x="506" y="0"/>
                    <a:pt x="323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Google Shape;5786;p62">
              <a:extLst>
                <a:ext uri="{FF2B5EF4-FFF2-40B4-BE49-F238E27FC236}">
                  <a16:creationId xmlns:a16="http://schemas.microsoft.com/office/drawing/2014/main" id="{B3216BE6-3BA6-CD25-931A-DC124AFD072A}"/>
                </a:ext>
              </a:extLst>
            </p:cNvPr>
            <p:cNvSpPr/>
            <p:nvPr/>
          </p:nvSpPr>
          <p:spPr>
            <a:xfrm>
              <a:off x="4808804" y="3203837"/>
              <a:ext cx="146152" cy="142406"/>
            </a:xfrm>
            <a:custGeom>
              <a:avLst/>
              <a:gdLst/>
              <a:ahLst/>
              <a:cxnLst/>
              <a:rect l="l" t="t" r="r" b="b"/>
              <a:pathLst>
                <a:path w="2965" h="2889" extrusionOk="0">
                  <a:moveTo>
                    <a:pt x="1791" y="0"/>
                  </a:moveTo>
                  <a:cubicBezTo>
                    <a:pt x="1261" y="0"/>
                    <a:pt x="0" y="879"/>
                    <a:pt x="0" y="1001"/>
                  </a:cubicBezTo>
                  <a:cubicBezTo>
                    <a:pt x="0" y="1156"/>
                    <a:pt x="560" y="2787"/>
                    <a:pt x="857" y="2882"/>
                  </a:cubicBezTo>
                  <a:cubicBezTo>
                    <a:pt x="874" y="2887"/>
                    <a:pt x="894" y="2889"/>
                    <a:pt x="917" y="2889"/>
                  </a:cubicBezTo>
                  <a:cubicBezTo>
                    <a:pt x="1320" y="2889"/>
                    <a:pt x="2709" y="2233"/>
                    <a:pt x="2822" y="1715"/>
                  </a:cubicBezTo>
                  <a:cubicBezTo>
                    <a:pt x="2965" y="1168"/>
                    <a:pt x="1988" y="84"/>
                    <a:pt x="1988" y="84"/>
                  </a:cubicBezTo>
                  <a:cubicBezTo>
                    <a:pt x="1950" y="25"/>
                    <a:pt x="1881" y="0"/>
                    <a:pt x="179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Google Shape;5787;p62">
              <a:extLst>
                <a:ext uri="{FF2B5EF4-FFF2-40B4-BE49-F238E27FC236}">
                  <a16:creationId xmlns:a16="http://schemas.microsoft.com/office/drawing/2014/main" id="{83C4538D-4EB5-3D74-B5E0-F034DE3A3AEA}"/>
                </a:ext>
              </a:extLst>
            </p:cNvPr>
            <p:cNvSpPr/>
            <p:nvPr/>
          </p:nvSpPr>
          <p:spPr>
            <a:xfrm>
              <a:off x="4818761" y="3290149"/>
              <a:ext cx="21196" cy="42884"/>
            </a:xfrm>
            <a:custGeom>
              <a:avLst/>
              <a:gdLst/>
              <a:ahLst/>
              <a:cxnLst/>
              <a:rect l="l" t="t" r="r" b="b"/>
              <a:pathLst>
                <a:path w="430" h="870" extrusionOk="0">
                  <a:moveTo>
                    <a:pt x="37" y="0"/>
                  </a:moveTo>
                  <a:cubicBezTo>
                    <a:pt x="20" y="0"/>
                    <a:pt x="0" y="21"/>
                    <a:pt x="0" y="36"/>
                  </a:cubicBezTo>
                  <a:cubicBezTo>
                    <a:pt x="36" y="191"/>
                    <a:pt x="72" y="334"/>
                    <a:pt x="155" y="488"/>
                  </a:cubicBezTo>
                  <a:cubicBezTo>
                    <a:pt x="179" y="560"/>
                    <a:pt x="227" y="619"/>
                    <a:pt x="251" y="691"/>
                  </a:cubicBezTo>
                  <a:cubicBezTo>
                    <a:pt x="274" y="726"/>
                    <a:pt x="298" y="750"/>
                    <a:pt x="334" y="798"/>
                  </a:cubicBezTo>
                  <a:cubicBezTo>
                    <a:pt x="346" y="834"/>
                    <a:pt x="370" y="857"/>
                    <a:pt x="405" y="869"/>
                  </a:cubicBezTo>
                  <a:cubicBezTo>
                    <a:pt x="417" y="869"/>
                    <a:pt x="429" y="869"/>
                    <a:pt x="429" y="857"/>
                  </a:cubicBezTo>
                  <a:cubicBezTo>
                    <a:pt x="429" y="798"/>
                    <a:pt x="417" y="786"/>
                    <a:pt x="393" y="750"/>
                  </a:cubicBezTo>
                  <a:cubicBezTo>
                    <a:pt x="381" y="726"/>
                    <a:pt x="346" y="691"/>
                    <a:pt x="334" y="667"/>
                  </a:cubicBezTo>
                  <a:cubicBezTo>
                    <a:pt x="286" y="607"/>
                    <a:pt x="251" y="536"/>
                    <a:pt x="215" y="453"/>
                  </a:cubicBezTo>
                  <a:cubicBezTo>
                    <a:pt x="155" y="322"/>
                    <a:pt x="96" y="179"/>
                    <a:pt x="60" y="24"/>
                  </a:cubicBezTo>
                  <a:cubicBezTo>
                    <a:pt x="56" y="7"/>
                    <a:pt x="47" y="0"/>
                    <a:pt x="37" y="0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Google Shape;5788;p62">
              <a:extLst>
                <a:ext uri="{FF2B5EF4-FFF2-40B4-BE49-F238E27FC236}">
                  <a16:creationId xmlns:a16="http://schemas.microsoft.com/office/drawing/2014/main" id="{FFC5F73F-E53C-77B5-5936-66899DFB8E35}"/>
                </a:ext>
              </a:extLst>
            </p:cNvPr>
            <p:cNvSpPr/>
            <p:nvPr/>
          </p:nvSpPr>
          <p:spPr>
            <a:xfrm>
              <a:off x="4674383" y="2659842"/>
              <a:ext cx="389756" cy="628578"/>
            </a:xfrm>
            <a:custGeom>
              <a:avLst/>
              <a:gdLst/>
              <a:ahLst/>
              <a:cxnLst/>
              <a:rect l="l" t="t" r="r" b="b"/>
              <a:pathLst>
                <a:path w="7907" h="12752" extrusionOk="0">
                  <a:moveTo>
                    <a:pt x="6965" y="1"/>
                  </a:moveTo>
                  <a:cubicBezTo>
                    <a:pt x="5886" y="1"/>
                    <a:pt x="2558" y="2522"/>
                    <a:pt x="1298" y="4429"/>
                  </a:cubicBezTo>
                  <a:cubicBezTo>
                    <a:pt x="1" y="6382"/>
                    <a:pt x="1024" y="9060"/>
                    <a:pt x="2156" y="11989"/>
                  </a:cubicBezTo>
                  <a:cubicBezTo>
                    <a:pt x="2167" y="12025"/>
                    <a:pt x="2167" y="12037"/>
                    <a:pt x="2191" y="12073"/>
                  </a:cubicBezTo>
                  <a:cubicBezTo>
                    <a:pt x="2275" y="12287"/>
                    <a:pt x="2370" y="12525"/>
                    <a:pt x="2453" y="12751"/>
                  </a:cubicBezTo>
                  <a:lnTo>
                    <a:pt x="5085" y="10894"/>
                  </a:lnTo>
                  <a:cubicBezTo>
                    <a:pt x="5085" y="10894"/>
                    <a:pt x="4965" y="10608"/>
                    <a:pt x="4787" y="10168"/>
                  </a:cubicBezTo>
                  <a:cubicBezTo>
                    <a:pt x="4775" y="10132"/>
                    <a:pt x="4775" y="10108"/>
                    <a:pt x="4763" y="10073"/>
                  </a:cubicBezTo>
                  <a:cubicBezTo>
                    <a:pt x="4370" y="9060"/>
                    <a:pt x="3811" y="7370"/>
                    <a:pt x="3942" y="6441"/>
                  </a:cubicBezTo>
                  <a:cubicBezTo>
                    <a:pt x="4156" y="5072"/>
                    <a:pt x="5918" y="4334"/>
                    <a:pt x="6918" y="3822"/>
                  </a:cubicBezTo>
                  <a:cubicBezTo>
                    <a:pt x="7728" y="3417"/>
                    <a:pt x="7906" y="536"/>
                    <a:pt x="7192" y="59"/>
                  </a:cubicBezTo>
                  <a:cubicBezTo>
                    <a:pt x="7135" y="20"/>
                    <a:pt x="7058" y="1"/>
                    <a:pt x="6965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Google Shape;5789;p62">
              <a:extLst>
                <a:ext uri="{FF2B5EF4-FFF2-40B4-BE49-F238E27FC236}">
                  <a16:creationId xmlns:a16="http://schemas.microsoft.com/office/drawing/2014/main" id="{A99A29B8-995E-DB8A-0490-9EEFB5C0EC5E}"/>
                </a:ext>
              </a:extLst>
            </p:cNvPr>
            <p:cNvSpPr/>
            <p:nvPr/>
          </p:nvSpPr>
          <p:spPr>
            <a:xfrm>
              <a:off x="4816395" y="2814769"/>
              <a:ext cx="223098" cy="434908"/>
            </a:xfrm>
            <a:custGeom>
              <a:avLst/>
              <a:gdLst/>
              <a:ahLst/>
              <a:cxnLst/>
              <a:rect l="l" t="t" r="r" b="b"/>
              <a:pathLst>
                <a:path w="4526" h="8823" extrusionOk="0">
                  <a:moveTo>
                    <a:pt x="4525" y="0"/>
                  </a:moveTo>
                  <a:lnTo>
                    <a:pt x="4525" y="0"/>
                  </a:lnTo>
                  <a:cubicBezTo>
                    <a:pt x="4454" y="12"/>
                    <a:pt x="4382" y="36"/>
                    <a:pt x="4311" y="83"/>
                  </a:cubicBezTo>
                  <a:cubicBezTo>
                    <a:pt x="3549" y="441"/>
                    <a:pt x="2787" y="845"/>
                    <a:pt x="2132" y="1369"/>
                  </a:cubicBezTo>
                  <a:cubicBezTo>
                    <a:pt x="1513" y="1857"/>
                    <a:pt x="941" y="2453"/>
                    <a:pt x="572" y="3167"/>
                  </a:cubicBezTo>
                  <a:cubicBezTo>
                    <a:pt x="156" y="3965"/>
                    <a:pt x="1" y="4846"/>
                    <a:pt x="48" y="5739"/>
                  </a:cubicBezTo>
                  <a:cubicBezTo>
                    <a:pt x="84" y="6370"/>
                    <a:pt x="191" y="6977"/>
                    <a:pt x="334" y="7584"/>
                  </a:cubicBezTo>
                  <a:cubicBezTo>
                    <a:pt x="441" y="8001"/>
                    <a:pt x="572" y="8418"/>
                    <a:pt x="703" y="8823"/>
                  </a:cubicBezTo>
                  <a:lnTo>
                    <a:pt x="2227" y="7751"/>
                  </a:lnTo>
                  <a:cubicBezTo>
                    <a:pt x="2227" y="7751"/>
                    <a:pt x="2084" y="7465"/>
                    <a:pt x="1930" y="7025"/>
                  </a:cubicBezTo>
                  <a:cubicBezTo>
                    <a:pt x="1918" y="6989"/>
                    <a:pt x="1918" y="6965"/>
                    <a:pt x="1894" y="6930"/>
                  </a:cubicBezTo>
                  <a:cubicBezTo>
                    <a:pt x="1513" y="5917"/>
                    <a:pt x="930" y="4227"/>
                    <a:pt x="1084" y="3298"/>
                  </a:cubicBezTo>
                  <a:cubicBezTo>
                    <a:pt x="1287" y="1929"/>
                    <a:pt x="3061" y="1191"/>
                    <a:pt x="4061" y="679"/>
                  </a:cubicBezTo>
                  <a:cubicBezTo>
                    <a:pt x="4251" y="572"/>
                    <a:pt x="4418" y="322"/>
                    <a:pt x="4525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Google Shape;5790;p62">
              <a:extLst>
                <a:ext uri="{FF2B5EF4-FFF2-40B4-BE49-F238E27FC236}">
                  <a16:creationId xmlns:a16="http://schemas.microsoft.com/office/drawing/2014/main" id="{884B321E-BCAC-08DB-95FE-17E789332643}"/>
                </a:ext>
              </a:extLst>
            </p:cNvPr>
            <p:cNvSpPr/>
            <p:nvPr/>
          </p:nvSpPr>
          <p:spPr>
            <a:xfrm>
              <a:off x="4782383" y="3155727"/>
              <a:ext cx="129146" cy="99226"/>
            </a:xfrm>
            <a:custGeom>
              <a:avLst/>
              <a:gdLst/>
              <a:ahLst/>
              <a:cxnLst/>
              <a:rect l="l" t="t" r="r" b="b"/>
              <a:pathLst>
                <a:path w="2620" h="2013" extrusionOk="0">
                  <a:moveTo>
                    <a:pt x="2584" y="1"/>
                  </a:moveTo>
                  <a:cubicBezTo>
                    <a:pt x="2572" y="13"/>
                    <a:pt x="2560" y="13"/>
                    <a:pt x="2548" y="24"/>
                  </a:cubicBezTo>
                  <a:cubicBezTo>
                    <a:pt x="2286" y="191"/>
                    <a:pt x="2036" y="346"/>
                    <a:pt x="1798" y="501"/>
                  </a:cubicBezTo>
                  <a:cubicBezTo>
                    <a:pt x="1322" y="834"/>
                    <a:pt x="858" y="1191"/>
                    <a:pt x="417" y="1560"/>
                  </a:cubicBezTo>
                  <a:cubicBezTo>
                    <a:pt x="262" y="1679"/>
                    <a:pt x="131" y="1810"/>
                    <a:pt x="0" y="1929"/>
                  </a:cubicBezTo>
                  <a:cubicBezTo>
                    <a:pt x="12" y="1965"/>
                    <a:pt x="12" y="1977"/>
                    <a:pt x="24" y="2013"/>
                  </a:cubicBezTo>
                  <a:cubicBezTo>
                    <a:pt x="477" y="1608"/>
                    <a:pt x="953" y="1215"/>
                    <a:pt x="1441" y="858"/>
                  </a:cubicBezTo>
                  <a:cubicBezTo>
                    <a:pt x="1739" y="655"/>
                    <a:pt x="2048" y="441"/>
                    <a:pt x="2370" y="251"/>
                  </a:cubicBezTo>
                  <a:cubicBezTo>
                    <a:pt x="2453" y="203"/>
                    <a:pt x="2524" y="143"/>
                    <a:pt x="2620" y="108"/>
                  </a:cubicBezTo>
                  <a:cubicBezTo>
                    <a:pt x="2608" y="72"/>
                    <a:pt x="2584" y="48"/>
                    <a:pt x="258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Google Shape;5791;p62">
              <a:extLst>
                <a:ext uri="{FF2B5EF4-FFF2-40B4-BE49-F238E27FC236}">
                  <a16:creationId xmlns:a16="http://schemas.microsoft.com/office/drawing/2014/main" id="{F9AA0D05-086F-B6DA-CDAD-A29D3FDB07E8}"/>
                </a:ext>
              </a:extLst>
            </p:cNvPr>
            <p:cNvSpPr/>
            <p:nvPr/>
          </p:nvSpPr>
          <p:spPr>
            <a:xfrm>
              <a:off x="4710761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Google Shape;5794;p62">
              <a:extLst>
                <a:ext uri="{FF2B5EF4-FFF2-40B4-BE49-F238E27FC236}">
                  <a16:creationId xmlns:a16="http://schemas.microsoft.com/office/drawing/2014/main" id="{4364D5E2-5129-54B6-3A23-DE970DCFEA8A}"/>
                </a:ext>
              </a:extLst>
            </p:cNvPr>
            <p:cNvSpPr/>
            <p:nvPr/>
          </p:nvSpPr>
          <p:spPr>
            <a:xfrm>
              <a:off x="4940810" y="3213844"/>
              <a:ext cx="582243" cy="763590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56" y="4977"/>
                    <a:pt x="322" y="6096"/>
                  </a:cubicBezTo>
                  <a:cubicBezTo>
                    <a:pt x="739" y="9049"/>
                    <a:pt x="1406" y="15490"/>
                    <a:pt x="1406" y="15490"/>
                  </a:cubicBezTo>
                  <a:lnTo>
                    <a:pt x="4859" y="15490"/>
                  </a:lnTo>
                  <a:cubicBezTo>
                    <a:pt x="4847" y="12752"/>
                    <a:pt x="4371" y="2358"/>
                    <a:pt x="4597" y="2322"/>
                  </a:cubicBezTo>
                  <a:cubicBezTo>
                    <a:pt x="4659" y="2309"/>
                    <a:pt x="4724" y="2300"/>
                    <a:pt x="4796" y="2300"/>
                  </a:cubicBezTo>
                  <a:cubicBezTo>
                    <a:pt x="4988" y="2300"/>
                    <a:pt x="5227" y="2361"/>
                    <a:pt x="5573" y="2560"/>
                  </a:cubicBezTo>
                  <a:cubicBezTo>
                    <a:pt x="6216" y="2894"/>
                    <a:pt x="8395" y="15490"/>
                    <a:pt x="8395" y="15490"/>
                  </a:cubicBezTo>
                  <a:lnTo>
                    <a:pt x="11812" y="15490"/>
                  </a:lnTo>
                  <a:cubicBezTo>
                    <a:pt x="11502" y="12502"/>
                    <a:pt x="10157" y="3310"/>
                    <a:pt x="9788" y="310"/>
                  </a:cubicBezTo>
                  <a:cubicBezTo>
                    <a:pt x="9669" y="310"/>
                    <a:pt x="9586" y="322"/>
                    <a:pt x="9478" y="322"/>
                  </a:cubicBezTo>
                  <a:cubicBezTo>
                    <a:pt x="8190" y="468"/>
                    <a:pt x="6901" y="529"/>
                    <a:pt x="5612" y="529"/>
                  </a:cubicBezTo>
                  <a:cubicBezTo>
                    <a:pt x="4901" y="529"/>
                    <a:pt x="4189" y="510"/>
                    <a:pt x="3478" y="477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Google Shape;5795;p62">
              <a:extLst>
                <a:ext uri="{FF2B5EF4-FFF2-40B4-BE49-F238E27FC236}">
                  <a16:creationId xmlns:a16="http://schemas.microsoft.com/office/drawing/2014/main" id="{33AF83D3-3361-4CEB-0C2A-9DDD09A1D7D7}"/>
                </a:ext>
              </a:extLst>
            </p:cNvPr>
            <p:cNvSpPr/>
            <p:nvPr/>
          </p:nvSpPr>
          <p:spPr>
            <a:xfrm>
              <a:off x="5337566" y="3862339"/>
              <a:ext cx="184945" cy="114506"/>
            </a:xfrm>
            <a:custGeom>
              <a:avLst/>
              <a:gdLst/>
              <a:ahLst/>
              <a:cxnLst/>
              <a:rect l="l" t="t" r="r" b="b"/>
              <a:pathLst>
                <a:path w="3752" h="2323" extrusionOk="0">
                  <a:moveTo>
                    <a:pt x="3465" y="1"/>
                  </a:moveTo>
                  <a:cubicBezTo>
                    <a:pt x="3120" y="60"/>
                    <a:pt x="2799" y="120"/>
                    <a:pt x="2465" y="155"/>
                  </a:cubicBezTo>
                  <a:cubicBezTo>
                    <a:pt x="1656" y="275"/>
                    <a:pt x="822" y="370"/>
                    <a:pt x="1" y="429"/>
                  </a:cubicBezTo>
                  <a:cubicBezTo>
                    <a:pt x="191" y="1572"/>
                    <a:pt x="322" y="2322"/>
                    <a:pt x="322" y="2322"/>
                  </a:cubicBezTo>
                  <a:lnTo>
                    <a:pt x="3751" y="2322"/>
                  </a:lnTo>
                  <a:cubicBezTo>
                    <a:pt x="3692" y="1751"/>
                    <a:pt x="3584" y="929"/>
                    <a:pt x="3465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Google Shape;5796;p62">
              <a:extLst>
                <a:ext uri="{FF2B5EF4-FFF2-40B4-BE49-F238E27FC236}">
                  <a16:creationId xmlns:a16="http://schemas.microsoft.com/office/drawing/2014/main" id="{B73337D8-801C-B698-6701-0F256D5EE665}"/>
                </a:ext>
              </a:extLst>
            </p:cNvPr>
            <p:cNvSpPr/>
            <p:nvPr/>
          </p:nvSpPr>
          <p:spPr>
            <a:xfrm>
              <a:off x="5000109" y="3887577"/>
              <a:ext cx="179622" cy="89860"/>
            </a:xfrm>
            <a:custGeom>
              <a:avLst/>
              <a:gdLst/>
              <a:ahLst/>
              <a:cxnLst/>
              <a:rect l="l" t="t" r="r" b="b"/>
              <a:pathLst>
                <a:path w="3644" h="1823" extrusionOk="0">
                  <a:moveTo>
                    <a:pt x="1" y="1"/>
                  </a:moveTo>
                  <a:cubicBezTo>
                    <a:pt x="120" y="1096"/>
                    <a:pt x="191" y="1822"/>
                    <a:pt x="191" y="1822"/>
                  </a:cubicBezTo>
                  <a:lnTo>
                    <a:pt x="3644" y="1822"/>
                  </a:lnTo>
                  <a:cubicBezTo>
                    <a:pt x="3644" y="1394"/>
                    <a:pt x="3632" y="798"/>
                    <a:pt x="3620" y="84"/>
                  </a:cubicBezTo>
                  <a:cubicBezTo>
                    <a:pt x="2977" y="84"/>
                    <a:pt x="2358" y="84"/>
                    <a:pt x="1715" y="60"/>
                  </a:cubicBezTo>
                  <a:cubicBezTo>
                    <a:pt x="1144" y="48"/>
                    <a:pt x="584" y="24"/>
                    <a:pt x="1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" name="Google Shape;5797;p62">
              <a:extLst>
                <a:ext uri="{FF2B5EF4-FFF2-40B4-BE49-F238E27FC236}">
                  <a16:creationId xmlns:a16="http://schemas.microsoft.com/office/drawing/2014/main" id="{A81D2F89-8944-DFAB-9D16-FC9CE39D99A0}"/>
                </a:ext>
              </a:extLst>
            </p:cNvPr>
            <p:cNvSpPr/>
            <p:nvPr/>
          </p:nvSpPr>
          <p:spPr>
            <a:xfrm>
              <a:off x="4941401" y="3214435"/>
              <a:ext cx="542957" cy="478334"/>
            </a:xfrm>
            <a:custGeom>
              <a:avLst/>
              <a:gdLst/>
              <a:ahLst/>
              <a:cxnLst/>
              <a:rect l="l" t="t" r="r" b="b"/>
              <a:pathLst>
                <a:path w="11015" h="9704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68" y="4989"/>
                    <a:pt x="322" y="6096"/>
                  </a:cubicBezTo>
                  <a:cubicBezTo>
                    <a:pt x="418" y="6906"/>
                    <a:pt x="549" y="8001"/>
                    <a:pt x="703" y="9168"/>
                  </a:cubicBezTo>
                  <a:cubicBezTo>
                    <a:pt x="1013" y="9228"/>
                    <a:pt x="1322" y="9287"/>
                    <a:pt x="1656" y="9335"/>
                  </a:cubicBezTo>
                  <a:cubicBezTo>
                    <a:pt x="2513" y="9454"/>
                    <a:pt x="3394" y="9525"/>
                    <a:pt x="4251" y="9597"/>
                  </a:cubicBezTo>
                  <a:cubicBezTo>
                    <a:pt x="4406" y="9609"/>
                    <a:pt x="4537" y="9609"/>
                    <a:pt x="4692" y="9632"/>
                  </a:cubicBezTo>
                  <a:cubicBezTo>
                    <a:pt x="4573" y="6060"/>
                    <a:pt x="4454" y="2334"/>
                    <a:pt x="4585" y="2310"/>
                  </a:cubicBezTo>
                  <a:cubicBezTo>
                    <a:pt x="4647" y="2297"/>
                    <a:pt x="4713" y="2288"/>
                    <a:pt x="4786" y="2288"/>
                  </a:cubicBezTo>
                  <a:cubicBezTo>
                    <a:pt x="4980" y="2288"/>
                    <a:pt x="5224" y="2349"/>
                    <a:pt x="5561" y="2548"/>
                  </a:cubicBezTo>
                  <a:cubicBezTo>
                    <a:pt x="5906" y="2727"/>
                    <a:pt x="6668" y="6334"/>
                    <a:pt x="7323" y="9704"/>
                  </a:cubicBezTo>
                  <a:cubicBezTo>
                    <a:pt x="8561" y="9668"/>
                    <a:pt x="9800" y="9549"/>
                    <a:pt x="11014" y="9394"/>
                  </a:cubicBezTo>
                  <a:cubicBezTo>
                    <a:pt x="10538" y="5894"/>
                    <a:pt x="9990" y="2048"/>
                    <a:pt x="9764" y="298"/>
                  </a:cubicBezTo>
                  <a:cubicBezTo>
                    <a:pt x="9681" y="310"/>
                    <a:pt x="9574" y="310"/>
                    <a:pt x="9478" y="322"/>
                  </a:cubicBezTo>
                  <a:cubicBezTo>
                    <a:pt x="8194" y="468"/>
                    <a:pt x="6900" y="534"/>
                    <a:pt x="5605" y="534"/>
                  </a:cubicBezTo>
                  <a:cubicBezTo>
                    <a:pt x="4896" y="534"/>
                    <a:pt x="4186" y="514"/>
                    <a:pt x="3478" y="476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6" name="Google Shape;5798;p62">
              <a:extLst>
                <a:ext uri="{FF2B5EF4-FFF2-40B4-BE49-F238E27FC236}">
                  <a16:creationId xmlns:a16="http://schemas.microsoft.com/office/drawing/2014/main" id="{8A183BD6-F712-1751-3E49-C35B74711033}"/>
                </a:ext>
              </a:extLst>
            </p:cNvPr>
            <p:cNvSpPr/>
            <p:nvPr/>
          </p:nvSpPr>
          <p:spPr>
            <a:xfrm>
              <a:off x="4898566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2992" y="1"/>
                  </a:moveTo>
                  <a:cubicBezTo>
                    <a:pt x="2561" y="1"/>
                    <a:pt x="2243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96" y="1847"/>
                    <a:pt x="227" y="1847"/>
                  </a:cubicBezTo>
                  <a:cubicBezTo>
                    <a:pt x="923" y="1869"/>
                    <a:pt x="2945" y="1961"/>
                    <a:pt x="4412" y="1961"/>
                  </a:cubicBezTo>
                  <a:cubicBezTo>
                    <a:pt x="5304" y="1961"/>
                    <a:pt x="5991" y="1927"/>
                    <a:pt x="6049" y="1823"/>
                  </a:cubicBezTo>
                  <a:cubicBezTo>
                    <a:pt x="6228" y="1514"/>
                    <a:pt x="5894" y="121"/>
                    <a:pt x="5740" y="73"/>
                  </a:cubicBezTo>
                  <a:cubicBezTo>
                    <a:pt x="5631" y="40"/>
                    <a:pt x="4003" y="1"/>
                    <a:pt x="2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" name="Google Shape;5799;p62">
              <a:extLst>
                <a:ext uri="{FF2B5EF4-FFF2-40B4-BE49-F238E27FC236}">
                  <a16:creationId xmlns:a16="http://schemas.microsoft.com/office/drawing/2014/main" id="{C68FEBEB-0FB3-0EF8-543F-1526A70F0273}"/>
                </a:ext>
              </a:extLst>
            </p:cNvPr>
            <p:cNvSpPr/>
            <p:nvPr/>
          </p:nvSpPr>
          <p:spPr>
            <a:xfrm>
              <a:off x="5243072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5800;p62">
              <a:extLst>
                <a:ext uri="{FF2B5EF4-FFF2-40B4-BE49-F238E27FC236}">
                  <a16:creationId xmlns:a16="http://schemas.microsoft.com/office/drawing/2014/main" id="{990EC547-4C46-9DAF-085E-FC30CF259E0D}"/>
                </a:ext>
              </a:extLst>
            </p:cNvPr>
            <p:cNvSpPr/>
            <p:nvPr/>
          </p:nvSpPr>
          <p:spPr>
            <a:xfrm>
              <a:off x="4887426" y="3206203"/>
              <a:ext cx="642084" cy="450878"/>
            </a:xfrm>
            <a:custGeom>
              <a:avLst/>
              <a:gdLst/>
              <a:ahLst/>
              <a:cxnLst/>
              <a:rect l="l" t="t" r="r" b="b"/>
              <a:pathLst>
                <a:path w="13026" h="9147" extrusionOk="0">
                  <a:moveTo>
                    <a:pt x="203" y="1"/>
                  </a:moveTo>
                  <a:cubicBezTo>
                    <a:pt x="203" y="1"/>
                    <a:pt x="143" y="894"/>
                    <a:pt x="96" y="2060"/>
                  </a:cubicBezTo>
                  <a:lnTo>
                    <a:pt x="96" y="2203"/>
                  </a:lnTo>
                  <a:cubicBezTo>
                    <a:pt x="36" y="3489"/>
                    <a:pt x="1" y="5049"/>
                    <a:pt x="36" y="6025"/>
                  </a:cubicBezTo>
                  <a:cubicBezTo>
                    <a:pt x="143" y="7930"/>
                    <a:pt x="239" y="8442"/>
                    <a:pt x="239" y="8442"/>
                  </a:cubicBezTo>
                  <a:cubicBezTo>
                    <a:pt x="239" y="8442"/>
                    <a:pt x="2048" y="8787"/>
                    <a:pt x="3632" y="8918"/>
                  </a:cubicBezTo>
                  <a:cubicBezTo>
                    <a:pt x="4022" y="8954"/>
                    <a:pt x="4390" y="8967"/>
                    <a:pt x="4723" y="8967"/>
                  </a:cubicBezTo>
                  <a:cubicBezTo>
                    <a:pt x="5723" y="8967"/>
                    <a:pt x="6406" y="8847"/>
                    <a:pt x="6406" y="8847"/>
                  </a:cubicBezTo>
                  <a:cubicBezTo>
                    <a:pt x="6406" y="8847"/>
                    <a:pt x="5787" y="6227"/>
                    <a:pt x="5989" y="5989"/>
                  </a:cubicBezTo>
                  <a:cubicBezTo>
                    <a:pt x="6013" y="5966"/>
                    <a:pt x="6013" y="5966"/>
                    <a:pt x="6025" y="5966"/>
                  </a:cubicBezTo>
                  <a:cubicBezTo>
                    <a:pt x="6049" y="5966"/>
                    <a:pt x="6085" y="5989"/>
                    <a:pt x="6108" y="6025"/>
                  </a:cubicBezTo>
                  <a:cubicBezTo>
                    <a:pt x="6394" y="6442"/>
                    <a:pt x="6859" y="8787"/>
                    <a:pt x="6859" y="8787"/>
                  </a:cubicBezTo>
                  <a:cubicBezTo>
                    <a:pt x="6859" y="8787"/>
                    <a:pt x="7991" y="9147"/>
                    <a:pt x="9997" y="9147"/>
                  </a:cubicBezTo>
                  <a:cubicBezTo>
                    <a:pt x="10088" y="9147"/>
                    <a:pt x="10181" y="9146"/>
                    <a:pt x="10276" y="9145"/>
                  </a:cubicBezTo>
                  <a:cubicBezTo>
                    <a:pt x="11097" y="9145"/>
                    <a:pt x="11681" y="8990"/>
                    <a:pt x="12097" y="8823"/>
                  </a:cubicBezTo>
                  <a:cubicBezTo>
                    <a:pt x="12133" y="8811"/>
                    <a:pt x="12169" y="8799"/>
                    <a:pt x="12193" y="8787"/>
                  </a:cubicBezTo>
                  <a:cubicBezTo>
                    <a:pt x="12835" y="8513"/>
                    <a:pt x="13026" y="8168"/>
                    <a:pt x="13026" y="8168"/>
                  </a:cubicBezTo>
                  <a:cubicBezTo>
                    <a:pt x="13026" y="8168"/>
                    <a:pt x="11752" y="1203"/>
                    <a:pt x="11419" y="298"/>
                  </a:cubicBezTo>
                  <a:cubicBezTo>
                    <a:pt x="11419" y="298"/>
                    <a:pt x="11288" y="286"/>
                    <a:pt x="11050" y="286"/>
                  </a:cubicBezTo>
                  <a:lnTo>
                    <a:pt x="10919" y="286"/>
                  </a:lnTo>
                  <a:cubicBezTo>
                    <a:pt x="10418" y="274"/>
                    <a:pt x="9537" y="239"/>
                    <a:pt x="8513" y="215"/>
                  </a:cubicBezTo>
                  <a:lnTo>
                    <a:pt x="8383" y="215"/>
                  </a:lnTo>
                  <a:cubicBezTo>
                    <a:pt x="7370" y="179"/>
                    <a:pt x="6227" y="155"/>
                    <a:pt x="5132" y="120"/>
                  </a:cubicBezTo>
                  <a:lnTo>
                    <a:pt x="5037" y="120"/>
                  </a:lnTo>
                  <a:cubicBezTo>
                    <a:pt x="4906" y="120"/>
                    <a:pt x="4787" y="108"/>
                    <a:pt x="4656" y="108"/>
                  </a:cubicBezTo>
                  <a:lnTo>
                    <a:pt x="4573" y="108"/>
                  </a:lnTo>
                  <a:cubicBezTo>
                    <a:pt x="3239" y="72"/>
                    <a:pt x="2013" y="36"/>
                    <a:pt x="1239" y="12"/>
                  </a:cubicBezTo>
                  <a:lnTo>
                    <a:pt x="1144" y="12"/>
                  </a:lnTo>
                  <a:cubicBezTo>
                    <a:pt x="679" y="12"/>
                    <a:pt x="405" y="1"/>
                    <a:pt x="382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5801;p62">
              <a:extLst>
                <a:ext uri="{FF2B5EF4-FFF2-40B4-BE49-F238E27FC236}">
                  <a16:creationId xmlns:a16="http://schemas.microsoft.com/office/drawing/2014/main" id="{A212B005-9053-D732-D601-B0910F10D4A3}"/>
                </a:ext>
              </a:extLst>
            </p:cNvPr>
            <p:cNvSpPr/>
            <p:nvPr/>
          </p:nvSpPr>
          <p:spPr>
            <a:xfrm>
              <a:off x="5301780" y="3219709"/>
              <a:ext cx="187854" cy="421451"/>
            </a:xfrm>
            <a:custGeom>
              <a:avLst/>
              <a:gdLst/>
              <a:ahLst/>
              <a:cxnLst/>
              <a:rect l="l" t="t" r="r" b="b"/>
              <a:pathLst>
                <a:path w="3811" h="8550" extrusionOk="0">
                  <a:moveTo>
                    <a:pt x="0" y="0"/>
                  </a:moveTo>
                  <a:cubicBezTo>
                    <a:pt x="191" y="1143"/>
                    <a:pt x="834" y="2215"/>
                    <a:pt x="1762" y="2929"/>
                  </a:cubicBezTo>
                  <a:cubicBezTo>
                    <a:pt x="2120" y="3215"/>
                    <a:pt x="2524" y="3417"/>
                    <a:pt x="2953" y="3572"/>
                  </a:cubicBezTo>
                  <a:cubicBezTo>
                    <a:pt x="3108" y="4703"/>
                    <a:pt x="3275" y="5834"/>
                    <a:pt x="3453" y="6966"/>
                  </a:cubicBezTo>
                  <a:cubicBezTo>
                    <a:pt x="3513" y="7323"/>
                    <a:pt x="3572" y="7692"/>
                    <a:pt x="3632" y="8049"/>
                  </a:cubicBezTo>
                  <a:cubicBezTo>
                    <a:pt x="3656" y="8216"/>
                    <a:pt x="3679" y="8394"/>
                    <a:pt x="3703" y="8549"/>
                  </a:cubicBezTo>
                  <a:cubicBezTo>
                    <a:pt x="3751" y="8537"/>
                    <a:pt x="3775" y="8525"/>
                    <a:pt x="3810" y="8513"/>
                  </a:cubicBezTo>
                  <a:cubicBezTo>
                    <a:pt x="3787" y="8406"/>
                    <a:pt x="3763" y="8299"/>
                    <a:pt x="3763" y="8192"/>
                  </a:cubicBezTo>
                  <a:cubicBezTo>
                    <a:pt x="3715" y="7870"/>
                    <a:pt x="3656" y="7537"/>
                    <a:pt x="3608" y="7216"/>
                  </a:cubicBezTo>
                  <a:cubicBezTo>
                    <a:pt x="3525" y="6561"/>
                    <a:pt x="3417" y="5906"/>
                    <a:pt x="3334" y="5251"/>
                  </a:cubicBezTo>
                  <a:cubicBezTo>
                    <a:pt x="3155" y="3941"/>
                    <a:pt x="2977" y="2608"/>
                    <a:pt x="2822" y="1286"/>
                  </a:cubicBezTo>
                  <a:cubicBezTo>
                    <a:pt x="2774" y="917"/>
                    <a:pt x="2739" y="560"/>
                    <a:pt x="2691" y="191"/>
                  </a:cubicBezTo>
                  <a:cubicBezTo>
                    <a:pt x="2691" y="155"/>
                    <a:pt x="2679" y="119"/>
                    <a:pt x="2679" y="72"/>
                  </a:cubicBezTo>
                  <a:lnTo>
                    <a:pt x="2536" y="72"/>
                  </a:lnTo>
                  <a:lnTo>
                    <a:pt x="2536" y="84"/>
                  </a:lnTo>
                  <a:cubicBezTo>
                    <a:pt x="2584" y="417"/>
                    <a:pt x="2620" y="739"/>
                    <a:pt x="2655" y="1072"/>
                  </a:cubicBezTo>
                  <a:cubicBezTo>
                    <a:pt x="2739" y="1739"/>
                    <a:pt x="2810" y="2394"/>
                    <a:pt x="2894" y="3048"/>
                  </a:cubicBezTo>
                  <a:cubicBezTo>
                    <a:pt x="2917" y="3191"/>
                    <a:pt x="2941" y="3358"/>
                    <a:pt x="2953" y="3513"/>
                  </a:cubicBezTo>
                  <a:cubicBezTo>
                    <a:pt x="2227" y="3191"/>
                    <a:pt x="1596" y="2739"/>
                    <a:pt x="1084" y="2120"/>
                  </a:cubicBezTo>
                  <a:cubicBezTo>
                    <a:pt x="572" y="1512"/>
                    <a:pt x="250" y="774"/>
                    <a:pt x="11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5802;p62">
              <a:extLst>
                <a:ext uri="{FF2B5EF4-FFF2-40B4-BE49-F238E27FC236}">
                  <a16:creationId xmlns:a16="http://schemas.microsoft.com/office/drawing/2014/main" id="{30189BE2-703D-A1B1-2601-33E533F0A979}"/>
                </a:ext>
              </a:extLst>
            </p:cNvPr>
            <p:cNvSpPr/>
            <p:nvPr/>
          </p:nvSpPr>
          <p:spPr>
            <a:xfrm>
              <a:off x="5106334" y="3212661"/>
              <a:ext cx="34110" cy="180213"/>
            </a:xfrm>
            <a:custGeom>
              <a:avLst/>
              <a:gdLst/>
              <a:ahLst/>
              <a:cxnLst/>
              <a:rect l="l" t="t" r="r" b="b"/>
              <a:pathLst>
                <a:path w="692" h="3656" extrusionOk="0">
                  <a:moveTo>
                    <a:pt x="155" y="1"/>
                  </a:moveTo>
                  <a:cubicBezTo>
                    <a:pt x="72" y="501"/>
                    <a:pt x="48" y="1001"/>
                    <a:pt x="36" y="1489"/>
                  </a:cubicBezTo>
                  <a:cubicBezTo>
                    <a:pt x="1" y="2203"/>
                    <a:pt x="48" y="2906"/>
                    <a:pt x="120" y="3608"/>
                  </a:cubicBezTo>
                  <a:cubicBezTo>
                    <a:pt x="120" y="3620"/>
                    <a:pt x="132" y="3656"/>
                    <a:pt x="167" y="3656"/>
                  </a:cubicBezTo>
                  <a:cubicBezTo>
                    <a:pt x="310" y="3620"/>
                    <a:pt x="453" y="3608"/>
                    <a:pt x="596" y="3596"/>
                  </a:cubicBezTo>
                  <a:cubicBezTo>
                    <a:pt x="620" y="3596"/>
                    <a:pt x="643" y="3572"/>
                    <a:pt x="643" y="3549"/>
                  </a:cubicBezTo>
                  <a:cubicBezTo>
                    <a:pt x="513" y="2370"/>
                    <a:pt x="524" y="1179"/>
                    <a:pt x="691" y="24"/>
                  </a:cubicBezTo>
                  <a:lnTo>
                    <a:pt x="596" y="24"/>
                  </a:lnTo>
                  <a:cubicBezTo>
                    <a:pt x="572" y="155"/>
                    <a:pt x="548" y="286"/>
                    <a:pt x="536" y="417"/>
                  </a:cubicBezTo>
                  <a:cubicBezTo>
                    <a:pt x="465" y="1072"/>
                    <a:pt x="429" y="1751"/>
                    <a:pt x="453" y="2417"/>
                  </a:cubicBezTo>
                  <a:cubicBezTo>
                    <a:pt x="465" y="2775"/>
                    <a:pt x="489" y="3144"/>
                    <a:pt x="536" y="3501"/>
                  </a:cubicBezTo>
                  <a:cubicBezTo>
                    <a:pt x="429" y="3513"/>
                    <a:pt x="310" y="3537"/>
                    <a:pt x="191" y="3549"/>
                  </a:cubicBezTo>
                  <a:cubicBezTo>
                    <a:pt x="120" y="2882"/>
                    <a:pt x="96" y="2191"/>
                    <a:pt x="108" y="1525"/>
                  </a:cubicBezTo>
                  <a:cubicBezTo>
                    <a:pt x="120" y="1013"/>
                    <a:pt x="167" y="512"/>
                    <a:pt x="227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5803;p62">
              <a:extLst>
                <a:ext uri="{FF2B5EF4-FFF2-40B4-BE49-F238E27FC236}">
                  <a16:creationId xmlns:a16="http://schemas.microsoft.com/office/drawing/2014/main" id="{CA85D26F-D8BA-F145-39AF-BF77E4256F57}"/>
                </a:ext>
              </a:extLst>
            </p:cNvPr>
            <p:cNvSpPr/>
            <p:nvPr/>
          </p:nvSpPr>
          <p:spPr>
            <a:xfrm>
              <a:off x="4892109" y="3208569"/>
              <a:ext cx="57574" cy="106866"/>
            </a:xfrm>
            <a:custGeom>
              <a:avLst/>
              <a:gdLst/>
              <a:ahLst/>
              <a:cxnLst/>
              <a:rect l="l" t="t" r="r" b="b"/>
              <a:pathLst>
                <a:path w="1168" h="2168" extrusionOk="0">
                  <a:moveTo>
                    <a:pt x="1025" y="0"/>
                  </a:moveTo>
                  <a:cubicBezTo>
                    <a:pt x="1025" y="12"/>
                    <a:pt x="1013" y="48"/>
                    <a:pt x="1013" y="72"/>
                  </a:cubicBezTo>
                  <a:cubicBezTo>
                    <a:pt x="846" y="715"/>
                    <a:pt x="548" y="1322"/>
                    <a:pt x="156" y="1846"/>
                  </a:cubicBezTo>
                  <a:cubicBezTo>
                    <a:pt x="108" y="1905"/>
                    <a:pt x="60" y="1965"/>
                    <a:pt x="1" y="2024"/>
                  </a:cubicBezTo>
                  <a:lnTo>
                    <a:pt x="1" y="2167"/>
                  </a:lnTo>
                  <a:cubicBezTo>
                    <a:pt x="572" y="1560"/>
                    <a:pt x="965" y="798"/>
                    <a:pt x="1168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5804;p62">
              <a:extLst>
                <a:ext uri="{FF2B5EF4-FFF2-40B4-BE49-F238E27FC236}">
                  <a16:creationId xmlns:a16="http://schemas.microsoft.com/office/drawing/2014/main" id="{20537C01-FAAA-97D0-1C23-B884832DE7CD}"/>
                </a:ext>
              </a:extLst>
            </p:cNvPr>
            <p:cNvSpPr/>
            <p:nvPr/>
          </p:nvSpPr>
          <p:spPr>
            <a:xfrm>
              <a:off x="5092237" y="3472088"/>
              <a:ext cx="104451" cy="34357"/>
            </a:xfrm>
            <a:custGeom>
              <a:avLst/>
              <a:gdLst/>
              <a:ahLst/>
              <a:cxnLst/>
              <a:rect l="l" t="t" r="r" b="b"/>
              <a:pathLst>
                <a:path w="2119" h="697" extrusionOk="0">
                  <a:moveTo>
                    <a:pt x="48" y="0"/>
                  </a:moveTo>
                  <a:cubicBezTo>
                    <a:pt x="25" y="0"/>
                    <a:pt x="1" y="36"/>
                    <a:pt x="37" y="36"/>
                  </a:cubicBezTo>
                  <a:cubicBezTo>
                    <a:pt x="739" y="202"/>
                    <a:pt x="1418" y="417"/>
                    <a:pt x="2072" y="691"/>
                  </a:cubicBezTo>
                  <a:cubicBezTo>
                    <a:pt x="2078" y="694"/>
                    <a:pt x="2083" y="696"/>
                    <a:pt x="2088" y="696"/>
                  </a:cubicBezTo>
                  <a:cubicBezTo>
                    <a:pt x="2111" y="696"/>
                    <a:pt x="2118" y="651"/>
                    <a:pt x="2108" y="631"/>
                  </a:cubicBezTo>
                  <a:cubicBezTo>
                    <a:pt x="1465" y="310"/>
                    <a:pt x="763" y="83"/>
                    <a:pt x="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5805;p62">
              <a:extLst>
                <a:ext uri="{FF2B5EF4-FFF2-40B4-BE49-F238E27FC236}">
                  <a16:creationId xmlns:a16="http://schemas.microsoft.com/office/drawing/2014/main" id="{5A4142AA-A4BB-6FE3-567E-05BA89A2179E}"/>
                </a:ext>
              </a:extLst>
            </p:cNvPr>
            <p:cNvSpPr/>
            <p:nvPr/>
          </p:nvSpPr>
          <p:spPr>
            <a:xfrm>
              <a:off x="4957865" y="2622232"/>
              <a:ext cx="389707" cy="604129"/>
            </a:xfrm>
            <a:custGeom>
              <a:avLst/>
              <a:gdLst/>
              <a:ahLst/>
              <a:cxnLst/>
              <a:rect l="l" t="t" r="r" b="b"/>
              <a:pathLst>
                <a:path w="7906" h="12256" extrusionOk="0">
                  <a:moveTo>
                    <a:pt x="4968" y="0"/>
                  </a:moveTo>
                  <a:cubicBezTo>
                    <a:pt x="4266" y="0"/>
                    <a:pt x="3407" y="175"/>
                    <a:pt x="2739" y="406"/>
                  </a:cubicBezTo>
                  <a:cubicBezTo>
                    <a:pt x="2715" y="418"/>
                    <a:pt x="2691" y="418"/>
                    <a:pt x="2679" y="429"/>
                  </a:cubicBezTo>
                  <a:cubicBezTo>
                    <a:pt x="2143" y="608"/>
                    <a:pt x="1739" y="822"/>
                    <a:pt x="1643" y="953"/>
                  </a:cubicBezTo>
                  <a:cubicBezTo>
                    <a:pt x="1048" y="1906"/>
                    <a:pt x="453" y="6525"/>
                    <a:pt x="0" y="11562"/>
                  </a:cubicBezTo>
                  <a:cubicBezTo>
                    <a:pt x="298" y="11705"/>
                    <a:pt x="596" y="11788"/>
                    <a:pt x="905" y="11883"/>
                  </a:cubicBezTo>
                  <a:cubicBezTo>
                    <a:pt x="1940" y="12163"/>
                    <a:pt x="3023" y="12256"/>
                    <a:pt x="4111" y="12256"/>
                  </a:cubicBezTo>
                  <a:cubicBezTo>
                    <a:pt x="4551" y="12256"/>
                    <a:pt x="4991" y="12241"/>
                    <a:pt x="5430" y="12217"/>
                  </a:cubicBezTo>
                  <a:cubicBezTo>
                    <a:pt x="6263" y="12193"/>
                    <a:pt x="7096" y="12074"/>
                    <a:pt x="7906" y="11907"/>
                  </a:cubicBezTo>
                  <a:cubicBezTo>
                    <a:pt x="7882" y="11669"/>
                    <a:pt x="7846" y="11502"/>
                    <a:pt x="7858" y="11371"/>
                  </a:cubicBezTo>
                  <a:cubicBezTo>
                    <a:pt x="7632" y="9514"/>
                    <a:pt x="7561" y="1501"/>
                    <a:pt x="7406" y="1084"/>
                  </a:cubicBezTo>
                  <a:cubicBezTo>
                    <a:pt x="7299" y="775"/>
                    <a:pt x="6727" y="310"/>
                    <a:pt x="5858" y="108"/>
                  </a:cubicBezTo>
                  <a:cubicBezTo>
                    <a:pt x="5834" y="108"/>
                    <a:pt x="5799" y="96"/>
                    <a:pt x="5775" y="96"/>
                  </a:cubicBezTo>
                  <a:cubicBezTo>
                    <a:pt x="5549" y="48"/>
                    <a:pt x="5299" y="13"/>
                    <a:pt x="5037" y="1"/>
                  </a:cubicBezTo>
                  <a:cubicBezTo>
                    <a:pt x="5014" y="0"/>
                    <a:pt x="4991" y="0"/>
                    <a:pt x="4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" name="Google Shape;5806;p62">
              <a:extLst>
                <a:ext uri="{FF2B5EF4-FFF2-40B4-BE49-F238E27FC236}">
                  <a16:creationId xmlns:a16="http://schemas.microsoft.com/office/drawing/2014/main" id="{1B837B04-066B-422C-AC4E-E5F4E534BEC1}"/>
                </a:ext>
              </a:extLst>
            </p:cNvPr>
            <p:cNvSpPr/>
            <p:nvPr/>
          </p:nvSpPr>
          <p:spPr>
            <a:xfrm>
              <a:off x="4853365" y="2617943"/>
              <a:ext cx="653865" cy="751464"/>
            </a:xfrm>
            <a:custGeom>
              <a:avLst/>
              <a:gdLst/>
              <a:ahLst/>
              <a:cxnLst/>
              <a:rect l="l" t="t" r="r" b="b"/>
              <a:pathLst>
                <a:path w="13265" h="15245" extrusionOk="0">
                  <a:moveTo>
                    <a:pt x="7816" y="1"/>
                  </a:moveTo>
                  <a:cubicBezTo>
                    <a:pt x="6719" y="1"/>
                    <a:pt x="5411" y="213"/>
                    <a:pt x="4371" y="445"/>
                  </a:cubicBezTo>
                  <a:cubicBezTo>
                    <a:pt x="4347" y="457"/>
                    <a:pt x="4299" y="457"/>
                    <a:pt x="4275" y="481"/>
                  </a:cubicBezTo>
                  <a:cubicBezTo>
                    <a:pt x="3418" y="683"/>
                    <a:pt x="2763" y="909"/>
                    <a:pt x="2632" y="1076"/>
                  </a:cubicBezTo>
                  <a:cubicBezTo>
                    <a:pt x="1668" y="2160"/>
                    <a:pt x="715" y="8827"/>
                    <a:pt x="1" y="14447"/>
                  </a:cubicBezTo>
                  <a:cubicBezTo>
                    <a:pt x="477" y="14602"/>
                    <a:pt x="965" y="14721"/>
                    <a:pt x="1454" y="14804"/>
                  </a:cubicBezTo>
                  <a:cubicBezTo>
                    <a:pt x="2275" y="14971"/>
                    <a:pt x="3108" y="15078"/>
                    <a:pt x="3942" y="15137"/>
                  </a:cubicBezTo>
                  <a:cubicBezTo>
                    <a:pt x="3918" y="14625"/>
                    <a:pt x="3870" y="14125"/>
                    <a:pt x="3835" y="13613"/>
                  </a:cubicBezTo>
                  <a:cubicBezTo>
                    <a:pt x="3740" y="12208"/>
                    <a:pt x="3644" y="9303"/>
                    <a:pt x="3597" y="7886"/>
                  </a:cubicBezTo>
                  <a:cubicBezTo>
                    <a:pt x="3561" y="6493"/>
                    <a:pt x="3537" y="5088"/>
                    <a:pt x="3704" y="3707"/>
                  </a:cubicBezTo>
                  <a:cubicBezTo>
                    <a:pt x="3811" y="2862"/>
                    <a:pt x="3954" y="1886"/>
                    <a:pt x="4656" y="1314"/>
                  </a:cubicBezTo>
                  <a:cubicBezTo>
                    <a:pt x="4966" y="1040"/>
                    <a:pt x="5359" y="909"/>
                    <a:pt x="5740" y="778"/>
                  </a:cubicBezTo>
                  <a:cubicBezTo>
                    <a:pt x="6133" y="659"/>
                    <a:pt x="6537" y="528"/>
                    <a:pt x="6930" y="481"/>
                  </a:cubicBezTo>
                  <a:cubicBezTo>
                    <a:pt x="7109" y="459"/>
                    <a:pt x="7292" y="440"/>
                    <a:pt x="7472" y="440"/>
                  </a:cubicBezTo>
                  <a:cubicBezTo>
                    <a:pt x="7689" y="440"/>
                    <a:pt x="7902" y="468"/>
                    <a:pt x="8097" y="552"/>
                  </a:cubicBezTo>
                  <a:cubicBezTo>
                    <a:pt x="8264" y="624"/>
                    <a:pt x="8407" y="719"/>
                    <a:pt x="8514" y="862"/>
                  </a:cubicBezTo>
                  <a:cubicBezTo>
                    <a:pt x="8645" y="1040"/>
                    <a:pt x="8681" y="1231"/>
                    <a:pt x="8645" y="1457"/>
                  </a:cubicBezTo>
                  <a:cubicBezTo>
                    <a:pt x="8621" y="1707"/>
                    <a:pt x="8514" y="1945"/>
                    <a:pt x="8431" y="2171"/>
                  </a:cubicBezTo>
                  <a:cubicBezTo>
                    <a:pt x="8323" y="2421"/>
                    <a:pt x="8228" y="2683"/>
                    <a:pt x="8157" y="2945"/>
                  </a:cubicBezTo>
                  <a:cubicBezTo>
                    <a:pt x="7942" y="3612"/>
                    <a:pt x="7752" y="4291"/>
                    <a:pt x="7573" y="4957"/>
                  </a:cubicBezTo>
                  <a:cubicBezTo>
                    <a:pt x="7395" y="5624"/>
                    <a:pt x="7252" y="6315"/>
                    <a:pt x="7121" y="6982"/>
                  </a:cubicBezTo>
                  <a:cubicBezTo>
                    <a:pt x="6966" y="7648"/>
                    <a:pt x="6847" y="8351"/>
                    <a:pt x="6740" y="9029"/>
                  </a:cubicBezTo>
                  <a:cubicBezTo>
                    <a:pt x="6633" y="9732"/>
                    <a:pt x="6573" y="10434"/>
                    <a:pt x="6549" y="11137"/>
                  </a:cubicBezTo>
                  <a:cubicBezTo>
                    <a:pt x="6526" y="11827"/>
                    <a:pt x="6561" y="14030"/>
                    <a:pt x="6609" y="14733"/>
                  </a:cubicBezTo>
                  <a:cubicBezTo>
                    <a:pt x="6609" y="14911"/>
                    <a:pt x="6621" y="15078"/>
                    <a:pt x="6621" y="15244"/>
                  </a:cubicBezTo>
                  <a:cubicBezTo>
                    <a:pt x="7323" y="15244"/>
                    <a:pt x="8014" y="15221"/>
                    <a:pt x="8693" y="15197"/>
                  </a:cubicBezTo>
                  <a:cubicBezTo>
                    <a:pt x="10014" y="15137"/>
                    <a:pt x="11955" y="15042"/>
                    <a:pt x="13265" y="14863"/>
                  </a:cubicBezTo>
                  <a:cubicBezTo>
                    <a:pt x="13217" y="14613"/>
                    <a:pt x="13181" y="14411"/>
                    <a:pt x="13157" y="14268"/>
                  </a:cubicBezTo>
                  <a:cubicBezTo>
                    <a:pt x="12800" y="12208"/>
                    <a:pt x="12086" y="1671"/>
                    <a:pt x="11860" y="1207"/>
                  </a:cubicBezTo>
                  <a:cubicBezTo>
                    <a:pt x="11681" y="850"/>
                    <a:pt x="10752" y="362"/>
                    <a:pt x="9359" y="124"/>
                  </a:cubicBezTo>
                  <a:cubicBezTo>
                    <a:pt x="9312" y="124"/>
                    <a:pt x="9276" y="100"/>
                    <a:pt x="9228" y="100"/>
                  </a:cubicBezTo>
                  <a:cubicBezTo>
                    <a:pt x="8871" y="40"/>
                    <a:pt x="8478" y="16"/>
                    <a:pt x="8061" y="5"/>
                  </a:cubicBezTo>
                  <a:cubicBezTo>
                    <a:pt x="7981" y="2"/>
                    <a:pt x="7899" y="1"/>
                    <a:pt x="7816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5" name="Google Shape;5807;p62">
              <a:extLst>
                <a:ext uri="{FF2B5EF4-FFF2-40B4-BE49-F238E27FC236}">
                  <a16:creationId xmlns:a16="http://schemas.microsoft.com/office/drawing/2014/main" id="{C884C8DF-2D2B-5326-C3A6-58A456AA4A21}"/>
                </a:ext>
              </a:extLst>
            </p:cNvPr>
            <p:cNvSpPr/>
            <p:nvPr/>
          </p:nvSpPr>
          <p:spPr>
            <a:xfrm>
              <a:off x="5266535" y="2618140"/>
              <a:ext cx="235421" cy="567554"/>
            </a:xfrm>
            <a:custGeom>
              <a:avLst/>
              <a:gdLst/>
              <a:ahLst/>
              <a:cxnLst/>
              <a:rect l="l" t="t" r="r" b="b"/>
              <a:pathLst>
                <a:path w="4776" h="11514" extrusionOk="0">
                  <a:moveTo>
                    <a:pt x="870" y="1"/>
                  </a:moveTo>
                  <a:cubicBezTo>
                    <a:pt x="846" y="1"/>
                    <a:pt x="811" y="12"/>
                    <a:pt x="799" y="36"/>
                  </a:cubicBezTo>
                  <a:cubicBezTo>
                    <a:pt x="1" y="1846"/>
                    <a:pt x="25" y="4180"/>
                    <a:pt x="596" y="6251"/>
                  </a:cubicBezTo>
                  <a:cubicBezTo>
                    <a:pt x="1168" y="8394"/>
                    <a:pt x="2477" y="10311"/>
                    <a:pt x="4132" y="11442"/>
                  </a:cubicBezTo>
                  <a:cubicBezTo>
                    <a:pt x="4201" y="11490"/>
                    <a:pt x="4280" y="11514"/>
                    <a:pt x="4356" y="11514"/>
                  </a:cubicBezTo>
                  <a:cubicBezTo>
                    <a:pt x="4489" y="11514"/>
                    <a:pt x="4615" y="11439"/>
                    <a:pt x="4668" y="11288"/>
                  </a:cubicBezTo>
                  <a:cubicBezTo>
                    <a:pt x="4775" y="11026"/>
                    <a:pt x="4597" y="10680"/>
                    <a:pt x="4418" y="10430"/>
                  </a:cubicBezTo>
                  <a:cubicBezTo>
                    <a:pt x="3930" y="9740"/>
                    <a:pt x="2644" y="7918"/>
                    <a:pt x="2061" y="5644"/>
                  </a:cubicBezTo>
                  <a:cubicBezTo>
                    <a:pt x="1489" y="3382"/>
                    <a:pt x="1989" y="1560"/>
                    <a:pt x="2346" y="512"/>
                  </a:cubicBezTo>
                  <a:cubicBezTo>
                    <a:pt x="2358" y="453"/>
                    <a:pt x="2358" y="381"/>
                    <a:pt x="2299" y="346"/>
                  </a:cubicBezTo>
                  <a:cubicBezTo>
                    <a:pt x="1942" y="191"/>
                    <a:pt x="1251" y="36"/>
                    <a:pt x="870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5808;p62">
              <a:extLst>
                <a:ext uri="{FF2B5EF4-FFF2-40B4-BE49-F238E27FC236}">
                  <a16:creationId xmlns:a16="http://schemas.microsoft.com/office/drawing/2014/main" id="{8E5B5732-D58F-DE52-CE83-34F31DB1CC55}"/>
                </a:ext>
              </a:extLst>
            </p:cNvPr>
            <p:cNvSpPr/>
            <p:nvPr/>
          </p:nvSpPr>
          <p:spPr>
            <a:xfrm>
              <a:off x="4847499" y="2634752"/>
              <a:ext cx="217824" cy="455167"/>
            </a:xfrm>
            <a:custGeom>
              <a:avLst/>
              <a:gdLst/>
              <a:ahLst/>
              <a:cxnLst/>
              <a:rect l="l" t="t" r="r" b="b"/>
              <a:pathLst>
                <a:path w="4419" h="9234" extrusionOk="0">
                  <a:moveTo>
                    <a:pt x="4284" y="1"/>
                  </a:moveTo>
                  <a:cubicBezTo>
                    <a:pt x="4067" y="1"/>
                    <a:pt x="3654" y="158"/>
                    <a:pt x="3585" y="175"/>
                  </a:cubicBezTo>
                  <a:cubicBezTo>
                    <a:pt x="3525" y="211"/>
                    <a:pt x="3466" y="235"/>
                    <a:pt x="3418" y="259"/>
                  </a:cubicBezTo>
                  <a:cubicBezTo>
                    <a:pt x="2858" y="509"/>
                    <a:pt x="2370" y="914"/>
                    <a:pt x="2049" y="1509"/>
                  </a:cubicBezTo>
                  <a:cubicBezTo>
                    <a:pt x="1" y="5271"/>
                    <a:pt x="465" y="9034"/>
                    <a:pt x="584" y="9188"/>
                  </a:cubicBezTo>
                  <a:cubicBezTo>
                    <a:pt x="606" y="9220"/>
                    <a:pt x="629" y="9233"/>
                    <a:pt x="654" y="9233"/>
                  </a:cubicBezTo>
                  <a:cubicBezTo>
                    <a:pt x="777" y="9233"/>
                    <a:pt x="922" y="8891"/>
                    <a:pt x="941" y="8831"/>
                  </a:cubicBezTo>
                  <a:cubicBezTo>
                    <a:pt x="1561" y="5164"/>
                    <a:pt x="2346" y="3176"/>
                    <a:pt x="2906" y="2176"/>
                  </a:cubicBezTo>
                  <a:cubicBezTo>
                    <a:pt x="3156" y="1723"/>
                    <a:pt x="3418" y="1307"/>
                    <a:pt x="3739" y="926"/>
                  </a:cubicBezTo>
                  <a:cubicBezTo>
                    <a:pt x="3894" y="735"/>
                    <a:pt x="4061" y="533"/>
                    <a:pt x="4228" y="354"/>
                  </a:cubicBezTo>
                  <a:cubicBezTo>
                    <a:pt x="4275" y="295"/>
                    <a:pt x="4418" y="175"/>
                    <a:pt x="4418" y="80"/>
                  </a:cubicBezTo>
                  <a:cubicBezTo>
                    <a:pt x="4418" y="22"/>
                    <a:pt x="4364" y="1"/>
                    <a:pt x="4284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5809;p62">
              <a:extLst>
                <a:ext uri="{FF2B5EF4-FFF2-40B4-BE49-F238E27FC236}">
                  <a16:creationId xmlns:a16="http://schemas.microsoft.com/office/drawing/2014/main" id="{6AD796C3-2D6F-AA08-7DFB-C5577D3D25B9}"/>
                </a:ext>
              </a:extLst>
            </p:cNvPr>
            <p:cNvSpPr/>
            <p:nvPr/>
          </p:nvSpPr>
          <p:spPr>
            <a:xfrm>
              <a:off x="5066999" y="2554750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3692" y="1"/>
                  </a:moveTo>
                  <a:lnTo>
                    <a:pt x="1" y="786"/>
                  </a:lnTo>
                  <a:lnTo>
                    <a:pt x="453" y="2441"/>
                  </a:lnTo>
                  <a:cubicBezTo>
                    <a:pt x="453" y="2441"/>
                    <a:pt x="636" y="2740"/>
                    <a:pt x="1385" y="2740"/>
                  </a:cubicBezTo>
                  <a:cubicBezTo>
                    <a:pt x="1683" y="2740"/>
                    <a:pt x="2071" y="2693"/>
                    <a:pt x="2573" y="2560"/>
                  </a:cubicBezTo>
                  <a:cubicBezTo>
                    <a:pt x="4239" y="2120"/>
                    <a:pt x="4073" y="1310"/>
                    <a:pt x="4073" y="1310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5810;p62">
              <a:extLst>
                <a:ext uri="{FF2B5EF4-FFF2-40B4-BE49-F238E27FC236}">
                  <a16:creationId xmlns:a16="http://schemas.microsoft.com/office/drawing/2014/main" id="{DDB49394-27FE-879C-551E-F0A88DF9CB69}"/>
                </a:ext>
              </a:extLst>
            </p:cNvPr>
            <p:cNvSpPr/>
            <p:nvPr/>
          </p:nvSpPr>
          <p:spPr>
            <a:xfrm>
              <a:off x="5066975" y="2523800"/>
              <a:ext cx="207253" cy="112474"/>
            </a:xfrm>
            <a:custGeom>
              <a:avLst/>
              <a:gdLst/>
              <a:ahLst/>
              <a:cxnLst/>
              <a:rect l="l" t="t" r="r" b="b"/>
              <a:pathLst>
                <a:path w="4585" h="2282" extrusionOk="0">
                  <a:moveTo>
                    <a:pt x="3755" y="1"/>
                  </a:moveTo>
                  <a:cubicBezTo>
                    <a:pt x="3580" y="1"/>
                    <a:pt x="3405" y="16"/>
                    <a:pt x="3239" y="45"/>
                  </a:cubicBezTo>
                  <a:cubicBezTo>
                    <a:pt x="2358" y="164"/>
                    <a:pt x="1525" y="438"/>
                    <a:pt x="691" y="736"/>
                  </a:cubicBezTo>
                  <a:cubicBezTo>
                    <a:pt x="501" y="807"/>
                    <a:pt x="275" y="902"/>
                    <a:pt x="168" y="1045"/>
                  </a:cubicBezTo>
                  <a:cubicBezTo>
                    <a:pt x="37" y="1236"/>
                    <a:pt x="1" y="1676"/>
                    <a:pt x="144" y="1867"/>
                  </a:cubicBezTo>
                  <a:cubicBezTo>
                    <a:pt x="298" y="2117"/>
                    <a:pt x="763" y="2236"/>
                    <a:pt x="1096" y="2272"/>
                  </a:cubicBezTo>
                  <a:cubicBezTo>
                    <a:pt x="1167" y="2278"/>
                    <a:pt x="1238" y="2281"/>
                    <a:pt x="1309" y="2281"/>
                  </a:cubicBezTo>
                  <a:cubicBezTo>
                    <a:pt x="1638" y="2281"/>
                    <a:pt x="1978" y="2219"/>
                    <a:pt x="2311" y="2141"/>
                  </a:cubicBezTo>
                  <a:cubicBezTo>
                    <a:pt x="2799" y="2022"/>
                    <a:pt x="3275" y="1879"/>
                    <a:pt x="3692" y="1605"/>
                  </a:cubicBezTo>
                  <a:cubicBezTo>
                    <a:pt x="4120" y="1355"/>
                    <a:pt x="4442" y="986"/>
                    <a:pt x="4549" y="581"/>
                  </a:cubicBezTo>
                  <a:cubicBezTo>
                    <a:pt x="4573" y="450"/>
                    <a:pt x="4585" y="283"/>
                    <a:pt x="4501" y="188"/>
                  </a:cubicBezTo>
                  <a:cubicBezTo>
                    <a:pt x="4406" y="81"/>
                    <a:pt x="4263" y="45"/>
                    <a:pt x="4097" y="21"/>
                  </a:cubicBezTo>
                  <a:cubicBezTo>
                    <a:pt x="3984" y="7"/>
                    <a:pt x="3869" y="1"/>
                    <a:pt x="3755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5811;p62">
              <a:extLst>
                <a:ext uri="{FF2B5EF4-FFF2-40B4-BE49-F238E27FC236}">
                  <a16:creationId xmlns:a16="http://schemas.microsoft.com/office/drawing/2014/main" id="{01ED7DB0-3450-8CD7-ED2E-C6B8C54944BC}"/>
                </a:ext>
              </a:extLst>
            </p:cNvPr>
            <p:cNvSpPr/>
            <p:nvPr/>
          </p:nvSpPr>
          <p:spPr>
            <a:xfrm>
              <a:off x="5048218" y="2592903"/>
              <a:ext cx="243801" cy="151574"/>
            </a:xfrm>
            <a:custGeom>
              <a:avLst/>
              <a:gdLst/>
              <a:ahLst/>
              <a:cxnLst/>
              <a:rect l="l" t="t" r="r" b="b"/>
              <a:pathLst>
                <a:path w="4946" h="3075" extrusionOk="0">
                  <a:moveTo>
                    <a:pt x="4220" y="1"/>
                  </a:moveTo>
                  <a:cubicBezTo>
                    <a:pt x="4175" y="1"/>
                    <a:pt x="4129" y="15"/>
                    <a:pt x="4085" y="48"/>
                  </a:cubicBezTo>
                  <a:cubicBezTo>
                    <a:pt x="3700" y="331"/>
                    <a:pt x="2831" y="1367"/>
                    <a:pt x="1356" y="1367"/>
                  </a:cubicBezTo>
                  <a:cubicBezTo>
                    <a:pt x="1279" y="1367"/>
                    <a:pt x="1200" y="1364"/>
                    <a:pt x="1120" y="1358"/>
                  </a:cubicBezTo>
                  <a:cubicBezTo>
                    <a:pt x="739" y="1322"/>
                    <a:pt x="596" y="882"/>
                    <a:pt x="525" y="691"/>
                  </a:cubicBezTo>
                  <a:cubicBezTo>
                    <a:pt x="518" y="663"/>
                    <a:pt x="498" y="652"/>
                    <a:pt x="479" y="652"/>
                  </a:cubicBezTo>
                  <a:cubicBezTo>
                    <a:pt x="465" y="652"/>
                    <a:pt x="451" y="657"/>
                    <a:pt x="441" y="667"/>
                  </a:cubicBezTo>
                  <a:cubicBezTo>
                    <a:pt x="298" y="905"/>
                    <a:pt x="37" y="1525"/>
                    <a:pt x="25" y="1679"/>
                  </a:cubicBezTo>
                  <a:cubicBezTo>
                    <a:pt x="1" y="1941"/>
                    <a:pt x="227" y="2834"/>
                    <a:pt x="382" y="2846"/>
                  </a:cubicBezTo>
                  <a:cubicBezTo>
                    <a:pt x="383" y="2846"/>
                    <a:pt x="384" y="2846"/>
                    <a:pt x="385" y="2846"/>
                  </a:cubicBezTo>
                  <a:cubicBezTo>
                    <a:pt x="533" y="2846"/>
                    <a:pt x="1156" y="1917"/>
                    <a:pt x="1156" y="1917"/>
                  </a:cubicBezTo>
                  <a:cubicBezTo>
                    <a:pt x="1156" y="1917"/>
                    <a:pt x="1780" y="3074"/>
                    <a:pt x="1998" y="3074"/>
                  </a:cubicBezTo>
                  <a:cubicBezTo>
                    <a:pt x="2003" y="3074"/>
                    <a:pt x="2008" y="3074"/>
                    <a:pt x="2013" y="3072"/>
                  </a:cubicBezTo>
                  <a:cubicBezTo>
                    <a:pt x="2346" y="2965"/>
                    <a:pt x="4025" y="2918"/>
                    <a:pt x="4882" y="1072"/>
                  </a:cubicBezTo>
                  <a:cubicBezTo>
                    <a:pt x="4946" y="956"/>
                    <a:pt x="4586" y="1"/>
                    <a:pt x="422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0" name="Google Shape;5812;p62">
              <a:extLst>
                <a:ext uri="{FF2B5EF4-FFF2-40B4-BE49-F238E27FC236}">
                  <a16:creationId xmlns:a16="http://schemas.microsoft.com/office/drawing/2014/main" id="{3C9252B8-1BA6-EC39-0AB3-EC79F368796C}"/>
                </a:ext>
              </a:extLst>
            </p:cNvPr>
            <p:cNvSpPr/>
            <p:nvPr/>
          </p:nvSpPr>
          <p:spPr>
            <a:xfrm>
              <a:off x="5048218" y="2583537"/>
              <a:ext cx="24799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1" name="Google Shape;5813;p62">
              <a:extLst>
                <a:ext uri="{FF2B5EF4-FFF2-40B4-BE49-F238E27FC236}">
                  <a16:creationId xmlns:a16="http://schemas.microsoft.com/office/drawing/2014/main" id="{05DD911D-2E34-1D37-5526-72765C4DAD2D}"/>
                </a:ext>
              </a:extLst>
            </p:cNvPr>
            <p:cNvSpPr/>
            <p:nvPr/>
          </p:nvSpPr>
          <p:spPr>
            <a:xfrm>
              <a:off x="4837542" y="1934893"/>
              <a:ext cx="184354" cy="288361"/>
            </a:xfrm>
            <a:custGeom>
              <a:avLst/>
              <a:gdLst/>
              <a:ahLst/>
              <a:cxnLst/>
              <a:rect l="l" t="t" r="r" b="b"/>
              <a:pathLst>
                <a:path w="3740" h="5850" extrusionOk="0">
                  <a:moveTo>
                    <a:pt x="2917" y="0"/>
                  </a:moveTo>
                  <a:cubicBezTo>
                    <a:pt x="2544" y="0"/>
                    <a:pt x="2102" y="246"/>
                    <a:pt x="1870" y="431"/>
                  </a:cubicBezTo>
                  <a:cubicBezTo>
                    <a:pt x="572" y="1419"/>
                    <a:pt x="0" y="3229"/>
                    <a:pt x="453" y="4789"/>
                  </a:cubicBezTo>
                  <a:cubicBezTo>
                    <a:pt x="524" y="5063"/>
                    <a:pt x="632" y="5313"/>
                    <a:pt x="822" y="5527"/>
                  </a:cubicBezTo>
                  <a:cubicBezTo>
                    <a:pt x="993" y="5721"/>
                    <a:pt x="1252" y="5849"/>
                    <a:pt x="1514" y="5849"/>
                  </a:cubicBezTo>
                  <a:cubicBezTo>
                    <a:pt x="1525" y="5849"/>
                    <a:pt x="1537" y="5849"/>
                    <a:pt x="1548" y="5849"/>
                  </a:cubicBezTo>
                  <a:cubicBezTo>
                    <a:pt x="2036" y="5801"/>
                    <a:pt x="2334" y="5301"/>
                    <a:pt x="2537" y="4848"/>
                  </a:cubicBezTo>
                  <a:cubicBezTo>
                    <a:pt x="2894" y="4098"/>
                    <a:pt x="3239" y="3324"/>
                    <a:pt x="3429" y="2491"/>
                  </a:cubicBezTo>
                  <a:cubicBezTo>
                    <a:pt x="3572" y="1872"/>
                    <a:pt x="3739" y="836"/>
                    <a:pt x="3418" y="265"/>
                  </a:cubicBezTo>
                  <a:cubicBezTo>
                    <a:pt x="3301" y="72"/>
                    <a:pt x="3119" y="0"/>
                    <a:pt x="291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2" name="Google Shape;5814;p62">
              <a:extLst>
                <a:ext uri="{FF2B5EF4-FFF2-40B4-BE49-F238E27FC236}">
                  <a16:creationId xmlns:a16="http://schemas.microsoft.com/office/drawing/2014/main" id="{A5772F79-727B-8BDB-45E5-6EE12DEE1475}"/>
                </a:ext>
              </a:extLst>
            </p:cNvPr>
            <p:cNvSpPr/>
            <p:nvPr/>
          </p:nvSpPr>
          <p:spPr>
            <a:xfrm>
              <a:off x="4844590" y="1928485"/>
              <a:ext cx="599249" cy="684426"/>
            </a:xfrm>
            <a:custGeom>
              <a:avLst/>
              <a:gdLst/>
              <a:ahLst/>
              <a:cxnLst/>
              <a:rect l="l" t="t" r="r" b="b"/>
              <a:pathLst>
                <a:path w="12157" h="13885" extrusionOk="0">
                  <a:moveTo>
                    <a:pt x="5857" y="1"/>
                  </a:moveTo>
                  <a:cubicBezTo>
                    <a:pt x="2498" y="1"/>
                    <a:pt x="46" y="2793"/>
                    <a:pt x="0" y="7229"/>
                  </a:cubicBezTo>
                  <a:cubicBezTo>
                    <a:pt x="0" y="7800"/>
                    <a:pt x="12" y="8324"/>
                    <a:pt x="72" y="8848"/>
                  </a:cubicBezTo>
                  <a:lnTo>
                    <a:pt x="72" y="8884"/>
                  </a:lnTo>
                  <a:cubicBezTo>
                    <a:pt x="84" y="9039"/>
                    <a:pt x="119" y="9193"/>
                    <a:pt x="131" y="9360"/>
                  </a:cubicBezTo>
                  <a:cubicBezTo>
                    <a:pt x="346" y="10682"/>
                    <a:pt x="810" y="11813"/>
                    <a:pt x="1679" y="12598"/>
                  </a:cubicBezTo>
                  <a:lnTo>
                    <a:pt x="1703" y="12610"/>
                  </a:lnTo>
                  <a:cubicBezTo>
                    <a:pt x="1846" y="12753"/>
                    <a:pt x="2024" y="12884"/>
                    <a:pt x="2203" y="13003"/>
                  </a:cubicBezTo>
                  <a:cubicBezTo>
                    <a:pt x="2965" y="13491"/>
                    <a:pt x="3977" y="13801"/>
                    <a:pt x="5299" y="13884"/>
                  </a:cubicBezTo>
                  <a:lnTo>
                    <a:pt x="5692" y="13884"/>
                  </a:lnTo>
                  <a:cubicBezTo>
                    <a:pt x="5834" y="13884"/>
                    <a:pt x="5989" y="13884"/>
                    <a:pt x="6144" y="13861"/>
                  </a:cubicBezTo>
                  <a:cubicBezTo>
                    <a:pt x="8037" y="13730"/>
                    <a:pt x="9716" y="12587"/>
                    <a:pt x="10752" y="10848"/>
                  </a:cubicBezTo>
                  <a:cubicBezTo>
                    <a:pt x="10764" y="10824"/>
                    <a:pt x="10764" y="10813"/>
                    <a:pt x="10776" y="10801"/>
                  </a:cubicBezTo>
                  <a:cubicBezTo>
                    <a:pt x="10871" y="10646"/>
                    <a:pt x="10942" y="10515"/>
                    <a:pt x="11014" y="10348"/>
                  </a:cubicBezTo>
                  <a:cubicBezTo>
                    <a:pt x="11383" y="9574"/>
                    <a:pt x="11633" y="8717"/>
                    <a:pt x="11740" y="7765"/>
                  </a:cubicBezTo>
                  <a:cubicBezTo>
                    <a:pt x="12157" y="3847"/>
                    <a:pt x="9752" y="228"/>
                    <a:pt x="6251" y="14"/>
                  </a:cubicBezTo>
                  <a:cubicBezTo>
                    <a:pt x="6119" y="5"/>
                    <a:pt x="5987" y="1"/>
                    <a:pt x="585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3" name="Google Shape;5815;p62">
              <a:extLst>
                <a:ext uri="{FF2B5EF4-FFF2-40B4-BE49-F238E27FC236}">
                  <a16:creationId xmlns:a16="http://schemas.microsoft.com/office/drawing/2014/main" id="{02741D67-C817-7BF6-C544-3FBED1B6F504}"/>
                </a:ext>
              </a:extLst>
            </p:cNvPr>
            <p:cNvSpPr/>
            <p:nvPr/>
          </p:nvSpPr>
          <p:spPr>
            <a:xfrm>
              <a:off x="4819353" y="1818020"/>
              <a:ext cx="738944" cy="525261"/>
            </a:xfrm>
            <a:custGeom>
              <a:avLst/>
              <a:gdLst/>
              <a:ahLst/>
              <a:cxnLst/>
              <a:rect l="l" t="t" r="r" b="b"/>
              <a:pathLst>
                <a:path w="14991" h="10656" extrusionOk="0">
                  <a:moveTo>
                    <a:pt x="2980" y="0"/>
                  </a:moveTo>
                  <a:cubicBezTo>
                    <a:pt x="2631" y="0"/>
                    <a:pt x="2280" y="21"/>
                    <a:pt x="1929" y="64"/>
                  </a:cubicBezTo>
                  <a:cubicBezTo>
                    <a:pt x="1679" y="88"/>
                    <a:pt x="1417" y="135"/>
                    <a:pt x="1167" y="231"/>
                  </a:cubicBezTo>
                  <a:cubicBezTo>
                    <a:pt x="1001" y="290"/>
                    <a:pt x="810" y="385"/>
                    <a:pt x="750" y="564"/>
                  </a:cubicBezTo>
                  <a:cubicBezTo>
                    <a:pt x="667" y="826"/>
                    <a:pt x="846" y="1076"/>
                    <a:pt x="1036" y="1243"/>
                  </a:cubicBezTo>
                  <a:cubicBezTo>
                    <a:pt x="1262" y="1397"/>
                    <a:pt x="1512" y="1481"/>
                    <a:pt x="1774" y="1493"/>
                  </a:cubicBezTo>
                  <a:cubicBezTo>
                    <a:pt x="1096" y="1778"/>
                    <a:pt x="512" y="2326"/>
                    <a:pt x="203" y="3005"/>
                  </a:cubicBezTo>
                  <a:cubicBezTo>
                    <a:pt x="96" y="3290"/>
                    <a:pt x="0" y="3552"/>
                    <a:pt x="36" y="3802"/>
                  </a:cubicBezTo>
                  <a:cubicBezTo>
                    <a:pt x="48" y="4124"/>
                    <a:pt x="239" y="4422"/>
                    <a:pt x="477" y="4600"/>
                  </a:cubicBezTo>
                  <a:cubicBezTo>
                    <a:pt x="739" y="4803"/>
                    <a:pt x="1036" y="4886"/>
                    <a:pt x="1346" y="4933"/>
                  </a:cubicBezTo>
                  <a:cubicBezTo>
                    <a:pt x="1440" y="4945"/>
                    <a:pt x="1535" y="4951"/>
                    <a:pt x="1631" y="4951"/>
                  </a:cubicBezTo>
                  <a:cubicBezTo>
                    <a:pt x="2391" y="4951"/>
                    <a:pt x="3165" y="4579"/>
                    <a:pt x="3620" y="3933"/>
                  </a:cubicBezTo>
                  <a:lnTo>
                    <a:pt x="3620" y="3933"/>
                  </a:lnTo>
                  <a:cubicBezTo>
                    <a:pt x="3548" y="4052"/>
                    <a:pt x="3560" y="4219"/>
                    <a:pt x="3644" y="4338"/>
                  </a:cubicBezTo>
                  <a:cubicBezTo>
                    <a:pt x="3715" y="4457"/>
                    <a:pt x="3810" y="4529"/>
                    <a:pt x="3953" y="4588"/>
                  </a:cubicBezTo>
                  <a:cubicBezTo>
                    <a:pt x="4184" y="4704"/>
                    <a:pt x="4462" y="4745"/>
                    <a:pt x="4736" y="4745"/>
                  </a:cubicBezTo>
                  <a:cubicBezTo>
                    <a:pt x="4773" y="4745"/>
                    <a:pt x="4810" y="4744"/>
                    <a:pt x="4846" y="4743"/>
                  </a:cubicBezTo>
                  <a:cubicBezTo>
                    <a:pt x="5513" y="4719"/>
                    <a:pt x="6168" y="4517"/>
                    <a:pt x="6727" y="4160"/>
                  </a:cubicBezTo>
                  <a:lnTo>
                    <a:pt x="6727" y="4160"/>
                  </a:lnTo>
                  <a:cubicBezTo>
                    <a:pt x="6573" y="4386"/>
                    <a:pt x="6465" y="4660"/>
                    <a:pt x="6525" y="4922"/>
                  </a:cubicBezTo>
                  <a:cubicBezTo>
                    <a:pt x="6573" y="5088"/>
                    <a:pt x="6692" y="5231"/>
                    <a:pt x="6811" y="5350"/>
                  </a:cubicBezTo>
                  <a:cubicBezTo>
                    <a:pt x="7192" y="5708"/>
                    <a:pt x="7742" y="5898"/>
                    <a:pt x="8274" y="5898"/>
                  </a:cubicBezTo>
                  <a:cubicBezTo>
                    <a:pt x="8291" y="5898"/>
                    <a:pt x="8307" y="5898"/>
                    <a:pt x="8323" y="5898"/>
                  </a:cubicBezTo>
                  <a:cubicBezTo>
                    <a:pt x="8871" y="5874"/>
                    <a:pt x="9430" y="5648"/>
                    <a:pt x="9883" y="5291"/>
                  </a:cubicBezTo>
                  <a:lnTo>
                    <a:pt x="9883" y="5291"/>
                  </a:lnTo>
                  <a:cubicBezTo>
                    <a:pt x="9787" y="5707"/>
                    <a:pt x="9525" y="6065"/>
                    <a:pt x="9394" y="6481"/>
                  </a:cubicBezTo>
                  <a:cubicBezTo>
                    <a:pt x="9323" y="6719"/>
                    <a:pt x="9287" y="6969"/>
                    <a:pt x="9311" y="7208"/>
                  </a:cubicBezTo>
                  <a:cubicBezTo>
                    <a:pt x="9323" y="7434"/>
                    <a:pt x="9383" y="7660"/>
                    <a:pt x="9549" y="7803"/>
                  </a:cubicBezTo>
                  <a:cubicBezTo>
                    <a:pt x="9622" y="7882"/>
                    <a:pt x="9729" y="7923"/>
                    <a:pt x="9836" y="7923"/>
                  </a:cubicBezTo>
                  <a:cubicBezTo>
                    <a:pt x="9940" y="7923"/>
                    <a:pt x="10045" y="7885"/>
                    <a:pt x="10121" y="7803"/>
                  </a:cubicBezTo>
                  <a:lnTo>
                    <a:pt x="10121" y="7803"/>
                  </a:lnTo>
                  <a:cubicBezTo>
                    <a:pt x="10085" y="8017"/>
                    <a:pt x="10049" y="8220"/>
                    <a:pt x="10049" y="8422"/>
                  </a:cubicBezTo>
                  <a:cubicBezTo>
                    <a:pt x="10049" y="8553"/>
                    <a:pt x="10061" y="8660"/>
                    <a:pt x="10145" y="8743"/>
                  </a:cubicBezTo>
                  <a:cubicBezTo>
                    <a:pt x="10198" y="8812"/>
                    <a:pt x="10285" y="8842"/>
                    <a:pt x="10375" y="8842"/>
                  </a:cubicBezTo>
                  <a:cubicBezTo>
                    <a:pt x="10426" y="8842"/>
                    <a:pt x="10478" y="8832"/>
                    <a:pt x="10526" y="8815"/>
                  </a:cubicBezTo>
                  <a:cubicBezTo>
                    <a:pt x="10656" y="8767"/>
                    <a:pt x="10776" y="8660"/>
                    <a:pt x="10883" y="8577"/>
                  </a:cubicBezTo>
                  <a:lnTo>
                    <a:pt x="10883" y="8577"/>
                  </a:lnTo>
                  <a:cubicBezTo>
                    <a:pt x="10799" y="8934"/>
                    <a:pt x="10585" y="9267"/>
                    <a:pt x="10502" y="9613"/>
                  </a:cubicBezTo>
                  <a:cubicBezTo>
                    <a:pt x="10406" y="9970"/>
                    <a:pt x="10454" y="10422"/>
                    <a:pt x="10764" y="10601"/>
                  </a:cubicBezTo>
                  <a:cubicBezTo>
                    <a:pt x="10839" y="10638"/>
                    <a:pt x="10920" y="10656"/>
                    <a:pt x="11004" y="10656"/>
                  </a:cubicBezTo>
                  <a:cubicBezTo>
                    <a:pt x="11186" y="10656"/>
                    <a:pt x="11375" y="10573"/>
                    <a:pt x="11514" y="10434"/>
                  </a:cubicBezTo>
                  <a:cubicBezTo>
                    <a:pt x="11716" y="10244"/>
                    <a:pt x="11823" y="9958"/>
                    <a:pt x="11871" y="9672"/>
                  </a:cubicBezTo>
                  <a:cubicBezTo>
                    <a:pt x="12113" y="9696"/>
                    <a:pt x="12371" y="9724"/>
                    <a:pt x="12624" y="9724"/>
                  </a:cubicBezTo>
                  <a:cubicBezTo>
                    <a:pt x="12756" y="9724"/>
                    <a:pt x="12887" y="9716"/>
                    <a:pt x="13014" y="9696"/>
                  </a:cubicBezTo>
                  <a:cubicBezTo>
                    <a:pt x="13145" y="9672"/>
                    <a:pt x="13300" y="9648"/>
                    <a:pt x="13431" y="9577"/>
                  </a:cubicBezTo>
                  <a:cubicBezTo>
                    <a:pt x="13716" y="9446"/>
                    <a:pt x="13907" y="9124"/>
                    <a:pt x="14050" y="8851"/>
                  </a:cubicBezTo>
                  <a:cubicBezTo>
                    <a:pt x="14514" y="7958"/>
                    <a:pt x="14824" y="6981"/>
                    <a:pt x="14931" y="5993"/>
                  </a:cubicBezTo>
                  <a:cubicBezTo>
                    <a:pt x="14967" y="5755"/>
                    <a:pt x="14978" y="5517"/>
                    <a:pt x="14978" y="5279"/>
                  </a:cubicBezTo>
                  <a:cubicBezTo>
                    <a:pt x="14990" y="4826"/>
                    <a:pt x="14967" y="4386"/>
                    <a:pt x="14812" y="3981"/>
                  </a:cubicBezTo>
                  <a:cubicBezTo>
                    <a:pt x="14752" y="3802"/>
                    <a:pt x="14669" y="3636"/>
                    <a:pt x="14562" y="3493"/>
                  </a:cubicBezTo>
                  <a:cubicBezTo>
                    <a:pt x="14431" y="3290"/>
                    <a:pt x="14252" y="3136"/>
                    <a:pt x="14026" y="3028"/>
                  </a:cubicBezTo>
                  <a:cubicBezTo>
                    <a:pt x="13837" y="2934"/>
                    <a:pt x="13612" y="2889"/>
                    <a:pt x="13389" y="2889"/>
                  </a:cubicBezTo>
                  <a:cubicBezTo>
                    <a:pt x="13303" y="2889"/>
                    <a:pt x="13216" y="2896"/>
                    <a:pt x="13133" y="2909"/>
                  </a:cubicBezTo>
                  <a:cubicBezTo>
                    <a:pt x="13014" y="2338"/>
                    <a:pt x="12692" y="1838"/>
                    <a:pt x="12252" y="1445"/>
                  </a:cubicBezTo>
                  <a:cubicBezTo>
                    <a:pt x="12073" y="1278"/>
                    <a:pt x="11883" y="1135"/>
                    <a:pt x="11680" y="1016"/>
                  </a:cubicBezTo>
                  <a:cubicBezTo>
                    <a:pt x="11245" y="755"/>
                    <a:pt x="10739" y="583"/>
                    <a:pt x="10228" y="583"/>
                  </a:cubicBezTo>
                  <a:cubicBezTo>
                    <a:pt x="10180" y="583"/>
                    <a:pt x="10133" y="585"/>
                    <a:pt x="10085" y="588"/>
                  </a:cubicBezTo>
                  <a:lnTo>
                    <a:pt x="9990" y="588"/>
                  </a:lnTo>
                  <a:cubicBezTo>
                    <a:pt x="9775" y="612"/>
                    <a:pt x="9537" y="671"/>
                    <a:pt x="9371" y="850"/>
                  </a:cubicBezTo>
                  <a:cubicBezTo>
                    <a:pt x="9323" y="909"/>
                    <a:pt x="9275" y="969"/>
                    <a:pt x="9263" y="1052"/>
                  </a:cubicBezTo>
                  <a:cubicBezTo>
                    <a:pt x="8799" y="588"/>
                    <a:pt x="8240" y="254"/>
                    <a:pt x="7608" y="88"/>
                  </a:cubicBezTo>
                  <a:cubicBezTo>
                    <a:pt x="7493" y="55"/>
                    <a:pt x="7370" y="34"/>
                    <a:pt x="7246" y="34"/>
                  </a:cubicBezTo>
                  <a:cubicBezTo>
                    <a:pt x="7140" y="34"/>
                    <a:pt x="7034" y="49"/>
                    <a:pt x="6930" y="88"/>
                  </a:cubicBezTo>
                  <a:cubicBezTo>
                    <a:pt x="6811" y="135"/>
                    <a:pt x="6692" y="231"/>
                    <a:pt x="6680" y="350"/>
                  </a:cubicBezTo>
                  <a:cubicBezTo>
                    <a:pt x="6656" y="421"/>
                    <a:pt x="6680" y="504"/>
                    <a:pt x="6704" y="564"/>
                  </a:cubicBezTo>
                  <a:cubicBezTo>
                    <a:pt x="6751" y="719"/>
                    <a:pt x="6823" y="850"/>
                    <a:pt x="6930" y="969"/>
                  </a:cubicBezTo>
                  <a:cubicBezTo>
                    <a:pt x="6632" y="778"/>
                    <a:pt x="6287" y="623"/>
                    <a:pt x="5942" y="504"/>
                  </a:cubicBezTo>
                  <a:cubicBezTo>
                    <a:pt x="5002" y="177"/>
                    <a:pt x="3997" y="0"/>
                    <a:pt x="298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4" name="Google Shape;5816;p62">
              <a:extLst>
                <a:ext uri="{FF2B5EF4-FFF2-40B4-BE49-F238E27FC236}">
                  <a16:creationId xmlns:a16="http://schemas.microsoft.com/office/drawing/2014/main" id="{053091CE-565F-9484-B7A2-20D495F60FA6}"/>
                </a:ext>
              </a:extLst>
            </p:cNvPr>
            <p:cNvSpPr/>
            <p:nvPr/>
          </p:nvSpPr>
          <p:spPr>
            <a:xfrm>
              <a:off x="5307645" y="1845673"/>
              <a:ext cx="250652" cy="305367"/>
            </a:xfrm>
            <a:custGeom>
              <a:avLst/>
              <a:gdLst/>
              <a:ahLst/>
              <a:cxnLst/>
              <a:rect l="l" t="t" r="r" b="b"/>
              <a:pathLst>
                <a:path w="5085" h="6195" extrusionOk="0">
                  <a:moveTo>
                    <a:pt x="279" y="1"/>
                  </a:moveTo>
                  <a:cubicBezTo>
                    <a:pt x="246" y="1"/>
                    <a:pt x="212" y="1"/>
                    <a:pt x="179" y="3"/>
                  </a:cubicBezTo>
                  <a:lnTo>
                    <a:pt x="84" y="3"/>
                  </a:lnTo>
                  <a:cubicBezTo>
                    <a:pt x="12" y="253"/>
                    <a:pt x="0" y="455"/>
                    <a:pt x="12" y="646"/>
                  </a:cubicBezTo>
                  <a:cubicBezTo>
                    <a:pt x="72" y="1122"/>
                    <a:pt x="358" y="1527"/>
                    <a:pt x="691" y="1872"/>
                  </a:cubicBezTo>
                  <a:cubicBezTo>
                    <a:pt x="369" y="2051"/>
                    <a:pt x="0" y="2313"/>
                    <a:pt x="60" y="2694"/>
                  </a:cubicBezTo>
                  <a:cubicBezTo>
                    <a:pt x="72" y="2837"/>
                    <a:pt x="179" y="2968"/>
                    <a:pt x="274" y="3075"/>
                  </a:cubicBezTo>
                  <a:cubicBezTo>
                    <a:pt x="548" y="3349"/>
                    <a:pt x="905" y="3491"/>
                    <a:pt x="1262" y="3527"/>
                  </a:cubicBezTo>
                  <a:cubicBezTo>
                    <a:pt x="1322" y="3527"/>
                    <a:pt x="1382" y="3527"/>
                    <a:pt x="1441" y="3551"/>
                  </a:cubicBezTo>
                  <a:cubicBezTo>
                    <a:pt x="1632" y="3670"/>
                    <a:pt x="1465" y="3968"/>
                    <a:pt x="1512" y="4194"/>
                  </a:cubicBezTo>
                  <a:cubicBezTo>
                    <a:pt x="1556" y="4385"/>
                    <a:pt x="1758" y="4462"/>
                    <a:pt x="1970" y="4462"/>
                  </a:cubicBezTo>
                  <a:cubicBezTo>
                    <a:pt x="2049" y="4462"/>
                    <a:pt x="2129" y="4451"/>
                    <a:pt x="2203" y="4432"/>
                  </a:cubicBezTo>
                  <a:cubicBezTo>
                    <a:pt x="2391" y="4378"/>
                    <a:pt x="2598" y="4291"/>
                    <a:pt x="2791" y="4291"/>
                  </a:cubicBezTo>
                  <a:cubicBezTo>
                    <a:pt x="2855" y="4291"/>
                    <a:pt x="2917" y="4301"/>
                    <a:pt x="2977" y="4325"/>
                  </a:cubicBezTo>
                  <a:cubicBezTo>
                    <a:pt x="3298" y="4444"/>
                    <a:pt x="3370" y="4861"/>
                    <a:pt x="3465" y="5194"/>
                  </a:cubicBezTo>
                  <a:cubicBezTo>
                    <a:pt x="3548" y="5468"/>
                    <a:pt x="3668" y="5754"/>
                    <a:pt x="3846" y="5992"/>
                  </a:cubicBezTo>
                  <a:cubicBezTo>
                    <a:pt x="3894" y="6051"/>
                    <a:pt x="3953" y="6123"/>
                    <a:pt x="4013" y="6158"/>
                  </a:cubicBezTo>
                  <a:cubicBezTo>
                    <a:pt x="4057" y="6183"/>
                    <a:pt x="4103" y="6194"/>
                    <a:pt x="4151" y="6194"/>
                  </a:cubicBezTo>
                  <a:cubicBezTo>
                    <a:pt x="4305" y="6194"/>
                    <a:pt x="4468" y="6078"/>
                    <a:pt x="4596" y="5968"/>
                  </a:cubicBezTo>
                  <a:cubicBezTo>
                    <a:pt x="4739" y="5813"/>
                    <a:pt x="4894" y="5635"/>
                    <a:pt x="5025" y="5444"/>
                  </a:cubicBezTo>
                  <a:cubicBezTo>
                    <a:pt x="5061" y="5206"/>
                    <a:pt x="5072" y="4968"/>
                    <a:pt x="5072" y="4730"/>
                  </a:cubicBezTo>
                  <a:cubicBezTo>
                    <a:pt x="5084" y="4277"/>
                    <a:pt x="5061" y="3837"/>
                    <a:pt x="4906" y="3432"/>
                  </a:cubicBezTo>
                  <a:cubicBezTo>
                    <a:pt x="4846" y="3253"/>
                    <a:pt x="4763" y="3087"/>
                    <a:pt x="4656" y="2944"/>
                  </a:cubicBezTo>
                  <a:cubicBezTo>
                    <a:pt x="4596" y="2968"/>
                    <a:pt x="4525" y="3027"/>
                    <a:pt x="4477" y="3075"/>
                  </a:cubicBezTo>
                  <a:cubicBezTo>
                    <a:pt x="4346" y="3241"/>
                    <a:pt x="4287" y="3444"/>
                    <a:pt x="4251" y="3658"/>
                  </a:cubicBezTo>
                  <a:cubicBezTo>
                    <a:pt x="3882" y="3468"/>
                    <a:pt x="3465" y="3349"/>
                    <a:pt x="3048" y="3313"/>
                  </a:cubicBezTo>
                  <a:cubicBezTo>
                    <a:pt x="2858" y="3301"/>
                    <a:pt x="2632" y="3289"/>
                    <a:pt x="2525" y="3122"/>
                  </a:cubicBezTo>
                  <a:cubicBezTo>
                    <a:pt x="2394" y="2884"/>
                    <a:pt x="2667" y="2575"/>
                    <a:pt x="2536" y="2301"/>
                  </a:cubicBezTo>
                  <a:cubicBezTo>
                    <a:pt x="2477" y="2134"/>
                    <a:pt x="2286" y="2063"/>
                    <a:pt x="2144" y="1956"/>
                  </a:cubicBezTo>
                  <a:cubicBezTo>
                    <a:pt x="2024" y="1872"/>
                    <a:pt x="1929" y="1765"/>
                    <a:pt x="1870" y="1634"/>
                  </a:cubicBezTo>
                  <a:cubicBezTo>
                    <a:pt x="1846" y="1551"/>
                    <a:pt x="1810" y="1479"/>
                    <a:pt x="1810" y="1408"/>
                  </a:cubicBezTo>
                  <a:cubicBezTo>
                    <a:pt x="1822" y="1134"/>
                    <a:pt x="2155" y="1051"/>
                    <a:pt x="2346" y="872"/>
                  </a:cubicBezTo>
                  <a:cubicBezTo>
                    <a:pt x="2167" y="705"/>
                    <a:pt x="1977" y="562"/>
                    <a:pt x="1763" y="443"/>
                  </a:cubicBezTo>
                  <a:cubicBezTo>
                    <a:pt x="1315" y="175"/>
                    <a:pt x="804" y="1"/>
                    <a:pt x="279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5" name="Google Shape;5817;p62">
              <a:extLst>
                <a:ext uri="{FF2B5EF4-FFF2-40B4-BE49-F238E27FC236}">
                  <a16:creationId xmlns:a16="http://schemas.microsoft.com/office/drawing/2014/main" id="{4A6F1164-15E2-6564-D192-84F4DFFF5551}"/>
                </a:ext>
              </a:extLst>
            </p:cNvPr>
            <p:cNvSpPr/>
            <p:nvPr/>
          </p:nvSpPr>
          <p:spPr>
            <a:xfrm>
              <a:off x="5366895" y="2242135"/>
              <a:ext cx="183171" cy="220830"/>
            </a:xfrm>
            <a:custGeom>
              <a:avLst/>
              <a:gdLst/>
              <a:ahLst/>
              <a:cxnLst/>
              <a:rect l="l" t="t" r="r" b="b"/>
              <a:pathLst>
                <a:path w="3716" h="4480" extrusionOk="0">
                  <a:moveTo>
                    <a:pt x="2317" y="1"/>
                  </a:moveTo>
                  <a:cubicBezTo>
                    <a:pt x="972" y="1"/>
                    <a:pt x="227" y="1554"/>
                    <a:pt x="72" y="2699"/>
                  </a:cubicBezTo>
                  <a:cubicBezTo>
                    <a:pt x="25" y="2985"/>
                    <a:pt x="1" y="3295"/>
                    <a:pt x="72" y="3580"/>
                  </a:cubicBezTo>
                  <a:cubicBezTo>
                    <a:pt x="194" y="4112"/>
                    <a:pt x="616" y="4479"/>
                    <a:pt x="1154" y="4479"/>
                  </a:cubicBezTo>
                  <a:cubicBezTo>
                    <a:pt x="1193" y="4479"/>
                    <a:pt x="1234" y="4477"/>
                    <a:pt x="1275" y="4473"/>
                  </a:cubicBezTo>
                  <a:cubicBezTo>
                    <a:pt x="1799" y="4426"/>
                    <a:pt x="2311" y="4116"/>
                    <a:pt x="2692" y="3771"/>
                  </a:cubicBezTo>
                  <a:cubicBezTo>
                    <a:pt x="3323" y="3223"/>
                    <a:pt x="3704" y="2425"/>
                    <a:pt x="3704" y="1616"/>
                  </a:cubicBezTo>
                  <a:cubicBezTo>
                    <a:pt x="3716" y="1235"/>
                    <a:pt x="3632" y="842"/>
                    <a:pt x="3406" y="520"/>
                  </a:cubicBezTo>
                  <a:cubicBezTo>
                    <a:pt x="3204" y="247"/>
                    <a:pt x="2930" y="92"/>
                    <a:pt x="2656" y="32"/>
                  </a:cubicBezTo>
                  <a:cubicBezTo>
                    <a:pt x="2539" y="11"/>
                    <a:pt x="2426" y="1"/>
                    <a:pt x="231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5818;p62">
              <a:extLst>
                <a:ext uri="{FF2B5EF4-FFF2-40B4-BE49-F238E27FC236}">
                  <a16:creationId xmlns:a16="http://schemas.microsoft.com/office/drawing/2014/main" id="{791EE188-6769-BACC-A6B8-7AD1864A6752}"/>
                </a:ext>
              </a:extLst>
            </p:cNvPr>
            <p:cNvSpPr/>
            <p:nvPr/>
          </p:nvSpPr>
          <p:spPr>
            <a:xfrm>
              <a:off x="5425011" y="2301237"/>
              <a:ext cx="90452" cy="104500"/>
            </a:xfrm>
            <a:custGeom>
              <a:avLst/>
              <a:gdLst/>
              <a:ahLst/>
              <a:cxnLst/>
              <a:rect l="l" t="t" r="r" b="b"/>
              <a:pathLst>
                <a:path w="1835" h="2120" extrusionOk="0">
                  <a:moveTo>
                    <a:pt x="1275" y="0"/>
                  </a:moveTo>
                  <a:cubicBezTo>
                    <a:pt x="989" y="0"/>
                    <a:pt x="751" y="179"/>
                    <a:pt x="584" y="369"/>
                  </a:cubicBezTo>
                  <a:cubicBezTo>
                    <a:pt x="179" y="834"/>
                    <a:pt x="1" y="1441"/>
                    <a:pt x="60" y="2048"/>
                  </a:cubicBezTo>
                  <a:cubicBezTo>
                    <a:pt x="66" y="2096"/>
                    <a:pt x="102" y="2119"/>
                    <a:pt x="136" y="2119"/>
                  </a:cubicBezTo>
                  <a:cubicBezTo>
                    <a:pt x="170" y="2119"/>
                    <a:pt x="203" y="2096"/>
                    <a:pt x="203" y="2048"/>
                  </a:cubicBezTo>
                  <a:cubicBezTo>
                    <a:pt x="179" y="1560"/>
                    <a:pt x="346" y="1048"/>
                    <a:pt x="644" y="667"/>
                  </a:cubicBezTo>
                  <a:cubicBezTo>
                    <a:pt x="703" y="572"/>
                    <a:pt x="775" y="488"/>
                    <a:pt x="858" y="417"/>
                  </a:cubicBezTo>
                  <a:cubicBezTo>
                    <a:pt x="953" y="512"/>
                    <a:pt x="1013" y="631"/>
                    <a:pt x="1036" y="750"/>
                  </a:cubicBezTo>
                  <a:cubicBezTo>
                    <a:pt x="1048" y="834"/>
                    <a:pt x="1048" y="893"/>
                    <a:pt x="1048" y="976"/>
                  </a:cubicBezTo>
                  <a:lnTo>
                    <a:pt x="1048" y="1036"/>
                  </a:lnTo>
                  <a:lnTo>
                    <a:pt x="1048" y="1048"/>
                  </a:lnTo>
                  <a:lnTo>
                    <a:pt x="1048" y="1084"/>
                  </a:lnTo>
                  <a:cubicBezTo>
                    <a:pt x="1036" y="1131"/>
                    <a:pt x="1025" y="1167"/>
                    <a:pt x="1036" y="1215"/>
                  </a:cubicBezTo>
                  <a:cubicBezTo>
                    <a:pt x="1036" y="1263"/>
                    <a:pt x="1081" y="1301"/>
                    <a:pt x="1128" y="1301"/>
                  </a:cubicBezTo>
                  <a:cubicBezTo>
                    <a:pt x="1150" y="1301"/>
                    <a:pt x="1172" y="1293"/>
                    <a:pt x="1191" y="1274"/>
                  </a:cubicBezTo>
                  <a:cubicBezTo>
                    <a:pt x="1263" y="1203"/>
                    <a:pt x="1275" y="1084"/>
                    <a:pt x="1287" y="976"/>
                  </a:cubicBezTo>
                  <a:cubicBezTo>
                    <a:pt x="1310" y="881"/>
                    <a:pt x="1287" y="786"/>
                    <a:pt x="1263" y="691"/>
                  </a:cubicBezTo>
                  <a:cubicBezTo>
                    <a:pt x="1215" y="548"/>
                    <a:pt x="1144" y="417"/>
                    <a:pt x="1036" y="298"/>
                  </a:cubicBezTo>
                  <a:cubicBezTo>
                    <a:pt x="1084" y="262"/>
                    <a:pt x="1132" y="250"/>
                    <a:pt x="1191" y="238"/>
                  </a:cubicBezTo>
                  <a:cubicBezTo>
                    <a:pt x="1226" y="223"/>
                    <a:pt x="1265" y="217"/>
                    <a:pt x="1306" y="217"/>
                  </a:cubicBezTo>
                  <a:cubicBezTo>
                    <a:pt x="1362" y="217"/>
                    <a:pt x="1422" y="229"/>
                    <a:pt x="1477" y="250"/>
                  </a:cubicBezTo>
                  <a:cubicBezTo>
                    <a:pt x="1560" y="298"/>
                    <a:pt x="1608" y="381"/>
                    <a:pt x="1691" y="429"/>
                  </a:cubicBezTo>
                  <a:cubicBezTo>
                    <a:pt x="1704" y="435"/>
                    <a:pt x="1718" y="438"/>
                    <a:pt x="1732" y="438"/>
                  </a:cubicBezTo>
                  <a:cubicBezTo>
                    <a:pt x="1773" y="438"/>
                    <a:pt x="1817" y="413"/>
                    <a:pt x="1834" y="369"/>
                  </a:cubicBezTo>
                  <a:cubicBezTo>
                    <a:pt x="1822" y="131"/>
                    <a:pt x="1477" y="0"/>
                    <a:pt x="1275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7" name="Google Shape;5821;p62">
              <a:extLst>
                <a:ext uri="{FF2B5EF4-FFF2-40B4-BE49-F238E27FC236}">
                  <a16:creationId xmlns:a16="http://schemas.microsoft.com/office/drawing/2014/main" id="{F1625181-4F6B-AD29-6EF3-47D367478B56}"/>
                </a:ext>
              </a:extLst>
            </p:cNvPr>
            <p:cNvSpPr/>
            <p:nvPr/>
          </p:nvSpPr>
          <p:spPr>
            <a:xfrm>
              <a:off x="5073456" y="2154295"/>
              <a:ext cx="105782" cy="38596"/>
            </a:xfrm>
            <a:custGeom>
              <a:avLst/>
              <a:gdLst/>
              <a:ahLst/>
              <a:cxnLst/>
              <a:rect l="l" t="t" r="r" b="b"/>
              <a:pathLst>
                <a:path w="2146" h="783" extrusionOk="0">
                  <a:moveTo>
                    <a:pt x="538" y="0"/>
                  </a:moveTo>
                  <a:cubicBezTo>
                    <a:pt x="502" y="0"/>
                    <a:pt x="465" y="2"/>
                    <a:pt x="429" y="5"/>
                  </a:cubicBezTo>
                  <a:cubicBezTo>
                    <a:pt x="287" y="16"/>
                    <a:pt x="120" y="76"/>
                    <a:pt x="60" y="207"/>
                  </a:cubicBezTo>
                  <a:cubicBezTo>
                    <a:pt x="1" y="326"/>
                    <a:pt x="37" y="457"/>
                    <a:pt x="108" y="552"/>
                  </a:cubicBezTo>
                  <a:cubicBezTo>
                    <a:pt x="238" y="726"/>
                    <a:pt x="445" y="767"/>
                    <a:pt x="658" y="767"/>
                  </a:cubicBezTo>
                  <a:cubicBezTo>
                    <a:pt x="737" y="767"/>
                    <a:pt x="817" y="761"/>
                    <a:pt x="894" y="755"/>
                  </a:cubicBezTo>
                  <a:cubicBezTo>
                    <a:pt x="953" y="751"/>
                    <a:pt x="1013" y="749"/>
                    <a:pt x="1073" y="749"/>
                  </a:cubicBezTo>
                  <a:cubicBezTo>
                    <a:pt x="1193" y="749"/>
                    <a:pt x="1314" y="755"/>
                    <a:pt x="1441" y="755"/>
                  </a:cubicBezTo>
                  <a:cubicBezTo>
                    <a:pt x="1494" y="755"/>
                    <a:pt x="1679" y="783"/>
                    <a:pt x="1839" y="783"/>
                  </a:cubicBezTo>
                  <a:cubicBezTo>
                    <a:pt x="2006" y="783"/>
                    <a:pt x="2146" y="752"/>
                    <a:pt x="2072" y="624"/>
                  </a:cubicBezTo>
                  <a:cubicBezTo>
                    <a:pt x="2061" y="600"/>
                    <a:pt x="2013" y="564"/>
                    <a:pt x="1977" y="540"/>
                  </a:cubicBezTo>
                  <a:cubicBezTo>
                    <a:pt x="1894" y="493"/>
                    <a:pt x="1799" y="433"/>
                    <a:pt x="1715" y="386"/>
                  </a:cubicBezTo>
                  <a:cubicBezTo>
                    <a:pt x="1365" y="178"/>
                    <a:pt x="945" y="0"/>
                    <a:pt x="538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8" name="Google Shape;5822;p62">
              <a:extLst>
                <a:ext uri="{FF2B5EF4-FFF2-40B4-BE49-F238E27FC236}">
                  <a16:creationId xmlns:a16="http://schemas.microsoft.com/office/drawing/2014/main" id="{1AB93D9D-5326-57C9-2317-709EDF7CD818}"/>
                </a:ext>
              </a:extLst>
            </p:cNvPr>
            <p:cNvSpPr/>
            <p:nvPr/>
          </p:nvSpPr>
          <p:spPr>
            <a:xfrm>
              <a:off x="4889496" y="2152176"/>
              <a:ext cx="80741" cy="38251"/>
            </a:xfrm>
            <a:custGeom>
              <a:avLst/>
              <a:gdLst/>
              <a:ahLst/>
              <a:cxnLst/>
              <a:rect l="l" t="t" r="r" b="b"/>
              <a:pathLst>
                <a:path w="1638" h="776" extrusionOk="0">
                  <a:moveTo>
                    <a:pt x="1094" y="0"/>
                  </a:moveTo>
                  <a:cubicBezTo>
                    <a:pt x="794" y="0"/>
                    <a:pt x="495" y="156"/>
                    <a:pt x="268" y="321"/>
                  </a:cubicBezTo>
                  <a:cubicBezTo>
                    <a:pt x="209" y="369"/>
                    <a:pt x="149" y="417"/>
                    <a:pt x="101" y="476"/>
                  </a:cubicBezTo>
                  <a:cubicBezTo>
                    <a:pt x="66" y="500"/>
                    <a:pt x="54" y="524"/>
                    <a:pt x="42" y="560"/>
                  </a:cubicBezTo>
                  <a:cubicBezTo>
                    <a:pt x="1" y="711"/>
                    <a:pt x="155" y="743"/>
                    <a:pt x="308" y="743"/>
                  </a:cubicBezTo>
                  <a:cubicBezTo>
                    <a:pt x="420" y="743"/>
                    <a:pt x="531" y="726"/>
                    <a:pt x="566" y="726"/>
                  </a:cubicBezTo>
                  <a:cubicBezTo>
                    <a:pt x="709" y="726"/>
                    <a:pt x="840" y="726"/>
                    <a:pt x="994" y="750"/>
                  </a:cubicBezTo>
                  <a:cubicBezTo>
                    <a:pt x="1076" y="763"/>
                    <a:pt x="1162" y="776"/>
                    <a:pt x="1244" y="776"/>
                  </a:cubicBezTo>
                  <a:cubicBezTo>
                    <a:pt x="1390" y="776"/>
                    <a:pt x="1521" y="735"/>
                    <a:pt x="1590" y="583"/>
                  </a:cubicBezTo>
                  <a:cubicBezTo>
                    <a:pt x="1637" y="476"/>
                    <a:pt x="1637" y="357"/>
                    <a:pt x="1554" y="238"/>
                  </a:cubicBezTo>
                  <a:cubicBezTo>
                    <a:pt x="1483" y="95"/>
                    <a:pt x="1352" y="24"/>
                    <a:pt x="1232" y="12"/>
                  </a:cubicBezTo>
                  <a:cubicBezTo>
                    <a:pt x="1186" y="4"/>
                    <a:pt x="1140" y="0"/>
                    <a:pt x="1094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9" name="Google Shape;5823;p62">
              <a:extLst>
                <a:ext uri="{FF2B5EF4-FFF2-40B4-BE49-F238E27FC236}">
                  <a16:creationId xmlns:a16="http://schemas.microsoft.com/office/drawing/2014/main" id="{1EC28CB5-990C-64EC-D653-E6D94BDA4BEF}"/>
                </a:ext>
              </a:extLst>
            </p:cNvPr>
            <p:cNvSpPr/>
            <p:nvPr/>
          </p:nvSpPr>
          <p:spPr>
            <a:xfrm>
              <a:off x="4959590" y="2234298"/>
              <a:ext cx="49391" cy="128752"/>
            </a:xfrm>
            <a:custGeom>
              <a:avLst/>
              <a:gdLst/>
              <a:ahLst/>
              <a:cxnLst/>
              <a:rect l="l" t="t" r="r" b="b"/>
              <a:pathLst>
                <a:path w="1002" h="2612" extrusionOk="0">
                  <a:moveTo>
                    <a:pt x="689" y="0"/>
                  </a:moveTo>
                  <a:cubicBezTo>
                    <a:pt x="655" y="0"/>
                    <a:pt x="625" y="30"/>
                    <a:pt x="632" y="72"/>
                  </a:cubicBezTo>
                  <a:cubicBezTo>
                    <a:pt x="715" y="429"/>
                    <a:pt x="799" y="822"/>
                    <a:pt x="811" y="1191"/>
                  </a:cubicBezTo>
                  <a:cubicBezTo>
                    <a:pt x="823" y="1275"/>
                    <a:pt x="823" y="1382"/>
                    <a:pt x="823" y="1465"/>
                  </a:cubicBezTo>
                  <a:lnTo>
                    <a:pt x="823" y="1501"/>
                  </a:lnTo>
                  <a:cubicBezTo>
                    <a:pt x="799" y="1489"/>
                    <a:pt x="763" y="1465"/>
                    <a:pt x="727" y="1465"/>
                  </a:cubicBezTo>
                  <a:cubicBezTo>
                    <a:pt x="679" y="1457"/>
                    <a:pt x="627" y="1451"/>
                    <a:pt x="573" y="1451"/>
                  </a:cubicBezTo>
                  <a:cubicBezTo>
                    <a:pt x="481" y="1451"/>
                    <a:pt x="386" y="1468"/>
                    <a:pt x="311" y="1513"/>
                  </a:cubicBezTo>
                  <a:cubicBezTo>
                    <a:pt x="49" y="1668"/>
                    <a:pt x="1" y="2025"/>
                    <a:pt x="96" y="2275"/>
                  </a:cubicBezTo>
                  <a:cubicBezTo>
                    <a:pt x="156" y="2406"/>
                    <a:pt x="263" y="2525"/>
                    <a:pt x="406" y="2584"/>
                  </a:cubicBezTo>
                  <a:cubicBezTo>
                    <a:pt x="455" y="2602"/>
                    <a:pt x="508" y="2612"/>
                    <a:pt x="562" y="2612"/>
                  </a:cubicBezTo>
                  <a:cubicBezTo>
                    <a:pt x="653" y="2612"/>
                    <a:pt x="743" y="2585"/>
                    <a:pt x="811" y="2525"/>
                  </a:cubicBezTo>
                  <a:cubicBezTo>
                    <a:pt x="834" y="2489"/>
                    <a:pt x="811" y="2430"/>
                    <a:pt x="763" y="2430"/>
                  </a:cubicBezTo>
                  <a:cubicBezTo>
                    <a:pt x="737" y="2432"/>
                    <a:pt x="711" y="2434"/>
                    <a:pt x="685" y="2434"/>
                  </a:cubicBezTo>
                  <a:cubicBezTo>
                    <a:pt x="581" y="2434"/>
                    <a:pt x="480" y="2411"/>
                    <a:pt x="394" y="2334"/>
                  </a:cubicBezTo>
                  <a:cubicBezTo>
                    <a:pt x="287" y="2251"/>
                    <a:pt x="239" y="2108"/>
                    <a:pt x="239" y="1977"/>
                  </a:cubicBezTo>
                  <a:cubicBezTo>
                    <a:pt x="263" y="1846"/>
                    <a:pt x="322" y="1715"/>
                    <a:pt x="453" y="1668"/>
                  </a:cubicBezTo>
                  <a:cubicBezTo>
                    <a:pt x="494" y="1659"/>
                    <a:pt x="541" y="1646"/>
                    <a:pt x="586" y="1646"/>
                  </a:cubicBezTo>
                  <a:cubicBezTo>
                    <a:pt x="606" y="1646"/>
                    <a:pt x="625" y="1648"/>
                    <a:pt x="644" y="1656"/>
                  </a:cubicBezTo>
                  <a:cubicBezTo>
                    <a:pt x="703" y="1668"/>
                    <a:pt x="763" y="1692"/>
                    <a:pt x="823" y="1692"/>
                  </a:cubicBezTo>
                  <a:cubicBezTo>
                    <a:pt x="832" y="1693"/>
                    <a:pt x="842" y="1694"/>
                    <a:pt x="851" y="1694"/>
                  </a:cubicBezTo>
                  <a:cubicBezTo>
                    <a:pt x="960" y="1694"/>
                    <a:pt x="1001" y="1565"/>
                    <a:pt x="1001" y="1477"/>
                  </a:cubicBezTo>
                  <a:cubicBezTo>
                    <a:pt x="1001" y="1311"/>
                    <a:pt x="977" y="1144"/>
                    <a:pt x="953" y="977"/>
                  </a:cubicBezTo>
                  <a:cubicBezTo>
                    <a:pt x="918" y="668"/>
                    <a:pt x="858" y="358"/>
                    <a:pt x="751" y="48"/>
                  </a:cubicBezTo>
                  <a:cubicBezTo>
                    <a:pt x="736" y="14"/>
                    <a:pt x="712" y="0"/>
                    <a:pt x="689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0" name="Google Shape;5824;p62">
              <a:extLst>
                <a:ext uri="{FF2B5EF4-FFF2-40B4-BE49-F238E27FC236}">
                  <a16:creationId xmlns:a16="http://schemas.microsoft.com/office/drawing/2014/main" id="{34093772-C818-9BFD-55F3-D332A675F553}"/>
                </a:ext>
              </a:extLst>
            </p:cNvPr>
            <p:cNvSpPr/>
            <p:nvPr/>
          </p:nvSpPr>
          <p:spPr>
            <a:xfrm>
              <a:off x="5075822" y="2276196"/>
              <a:ext cx="102627" cy="39385"/>
            </a:xfrm>
            <a:custGeom>
              <a:avLst/>
              <a:gdLst/>
              <a:ahLst/>
              <a:cxnLst/>
              <a:rect l="l" t="t" r="r" b="b"/>
              <a:pathLst>
                <a:path w="2082" h="799" extrusionOk="0">
                  <a:moveTo>
                    <a:pt x="1040" y="1"/>
                  </a:moveTo>
                  <a:cubicBezTo>
                    <a:pt x="995" y="1"/>
                    <a:pt x="951" y="3"/>
                    <a:pt x="905" y="8"/>
                  </a:cubicBezTo>
                  <a:cubicBezTo>
                    <a:pt x="679" y="44"/>
                    <a:pt x="489" y="115"/>
                    <a:pt x="322" y="246"/>
                  </a:cubicBezTo>
                  <a:cubicBezTo>
                    <a:pt x="239" y="318"/>
                    <a:pt x="179" y="377"/>
                    <a:pt x="119" y="472"/>
                  </a:cubicBezTo>
                  <a:cubicBezTo>
                    <a:pt x="60" y="544"/>
                    <a:pt x="0" y="663"/>
                    <a:pt x="0" y="734"/>
                  </a:cubicBezTo>
                  <a:cubicBezTo>
                    <a:pt x="0" y="775"/>
                    <a:pt x="28" y="799"/>
                    <a:pt x="53" y="799"/>
                  </a:cubicBezTo>
                  <a:cubicBezTo>
                    <a:pt x="65" y="799"/>
                    <a:pt x="76" y="793"/>
                    <a:pt x="84" y="782"/>
                  </a:cubicBezTo>
                  <a:cubicBezTo>
                    <a:pt x="143" y="722"/>
                    <a:pt x="179" y="639"/>
                    <a:pt x="239" y="580"/>
                  </a:cubicBezTo>
                  <a:cubicBezTo>
                    <a:pt x="298" y="520"/>
                    <a:pt x="358" y="437"/>
                    <a:pt x="429" y="401"/>
                  </a:cubicBezTo>
                  <a:cubicBezTo>
                    <a:pt x="572" y="294"/>
                    <a:pt x="739" y="222"/>
                    <a:pt x="917" y="199"/>
                  </a:cubicBezTo>
                  <a:cubicBezTo>
                    <a:pt x="943" y="197"/>
                    <a:pt x="968" y="196"/>
                    <a:pt x="994" y="196"/>
                  </a:cubicBezTo>
                  <a:cubicBezTo>
                    <a:pt x="1168" y="196"/>
                    <a:pt x="1333" y="231"/>
                    <a:pt x="1489" y="294"/>
                  </a:cubicBezTo>
                  <a:cubicBezTo>
                    <a:pt x="1572" y="341"/>
                    <a:pt x="1667" y="377"/>
                    <a:pt x="1751" y="437"/>
                  </a:cubicBezTo>
                  <a:cubicBezTo>
                    <a:pt x="1846" y="496"/>
                    <a:pt x="1905" y="580"/>
                    <a:pt x="1989" y="615"/>
                  </a:cubicBezTo>
                  <a:cubicBezTo>
                    <a:pt x="2000" y="620"/>
                    <a:pt x="2010" y="622"/>
                    <a:pt x="2019" y="622"/>
                  </a:cubicBezTo>
                  <a:cubicBezTo>
                    <a:pt x="2060" y="622"/>
                    <a:pt x="2082" y="583"/>
                    <a:pt x="2072" y="544"/>
                  </a:cubicBezTo>
                  <a:cubicBezTo>
                    <a:pt x="2024" y="437"/>
                    <a:pt x="1929" y="353"/>
                    <a:pt x="1846" y="294"/>
                  </a:cubicBezTo>
                  <a:cubicBezTo>
                    <a:pt x="1751" y="222"/>
                    <a:pt x="1643" y="163"/>
                    <a:pt x="1548" y="115"/>
                  </a:cubicBezTo>
                  <a:cubicBezTo>
                    <a:pt x="1386" y="39"/>
                    <a:pt x="1217" y="1"/>
                    <a:pt x="1040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1" name="Google Shape;5825;p62">
              <a:extLst>
                <a:ext uri="{FF2B5EF4-FFF2-40B4-BE49-F238E27FC236}">
                  <a16:creationId xmlns:a16="http://schemas.microsoft.com/office/drawing/2014/main" id="{8D06EEC4-9BF4-36F0-D2C1-0565C7951B69}"/>
                </a:ext>
              </a:extLst>
            </p:cNvPr>
            <p:cNvSpPr/>
            <p:nvPr/>
          </p:nvSpPr>
          <p:spPr>
            <a:xfrm>
              <a:off x="4887031" y="2276196"/>
              <a:ext cx="66151" cy="39385"/>
            </a:xfrm>
            <a:custGeom>
              <a:avLst/>
              <a:gdLst/>
              <a:ahLst/>
              <a:cxnLst/>
              <a:rect l="l" t="t" r="r" b="b"/>
              <a:pathLst>
                <a:path w="1342" h="799" extrusionOk="0">
                  <a:moveTo>
                    <a:pt x="686" y="1"/>
                  </a:moveTo>
                  <a:cubicBezTo>
                    <a:pt x="575" y="1"/>
                    <a:pt x="468" y="39"/>
                    <a:pt x="354" y="115"/>
                  </a:cubicBezTo>
                  <a:cubicBezTo>
                    <a:pt x="282" y="163"/>
                    <a:pt x="223" y="222"/>
                    <a:pt x="163" y="294"/>
                  </a:cubicBezTo>
                  <a:cubicBezTo>
                    <a:pt x="104" y="353"/>
                    <a:pt x="44" y="437"/>
                    <a:pt x="20" y="544"/>
                  </a:cubicBezTo>
                  <a:cubicBezTo>
                    <a:pt x="1" y="583"/>
                    <a:pt x="21" y="622"/>
                    <a:pt x="42" y="622"/>
                  </a:cubicBezTo>
                  <a:cubicBezTo>
                    <a:pt x="47" y="622"/>
                    <a:pt x="52" y="620"/>
                    <a:pt x="56" y="615"/>
                  </a:cubicBezTo>
                  <a:cubicBezTo>
                    <a:pt x="116" y="580"/>
                    <a:pt x="163" y="496"/>
                    <a:pt x="211" y="437"/>
                  </a:cubicBezTo>
                  <a:cubicBezTo>
                    <a:pt x="270" y="377"/>
                    <a:pt x="318" y="341"/>
                    <a:pt x="390" y="294"/>
                  </a:cubicBezTo>
                  <a:cubicBezTo>
                    <a:pt x="493" y="231"/>
                    <a:pt x="597" y="196"/>
                    <a:pt x="701" y="196"/>
                  </a:cubicBezTo>
                  <a:cubicBezTo>
                    <a:pt x="716" y="196"/>
                    <a:pt x="732" y="197"/>
                    <a:pt x="747" y="199"/>
                  </a:cubicBezTo>
                  <a:cubicBezTo>
                    <a:pt x="866" y="222"/>
                    <a:pt x="973" y="294"/>
                    <a:pt x="1056" y="401"/>
                  </a:cubicBezTo>
                  <a:cubicBezTo>
                    <a:pt x="1104" y="437"/>
                    <a:pt x="1152" y="520"/>
                    <a:pt x="1175" y="580"/>
                  </a:cubicBezTo>
                  <a:cubicBezTo>
                    <a:pt x="1211" y="639"/>
                    <a:pt x="1235" y="722"/>
                    <a:pt x="1282" y="782"/>
                  </a:cubicBezTo>
                  <a:cubicBezTo>
                    <a:pt x="1286" y="793"/>
                    <a:pt x="1294" y="799"/>
                    <a:pt x="1302" y="799"/>
                  </a:cubicBezTo>
                  <a:cubicBezTo>
                    <a:pt x="1320" y="799"/>
                    <a:pt x="1342" y="775"/>
                    <a:pt x="1342" y="734"/>
                  </a:cubicBezTo>
                  <a:cubicBezTo>
                    <a:pt x="1342" y="663"/>
                    <a:pt x="1306" y="544"/>
                    <a:pt x="1282" y="472"/>
                  </a:cubicBezTo>
                  <a:cubicBezTo>
                    <a:pt x="1235" y="377"/>
                    <a:pt x="1211" y="318"/>
                    <a:pt x="1152" y="246"/>
                  </a:cubicBezTo>
                  <a:cubicBezTo>
                    <a:pt x="1044" y="115"/>
                    <a:pt x="913" y="44"/>
                    <a:pt x="771" y="8"/>
                  </a:cubicBezTo>
                  <a:cubicBezTo>
                    <a:pt x="742" y="3"/>
                    <a:pt x="714" y="1"/>
                    <a:pt x="68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2" name="Google Shape;5826;p62">
              <a:extLst>
                <a:ext uri="{FF2B5EF4-FFF2-40B4-BE49-F238E27FC236}">
                  <a16:creationId xmlns:a16="http://schemas.microsoft.com/office/drawing/2014/main" id="{983B26E0-0EB4-6082-E4F2-456583B38B4D}"/>
                </a:ext>
              </a:extLst>
            </p:cNvPr>
            <p:cNvSpPr/>
            <p:nvPr/>
          </p:nvSpPr>
          <p:spPr>
            <a:xfrm>
              <a:off x="4947119" y="2359945"/>
              <a:ext cx="150194" cy="49440"/>
            </a:xfrm>
            <a:custGeom>
              <a:avLst/>
              <a:gdLst/>
              <a:ahLst/>
              <a:cxnLst/>
              <a:rect l="l" t="t" r="r" b="b"/>
              <a:pathLst>
                <a:path w="3047" h="1003" extrusionOk="0">
                  <a:moveTo>
                    <a:pt x="2970" y="1"/>
                  </a:moveTo>
                  <a:cubicBezTo>
                    <a:pt x="2958" y="1"/>
                    <a:pt x="2945" y="4"/>
                    <a:pt x="2933" y="12"/>
                  </a:cubicBezTo>
                  <a:cubicBezTo>
                    <a:pt x="2826" y="83"/>
                    <a:pt x="2730" y="178"/>
                    <a:pt x="2623" y="250"/>
                  </a:cubicBezTo>
                  <a:cubicBezTo>
                    <a:pt x="2516" y="321"/>
                    <a:pt x="2409" y="393"/>
                    <a:pt x="2314" y="452"/>
                  </a:cubicBezTo>
                  <a:cubicBezTo>
                    <a:pt x="2099" y="583"/>
                    <a:pt x="1861" y="678"/>
                    <a:pt x="1623" y="738"/>
                  </a:cubicBezTo>
                  <a:cubicBezTo>
                    <a:pt x="1385" y="797"/>
                    <a:pt x="1147" y="833"/>
                    <a:pt x="897" y="833"/>
                  </a:cubicBezTo>
                  <a:cubicBezTo>
                    <a:pt x="766" y="833"/>
                    <a:pt x="647" y="809"/>
                    <a:pt x="504" y="797"/>
                  </a:cubicBezTo>
                  <a:cubicBezTo>
                    <a:pt x="373" y="774"/>
                    <a:pt x="230" y="738"/>
                    <a:pt x="123" y="655"/>
                  </a:cubicBezTo>
                  <a:cubicBezTo>
                    <a:pt x="109" y="644"/>
                    <a:pt x="95" y="639"/>
                    <a:pt x="81" y="639"/>
                  </a:cubicBezTo>
                  <a:cubicBezTo>
                    <a:pt x="36" y="639"/>
                    <a:pt x="0" y="689"/>
                    <a:pt x="28" y="726"/>
                  </a:cubicBezTo>
                  <a:cubicBezTo>
                    <a:pt x="206" y="928"/>
                    <a:pt x="540" y="976"/>
                    <a:pt x="802" y="988"/>
                  </a:cubicBezTo>
                  <a:cubicBezTo>
                    <a:pt x="880" y="998"/>
                    <a:pt x="958" y="1002"/>
                    <a:pt x="1035" y="1002"/>
                  </a:cubicBezTo>
                  <a:cubicBezTo>
                    <a:pt x="1237" y="1002"/>
                    <a:pt x="1433" y="972"/>
                    <a:pt x="1623" y="928"/>
                  </a:cubicBezTo>
                  <a:cubicBezTo>
                    <a:pt x="1897" y="869"/>
                    <a:pt x="2147" y="774"/>
                    <a:pt x="2385" y="631"/>
                  </a:cubicBezTo>
                  <a:cubicBezTo>
                    <a:pt x="2623" y="500"/>
                    <a:pt x="2873" y="321"/>
                    <a:pt x="3028" y="95"/>
                  </a:cubicBezTo>
                  <a:cubicBezTo>
                    <a:pt x="3047" y="48"/>
                    <a:pt x="3014" y="1"/>
                    <a:pt x="2970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3" name="Google Shape;5827;p62">
              <a:extLst>
                <a:ext uri="{FF2B5EF4-FFF2-40B4-BE49-F238E27FC236}">
                  <a16:creationId xmlns:a16="http://schemas.microsoft.com/office/drawing/2014/main" id="{6D86E6AA-EC50-3462-2B3E-BCFE8C234429}"/>
                </a:ext>
              </a:extLst>
            </p:cNvPr>
            <p:cNvSpPr/>
            <p:nvPr/>
          </p:nvSpPr>
          <p:spPr>
            <a:xfrm>
              <a:off x="5476078" y="3309472"/>
              <a:ext cx="80002" cy="60778"/>
            </a:xfrm>
            <a:custGeom>
              <a:avLst/>
              <a:gdLst/>
              <a:ahLst/>
              <a:cxnLst/>
              <a:rect l="l" t="t" r="r" b="b"/>
              <a:pathLst>
                <a:path w="1623" h="1233" extrusionOk="0">
                  <a:moveTo>
                    <a:pt x="1291" y="1"/>
                  </a:moveTo>
                  <a:cubicBezTo>
                    <a:pt x="1080" y="1"/>
                    <a:pt x="727" y="203"/>
                    <a:pt x="727" y="203"/>
                  </a:cubicBezTo>
                  <a:lnTo>
                    <a:pt x="0" y="1180"/>
                  </a:lnTo>
                  <a:cubicBezTo>
                    <a:pt x="0" y="1180"/>
                    <a:pt x="188" y="1232"/>
                    <a:pt x="439" y="1232"/>
                  </a:cubicBezTo>
                  <a:cubicBezTo>
                    <a:pt x="722" y="1232"/>
                    <a:pt x="1087" y="1166"/>
                    <a:pt x="1358" y="882"/>
                  </a:cubicBezTo>
                  <a:cubicBezTo>
                    <a:pt x="1623" y="598"/>
                    <a:pt x="1530" y="532"/>
                    <a:pt x="1385" y="532"/>
                  </a:cubicBezTo>
                  <a:cubicBezTo>
                    <a:pt x="1255" y="532"/>
                    <a:pt x="1084" y="584"/>
                    <a:pt x="1084" y="584"/>
                  </a:cubicBezTo>
                  <a:cubicBezTo>
                    <a:pt x="1084" y="584"/>
                    <a:pt x="1548" y="215"/>
                    <a:pt x="1417" y="49"/>
                  </a:cubicBezTo>
                  <a:cubicBezTo>
                    <a:pt x="1390" y="14"/>
                    <a:pt x="1345" y="1"/>
                    <a:pt x="1291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4" name="Google Shape;5828;p62">
              <a:extLst>
                <a:ext uri="{FF2B5EF4-FFF2-40B4-BE49-F238E27FC236}">
                  <a16:creationId xmlns:a16="http://schemas.microsoft.com/office/drawing/2014/main" id="{53683CC8-710B-6D75-9A3C-1E6D4C2EC44E}"/>
                </a:ext>
              </a:extLst>
            </p:cNvPr>
            <p:cNvSpPr/>
            <p:nvPr/>
          </p:nvSpPr>
          <p:spPr>
            <a:xfrm>
              <a:off x="5378676" y="3217294"/>
              <a:ext cx="161877" cy="152265"/>
            </a:xfrm>
            <a:custGeom>
              <a:avLst/>
              <a:gdLst/>
              <a:ahLst/>
              <a:cxnLst/>
              <a:rect l="l" t="t" r="r" b="b"/>
              <a:pathLst>
                <a:path w="3284" h="3089" extrusionOk="0">
                  <a:moveTo>
                    <a:pt x="1358" y="1"/>
                  </a:moveTo>
                  <a:cubicBezTo>
                    <a:pt x="1287" y="1"/>
                    <a:pt x="1230" y="19"/>
                    <a:pt x="1191" y="61"/>
                  </a:cubicBezTo>
                  <a:cubicBezTo>
                    <a:pt x="1191" y="61"/>
                    <a:pt x="0" y="1038"/>
                    <a:pt x="60" y="1621"/>
                  </a:cubicBezTo>
                  <a:cubicBezTo>
                    <a:pt x="117" y="2187"/>
                    <a:pt x="1630" y="3088"/>
                    <a:pt x="2037" y="3088"/>
                  </a:cubicBezTo>
                  <a:cubicBezTo>
                    <a:pt x="2050" y="3088"/>
                    <a:pt x="2061" y="3087"/>
                    <a:pt x="2072" y="3085"/>
                  </a:cubicBezTo>
                  <a:cubicBezTo>
                    <a:pt x="2417" y="3026"/>
                    <a:pt x="3239" y="1442"/>
                    <a:pt x="3262" y="1276"/>
                  </a:cubicBezTo>
                  <a:cubicBezTo>
                    <a:pt x="3283" y="1139"/>
                    <a:pt x="1911" y="1"/>
                    <a:pt x="135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5" name="Google Shape;5829;p62">
              <a:extLst>
                <a:ext uri="{FF2B5EF4-FFF2-40B4-BE49-F238E27FC236}">
                  <a16:creationId xmlns:a16="http://schemas.microsoft.com/office/drawing/2014/main" id="{E8D7496E-74FF-6B4E-EC2A-2F35EB9EE177}"/>
                </a:ext>
              </a:extLst>
            </p:cNvPr>
            <p:cNvSpPr/>
            <p:nvPr/>
          </p:nvSpPr>
          <p:spPr>
            <a:xfrm>
              <a:off x="5493676" y="3315830"/>
              <a:ext cx="28590" cy="41849"/>
            </a:xfrm>
            <a:custGeom>
              <a:avLst/>
              <a:gdLst/>
              <a:ahLst/>
              <a:cxnLst/>
              <a:rect l="l" t="t" r="r" b="b"/>
              <a:pathLst>
                <a:path w="580" h="849" extrusionOk="0">
                  <a:moveTo>
                    <a:pt x="540" y="1"/>
                  </a:moveTo>
                  <a:cubicBezTo>
                    <a:pt x="529" y="1"/>
                    <a:pt x="517" y="9"/>
                    <a:pt x="513" y="27"/>
                  </a:cubicBezTo>
                  <a:cubicBezTo>
                    <a:pt x="465" y="170"/>
                    <a:pt x="394" y="324"/>
                    <a:pt x="298" y="455"/>
                  </a:cubicBezTo>
                  <a:cubicBezTo>
                    <a:pt x="251" y="527"/>
                    <a:pt x="215" y="586"/>
                    <a:pt x="155" y="646"/>
                  </a:cubicBezTo>
                  <a:cubicBezTo>
                    <a:pt x="144" y="682"/>
                    <a:pt x="108" y="705"/>
                    <a:pt x="84" y="741"/>
                  </a:cubicBezTo>
                  <a:cubicBezTo>
                    <a:pt x="48" y="753"/>
                    <a:pt x="13" y="789"/>
                    <a:pt x="1" y="813"/>
                  </a:cubicBezTo>
                  <a:cubicBezTo>
                    <a:pt x="1" y="825"/>
                    <a:pt x="24" y="848"/>
                    <a:pt x="36" y="848"/>
                  </a:cubicBezTo>
                  <a:cubicBezTo>
                    <a:pt x="60" y="825"/>
                    <a:pt x="96" y="801"/>
                    <a:pt x="120" y="765"/>
                  </a:cubicBezTo>
                  <a:lnTo>
                    <a:pt x="215" y="682"/>
                  </a:lnTo>
                  <a:cubicBezTo>
                    <a:pt x="275" y="622"/>
                    <a:pt x="310" y="563"/>
                    <a:pt x="358" y="479"/>
                  </a:cubicBezTo>
                  <a:cubicBezTo>
                    <a:pt x="453" y="348"/>
                    <a:pt x="525" y="205"/>
                    <a:pt x="572" y="51"/>
                  </a:cubicBezTo>
                  <a:cubicBezTo>
                    <a:pt x="580" y="21"/>
                    <a:pt x="560" y="1"/>
                    <a:pt x="5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" name="Google Shape;5830;p62">
              <a:extLst>
                <a:ext uri="{FF2B5EF4-FFF2-40B4-BE49-F238E27FC236}">
                  <a16:creationId xmlns:a16="http://schemas.microsoft.com/office/drawing/2014/main" id="{C3766EA8-3CA4-C14E-63D5-9DFE53E3CD08}"/>
                </a:ext>
              </a:extLst>
            </p:cNvPr>
            <p:cNvSpPr/>
            <p:nvPr/>
          </p:nvSpPr>
          <p:spPr>
            <a:xfrm>
              <a:off x="5360734" y="2650674"/>
              <a:ext cx="360723" cy="667075"/>
            </a:xfrm>
            <a:custGeom>
              <a:avLst/>
              <a:gdLst/>
              <a:ahLst/>
              <a:cxnLst/>
              <a:rect l="l" t="t" r="r" b="b"/>
              <a:pathLst>
                <a:path w="7318" h="13533" extrusionOk="0">
                  <a:moveTo>
                    <a:pt x="718" y="0"/>
                  </a:moveTo>
                  <a:cubicBezTo>
                    <a:pt x="0" y="0"/>
                    <a:pt x="163" y="1569"/>
                    <a:pt x="245" y="2186"/>
                  </a:cubicBezTo>
                  <a:cubicBezTo>
                    <a:pt x="328" y="2900"/>
                    <a:pt x="590" y="3603"/>
                    <a:pt x="1007" y="4198"/>
                  </a:cubicBezTo>
                  <a:cubicBezTo>
                    <a:pt x="1221" y="4532"/>
                    <a:pt x="1507" y="4722"/>
                    <a:pt x="1805" y="4960"/>
                  </a:cubicBezTo>
                  <a:cubicBezTo>
                    <a:pt x="2019" y="5127"/>
                    <a:pt x="2221" y="5317"/>
                    <a:pt x="2400" y="5532"/>
                  </a:cubicBezTo>
                  <a:cubicBezTo>
                    <a:pt x="2733" y="5901"/>
                    <a:pt x="2983" y="6365"/>
                    <a:pt x="2995" y="6865"/>
                  </a:cubicBezTo>
                  <a:cubicBezTo>
                    <a:pt x="3031" y="7830"/>
                    <a:pt x="2174" y="9497"/>
                    <a:pt x="1626" y="10485"/>
                  </a:cubicBezTo>
                  <a:lnTo>
                    <a:pt x="1578" y="10568"/>
                  </a:lnTo>
                  <a:cubicBezTo>
                    <a:pt x="1340" y="10985"/>
                    <a:pt x="1162" y="11271"/>
                    <a:pt x="1162" y="11271"/>
                  </a:cubicBezTo>
                  <a:lnTo>
                    <a:pt x="3817" y="13533"/>
                  </a:lnTo>
                  <a:cubicBezTo>
                    <a:pt x="3936" y="13307"/>
                    <a:pt x="4067" y="13080"/>
                    <a:pt x="4186" y="12866"/>
                  </a:cubicBezTo>
                  <a:cubicBezTo>
                    <a:pt x="4198" y="12830"/>
                    <a:pt x="4222" y="12818"/>
                    <a:pt x="4234" y="12783"/>
                  </a:cubicBezTo>
                  <a:cubicBezTo>
                    <a:pt x="5841" y="9949"/>
                    <a:pt x="7317" y="7341"/>
                    <a:pt x="6139" y="5163"/>
                  </a:cubicBezTo>
                  <a:cubicBezTo>
                    <a:pt x="6031" y="4972"/>
                    <a:pt x="5924" y="4794"/>
                    <a:pt x="5805" y="4615"/>
                  </a:cubicBezTo>
                  <a:cubicBezTo>
                    <a:pt x="5138" y="3603"/>
                    <a:pt x="4293" y="2686"/>
                    <a:pt x="3400" y="1853"/>
                  </a:cubicBezTo>
                  <a:cubicBezTo>
                    <a:pt x="2972" y="1448"/>
                    <a:pt x="2519" y="1055"/>
                    <a:pt x="2043" y="698"/>
                  </a:cubicBezTo>
                  <a:cubicBezTo>
                    <a:pt x="1805" y="519"/>
                    <a:pt x="1376" y="269"/>
                    <a:pt x="1126" y="126"/>
                  </a:cubicBezTo>
                  <a:cubicBezTo>
                    <a:pt x="966" y="39"/>
                    <a:pt x="831" y="0"/>
                    <a:pt x="718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7" name="Google Shape;5831;p62">
              <a:extLst>
                <a:ext uri="{FF2B5EF4-FFF2-40B4-BE49-F238E27FC236}">
                  <a16:creationId xmlns:a16="http://schemas.microsoft.com/office/drawing/2014/main" id="{6DB8C38D-A9B0-42AA-3FA5-1EE3DF302C99}"/>
                </a:ext>
              </a:extLst>
            </p:cNvPr>
            <p:cNvSpPr/>
            <p:nvPr/>
          </p:nvSpPr>
          <p:spPr>
            <a:xfrm>
              <a:off x="5439109" y="3167459"/>
              <a:ext cx="130921" cy="117415"/>
            </a:xfrm>
            <a:custGeom>
              <a:avLst/>
              <a:gdLst/>
              <a:ahLst/>
              <a:cxnLst/>
              <a:rect l="l" t="t" r="r" b="b"/>
              <a:pathLst>
                <a:path w="2656" h="2382" extrusionOk="0">
                  <a:moveTo>
                    <a:pt x="72" y="1"/>
                  </a:moveTo>
                  <a:cubicBezTo>
                    <a:pt x="24" y="25"/>
                    <a:pt x="12" y="60"/>
                    <a:pt x="0" y="84"/>
                  </a:cubicBezTo>
                  <a:cubicBezTo>
                    <a:pt x="84" y="144"/>
                    <a:pt x="167" y="203"/>
                    <a:pt x="262" y="286"/>
                  </a:cubicBezTo>
                  <a:cubicBezTo>
                    <a:pt x="596" y="525"/>
                    <a:pt x="905" y="775"/>
                    <a:pt x="1203" y="1025"/>
                  </a:cubicBezTo>
                  <a:cubicBezTo>
                    <a:pt x="1703" y="1453"/>
                    <a:pt x="2167" y="1918"/>
                    <a:pt x="2620" y="2382"/>
                  </a:cubicBezTo>
                  <a:cubicBezTo>
                    <a:pt x="2632" y="2346"/>
                    <a:pt x="2644" y="2334"/>
                    <a:pt x="2655" y="2311"/>
                  </a:cubicBezTo>
                  <a:cubicBezTo>
                    <a:pt x="2525" y="2156"/>
                    <a:pt x="2394" y="2025"/>
                    <a:pt x="2263" y="1870"/>
                  </a:cubicBezTo>
                  <a:cubicBezTo>
                    <a:pt x="1822" y="1429"/>
                    <a:pt x="1370" y="1013"/>
                    <a:pt x="870" y="608"/>
                  </a:cubicBezTo>
                  <a:cubicBezTo>
                    <a:pt x="620" y="406"/>
                    <a:pt x="369" y="203"/>
                    <a:pt x="119" y="25"/>
                  </a:cubicBezTo>
                  <a:cubicBezTo>
                    <a:pt x="96" y="13"/>
                    <a:pt x="84" y="1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8" name="Google Shape;5832;p62">
              <a:extLst>
                <a:ext uri="{FF2B5EF4-FFF2-40B4-BE49-F238E27FC236}">
                  <a16:creationId xmlns:a16="http://schemas.microsoft.com/office/drawing/2014/main" id="{D169C461-71BC-731F-035C-90C0CF5F5D6C}"/>
                </a:ext>
              </a:extLst>
            </p:cNvPr>
            <p:cNvSpPr/>
            <p:nvPr/>
          </p:nvSpPr>
          <p:spPr>
            <a:xfrm>
              <a:off x="5398590" y="2865245"/>
              <a:ext cx="62848" cy="40518"/>
            </a:xfrm>
            <a:custGeom>
              <a:avLst/>
              <a:gdLst/>
              <a:ahLst/>
              <a:cxnLst/>
              <a:rect l="l" t="t" r="r" b="b"/>
              <a:pathLst>
                <a:path w="1275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79" y="179"/>
                    <a:pt x="394" y="321"/>
                    <a:pt x="608" y="464"/>
                  </a:cubicBezTo>
                  <a:cubicBezTo>
                    <a:pt x="691" y="524"/>
                    <a:pt x="787" y="560"/>
                    <a:pt x="882" y="619"/>
                  </a:cubicBezTo>
                  <a:cubicBezTo>
                    <a:pt x="858" y="619"/>
                    <a:pt x="846" y="619"/>
                    <a:pt x="834" y="607"/>
                  </a:cubicBezTo>
                  <a:cubicBezTo>
                    <a:pt x="739" y="595"/>
                    <a:pt x="668" y="595"/>
                    <a:pt x="584" y="595"/>
                  </a:cubicBezTo>
                  <a:cubicBezTo>
                    <a:pt x="489" y="595"/>
                    <a:pt x="418" y="607"/>
                    <a:pt x="322" y="643"/>
                  </a:cubicBezTo>
                  <a:cubicBezTo>
                    <a:pt x="489" y="702"/>
                    <a:pt x="644" y="726"/>
                    <a:pt x="799" y="762"/>
                  </a:cubicBezTo>
                  <a:cubicBezTo>
                    <a:pt x="965" y="786"/>
                    <a:pt x="1120" y="798"/>
                    <a:pt x="1275" y="822"/>
                  </a:cubicBezTo>
                  <a:cubicBezTo>
                    <a:pt x="1096" y="619"/>
                    <a:pt x="894" y="476"/>
                    <a:pt x="680" y="345"/>
                  </a:cubicBezTo>
                  <a:cubicBezTo>
                    <a:pt x="453" y="202"/>
                    <a:pt x="239" y="83"/>
                    <a:pt x="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205884C5-7C61-519B-4876-E9E8D2428201}"/>
              </a:ext>
            </a:extLst>
          </p:cNvPr>
          <p:cNvGrpSpPr/>
          <p:nvPr/>
        </p:nvGrpSpPr>
        <p:grpSpPr>
          <a:xfrm>
            <a:off x="2485549" y="3851783"/>
            <a:ext cx="253072" cy="332459"/>
            <a:chOff x="1755044" y="3605854"/>
            <a:chExt cx="356053" cy="467744"/>
          </a:xfrm>
        </p:grpSpPr>
        <p:sp>
          <p:nvSpPr>
            <p:cNvPr id="223" name="Google Shape;3332;p46">
              <a:extLst>
                <a:ext uri="{FF2B5EF4-FFF2-40B4-BE49-F238E27FC236}">
                  <a16:creationId xmlns:a16="http://schemas.microsoft.com/office/drawing/2014/main" id="{B5ECB356-CD87-7A5F-3F04-68CA0DBEC78D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24" name="Picture 223">
              <a:extLst>
                <a:ext uri="{FF2B5EF4-FFF2-40B4-BE49-F238E27FC236}">
                  <a16:creationId xmlns:a16="http://schemas.microsoft.com/office/drawing/2014/main" id="{D5C01FC6-E8FA-F1E4-064D-96A208195F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A8911AA0-BD00-8CCC-B4D9-F87A6DDD480B}"/>
              </a:ext>
            </a:extLst>
          </p:cNvPr>
          <p:cNvGrpSpPr/>
          <p:nvPr/>
        </p:nvGrpSpPr>
        <p:grpSpPr>
          <a:xfrm>
            <a:off x="3533972" y="3691415"/>
            <a:ext cx="253072" cy="332471"/>
            <a:chOff x="1755056" y="3605854"/>
            <a:chExt cx="356055" cy="467763"/>
          </a:xfrm>
        </p:grpSpPr>
        <p:sp>
          <p:nvSpPr>
            <p:cNvPr id="221" name="Google Shape;3332;p46">
              <a:extLst>
                <a:ext uri="{FF2B5EF4-FFF2-40B4-BE49-F238E27FC236}">
                  <a16:creationId xmlns:a16="http://schemas.microsoft.com/office/drawing/2014/main" id="{A945A927-A66D-31EA-A973-C463EE1F2F41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22" name="Picture 221">
              <a:extLst>
                <a:ext uri="{FF2B5EF4-FFF2-40B4-BE49-F238E27FC236}">
                  <a16:creationId xmlns:a16="http://schemas.microsoft.com/office/drawing/2014/main" id="{438C0F23-32E6-AD56-041A-EDA3BFF386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54CEF99-D436-AB9A-4CFD-88BE8040A599}"/>
              </a:ext>
            </a:extLst>
          </p:cNvPr>
          <p:cNvGrpSpPr/>
          <p:nvPr/>
        </p:nvGrpSpPr>
        <p:grpSpPr>
          <a:xfrm>
            <a:off x="5564074" y="3666794"/>
            <a:ext cx="253072" cy="332471"/>
            <a:chOff x="1755056" y="3605854"/>
            <a:chExt cx="356055" cy="467763"/>
          </a:xfrm>
        </p:grpSpPr>
        <p:sp>
          <p:nvSpPr>
            <p:cNvPr id="217" name="Google Shape;3332;p46">
              <a:extLst>
                <a:ext uri="{FF2B5EF4-FFF2-40B4-BE49-F238E27FC236}">
                  <a16:creationId xmlns:a16="http://schemas.microsoft.com/office/drawing/2014/main" id="{B219843C-7336-9FE2-B677-203A2A0B965D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18" name="Picture 217">
              <a:extLst>
                <a:ext uri="{FF2B5EF4-FFF2-40B4-BE49-F238E27FC236}">
                  <a16:creationId xmlns:a16="http://schemas.microsoft.com/office/drawing/2014/main" id="{602D393B-97D4-CB99-35DF-843A90AB1B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sp>
        <p:nvSpPr>
          <p:cNvPr id="410" name="TextBox 409">
            <a:extLst>
              <a:ext uri="{FF2B5EF4-FFF2-40B4-BE49-F238E27FC236}">
                <a16:creationId xmlns:a16="http://schemas.microsoft.com/office/drawing/2014/main" id="{2EC9FF7C-6E3C-ABCA-6814-7634C96B74D6}"/>
              </a:ext>
            </a:extLst>
          </p:cNvPr>
          <p:cNvSpPr txBox="1"/>
          <p:nvPr/>
        </p:nvSpPr>
        <p:spPr>
          <a:xfrm>
            <a:off x="2251880" y="-924067"/>
            <a:ext cx="4303383" cy="72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HÌNH THÀNH KIẾN THỨC MỚI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</p:spTree>
    <p:extLst>
      <p:ext uri="{BB962C8B-B14F-4D97-AF65-F5344CB8AC3E}">
        <p14:creationId xmlns:p14="http://schemas.microsoft.com/office/powerpoint/2010/main" val="166485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445;p40">
            <a:extLst>
              <a:ext uri="{FF2B5EF4-FFF2-40B4-BE49-F238E27FC236}">
                <a16:creationId xmlns:a16="http://schemas.microsoft.com/office/drawing/2014/main" id="{6A29F739-C2B4-1FDA-F2B3-B46E4A7738D0}"/>
              </a:ext>
            </a:extLst>
          </p:cNvPr>
          <p:cNvSpPr/>
          <p:nvPr/>
        </p:nvSpPr>
        <p:spPr>
          <a:xfrm>
            <a:off x="1705041" y="345421"/>
            <a:ext cx="5477874" cy="2628789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33D8BE-8553-0BC2-C6DD-AC73B9171F44}"/>
              </a:ext>
            </a:extLst>
          </p:cNvPr>
          <p:cNvSpPr txBox="1"/>
          <p:nvPr/>
        </p:nvSpPr>
        <p:spPr>
          <a:xfrm>
            <a:off x="1471353" y="410922"/>
            <a:ext cx="561181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350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Bài</a:t>
            </a:r>
            <a:r>
              <a:rPr lang="en-US" sz="35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đọc</a:t>
            </a:r>
            <a:r>
              <a:rPr lang="en-US" sz="35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nhạc</a:t>
            </a:r>
            <a:r>
              <a:rPr lang="en-US" sz="35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số</a:t>
            </a:r>
            <a:r>
              <a:rPr lang="en-US" sz="35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2</a:t>
            </a:r>
            <a:endParaRPr lang="en-US" sz="35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2EC9FF7C-6E3C-ABCA-6814-7634C96B74D6}"/>
              </a:ext>
            </a:extLst>
          </p:cNvPr>
          <p:cNvSpPr txBox="1"/>
          <p:nvPr/>
        </p:nvSpPr>
        <p:spPr>
          <a:xfrm>
            <a:off x="2251880" y="-924067"/>
            <a:ext cx="4303383" cy="72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HÌNH THÀNH KIẾN THỨC MỚI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pic>
        <p:nvPicPr>
          <p:cNvPr id="190" name="Picture 189">
            <a:extLst>
              <a:ext uri="{FF2B5EF4-FFF2-40B4-BE49-F238E27FC236}">
                <a16:creationId xmlns:a16="http://schemas.microsoft.com/office/drawing/2014/main" id="{3717F6C8-D4E4-47C4-B706-7D54BF216A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67" t="19111" r="7084" b="13778"/>
          <a:stretch/>
        </p:blipFill>
        <p:spPr>
          <a:xfrm>
            <a:off x="1495792" y="1532208"/>
            <a:ext cx="5687123" cy="3399092"/>
          </a:xfrm>
          <a:prstGeom prst="rect">
            <a:avLst/>
          </a:prstGeom>
        </p:spPr>
      </p:pic>
      <p:sp>
        <p:nvSpPr>
          <p:cNvPr id="2" name="TextBox 1">
            <a:hlinkClick r:id="rId4"/>
            <a:extLst>
              <a:ext uri="{FF2B5EF4-FFF2-40B4-BE49-F238E27FC236}">
                <a16:creationId xmlns:a16="http://schemas.microsoft.com/office/drawing/2014/main" id="{9E8DE8A1-8F37-D567-7DF4-C57C7FBEBC8F}"/>
              </a:ext>
            </a:extLst>
          </p:cNvPr>
          <p:cNvSpPr txBox="1"/>
          <p:nvPr/>
        </p:nvSpPr>
        <p:spPr>
          <a:xfrm>
            <a:off x="2452973" y="1105361"/>
            <a:ext cx="47299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qsrgYe7</a:t>
            </a:r>
            <a:r>
              <a:rPr lang="en-GB" dirty="0"/>
              <a:t>-1XI</a:t>
            </a:r>
          </a:p>
        </p:txBody>
      </p:sp>
    </p:spTree>
    <p:extLst>
      <p:ext uri="{BB962C8B-B14F-4D97-AF65-F5344CB8AC3E}">
        <p14:creationId xmlns:p14="http://schemas.microsoft.com/office/powerpoint/2010/main" val="115694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DCE1481-185E-465B-B675-EBA0ADDAF52E}"/>
              </a:ext>
            </a:extLst>
          </p:cNvPr>
          <p:cNvSpPr/>
          <p:nvPr/>
        </p:nvSpPr>
        <p:spPr>
          <a:xfrm>
            <a:off x="1094796" y="515390"/>
            <a:ext cx="6774180" cy="7639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Đọc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gam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Đô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trưởng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và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trục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3500" b="1" dirty="0" err="1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của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</a:rPr>
              <a:t> gam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41C135-FB3F-4E78-A40F-19EB73D6EF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99" t="27639" r="16642" b="25972"/>
          <a:stretch/>
        </p:blipFill>
        <p:spPr>
          <a:xfrm>
            <a:off x="1582434" y="1628464"/>
            <a:ext cx="6148040" cy="1886572"/>
          </a:xfrm>
          <a:prstGeom prst="rect">
            <a:avLst/>
          </a:prstGeom>
        </p:spPr>
      </p:pic>
      <p:sp>
        <p:nvSpPr>
          <p:cNvPr id="2" name="Rectangle 1">
            <a:hlinkClick r:id="rId3"/>
            <a:extLst>
              <a:ext uri="{FF2B5EF4-FFF2-40B4-BE49-F238E27FC236}">
                <a16:creationId xmlns:a16="http://schemas.microsoft.com/office/drawing/2014/main" id="{190954F5-241A-F8BF-0813-BAF86A956A43}"/>
              </a:ext>
            </a:extLst>
          </p:cNvPr>
          <p:cNvSpPr/>
          <p:nvPr/>
        </p:nvSpPr>
        <p:spPr>
          <a:xfrm>
            <a:off x="2520044" y="3674857"/>
            <a:ext cx="5166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https://www.youtube.com/watch?v=yI239Lp1qH8</a:t>
            </a:r>
          </a:p>
        </p:txBody>
      </p:sp>
    </p:spTree>
    <p:extLst>
      <p:ext uri="{BB962C8B-B14F-4D97-AF65-F5344CB8AC3E}">
        <p14:creationId xmlns:p14="http://schemas.microsoft.com/office/powerpoint/2010/main" val="30820971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3033D8BE-8553-0BC2-C6DD-AC73B9171F44}"/>
              </a:ext>
            </a:extLst>
          </p:cNvPr>
          <p:cNvSpPr txBox="1"/>
          <p:nvPr/>
        </p:nvSpPr>
        <p:spPr>
          <a:xfrm>
            <a:off x="1359956" y="179471"/>
            <a:ext cx="561181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3500" b="1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LUYỆN TẬP</a:t>
            </a:r>
            <a:endParaRPr lang="en-US" sz="35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2EC9FF7C-6E3C-ABCA-6814-7634C96B74D6}"/>
              </a:ext>
            </a:extLst>
          </p:cNvPr>
          <p:cNvSpPr txBox="1"/>
          <p:nvPr/>
        </p:nvSpPr>
        <p:spPr>
          <a:xfrm>
            <a:off x="2251880" y="-924067"/>
            <a:ext cx="4303383" cy="72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HÌNH THÀNH KIẾN THỨC MỚI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pic>
        <p:nvPicPr>
          <p:cNvPr id="190" name="Picture 189">
            <a:extLst>
              <a:ext uri="{FF2B5EF4-FFF2-40B4-BE49-F238E27FC236}">
                <a16:creationId xmlns:a16="http://schemas.microsoft.com/office/drawing/2014/main" id="{3717F6C8-D4E4-47C4-B706-7D54BF216A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67" t="19111" r="7084" b="13778"/>
          <a:stretch/>
        </p:blipFill>
        <p:spPr>
          <a:xfrm>
            <a:off x="1085170" y="1398987"/>
            <a:ext cx="6384175" cy="33990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3F4DF5B-AA4D-4E49-83FD-3FEF69D04423}"/>
              </a:ext>
            </a:extLst>
          </p:cNvPr>
          <p:cNvSpPr/>
          <p:nvPr/>
        </p:nvSpPr>
        <p:spPr>
          <a:xfrm>
            <a:off x="1248559" y="768045"/>
            <a:ext cx="5834603" cy="630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đệm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phách</a:t>
            </a:r>
            <a:endParaRPr lang="en-US" sz="20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hlinkClick r:id="rId4"/>
            <a:extLst>
              <a:ext uri="{FF2B5EF4-FFF2-40B4-BE49-F238E27FC236}">
                <a16:creationId xmlns:a16="http://schemas.microsoft.com/office/drawing/2014/main" id="{D0129668-1D24-D3B9-8DD0-57687EE8E504}"/>
              </a:ext>
            </a:extLst>
          </p:cNvPr>
          <p:cNvSpPr txBox="1"/>
          <p:nvPr/>
        </p:nvSpPr>
        <p:spPr>
          <a:xfrm>
            <a:off x="2353220" y="1833672"/>
            <a:ext cx="47299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qsrgYe7</a:t>
            </a:r>
            <a:r>
              <a:rPr lang="en-GB" dirty="0"/>
              <a:t>-1XI</a:t>
            </a:r>
          </a:p>
        </p:txBody>
      </p:sp>
    </p:spTree>
    <p:extLst>
      <p:ext uri="{BB962C8B-B14F-4D97-AF65-F5344CB8AC3E}">
        <p14:creationId xmlns:p14="http://schemas.microsoft.com/office/powerpoint/2010/main" val="371458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445;p40">
            <a:extLst>
              <a:ext uri="{FF2B5EF4-FFF2-40B4-BE49-F238E27FC236}">
                <a16:creationId xmlns:a16="http://schemas.microsoft.com/office/drawing/2014/main" id="{6A29F739-C2B4-1FDA-F2B3-B46E4A7738D0}"/>
              </a:ext>
            </a:extLst>
          </p:cNvPr>
          <p:cNvSpPr/>
          <p:nvPr/>
        </p:nvSpPr>
        <p:spPr>
          <a:xfrm>
            <a:off x="1596977" y="1617510"/>
            <a:ext cx="5477874" cy="2628789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2EC9FF7C-6E3C-ABCA-6814-7634C96B74D6}"/>
              </a:ext>
            </a:extLst>
          </p:cNvPr>
          <p:cNvSpPr txBox="1"/>
          <p:nvPr/>
        </p:nvSpPr>
        <p:spPr>
          <a:xfrm>
            <a:off x="2251880" y="-924067"/>
            <a:ext cx="4303383" cy="72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HÌNH THÀNH KIẾN THỨC MỚI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pic>
        <p:nvPicPr>
          <p:cNvPr id="190" name="Picture 189">
            <a:extLst>
              <a:ext uri="{FF2B5EF4-FFF2-40B4-BE49-F238E27FC236}">
                <a16:creationId xmlns:a16="http://schemas.microsoft.com/office/drawing/2014/main" id="{3717F6C8-D4E4-47C4-B706-7D54BF216A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67" t="19111" r="7084" b="13778"/>
          <a:stretch/>
        </p:blipFill>
        <p:spPr>
          <a:xfrm>
            <a:off x="1596977" y="780255"/>
            <a:ext cx="5477874" cy="215018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3F4DF5B-AA4D-4E49-83FD-3FEF69D04423}"/>
              </a:ext>
            </a:extLst>
          </p:cNvPr>
          <p:cNvSpPr/>
          <p:nvPr/>
        </p:nvSpPr>
        <p:spPr>
          <a:xfrm>
            <a:off x="1328523" y="93434"/>
            <a:ext cx="5834603" cy="630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4/4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6687D4D-F062-4C86-B486-9BB42E725A3A}"/>
              </a:ext>
            </a:extLst>
          </p:cNvPr>
          <p:cNvGrpSpPr/>
          <p:nvPr/>
        </p:nvGrpSpPr>
        <p:grpSpPr>
          <a:xfrm>
            <a:off x="1596977" y="3158836"/>
            <a:ext cx="5477874" cy="1894416"/>
            <a:chOff x="2863877" y="3188234"/>
            <a:chExt cx="3244029" cy="159095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1D50E8C-76DC-45DC-BCFD-CE5651D901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9657" y="4429852"/>
              <a:ext cx="1478249" cy="15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2BF1D4E-8F67-421B-8B00-A73E56415F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1615" y="3527675"/>
              <a:ext cx="17655" cy="811536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967FEBFF-67C5-47DE-89B6-DF7EED207077}"/>
                </a:ext>
              </a:extLst>
            </p:cNvPr>
            <p:cNvSpPr/>
            <p:nvPr/>
          </p:nvSpPr>
          <p:spPr>
            <a:xfrm>
              <a:off x="4855921" y="4268695"/>
              <a:ext cx="576579" cy="125738"/>
            </a:xfrm>
            <a:custGeom>
              <a:avLst/>
              <a:gdLst>
                <a:gd name="connsiteX0" fmla="*/ 1493240 w 1493240"/>
                <a:gd name="connsiteY0" fmla="*/ 343983 h 343983"/>
                <a:gd name="connsiteX1" fmla="*/ 721453 w 1493240"/>
                <a:gd name="connsiteY1" fmla="*/ 35 h 343983"/>
                <a:gd name="connsiteX2" fmla="*/ 0 w 1493240"/>
                <a:gd name="connsiteY2" fmla="*/ 327205 h 3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240" h="343983">
                  <a:moveTo>
                    <a:pt x="1493240" y="343983"/>
                  </a:moveTo>
                  <a:cubicBezTo>
                    <a:pt x="1231783" y="173407"/>
                    <a:pt x="970326" y="2831"/>
                    <a:pt x="721453" y="35"/>
                  </a:cubicBezTo>
                  <a:cubicBezTo>
                    <a:pt x="472580" y="-2761"/>
                    <a:pt x="236290" y="162222"/>
                    <a:pt x="0" y="327205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Freeform: Shape 16">
              <a:extLst>
                <a:ext uri="{FF2B5EF4-FFF2-40B4-BE49-F238E27FC236}">
                  <a16:creationId xmlns:a16="http://schemas.microsoft.com/office/drawing/2014/main" id="{BCD48B0C-6F47-43EF-8645-C259E6C98B9F}"/>
                </a:ext>
              </a:extLst>
            </p:cNvPr>
            <p:cNvSpPr/>
            <p:nvPr/>
          </p:nvSpPr>
          <p:spPr>
            <a:xfrm rot="599603">
              <a:off x="5441132" y="3609550"/>
              <a:ext cx="568246" cy="653591"/>
            </a:xfrm>
            <a:custGeom>
              <a:avLst/>
              <a:gdLst>
                <a:gd name="connsiteX0" fmla="*/ 840510 w 840510"/>
                <a:gd name="connsiteY0" fmla="*/ 785091 h 1112118"/>
                <a:gd name="connsiteX1" fmla="*/ 415637 w 840510"/>
                <a:gd name="connsiteY1" fmla="*/ 1071418 h 1112118"/>
                <a:gd name="connsiteX2" fmla="*/ 0 w 840510"/>
                <a:gd name="connsiteY2" fmla="*/ 0 h 111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0510" h="1112118">
                  <a:moveTo>
                    <a:pt x="840510" y="785091"/>
                  </a:moveTo>
                  <a:cubicBezTo>
                    <a:pt x="698116" y="993678"/>
                    <a:pt x="555722" y="1202266"/>
                    <a:pt x="415637" y="1071418"/>
                  </a:cubicBezTo>
                  <a:cubicBezTo>
                    <a:pt x="275552" y="940570"/>
                    <a:pt x="67733" y="180109"/>
                    <a:pt x="0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DFEE013A-187C-4890-90A4-854F5F307F44}"/>
                </a:ext>
              </a:extLst>
            </p:cNvPr>
            <p:cNvSpPr/>
            <p:nvPr/>
          </p:nvSpPr>
          <p:spPr>
            <a:xfrm rot="21253683" flipH="1">
              <a:off x="5474606" y="3499607"/>
              <a:ext cx="75083" cy="71159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FE150F9-19F8-45E4-8EE6-8BEAB41F07CC}"/>
                </a:ext>
              </a:extLst>
            </p:cNvPr>
            <p:cNvSpPr/>
            <p:nvPr/>
          </p:nvSpPr>
          <p:spPr>
            <a:xfrm rot="10800000" flipH="1">
              <a:off x="5380198" y="4336203"/>
              <a:ext cx="103498" cy="76048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Freeform: Shape 19">
              <a:extLst>
                <a:ext uri="{FF2B5EF4-FFF2-40B4-BE49-F238E27FC236}">
                  <a16:creationId xmlns:a16="http://schemas.microsoft.com/office/drawing/2014/main" id="{5A26670E-5B74-4741-BDC3-CBED2BF35DEA}"/>
                </a:ext>
              </a:extLst>
            </p:cNvPr>
            <p:cNvSpPr/>
            <p:nvPr/>
          </p:nvSpPr>
          <p:spPr>
            <a:xfrm>
              <a:off x="4687892" y="4085331"/>
              <a:ext cx="1302091" cy="346031"/>
            </a:xfrm>
            <a:custGeom>
              <a:avLst/>
              <a:gdLst>
                <a:gd name="connsiteX0" fmla="*/ 559484 w 3447650"/>
                <a:gd name="connsiteY0" fmla="*/ 724830 h 919947"/>
                <a:gd name="connsiteX1" fmla="*/ 336460 w 3447650"/>
                <a:gd name="connsiteY1" fmla="*/ 903249 h 919947"/>
                <a:gd name="connsiteX2" fmla="*/ 135738 w 3447650"/>
                <a:gd name="connsiteY2" fmla="*/ 892098 h 919947"/>
                <a:gd name="connsiteX3" fmla="*/ 13074 w 3447650"/>
                <a:gd name="connsiteY3" fmla="*/ 724830 h 919947"/>
                <a:gd name="connsiteX4" fmla="*/ 57679 w 3447650"/>
                <a:gd name="connsiteY4" fmla="*/ 457200 h 919947"/>
                <a:gd name="connsiteX5" fmla="*/ 492577 w 3447650"/>
                <a:gd name="connsiteY5" fmla="*/ 144966 h 919947"/>
                <a:gd name="connsiteX6" fmla="*/ 1027835 w 3447650"/>
                <a:gd name="connsiteY6" fmla="*/ 0 h 919947"/>
                <a:gd name="connsiteX7" fmla="*/ 1808421 w 3447650"/>
                <a:gd name="connsiteY7" fmla="*/ 144966 h 919947"/>
                <a:gd name="connsiteX8" fmla="*/ 2912391 w 3447650"/>
                <a:gd name="connsiteY8" fmla="*/ 869795 h 919947"/>
                <a:gd name="connsiteX9" fmla="*/ 3447650 w 3447650"/>
                <a:gd name="connsiteY9" fmla="*/ 44605 h 91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7650" h="919947">
                  <a:moveTo>
                    <a:pt x="559484" y="724830"/>
                  </a:moveTo>
                  <a:cubicBezTo>
                    <a:pt x="483284" y="800100"/>
                    <a:pt x="407084" y="875371"/>
                    <a:pt x="336460" y="903249"/>
                  </a:cubicBezTo>
                  <a:cubicBezTo>
                    <a:pt x="265836" y="931127"/>
                    <a:pt x="189636" y="921834"/>
                    <a:pt x="135738" y="892098"/>
                  </a:cubicBezTo>
                  <a:cubicBezTo>
                    <a:pt x="81840" y="862362"/>
                    <a:pt x="26084" y="797313"/>
                    <a:pt x="13074" y="724830"/>
                  </a:cubicBezTo>
                  <a:cubicBezTo>
                    <a:pt x="64" y="652347"/>
                    <a:pt x="-22238" y="553844"/>
                    <a:pt x="57679" y="457200"/>
                  </a:cubicBezTo>
                  <a:cubicBezTo>
                    <a:pt x="137596" y="360556"/>
                    <a:pt x="330884" y="221166"/>
                    <a:pt x="492577" y="144966"/>
                  </a:cubicBezTo>
                  <a:cubicBezTo>
                    <a:pt x="654270" y="68766"/>
                    <a:pt x="808528" y="0"/>
                    <a:pt x="1027835" y="0"/>
                  </a:cubicBezTo>
                  <a:cubicBezTo>
                    <a:pt x="1247142" y="0"/>
                    <a:pt x="1494328" y="0"/>
                    <a:pt x="1808421" y="144966"/>
                  </a:cubicBezTo>
                  <a:cubicBezTo>
                    <a:pt x="2122514" y="289932"/>
                    <a:pt x="2639186" y="886522"/>
                    <a:pt x="2912391" y="869795"/>
                  </a:cubicBezTo>
                  <a:cubicBezTo>
                    <a:pt x="3185596" y="853068"/>
                    <a:pt x="3316623" y="448836"/>
                    <a:pt x="3447650" y="44605"/>
                  </a:cubicBezTo>
                </a:path>
              </a:pathLst>
            </a:custGeom>
            <a:ln w="28575"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B0B3364C-EE07-4E32-9C45-C6AB0C3489FD}"/>
                </a:ext>
              </a:extLst>
            </p:cNvPr>
            <p:cNvSpPr/>
            <p:nvPr/>
          </p:nvSpPr>
          <p:spPr>
            <a:xfrm rot="1308955" flipH="1">
              <a:off x="5968670" y="4045014"/>
              <a:ext cx="79970" cy="66967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9FE9CE4-105C-4504-84BF-470BAFB45AD8}"/>
                </a:ext>
              </a:extLst>
            </p:cNvPr>
            <p:cNvSpPr/>
            <p:nvPr/>
          </p:nvSpPr>
          <p:spPr>
            <a:xfrm rot="13995505" flipH="1">
              <a:off x="4831864" y="4350497"/>
              <a:ext cx="79977" cy="72176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EFC92D-EACE-4DBC-954F-F115AA224542}"/>
                </a:ext>
              </a:extLst>
            </p:cNvPr>
            <p:cNvSpPr txBox="1"/>
            <p:nvPr/>
          </p:nvSpPr>
          <p:spPr>
            <a:xfrm>
              <a:off x="5337073" y="4462572"/>
              <a:ext cx="1985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  <a:endParaRPr kumimoji="0" lang="vi-V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942763-2931-4C6C-90C6-CCAF3C78C539}"/>
                </a:ext>
              </a:extLst>
            </p:cNvPr>
            <p:cNvSpPr txBox="1"/>
            <p:nvPr/>
          </p:nvSpPr>
          <p:spPr>
            <a:xfrm>
              <a:off x="4756653" y="4469877"/>
              <a:ext cx="1985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endParaRPr kumimoji="0" lang="vi-V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143F73-8EB6-4E36-932B-0C85E9786A89}"/>
                </a:ext>
              </a:extLst>
            </p:cNvPr>
            <p:cNvSpPr txBox="1"/>
            <p:nvPr/>
          </p:nvSpPr>
          <p:spPr>
            <a:xfrm>
              <a:off x="5842412" y="4469877"/>
              <a:ext cx="1985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endParaRPr kumimoji="0" lang="vi-V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4908A1-5916-4646-8048-6F5F8B50BE92}"/>
                </a:ext>
              </a:extLst>
            </p:cNvPr>
            <p:cNvSpPr txBox="1"/>
            <p:nvPr/>
          </p:nvSpPr>
          <p:spPr>
            <a:xfrm>
              <a:off x="5540027" y="3790581"/>
              <a:ext cx="1985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  <a:endParaRPr kumimoji="0" lang="vi-V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A2579FB-62C6-45AA-B45B-85714C631DD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63877" y="4431308"/>
              <a:ext cx="1543207" cy="141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A42DAE5-EFB8-48FA-AE65-0A56CE1351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74837" y="3559833"/>
              <a:ext cx="0" cy="795929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Freeform: Shape 28">
              <a:extLst>
                <a:ext uri="{FF2B5EF4-FFF2-40B4-BE49-F238E27FC236}">
                  <a16:creationId xmlns:a16="http://schemas.microsoft.com/office/drawing/2014/main" id="{F3B47BAE-980A-4FDC-8032-698257B83033}"/>
                </a:ext>
              </a:extLst>
            </p:cNvPr>
            <p:cNvSpPr/>
            <p:nvPr/>
          </p:nvSpPr>
          <p:spPr>
            <a:xfrm flipH="1">
              <a:off x="3568962" y="4280576"/>
              <a:ext cx="601916" cy="117605"/>
            </a:xfrm>
            <a:custGeom>
              <a:avLst/>
              <a:gdLst>
                <a:gd name="connsiteX0" fmla="*/ 1493240 w 1493240"/>
                <a:gd name="connsiteY0" fmla="*/ 343983 h 343983"/>
                <a:gd name="connsiteX1" fmla="*/ 721453 w 1493240"/>
                <a:gd name="connsiteY1" fmla="*/ 35 h 343983"/>
                <a:gd name="connsiteX2" fmla="*/ 0 w 1493240"/>
                <a:gd name="connsiteY2" fmla="*/ 327205 h 3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240" h="343983">
                  <a:moveTo>
                    <a:pt x="1493240" y="343983"/>
                  </a:moveTo>
                  <a:cubicBezTo>
                    <a:pt x="1231783" y="173407"/>
                    <a:pt x="970326" y="2831"/>
                    <a:pt x="721453" y="35"/>
                  </a:cubicBezTo>
                  <a:cubicBezTo>
                    <a:pt x="472580" y="-2761"/>
                    <a:pt x="236290" y="162222"/>
                    <a:pt x="0" y="327205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Freeform: Shape 29">
              <a:extLst>
                <a:ext uri="{FF2B5EF4-FFF2-40B4-BE49-F238E27FC236}">
                  <a16:creationId xmlns:a16="http://schemas.microsoft.com/office/drawing/2014/main" id="{E0276710-A205-431C-8634-9EC8F607C660}"/>
                </a:ext>
              </a:extLst>
            </p:cNvPr>
            <p:cNvSpPr/>
            <p:nvPr/>
          </p:nvSpPr>
          <p:spPr>
            <a:xfrm rot="21177535" flipH="1">
              <a:off x="2964374" y="3642504"/>
              <a:ext cx="593217" cy="647050"/>
            </a:xfrm>
            <a:custGeom>
              <a:avLst/>
              <a:gdLst>
                <a:gd name="connsiteX0" fmla="*/ 840510 w 840510"/>
                <a:gd name="connsiteY0" fmla="*/ 785091 h 1112118"/>
                <a:gd name="connsiteX1" fmla="*/ 415637 w 840510"/>
                <a:gd name="connsiteY1" fmla="*/ 1071418 h 1112118"/>
                <a:gd name="connsiteX2" fmla="*/ 0 w 840510"/>
                <a:gd name="connsiteY2" fmla="*/ 0 h 111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0510" h="1112118">
                  <a:moveTo>
                    <a:pt x="840510" y="785091"/>
                  </a:moveTo>
                  <a:cubicBezTo>
                    <a:pt x="698116" y="993678"/>
                    <a:pt x="555722" y="1202266"/>
                    <a:pt x="415637" y="1071418"/>
                  </a:cubicBezTo>
                  <a:cubicBezTo>
                    <a:pt x="275552" y="940570"/>
                    <a:pt x="67733" y="180109"/>
                    <a:pt x="0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E48EEDD-CBE3-4C9F-BDB5-7DFF2DAFA458}"/>
                </a:ext>
              </a:extLst>
            </p:cNvPr>
            <p:cNvSpPr/>
            <p:nvPr/>
          </p:nvSpPr>
          <p:spPr>
            <a:xfrm rot="732040">
              <a:off x="3474806" y="3544253"/>
              <a:ext cx="78382" cy="66556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4B39783-DD0C-4FFE-8D8B-9AD63CBB2EFA}"/>
                </a:ext>
              </a:extLst>
            </p:cNvPr>
            <p:cNvSpPr/>
            <p:nvPr/>
          </p:nvSpPr>
          <p:spPr>
            <a:xfrm rot="10800000">
              <a:off x="3515517" y="4343717"/>
              <a:ext cx="108046" cy="71129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Freeform: Shape 32">
              <a:extLst>
                <a:ext uri="{FF2B5EF4-FFF2-40B4-BE49-F238E27FC236}">
                  <a16:creationId xmlns:a16="http://schemas.microsoft.com/office/drawing/2014/main" id="{C45EC351-3A2C-4278-B2D7-2642B0411D9C}"/>
                </a:ext>
              </a:extLst>
            </p:cNvPr>
            <p:cNvSpPr/>
            <p:nvPr/>
          </p:nvSpPr>
          <p:spPr>
            <a:xfrm flipH="1">
              <a:off x="2986983" y="4109072"/>
              <a:ext cx="1359309" cy="323649"/>
            </a:xfrm>
            <a:custGeom>
              <a:avLst/>
              <a:gdLst>
                <a:gd name="connsiteX0" fmla="*/ 559484 w 3447650"/>
                <a:gd name="connsiteY0" fmla="*/ 724830 h 919947"/>
                <a:gd name="connsiteX1" fmla="*/ 336460 w 3447650"/>
                <a:gd name="connsiteY1" fmla="*/ 903249 h 919947"/>
                <a:gd name="connsiteX2" fmla="*/ 135738 w 3447650"/>
                <a:gd name="connsiteY2" fmla="*/ 892098 h 919947"/>
                <a:gd name="connsiteX3" fmla="*/ 13074 w 3447650"/>
                <a:gd name="connsiteY3" fmla="*/ 724830 h 919947"/>
                <a:gd name="connsiteX4" fmla="*/ 57679 w 3447650"/>
                <a:gd name="connsiteY4" fmla="*/ 457200 h 919947"/>
                <a:gd name="connsiteX5" fmla="*/ 492577 w 3447650"/>
                <a:gd name="connsiteY5" fmla="*/ 144966 h 919947"/>
                <a:gd name="connsiteX6" fmla="*/ 1027835 w 3447650"/>
                <a:gd name="connsiteY6" fmla="*/ 0 h 919947"/>
                <a:gd name="connsiteX7" fmla="*/ 1808421 w 3447650"/>
                <a:gd name="connsiteY7" fmla="*/ 144966 h 919947"/>
                <a:gd name="connsiteX8" fmla="*/ 2912391 w 3447650"/>
                <a:gd name="connsiteY8" fmla="*/ 869795 h 919947"/>
                <a:gd name="connsiteX9" fmla="*/ 3447650 w 3447650"/>
                <a:gd name="connsiteY9" fmla="*/ 44605 h 91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7650" h="919947">
                  <a:moveTo>
                    <a:pt x="559484" y="724830"/>
                  </a:moveTo>
                  <a:cubicBezTo>
                    <a:pt x="483284" y="800100"/>
                    <a:pt x="407084" y="875371"/>
                    <a:pt x="336460" y="903249"/>
                  </a:cubicBezTo>
                  <a:cubicBezTo>
                    <a:pt x="265836" y="931127"/>
                    <a:pt x="189636" y="921834"/>
                    <a:pt x="135738" y="892098"/>
                  </a:cubicBezTo>
                  <a:cubicBezTo>
                    <a:pt x="81840" y="862362"/>
                    <a:pt x="26084" y="797313"/>
                    <a:pt x="13074" y="724830"/>
                  </a:cubicBezTo>
                  <a:cubicBezTo>
                    <a:pt x="64" y="652347"/>
                    <a:pt x="-22238" y="553844"/>
                    <a:pt x="57679" y="457200"/>
                  </a:cubicBezTo>
                  <a:cubicBezTo>
                    <a:pt x="137596" y="360556"/>
                    <a:pt x="330884" y="221166"/>
                    <a:pt x="492577" y="144966"/>
                  </a:cubicBezTo>
                  <a:cubicBezTo>
                    <a:pt x="654270" y="68766"/>
                    <a:pt x="808528" y="0"/>
                    <a:pt x="1027835" y="0"/>
                  </a:cubicBezTo>
                  <a:cubicBezTo>
                    <a:pt x="1247142" y="0"/>
                    <a:pt x="1494328" y="0"/>
                    <a:pt x="1808421" y="144966"/>
                  </a:cubicBezTo>
                  <a:cubicBezTo>
                    <a:pt x="2122514" y="289932"/>
                    <a:pt x="2639186" y="886522"/>
                    <a:pt x="2912391" y="869795"/>
                  </a:cubicBezTo>
                  <a:cubicBezTo>
                    <a:pt x="3185596" y="853068"/>
                    <a:pt x="3316623" y="448836"/>
                    <a:pt x="3447650" y="44605"/>
                  </a:cubicBezTo>
                </a:path>
              </a:pathLst>
            </a:custGeom>
            <a:ln w="28575"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FA814E5-AC2C-4ACF-9B55-682EF37DFE04}"/>
                </a:ext>
              </a:extLst>
            </p:cNvPr>
            <p:cNvSpPr/>
            <p:nvPr/>
          </p:nvSpPr>
          <p:spPr>
            <a:xfrm rot="20291045">
              <a:off x="2925748" y="4071364"/>
              <a:ext cx="83484" cy="62635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1CA7427-08F0-49BB-8689-3C9DB1D733F6}"/>
                </a:ext>
              </a:extLst>
            </p:cNvPr>
            <p:cNvSpPr/>
            <p:nvPr/>
          </p:nvSpPr>
          <p:spPr>
            <a:xfrm rot="7604495">
              <a:off x="4116844" y="4353166"/>
              <a:ext cx="74804" cy="75347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5C6FFED-822A-44D7-A2EC-B62BEF117C7F}"/>
                </a:ext>
              </a:extLst>
            </p:cNvPr>
            <p:cNvSpPr txBox="1"/>
            <p:nvPr/>
          </p:nvSpPr>
          <p:spPr>
            <a:xfrm flipH="1">
              <a:off x="3489290" y="4471407"/>
              <a:ext cx="2072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  <a:endParaRPr kumimoji="0" lang="vi-V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ED9CCB0-CBDE-43DA-B0AF-474401763E14}"/>
                </a:ext>
              </a:extLst>
            </p:cNvPr>
            <p:cNvSpPr txBox="1"/>
            <p:nvPr/>
          </p:nvSpPr>
          <p:spPr>
            <a:xfrm flipH="1">
              <a:off x="4067248" y="4468745"/>
              <a:ext cx="2072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endParaRPr kumimoji="0" lang="vi-V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9860314-4235-4A3E-8D37-7B0B7126CBED}"/>
                </a:ext>
              </a:extLst>
            </p:cNvPr>
            <p:cNvSpPr txBox="1"/>
            <p:nvPr/>
          </p:nvSpPr>
          <p:spPr>
            <a:xfrm flipH="1">
              <a:off x="2933777" y="4468745"/>
              <a:ext cx="2072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endParaRPr kumimoji="0" lang="vi-V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CFA1176-FF68-4301-831B-DA30075852CB}"/>
                </a:ext>
              </a:extLst>
            </p:cNvPr>
            <p:cNvSpPr txBox="1"/>
            <p:nvPr/>
          </p:nvSpPr>
          <p:spPr>
            <a:xfrm flipH="1">
              <a:off x="3168107" y="3850481"/>
              <a:ext cx="2037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  <a:endParaRPr kumimoji="0" lang="vi-V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FC39C26-D211-4BB1-A867-9622C1F49968}"/>
                </a:ext>
              </a:extLst>
            </p:cNvPr>
            <p:cNvSpPr txBox="1"/>
            <p:nvPr/>
          </p:nvSpPr>
          <p:spPr>
            <a:xfrm>
              <a:off x="3103206" y="3193288"/>
              <a:ext cx="9122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latin typeface="+mj-lt"/>
                  <a:cs typeface="Times New Roman" panose="02020603050405020304" pitchFamily="18" charset="0"/>
                  <a:sym typeface="Comfortaa"/>
                </a:rPr>
                <a:t>Tay </a:t>
              </a:r>
              <a:r>
                <a:rPr lang="en-US" dirty="0" err="1">
                  <a:latin typeface="+mj-lt"/>
                  <a:cs typeface="Times New Roman" panose="02020603050405020304" pitchFamily="18" charset="0"/>
                  <a:sym typeface="Comfortaa"/>
                </a:rPr>
                <a:t>trái</a:t>
              </a:r>
              <a:endParaRPr lang="vi-VN" dirty="0">
                <a:latin typeface="+mj-lt"/>
                <a:cs typeface="Times New Roman" panose="02020603050405020304" pitchFamily="18" charset="0"/>
                <a:sym typeface="Comfortaa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85E6C4D-61F9-45CB-9321-AA43197E119C}"/>
                </a:ext>
              </a:extLst>
            </p:cNvPr>
            <p:cNvSpPr txBox="1"/>
            <p:nvPr/>
          </p:nvSpPr>
          <p:spPr>
            <a:xfrm>
              <a:off x="5023459" y="3188234"/>
              <a:ext cx="9665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defRPr/>
              </a:pPr>
              <a:r>
                <a:rPr lang="en-US" dirty="0">
                  <a:latin typeface="+mj-lt"/>
                  <a:cs typeface="Times New Roman" panose="02020603050405020304" pitchFamily="18" charset="0"/>
                </a:rPr>
                <a:t>Tay </a:t>
              </a:r>
              <a:r>
                <a:rPr lang="en-US" dirty="0" err="1">
                  <a:latin typeface="+mj-lt"/>
                  <a:cs typeface="Times New Roman" panose="02020603050405020304" pitchFamily="18" charset="0"/>
                </a:rPr>
                <a:t>phải</a:t>
              </a:r>
              <a:endParaRPr lang="vi-VN" dirty="0">
                <a:latin typeface="+mj-lt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TextBox 2">
            <a:hlinkClick r:id="rId4"/>
            <a:extLst>
              <a:ext uri="{FF2B5EF4-FFF2-40B4-BE49-F238E27FC236}">
                <a16:creationId xmlns:a16="http://schemas.microsoft.com/office/drawing/2014/main" id="{47CCE8D8-8183-7227-F594-2DEC26BE1FD1}"/>
              </a:ext>
            </a:extLst>
          </p:cNvPr>
          <p:cNvSpPr txBox="1"/>
          <p:nvPr/>
        </p:nvSpPr>
        <p:spPr>
          <a:xfrm>
            <a:off x="2458775" y="545407"/>
            <a:ext cx="47299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qsrgYe7</a:t>
            </a:r>
            <a:r>
              <a:rPr lang="en-GB" dirty="0"/>
              <a:t>-1XI</a:t>
            </a:r>
          </a:p>
        </p:txBody>
      </p:sp>
    </p:spTree>
    <p:extLst>
      <p:ext uri="{BB962C8B-B14F-4D97-AF65-F5344CB8AC3E}">
        <p14:creationId xmlns:p14="http://schemas.microsoft.com/office/powerpoint/2010/main" val="265591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heet of music&#10;&#10;Description automatically generated with medium confidence">
            <a:extLst>
              <a:ext uri="{FF2B5EF4-FFF2-40B4-BE49-F238E27FC236}">
                <a16:creationId xmlns:a16="http://schemas.microsoft.com/office/drawing/2014/main" id="{9814748D-8B2B-5193-C525-0C15D669C8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59" r="2938"/>
          <a:stretch/>
        </p:blipFill>
        <p:spPr>
          <a:xfrm>
            <a:off x="4309607" y="755010"/>
            <a:ext cx="4762831" cy="43209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C3E853-1802-955C-B4E9-3AA86735402C}"/>
              </a:ext>
            </a:extLst>
          </p:cNvPr>
          <p:cNvSpPr>
            <a:spLocks noGrp="1"/>
          </p:cNvSpPr>
          <p:nvPr>
            <p:ph type="title" idx="14"/>
          </p:nvPr>
        </p:nvSpPr>
        <p:spPr>
          <a:xfrm>
            <a:off x="-315204" y="645496"/>
            <a:ext cx="6350243" cy="5934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Patrick Hand"/>
              </a:rPr>
              <a:t>HÌNH THÀNH KIẾN THỨC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1E3E4D-AF68-366B-A2D3-B41A9B64FE98}"/>
              </a:ext>
            </a:extLst>
          </p:cNvPr>
          <p:cNvSpPr/>
          <p:nvPr/>
        </p:nvSpPr>
        <p:spPr>
          <a:xfrm>
            <a:off x="0" y="1954200"/>
            <a:ext cx="4309607" cy="12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rtlCol="0" anchor="t" anchorCtr="0">
            <a:normAutofit/>
          </a:bodyPr>
          <a:lstStyle/>
          <a:p>
            <a:pPr marL="457200" indent="-355600" algn="ctr">
              <a:spcAft>
                <a:spcPts val="600"/>
              </a:spcAft>
              <a:buClr>
                <a:schemeClr val="dk1"/>
              </a:buClr>
              <a:buSzPts val="2100"/>
            </a:pPr>
            <a:r>
              <a:rPr lang="en-US" sz="2100" b="0" i="0" u="none" strike="noStrike" cap="none" dirty="0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Nghe </a:t>
            </a:r>
            <a:r>
              <a:rPr lang="en-US" sz="2100" b="0" i="0" u="none" strike="noStrike" cap="none" dirty="0" err="1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và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lang="en-US" sz="2100" b="0" i="0" u="none" strike="noStrike" cap="none" dirty="0" err="1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cảm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lang="en-US" sz="2100" b="0" i="0" u="none" strike="noStrike" cap="none" dirty="0" err="1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nhận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lang="en-US" sz="2100" b="0" i="0" u="none" strike="noStrike" cap="none" dirty="0" err="1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giai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lang="en-US" sz="2100" b="0" i="0" u="none" strike="noStrike" cap="none" dirty="0" err="1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điệu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lang="en-US" sz="2100" b="0" i="0" u="none" strike="noStrike" cap="none" dirty="0" err="1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bài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lang="en-US" sz="2100" b="0" i="0" u="none" strike="noStrike" cap="none" dirty="0" err="1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hát</a:t>
            </a:r>
            <a:endParaRPr lang="en-US" sz="2100" b="0" i="0" u="none" strike="noStrike" cap="none" dirty="0">
              <a:solidFill>
                <a:schemeClr val="dk1"/>
              </a:solidFill>
              <a:latin typeface="Bahnschrift Condensed" panose="020B0502040204020203" pitchFamily="34" charset="0"/>
              <a:ea typeface="Lato"/>
              <a:cs typeface="Times New Roman" panose="02020603050405020304" pitchFamily="18" charset="0"/>
              <a:sym typeface="Lato"/>
            </a:endParaRPr>
          </a:p>
          <a:p>
            <a:pPr marL="457200" indent="-355600" algn="ctr">
              <a:spcAft>
                <a:spcPts val="600"/>
              </a:spcAft>
              <a:buClr>
                <a:schemeClr val="dk1"/>
              </a:buClr>
              <a:buSzPts val="2100"/>
            </a:pPr>
            <a:r>
              <a:rPr lang="en-US" sz="2100" i="1" dirty="0" err="1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Nhớ</a:t>
            </a:r>
            <a:r>
              <a:rPr lang="en-US" sz="2100" i="1" dirty="0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lang="vi-VN" sz="2100" i="1" dirty="0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ơ</a:t>
            </a:r>
            <a:r>
              <a:rPr lang="en-US" sz="2100" i="1" dirty="0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n </a:t>
            </a:r>
            <a:r>
              <a:rPr lang="en-US" sz="2100" i="1" dirty="0" err="1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thầy</a:t>
            </a:r>
            <a:r>
              <a:rPr lang="en-US" sz="2100" i="1" dirty="0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lang="en-US" sz="2100" i="1" dirty="0" err="1">
                <a:solidFill>
                  <a:schemeClr val="dk1"/>
                </a:solidFill>
                <a:latin typeface="Bahnschrift Condensed" panose="020B0502040204020203" pitchFamily="34" charset="0"/>
                <a:ea typeface="Lato"/>
                <a:cs typeface="Times New Roman" panose="02020603050405020304" pitchFamily="18" charset="0"/>
                <a:sym typeface="Lato"/>
              </a:rPr>
              <a:t>cô</a:t>
            </a:r>
            <a:endParaRPr lang="en-US" sz="1800" b="0" i="1" u="none" strike="noStrike" cap="none" dirty="0">
              <a:solidFill>
                <a:schemeClr val="dk1"/>
              </a:solidFill>
              <a:latin typeface="Bahnschrift Condensed" panose="020B0502040204020203" pitchFamily="34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pic>
        <p:nvPicPr>
          <p:cNvPr id="3" name="Hát mẫu_Nho on thay co">
            <a:hlinkClick r:id="" action="ppaction://media"/>
            <a:extLst>
              <a:ext uri="{FF2B5EF4-FFF2-40B4-BE49-F238E27FC236}">
                <a16:creationId xmlns:a16="http://schemas.microsoft.com/office/drawing/2014/main" id="{DEFDA672-9BD4-4CD2-A142-3D6C79A3BB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56585" y="2397918"/>
            <a:ext cx="347663" cy="347663"/>
          </a:xfrm>
          <a:prstGeom prst="rect">
            <a:avLst/>
          </a:prstGeom>
        </p:spPr>
      </p:pic>
      <p:sp>
        <p:nvSpPr>
          <p:cNvPr id="5" name="Rectangle 4">
            <a:hlinkClick r:id="rId6"/>
            <a:extLst>
              <a:ext uri="{FF2B5EF4-FFF2-40B4-BE49-F238E27FC236}">
                <a16:creationId xmlns:a16="http://schemas.microsoft.com/office/drawing/2014/main" id="{5DB2319D-EB29-3959-B86C-D3BF980EF3DB}"/>
              </a:ext>
            </a:extLst>
          </p:cNvPr>
          <p:cNvSpPr/>
          <p:nvPr/>
        </p:nvSpPr>
        <p:spPr>
          <a:xfrm>
            <a:off x="435255" y="3369903"/>
            <a:ext cx="5179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https://www.youtube.com/watch?v=P2sK2ucB1lg</a:t>
            </a:r>
          </a:p>
        </p:txBody>
      </p:sp>
    </p:spTree>
    <p:extLst>
      <p:ext uri="{BB962C8B-B14F-4D97-AF65-F5344CB8AC3E}">
        <p14:creationId xmlns:p14="http://schemas.microsoft.com/office/powerpoint/2010/main" val="310466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7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445;p40">
            <a:extLst>
              <a:ext uri="{FF2B5EF4-FFF2-40B4-BE49-F238E27FC236}">
                <a16:creationId xmlns:a16="http://schemas.microsoft.com/office/drawing/2014/main" id="{6A29F739-C2B4-1FDA-F2B3-B46E4A7738D0}"/>
              </a:ext>
            </a:extLst>
          </p:cNvPr>
          <p:cNvSpPr/>
          <p:nvPr/>
        </p:nvSpPr>
        <p:spPr>
          <a:xfrm>
            <a:off x="1705041" y="345421"/>
            <a:ext cx="5477874" cy="2628789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33D8BE-8553-0BC2-C6DD-AC73B9171F44}"/>
              </a:ext>
            </a:extLst>
          </p:cNvPr>
          <p:cNvSpPr txBox="1"/>
          <p:nvPr/>
        </p:nvSpPr>
        <p:spPr>
          <a:xfrm>
            <a:off x="1569118" y="1176379"/>
            <a:ext cx="561181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NỘI DUNG 3 – ÔN BÀI HÁT </a:t>
            </a:r>
          </a:p>
          <a:p>
            <a:pPr lvl="0" algn="ctr">
              <a:buClrTx/>
              <a:defRPr/>
            </a:pP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NHỚ ƠN THẦY CÔ</a:t>
            </a:r>
            <a:endParaRPr lang="en-US" sz="3500" b="1" i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5C3FF72-09F6-44B1-C250-22D82545C181}"/>
              </a:ext>
            </a:extLst>
          </p:cNvPr>
          <p:cNvGrpSpPr/>
          <p:nvPr/>
        </p:nvGrpSpPr>
        <p:grpSpPr>
          <a:xfrm>
            <a:off x="4375023" y="3101789"/>
            <a:ext cx="851584" cy="1622119"/>
            <a:chOff x="5882128" y="2804936"/>
            <a:chExt cx="1241335" cy="2297703"/>
          </a:xfrm>
        </p:grpSpPr>
        <p:sp>
          <p:nvSpPr>
            <p:cNvPr id="63" name="Google Shape;6229;p63">
              <a:extLst>
                <a:ext uri="{FF2B5EF4-FFF2-40B4-BE49-F238E27FC236}">
                  <a16:creationId xmlns:a16="http://schemas.microsoft.com/office/drawing/2014/main" id="{FD038EDD-7415-5CE3-4956-F56A1CB0F10A}"/>
                </a:ext>
              </a:extLst>
            </p:cNvPr>
            <p:cNvSpPr/>
            <p:nvPr/>
          </p:nvSpPr>
          <p:spPr>
            <a:xfrm>
              <a:off x="5942275" y="4983536"/>
              <a:ext cx="1032622" cy="119103"/>
            </a:xfrm>
            <a:custGeom>
              <a:avLst/>
              <a:gdLst/>
              <a:ahLst/>
              <a:cxnLst/>
              <a:rect l="l" t="t" r="r" b="b"/>
              <a:pathLst>
                <a:path w="20860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60" y="1869"/>
                    <a:pt x="20860" y="1203"/>
                  </a:cubicBezTo>
                  <a:cubicBezTo>
                    <a:pt x="20860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230;p63">
              <a:extLst>
                <a:ext uri="{FF2B5EF4-FFF2-40B4-BE49-F238E27FC236}">
                  <a16:creationId xmlns:a16="http://schemas.microsoft.com/office/drawing/2014/main" id="{BA757C24-34EE-F744-5806-FDEF1642FF64}"/>
                </a:ext>
              </a:extLst>
            </p:cNvPr>
            <p:cNvSpPr/>
            <p:nvPr/>
          </p:nvSpPr>
          <p:spPr>
            <a:xfrm>
              <a:off x="6159150" y="4122423"/>
              <a:ext cx="585318" cy="831048"/>
            </a:xfrm>
            <a:custGeom>
              <a:avLst/>
              <a:gdLst/>
              <a:ahLst/>
              <a:cxnLst/>
              <a:rect l="l" t="t" r="r" b="b"/>
              <a:pathLst>
                <a:path w="11824" h="16788" extrusionOk="0">
                  <a:moveTo>
                    <a:pt x="1" y="0"/>
                  </a:moveTo>
                  <a:cubicBezTo>
                    <a:pt x="1" y="3108"/>
                    <a:pt x="156" y="6096"/>
                    <a:pt x="334" y="7394"/>
                  </a:cubicBezTo>
                  <a:cubicBezTo>
                    <a:pt x="751" y="10335"/>
                    <a:pt x="1418" y="16788"/>
                    <a:pt x="1418" y="16788"/>
                  </a:cubicBezTo>
                  <a:lnTo>
                    <a:pt x="4870" y="16788"/>
                  </a:lnTo>
                  <a:cubicBezTo>
                    <a:pt x="4859" y="14049"/>
                    <a:pt x="4382" y="3655"/>
                    <a:pt x="4608" y="3608"/>
                  </a:cubicBezTo>
                  <a:cubicBezTo>
                    <a:pt x="4661" y="3599"/>
                    <a:pt x="4718" y="3593"/>
                    <a:pt x="4782" y="3593"/>
                  </a:cubicBezTo>
                  <a:cubicBezTo>
                    <a:pt x="4975" y="3593"/>
                    <a:pt x="5226" y="3648"/>
                    <a:pt x="5585" y="3846"/>
                  </a:cubicBezTo>
                  <a:cubicBezTo>
                    <a:pt x="6228" y="4191"/>
                    <a:pt x="8395" y="16788"/>
                    <a:pt x="8395" y="16788"/>
                  </a:cubicBezTo>
                  <a:lnTo>
                    <a:pt x="11824" y="16788"/>
                  </a:lnTo>
                  <a:cubicBezTo>
                    <a:pt x="11466" y="13418"/>
                    <a:pt x="9823" y="2274"/>
                    <a:pt x="9692" y="798"/>
                  </a:cubicBezTo>
                  <a:cubicBezTo>
                    <a:pt x="9681" y="655"/>
                    <a:pt x="9669" y="417"/>
                    <a:pt x="9669" y="119"/>
                  </a:cubicBezTo>
                  <a:cubicBezTo>
                    <a:pt x="8112" y="295"/>
                    <a:pt x="6539" y="367"/>
                    <a:pt x="4976" y="367"/>
                  </a:cubicBezTo>
                  <a:cubicBezTo>
                    <a:pt x="4639" y="367"/>
                    <a:pt x="4302" y="364"/>
                    <a:pt x="3966" y="357"/>
                  </a:cubicBezTo>
                  <a:cubicBezTo>
                    <a:pt x="2977" y="322"/>
                    <a:pt x="2001" y="262"/>
                    <a:pt x="1037" y="131"/>
                  </a:cubicBezTo>
                  <a:cubicBezTo>
                    <a:pt x="691" y="83"/>
                    <a:pt x="346" y="60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231;p63">
              <a:extLst>
                <a:ext uri="{FF2B5EF4-FFF2-40B4-BE49-F238E27FC236}">
                  <a16:creationId xmlns:a16="http://schemas.microsoft.com/office/drawing/2014/main" id="{E116BA29-912A-3FB2-7965-40FED858AF96}"/>
                </a:ext>
              </a:extLst>
            </p:cNvPr>
            <p:cNvSpPr/>
            <p:nvPr/>
          </p:nvSpPr>
          <p:spPr>
            <a:xfrm>
              <a:off x="6160338" y="4122423"/>
              <a:ext cx="522845" cy="367705"/>
            </a:xfrm>
            <a:custGeom>
              <a:avLst/>
              <a:gdLst/>
              <a:ahLst/>
              <a:cxnLst/>
              <a:rect l="l" t="t" r="r" b="b"/>
              <a:pathLst>
                <a:path w="10562" h="7428" extrusionOk="0">
                  <a:moveTo>
                    <a:pt x="1" y="0"/>
                  </a:moveTo>
                  <a:cubicBezTo>
                    <a:pt x="1" y="2631"/>
                    <a:pt x="96" y="5179"/>
                    <a:pt x="239" y="6679"/>
                  </a:cubicBezTo>
                  <a:cubicBezTo>
                    <a:pt x="513" y="6751"/>
                    <a:pt x="810" y="6799"/>
                    <a:pt x="1108" y="6858"/>
                  </a:cubicBezTo>
                  <a:cubicBezTo>
                    <a:pt x="2263" y="7037"/>
                    <a:pt x="3418" y="7168"/>
                    <a:pt x="4561" y="7263"/>
                  </a:cubicBezTo>
                  <a:cubicBezTo>
                    <a:pt x="4501" y="5203"/>
                    <a:pt x="4489" y="3655"/>
                    <a:pt x="4584" y="3643"/>
                  </a:cubicBezTo>
                  <a:cubicBezTo>
                    <a:pt x="4643" y="3630"/>
                    <a:pt x="4707" y="3622"/>
                    <a:pt x="4779" y="3622"/>
                  </a:cubicBezTo>
                  <a:cubicBezTo>
                    <a:pt x="4969" y="3622"/>
                    <a:pt x="5215" y="3682"/>
                    <a:pt x="5561" y="3881"/>
                  </a:cubicBezTo>
                  <a:cubicBezTo>
                    <a:pt x="5775" y="4001"/>
                    <a:pt x="6156" y="5477"/>
                    <a:pt x="6573" y="7382"/>
                  </a:cubicBezTo>
                  <a:cubicBezTo>
                    <a:pt x="7268" y="7408"/>
                    <a:pt x="7975" y="7427"/>
                    <a:pt x="8677" y="7427"/>
                  </a:cubicBezTo>
                  <a:cubicBezTo>
                    <a:pt x="8949" y="7427"/>
                    <a:pt x="9221" y="7424"/>
                    <a:pt x="9490" y="7418"/>
                  </a:cubicBezTo>
                  <a:lnTo>
                    <a:pt x="10561" y="7418"/>
                  </a:lnTo>
                  <a:cubicBezTo>
                    <a:pt x="10133" y="4298"/>
                    <a:pt x="9740" y="1500"/>
                    <a:pt x="9668" y="798"/>
                  </a:cubicBezTo>
                  <a:cubicBezTo>
                    <a:pt x="9657" y="631"/>
                    <a:pt x="9657" y="417"/>
                    <a:pt x="9657" y="119"/>
                  </a:cubicBezTo>
                  <a:cubicBezTo>
                    <a:pt x="8100" y="295"/>
                    <a:pt x="6527" y="367"/>
                    <a:pt x="4964" y="367"/>
                  </a:cubicBezTo>
                  <a:cubicBezTo>
                    <a:pt x="4627" y="367"/>
                    <a:pt x="4290" y="364"/>
                    <a:pt x="3953" y="357"/>
                  </a:cubicBezTo>
                  <a:cubicBezTo>
                    <a:pt x="2977" y="322"/>
                    <a:pt x="1989" y="262"/>
                    <a:pt x="1025" y="131"/>
                  </a:cubicBezTo>
                  <a:cubicBezTo>
                    <a:pt x="679" y="83"/>
                    <a:pt x="334" y="60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232;p63">
              <a:extLst>
                <a:ext uri="{FF2B5EF4-FFF2-40B4-BE49-F238E27FC236}">
                  <a16:creationId xmlns:a16="http://schemas.microsoft.com/office/drawing/2014/main" id="{4422CCE0-C26D-B0B3-6D91-F9AB373E2B0C}"/>
                </a:ext>
              </a:extLst>
            </p:cNvPr>
            <p:cNvSpPr/>
            <p:nvPr/>
          </p:nvSpPr>
          <p:spPr>
            <a:xfrm>
              <a:off x="6190980" y="4609240"/>
              <a:ext cx="209891" cy="344834"/>
            </a:xfrm>
            <a:custGeom>
              <a:avLst/>
              <a:gdLst/>
              <a:ahLst/>
              <a:cxnLst/>
              <a:rect l="l" t="t" r="r" b="b"/>
              <a:pathLst>
                <a:path w="4240" h="6966" extrusionOk="0">
                  <a:moveTo>
                    <a:pt x="1" y="1"/>
                  </a:moveTo>
                  <a:lnTo>
                    <a:pt x="1" y="1"/>
                  </a:lnTo>
                  <a:cubicBezTo>
                    <a:pt x="36" y="191"/>
                    <a:pt x="48" y="382"/>
                    <a:pt x="72" y="584"/>
                  </a:cubicBezTo>
                  <a:cubicBezTo>
                    <a:pt x="72" y="620"/>
                    <a:pt x="96" y="655"/>
                    <a:pt x="96" y="703"/>
                  </a:cubicBezTo>
                  <a:cubicBezTo>
                    <a:pt x="108" y="858"/>
                    <a:pt x="132" y="1036"/>
                    <a:pt x="155" y="1215"/>
                  </a:cubicBezTo>
                  <a:cubicBezTo>
                    <a:pt x="167" y="1322"/>
                    <a:pt x="179" y="1441"/>
                    <a:pt x="191" y="1548"/>
                  </a:cubicBezTo>
                  <a:cubicBezTo>
                    <a:pt x="513" y="4251"/>
                    <a:pt x="787" y="6966"/>
                    <a:pt x="787" y="6966"/>
                  </a:cubicBezTo>
                  <a:lnTo>
                    <a:pt x="4239" y="6966"/>
                  </a:lnTo>
                  <a:cubicBezTo>
                    <a:pt x="4227" y="5978"/>
                    <a:pt x="4168" y="3989"/>
                    <a:pt x="4085" y="1858"/>
                  </a:cubicBezTo>
                  <a:cubicBezTo>
                    <a:pt x="4085" y="1739"/>
                    <a:pt x="4061" y="1632"/>
                    <a:pt x="4061" y="1513"/>
                  </a:cubicBezTo>
                  <a:cubicBezTo>
                    <a:pt x="4061" y="1334"/>
                    <a:pt x="4049" y="1144"/>
                    <a:pt x="4049" y="953"/>
                  </a:cubicBezTo>
                  <a:lnTo>
                    <a:pt x="4049" y="822"/>
                  </a:lnTo>
                  <a:cubicBezTo>
                    <a:pt x="4049" y="679"/>
                    <a:pt x="4037" y="548"/>
                    <a:pt x="4037" y="417"/>
                  </a:cubicBezTo>
                  <a:cubicBezTo>
                    <a:pt x="3156" y="382"/>
                    <a:pt x="2275" y="310"/>
                    <a:pt x="1406" y="203"/>
                  </a:cubicBezTo>
                  <a:cubicBezTo>
                    <a:pt x="941" y="143"/>
                    <a:pt x="465" y="72"/>
                    <a:pt x="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233;p63">
              <a:extLst>
                <a:ext uri="{FF2B5EF4-FFF2-40B4-BE49-F238E27FC236}">
                  <a16:creationId xmlns:a16="http://schemas.microsoft.com/office/drawing/2014/main" id="{26082B70-6632-E921-8CD6-9CB128B0251D}"/>
                </a:ext>
              </a:extLst>
            </p:cNvPr>
            <p:cNvSpPr/>
            <p:nvPr/>
          </p:nvSpPr>
          <p:spPr>
            <a:xfrm>
              <a:off x="6194545" y="4636962"/>
              <a:ext cx="197465" cy="20346"/>
            </a:xfrm>
            <a:custGeom>
              <a:avLst/>
              <a:gdLst/>
              <a:ahLst/>
              <a:cxnLst/>
              <a:rect l="l" t="t" r="r" b="b"/>
              <a:pathLst>
                <a:path w="3989" h="411" extrusionOk="0">
                  <a:moveTo>
                    <a:pt x="0" y="0"/>
                  </a:moveTo>
                  <a:cubicBezTo>
                    <a:pt x="0" y="48"/>
                    <a:pt x="24" y="84"/>
                    <a:pt x="24" y="119"/>
                  </a:cubicBezTo>
                  <a:cubicBezTo>
                    <a:pt x="1061" y="311"/>
                    <a:pt x="2128" y="410"/>
                    <a:pt x="3196" y="410"/>
                  </a:cubicBezTo>
                  <a:cubicBezTo>
                    <a:pt x="3452" y="410"/>
                    <a:pt x="3709" y="405"/>
                    <a:pt x="3965" y="393"/>
                  </a:cubicBezTo>
                  <a:lnTo>
                    <a:pt x="3989" y="393"/>
                  </a:lnTo>
                  <a:cubicBezTo>
                    <a:pt x="3989" y="345"/>
                    <a:pt x="3989" y="298"/>
                    <a:pt x="3977" y="238"/>
                  </a:cubicBezTo>
                  <a:cubicBezTo>
                    <a:pt x="3620" y="274"/>
                    <a:pt x="3251" y="274"/>
                    <a:pt x="2893" y="274"/>
                  </a:cubicBezTo>
                  <a:cubicBezTo>
                    <a:pt x="2072" y="274"/>
                    <a:pt x="1262" y="203"/>
                    <a:pt x="441" y="84"/>
                  </a:cubicBezTo>
                  <a:cubicBezTo>
                    <a:pt x="298" y="48"/>
                    <a:pt x="155" y="36"/>
                    <a:pt x="0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234;p63">
              <a:extLst>
                <a:ext uri="{FF2B5EF4-FFF2-40B4-BE49-F238E27FC236}">
                  <a16:creationId xmlns:a16="http://schemas.microsoft.com/office/drawing/2014/main" id="{14E0B9AD-BA57-097C-8411-3E1D27E954C8}"/>
                </a:ext>
              </a:extLst>
            </p:cNvPr>
            <p:cNvSpPr/>
            <p:nvPr/>
          </p:nvSpPr>
          <p:spPr>
            <a:xfrm>
              <a:off x="6198653" y="4669387"/>
              <a:ext cx="195139" cy="32622"/>
            </a:xfrm>
            <a:custGeom>
              <a:avLst/>
              <a:gdLst/>
              <a:ahLst/>
              <a:cxnLst/>
              <a:rect l="l" t="t" r="r" b="b"/>
              <a:pathLst>
                <a:path w="3942" h="659" extrusionOk="0">
                  <a:moveTo>
                    <a:pt x="0" y="0"/>
                  </a:moveTo>
                  <a:cubicBezTo>
                    <a:pt x="12" y="107"/>
                    <a:pt x="24" y="226"/>
                    <a:pt x="36" y="333"/>
                  </a:cubicBezTo>
                  <a:cubicBezTo>
                    <a:pt x="1081" y="548"/>
                    <a:pt x="2150" y="659"/>
                    <a:pt x="3210" y="659"/>
                  </a:cubicBezTo>
                  <a:cubicBezTo>
                    <a:pt x="3443" y="659"/>
                    <a:pt x="3675" y="654"/>
                    <a:pt x="3906" y="643"/>
                  </a:cubicBezTo>
                  <a:lnTo>
                    <a:pt x="3941" y="643"/>
                  </a:lnTo>
                  <a:cubicBezTo>
                    <a:pt x="3941" y="536"/>
                    <a:pt x="3930" y="417"/>
                    <a:pt x="3930" y="298"/>
                  </a:cubicBezTo>
                  <a:cubicBezTo>
                    <a:pt x="3633" y="315"/>
                    <a:pt x="3330" y="326"/>
                    <a:pt x="3031" y="326"/>
                  </a:cubicBezTo>
                  <a:cubicBezTo>
                    <a:pt x="2921" y="326"/>
                    <a:pt x="2812" y="325"/>
                    <a:pt x="2703" y="322"/>
                  </a:cubicBezTo>
                  <a:cubicBezTo>
                    <a:pt x="1810" y="286"/>
                    <a:pt x="905" y="179"/>
                    <a:pt x="24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235;p63">
              <a:extLst>
                <a:ext uri="{FF2B5EF4-FFF2-40B4-BE49-F238E27FC236}">
                  <a16:creationId xmlns:a16="http://schemas.microsoft.com/office/drawing/2014/main" id="{C20AF350-CEAA-46E0-B20A-DD0067D2D5F3}"/>
                </a:ext>
              </a:extLst>
            </p:cNvPr>
            <p:cNvSpPr/>
            <p:nvPr/>
          </p:nvSpPr>
          <p:spPr>
            <a:xfrm>
              <a:off x="6515773" y="4632804"/>
              <a:ext cx="228108" cy="321271"/>
            </a:xfrm>
            <a:custGeom>
              <a:avLst/>
              <a:gdLst/>
              <a:ahLst/>
              <a:cxnLst/>
              <a:rect l="l" t="t" r="r" b="b"/>
              <a:pathLst>
                <a:path w="4608" h="6490" extrusionOk="0">
                  <a:moveTo>
                    <a:pt x="0" y="1"/>
                  </a:moveTo>
                  <a:cubicBezTo>
                    <a:pt x="36" y="132"/>
                    <a:pt x="48" y="263"/>
                    <a:pt x="83" y="382"/>
                  </a:cubicBezTo>
                  <a:cubicBezTo>
                    <a:pt x="83" y="429"/>
                    <a:pt x="95" y="465"/>
                    <a:pt x="95" y="501"/>
                  </a:cubicBezTo>
                  <a:cubicBezTo>
                    <a:pt x="119" y="703"/>
                    <a:pt x="167" y="882"/>
                    <a:pt x="202" y="1061"/>
                  </a:cubicBezTo>
                  <a:cubicBezTo>
                    <a:pt x="214" y="1180"/>
                    <a:pt x="238" y="1275"/>
                    <a:pt x="262" y="1394"/>
                  </a:cubicBezTo>
                  <a:cubicBezTo>
                    <a:pt x="762" y="4109"/>
                    <a:pt x="1179" y="6490"/>
                    <a:pt x="1179" y="6490"/>
                  </a:cubicBezTo>
                  <a:lnTo>
                    <a:pt x="4608" y="6490"/>
                  </a:lnTo>
                  <a:cubicBezTo>
                    <a:pt x="4501" y="5430"/>
                    <a:pt x="4262" y="3597"/>
                    <a:pt x="4001" y="1549"/>
                  </a:cubicBezTo>
                  <a:cubicBezTo>
                    <a:pt x="3977" y="1430"/>
                    <a:pt x="3965" y="1322"/>
                    <a:pt x="3953" y="1203"/>
                  </a:cubicBezTo>
                  <a:cubicBezTo>
                    <a:pt x="3917" y="1013"/>
                    <a:pt x="3905" y="834"/>
                    <a:pt x="3870" y="644"/>
                  </a:cubicBezTo>
                  <a:cubicBezTo>
                    <a:pt x="3870" y="596"/>
                    <a:pt x="3858" y="549"/>
                    <a:pt x="3858" y="501"/>
                  </a:cubicBezTo>
                  <a:cubicBezTo>
                    <a:pt x="3834" y="370"/>
                    <a:pt x="3810" y="239"/>
                    <a:pt x="3798" y="108"/>
                  </a:cubicBezTo>
                  <a:cubicBezTo>
                    <a:pt x="3215" y="72"/>
                    <a:pt x="2655" y="48"/>
                    <a:pt x="2072" y="25"/>
                  </a:cubicBezTo>
                  <a:cubicBezTo>
                    <a:pt x="1393" y="1"/>
                    <a:pt x="691" y="1"/>
                    <a:pt x="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6236;p63">
              <a:extLst>
                <a:ext uri="{FF2B5EF4-FFF2-40B4-BE49-F238E27FC236}">
                  <a16:creationId xmlns:a16="http://schemas.microsoft.com/office/drawing/2014/main" id="{BAA752D8-49EA-0603-E4B6-67132A6DC4A5}"/>
                </a:ext>
              </a:extLst>
            </p:cNvPr>
            <p:cNvSpPr/>
            <p:nvPr/>
          </p:nvSpPr>
          <p:spPr>
            <a:xfrm>
              <a:off x="6519882" y="4651665"/>
              <a:ext cx="186872" cy="14752"/>
            </a:xfrm>
            <a:custGeom>
              <a:avLst/>
              <a:gdLst/>
              <a:ahLst/>
              <a:cxnLst/>
              <a:rect l="l" t="t" r="r" b="b"/>
              <a:pathLst>
                <a:path w="3775" h="298" extrusionOk="0">
                  <a:moveTo>
                    <a:pt x="0" y="1"/>
                  </a:moveTo>
                  <a:cubicBezTo>
                    <a:pt x="0" y="48"/>
                    <a:pt x="12" y="84"/>
                    <a:pt x="12" y="120"/>
                  </a:cubicBezTo>
                  <a:cubicBezTo>
                    <a:pt x="933" y="235"/>
                    <a:pt x="1860" y="297"/>
                    <a:pt x="2779" y="297"/>
                  </a:cubicBezTo>
                  <a:cubicBezTo>
                    <a:pt x="3096" y="297"/>
                    <a:pt x="3412" y="290"/>
                    <a:pt x="3727" y="275"/>
                  </a:cubicBezTo>
                  <a:lnTo>
                    <a:pt x="3775" y="275"/>
                  </a:lnTo>
                  <a:cubicBezTo>
                    <a:pt x="3775" y="227"/>
                    <a:pt x="3763" y="179"/>
                    <a:pt x="3775" y="120"/>
                  </a:cubicBezTo>
                  <a:lnTo>
                    <a:pt x="3775" y="120"/>
                  </a:lnTo>
                  <a:cubicBezTo>
                    <a:pt x="3346" y="156"/>
                    <a:pt x="2929" y="156"/>
                    <a:pt x="2513" y="156"/>
                  </a:cubicBezTo>
                  <a:cubicBezTo>
                    <a:pt x="1667" y="156"/>
                    <a:pt x="834" y="96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6237;p63">
              <a:extLst>
                <a:ext uri="{FF2B5EF4-FFF2-40B4-BE49-F238E27FC236}">
                  <a16:creationId xmlns:a16="http://schemas.microsoft.com/office/drawing/2014/main" id="{157CD096-D4FA-5856-FF0E-48FEE84B1D1E}"/>
                </a:ext>
              </a:extLst>
            </p:cNvPr>
            <p:cNvSpPr/>
            <p:nvPr/>
          </p:nvSpPr>
          <p:spPr>
            <a:xfrm>
              <a:off x="6526367" y="4684090"/>
              <a:ext cx="186872" cy="26781"/>
            </a:xfrm>
            <a:custGeom>
              <a:avLst/>
              <a:gdLst/>
              <a:ahLst/>
              <a:cxnLst/>
              <a:rect l="l" t="t" r="r" b="b"/>
              <a:pathLst>
                <a:path w="3775" h="541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120"/>
                    <a:pt x="48" y="227"/>
                    <a:pt x="60" y="346"/>
                  </a:cubicBezTo>
                  <a:cubicBezTo>
                    <a:pt x="977" y="476"/>
                    <a:pt x="1908" y="540"/>
                    <a:pt x="2837" y="540"/>
                  </a:cubicBezTo>
                  <a:cubicBezTo>
                    <a:pt x="3102" y="540"/>
                    <a:pt x="3367" y="535"/>
                    <a:pt x="3632" y="525"/>
                  </a:cubicBezTo>
                  <a:lnTo>
                    <a:pt x="3775" y="525"/>
                  </a:lnTo>
                  <a:cubicBezTo>
                    <a:pt x="3763" y="406"/>
                    <a:pt x="3739" y="286"/>
                    <a:pt x="3751" y="167"/>
                  </a:cubicBezTo>
                  <a:lnTo>
                    <a:pt x="3751" y="167"/>
                  </a:lnTo>
                  <a:cubicBezTo>
                    <a:pt x="3398" y="176"/>
                    <a:pt x="3056" y="189"/>
                    <a:pt x="2717" y="189"/>
                  </a:cubicBezTo>
                  <a:cubicBezTo>
                    <a:pt x="2565" y="189"/>
                    <a:pt x="2414" y="187"/>
                    <a:pt x="2263" y="179"/>
                  </a:cubicBezTo>
                  <a:cubicBezTo>
                    <a:pt x="1501" y="167"/>
                    <a:pt x="739" y="108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6238;p63">
              <a:extLst>
                <a:ext uri="{FF2B5EF4-FFF2-40B4-BE49-F238E27FC236}">
                  <a16:creationId xmlns:a16="http://schemas.microsoft.com/office/drawing/2014/main" id="{311F8881-0FF4-EB96-4525-105A9B7DCD6A}"/>
                </a:ext>
              </a:extLst>
            </p:cNvPr>
            <p:cNvSpPr/>
            <p:nvPr/>
          </p:nvSpPr>
          <p:spPr>
            <a:xfrm>
              <a:off x="6129101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27" y="73"/>
                  </a:cubicBezTo>
                  <a:cubicBezTo>
                    <a:pt x="5627" y="39"/>
                    <a:pt x="3995" y="0"/>
                    <a:pt x="29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6239;p63">
              <a:extLst>
                <a:ext uri="{FF2B5EF4-FFF2-40B4-BE49-F238E27FC236}">
                  <a16:creationId xmlns:a16="http://schemas.microsoft.com/office/drawing/2014/main" id="{D0A7EF85-1CF3-5933-27BB-EA6FB99B5C67}"/>
                </a:ext>
              </a:extLst>
            </p:cNvPr>
            <p:cNvSpPr/>
            <p:nvPr/>
          </p:nvSpPr>
          <p:spPr>
            <a:xfrm>
              <a:off x="6129101" y="4963487"/>
              <a:ext cx="117915" cy="76679"/>
            </a:xfrm>
            <a:custGeom>
              <a:avLst/>
              <a:gdLst/>
              <a:ahLst/>
              <a:cxnLst/>
              <a:rect l="l" t="t" r="r" b="b"/>
              <a:pathLst>
                <a:path w="2382" h="1549" extrusionOk="0">
                  <a:moveTo>
                    <a:pt x="1417" y="0"/>
                  </a:moveTo>
                  <a:cubicBezTo>
                    <a:pt x="1298" y="72"/>
                    <a:pt x="1167" y="155"/>
                    <a:pt x="1013" y="250"/>
                  </a:cubicBezTo>
                  <a:cubicBezTo>
                    <a:pt x="465" y="607"/>
                    <a:pt x="179" y="953"/>
                    <a:pt x="60" y="1191"/>
                  </a:cubicBezTo>
                  <a:cubicBezTo>
                    <a:pt x="1" y="1310"/>
                    <a:pt x="96" y="1441"/>
                    <a:pt x="227" y="1453"/>
                  </a:cubicBezTo>
                  <a:cubicBezTo>
                    <a:pt x="632" y="1477"/>
                    <a:pt x="1465" y="1512"/>
                    <a:pt x="2382" y="1548"/>
                  </a:cubicBezTo>
                  <a:cubicBezTo>
                    <a:pt x="2322" y="1405"/>
                    <a:pt x="2251" y="1286"/>
                    <a:pt x="2191" y="1143"/>
                  </a:cubicBezTo>
                  <a:cubicBezTo>
                    <a:pt x="1977" y="727"/>
                    <a:pt x="1715" y="357"/>
                    <a:pt x="14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6240;p63">
              <a:extLst>
                <a:ext uri="{FF2B5EF4-FFF2-40B4-BE49-F238E27FC236}">
                  <a16:creationId xmlns:a16="http://schemas.microsoft.com/office/drawing/2014/main" id="{A10C6D59-1AB0-CCD2-C7DA-FB1F96259C9B}"/>
                </a:ext>
              </a:extLst>
            </p:cNvPr>
            <p:cNvSpPr/>
            <p:nvPr/>
          </p:nvSpPr>
          <p:spPr>
            <a:xfrm>
              <a:off x="6474487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39" y="73"/>
                  </a:cubicBezTo>
                  <a:cubicBezTo>
                    <a:pt x="5631" y="39"/>
                    <a:pt x="3997" y="0"/>
                    <a:pt x="29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6241;p63">
              <a:extLst>
                <a:ext uri="{FF2B5EF4-FFF2-40B4-BE49-F238E27FC236}">
                  <a16:creationId xmlns:a16="http://schemas.microsoft.com/office/drawing/2014/main" id="{084E8468-5B7F-7804-1176-9E6522AD9110}"/>
                </a:ext>
              </a:extLst>
            </p:cNvPr>
            <p:cNvSpPr/>
            <p:nvPr/>
          </p:nvSpPr>
          <p:spPr>
            <a:xfrm>
              <a:off x="6474487" y="4962299"/>
              <a:ext cx="120885" cy="77867"/>
            </a:xfrm>
            <a:custGeom>
              <a:avLst/>
              <a:gdLst/>
              <a:ahLst/>
              <a:cxnLst/>
              <a:rect l="l" t="t" r="r" b="b"/>
              <a:pathLst>
                <a:path w="2442" h="1573" extrusionOk="0">
                  <a:moveTo>
                    <a:pt x="1477" y="0"/>
                  </a:moveTo>
                  <a:cubicBezTo>
                    <a:pt x="1346" y="72"/>
                    <a:pt x="1191" y="155"/>
                    <a:pt x="1013" y="274"/>
                  </a:cubicBezTo>
                  <a:cubicBezTo>
                    <a:pt x="465" y="631"/>
                    <a:pt x="179" y="977"/>
                    <a:pt x="60" y="1215"/>
                  </a:cubicBezTo>
                  <a:cubicBezTo>
                    <a:pt x="1" y="1334"/>
                    <a:pt x="96" y="1465"/>
                    <a:pt x="227" y="1477"/>
                  </a:cubicBezTo>
                  <a:cubicBezTo>
                    <a:pt x="644" y="1501"/>
                    <a:pt x="1513" y="1536"/>
                    <a:pt x="2441" y="1572"/>
                  </a:cubicBezTo>
                  <a:cubicBezTo>
                    <a:pt x="2406" y="1465"/>
                    <a:pt x="2358" y="1382"/>
                    <a:pt x="2310" y="1274"/>
                  </a:cubicBezTo>
                  <a:cubicBezTo>
                    <a:pt x="2084" y="810"/>
                    <a:pt x="1787" y="393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6242;p63">
              <a:extLst>
                <a:ext uri="{FF2B5EF4-FFF2-40B4-BE49-F238E27FC236}">
                  <a16:creationId xmlns:a16="http://schemas.microsoft.com/office/drawing/2014/main" id="{E6A6425B-BBAE-4415-A868-BDB303F8BC48}"/>
                </a:ext>
              </a:extLst>
            </p:cNvPr>
            <p:cNvSpPr/>
            <p:nvPr/>
          </p:nvSpPr>
          <p:spPr>
            <a:xfrm>
              <a:off x="5882128" y="3439769"/>
              <a:ext cx="201030" cy="285431"/>
            </a:xfrm>
            <a:custGeom>
              <a:avLst/>
              <a:gdLst/>
              <a:ahLst/>
              <a:cxnLst/>
              <a:rect l="l" t="t" r="r" b="b"/>
              <a:pathLst>
                <a:path w="4061" h="5766" extrusionOk="0">
                  <a:moveTo>
                    <a:pt x="1438" y="1"/>
                  </a:moveTo>
                  <a:cubicBezTo>
                    <a:pt x="1431" y="1"/>
                    <a:pt x="1424" y="1"/>
                    <a:pt x="1418" y="3"/>
                  </a:cubicBezTo>
                  <a:cubicBezTo>
                    <a:pt x="1084" y="74"/>
                    <a:pt x="1632" y="1955"/>
                    <a:pt x="1632" y="1955"/>
                  </a:cubicBezTo>
                  <a:cubicBezTo>
                    <a:pt x="1632" y="1955"/>
                    <a:pt x="834" y="592"/>
                    <a:pt x="564" y="592"/>
                  </a:cubicBezTo>
                  <a:cubicBezTo>
                    <a:pt x="554" y="592"/>
                    <a:pt x="545" y="594"/>
                    <a:pt x="537" y="598"/>
                  </a:cubicBezTo>
                  <a:cubicBezTo>
                    <a:pt x="298" y="717"/>
                    <a:pt x="989" y="2396"/>
                    <a:pt x="989" y="2396"/>
                  </a:cubicBezTo>
                  <a:cubicBezTo>
                    <a:pt x="989" y="2396"/>
                    <a:pt x="390" y="1557"/>
                    <a:pt x="192" y="1557"/>
                  </a:cubicBezTo>
                  <a:cubicBezTo>
                    <a:pt x="183" y="1557"/>
                    <a:pt x="175" y="1559"/>
                    <a:pt x="168" y="1562"/>
                  </a:cubicBezTo>
                  <a:cubicBezTo>
                    <a:pt x="1" y="1658"/>
                    <a:pt x="810" y="3134"/>
                    <a:pt x="1049" y="3729"/>
                  </a:cubicBezTo>
                  <a:cubicBezTo>
                    <a:pt x="1286" y="4324"/>
                    <a:pt x="1702" y="5762"/>
                    <a:pt x="1692" y="5765"/>
                  </a:cubicBezTo>
                  <a:lnTo>
                    <a:pt x="1692" y="5765"/>
                  </a:lnTo>
                  <a:lnTo>
                    <a:pt x="3858" y="5396"/>
                  </a:lnTo>
                  <a:cubicBezTo>
                    <a:pt x="3858" y="5396"/>
                    <a:pt x="3632" y="4396"/>
                    <a:pt x="3632" y="3944"/>
                  </a:cubicBezTo>
                  <a:cubicBezTo>
                    <a:pt x="3632" y="3503"/>
                    <a:pt x="4061" y="1312"/>
                    <a:pt x="3787" y="1253"/>
                  </a:cubicBezTo>
                  <a:cubicBezTo>
                    <a:pt x="3779" y="1251"/>
                    <a:pt x="3772" y="1250"/>
                    <a:pt x="3764" y="1250"/>
                  </a:cubicBezTo>
                  <a:cubicBezTo>
                    <a:pt x="3486" y="1250"/>
                    <a:pt x="3216" y="2265"/>
                    <a:pt x="3216" y="2265"/>
                  </a:cubicBezTo>
                  <a:cubicBezTo>
                    <a:pt x="3216" y="2265"/>
                    <a:pt x="2721" y="276"/>
                    <a:pt x="2411" y="276"/>
                  </a:cubicBezTo>
                  <a:cubicBezTo>
                    <a:pt x="2410" y="276"/>
                    <a:pt x="2408" y="276"/>
                    <a:pt x="2406" y="277"/>
                  </a:cubicBezTo>
                  <a:cubicBezTo>
                    <a:pt x="2084" y="277"/>
                    <a:pt x="2299" y="1777"/>
                    <a:pt x="2299" y="1777"/>
                  </a:cubicBezTo>
                  <a:cubicBezTo>
                    <a:pt x="2299" y="1777"/>
                    <a:pt x="1795" y="1"/>
                    <a:pt x="1438" y="1"/>
                  </a:cubicBezTo>
                  <a:close/>
                  <a:moveTo>
                    <a:pt x="1692" y="5765"/>
                  </a:moveTo>
                  <a:lnTo>
                    <a:pt x="1692" y="5765"/>
                  </a:lnTo>
                  <a:cubicBezTo>
                    <a:pt x="1692" y="5765"/>
                    <a:pt x="1692" y="5765"/>
                    <a:pt x="1692" y="5765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6243;p63">
              <a:extLst>
                <a:ext uri="{FF2B5EF4-FFF2-40B4-BE49-F238E27FC236}">
                  <a16:creationId xmlns:a16="http://schemas.microsoft.com/office/drawing/2014/main" id="{6AF3DBC4-1F01-35A6-854A-43BACACD5517}"/>
                </a:ext>
              </a:extLst>
            </p:cNvPr>
            <p:cNvSpPr/>
            <p:nvPr/>
          </p:nvSpPr>
          <p:spPr>
            <a:xfrm>
              <a:off x="6053064" y="3634516"/>
              <a:ext cx="235236" cy="370823"/>
            </a:xfrm>
            <a:custGeom>
              <a:avLst/>
              <a:gdLst/>
              <a:ahLst/>
              <a:cxnLst/>
              <a:rect l="l" t="t" r="r" b="b"/>
              <a:pathLst>
                <a:path w="4752" h="7491" extrusionOk="0">
                  <a:moveTo>
                    <a:pt x="3833" y="1"/>
                  </a:moveTo>
                  <a:cubicBezTo>
                    <a:pt x="3658" y="1"/>
                    <a:pt x="3471" y="42"/>
                    <a:pt x="3299" y="105"/>
                  </a:cubicBezTo>
                  <a:cubicBezTo>
                    <a:pt x="2310" y="462"/>
                    <a:pt x="1751" y="1260"/>
                    <a:pt x="1287" y="2117"/>
                  </a:cubicBezTo>
                  <a:cubicBezTo>
                    <a:pt x="1144" y="2391"/>
                    <a:pt x="989" y="2677"/>
                    <a:pt x="870" y="2962"/>
                  </a:cubicBezTo>
                  <a:cubicBezTo>
                    <a:pt x="382" y="4093"/>
                    <a:pt x="1" y="5344"/>
                    <a:pt x="72" y="6534"/>
                  </a:cubicBezTo>
                  <a:cubicBezTo>
                    <a:pt x="84" y="6880"/>
                    <a:pt x="155" y="7249"/>
                    <a:pt x="453" y="7415"/>
                  </a:cubicBezTo>
                  <a:cubicBezTo>
                    <a:pt x="550" y="7468"/>
                    <a:pt x="656" y="7490"/>
                    <a:pt x="766" y="7490"/>
                  </a:cubicBezTo>
                  <a:cubicBezTo>
                    <a:pt x="929" y="7490"/>
                    <a:pt x="1100" y="7443"/>
                    <a:pt x="1263" y="7380"/>
                  </a:cubicBezTo>
                  <a:cubicBezTo>
                    <a:pt x="1882" y="7106"/>
                    <a:pt x="2334" y="6558"/>
                    <a:pt x="2703" y="6022"/>
                  </a:cubicBezTo>
                  <a:cubicBezTo>
                    <a:pt x="3120" y="5427"/>
                    <a:pt x="3477" y="4784"/>
                    <a:pt x="3799" y="4129"/>
                  </a:cubicBezTo>
                  <a:cubicBezTo>
                    <a:pt x="4335" y="3081"/>
                    <a:pt x="4751" y="1915"/>
                    <a:pt x="4608" y="807"/>
                  </a:cubicBezTo>
                  <a:cubicBezTo>
                    <a:pt x="4573" y="569"/>
                    <a:pt x="4501" y="307"/>
                    <a:pt x="4323" y="164"/>
                  </a:cubicBezTo>
                  <a:cubicBezTo>
                    <a:pt x="4193" y="47"/>
                    <a:pt x="4020" y="1"/>
                    <a:pt x="3833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6244;p63">
              <a:extLst>
                <a:ext uri="{FF2B5EF4-FFF2-40B4-BE49-F238E27FC236}">
                  <a16:creationId xmlns:a16="http://schemas.microsoft.com/office/drawing/2014/main" id="{A47775A2-716D-2021-80F2-BD612A1D0196}"/>
                </a:ext>
              </a:extLst>
            </p:cNvPr>
            <p:cNvSpPr/>
            <p:nvPr/>
          </p:nvSpPr>
          <p:spPr>
            <a:xfrm>
              <a:off x="6076627" y="3634516"/>
              <a:ext cx="211079" cy="282808"/>
            </a:xfrm>
            <a:custGeom>
              <a:avLst/>
              <a:gdLst/>
              <a:ahLst/>
              <a:cxnLst/>
              <a:rect l="l" t="t" r="r" b="b"/>
              <a:pathLst>
                <a:path w="4264" h="5713" extrusionOk="0">
                  <a:moveTo>
                    <a:pt x="3357" y="1"/>
                  </a:moveTo>
                  <a:cubicBezTo>
                    <a:pt x="3182" y="1"/>
                    <a:pt x="2995" y="42"/>
                    <a:pt x="2823" y="105"/>
                  </a:cubicBezTo>
                  <a:cubicBezTo>
                    <a:pt x="1834" y="462"/>
                    <a:pt x="1275" y="1260"/>
                    <a:pt x="811" y="2117"/>
                  </a:cubicBezTo>
                  <a:cubicBezTo>
                    <a:pt x="656" y="2391"/>
                    <a:pt x="525" y="2677"/>
                    <a:pt x="394" y="2962"/>
                  </a:cubicBezTo>
                  <a:cubicBezTo>
                    <a:pt x="334" y="3105"/>
                    <a:pt x="275" y="3248"/>
                    <a:pt x="215" y="3391"/>
                  </a:cubicBezTo>
                  <a:cubicBezTo>
                    <a:pt x="203" y="3427"/>
                    <a:pt x="203" y="3439"/>
                    <a:pt x="179" y="3462"/>
                  </a:cubicBezTo>
                  <a:cubicBezTo>
                    <a:pt x="120" y="3641"/>
                    <a:pt x="60" y="3808"/>
                    <a:pt x="1" y="3986"/>
                  </a:cubicBezTo>
                  <a:cubicBezTo>
                    <a:pt x="465" y="4343"/>
                    <a:pt x="918" y="4713"/>
                    <a:pt x="1394" y="5058"/>
                  </a:cubicBezTo>
                  <a:cubicBezTo>
                    <a:pt x="1727" y="5296"/>
                    <a:pt x="2073" y="5510"/>
                    <a:pt x="2430" y="5713"/>
                  </a:cubicBezTo>
                  <a:cubicBezTo>
                    <a:pt x="2561" y="5522"/>
                    <a:pt x="2680" y="5308"/>
                    <a:pt x="2799" y="5105"/>
                  </a:cubicBezTo>
                  <a:cubicBezTo>
                    <a:pt x="2823" y="5070"/>
                    <a:pt x="2835" y="5058"/>
                    <a:pt x="2846" y="5034"/>
                  </a:cubicBezTo>
                  <a:cubicBezTo>
                    <a:pt x="3013" y="4736"/>
                    <a:pt x="3180" y="4439"/>
                    <a:pt x="3323" y="4141"/>
                  </a:cubicBezTo>
                  <a:cubicBezTo>
                    <a:pt x="3847" y="3070"/>
                    <a:pt x="4263" y="1903"/>
                    <a:pt x="4132" y="807"/>
                  </a:cubicBezTo>
                  <a:cubicBezTo>
                    <a:pt x="4097" y="569"/>
                    <a:pt x="4025" y="307"/>
                    <a:pt x="3847" y="164"/>
                  </a:cubicBezTo>
                  <a:cubicBezTo>
                    <a:pt x="3717" y="47"/>
                    <a:pt x="3544" y="1"/>
                    <a:pt x="335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6245;p63">
              <a:extLst>
                <a:ext uri="{FF2B5EF4-FFF2-40B4-BE49-F238E27FC236}">
                  <a16:creationId xmlns:a16="http://schemas.microsoft.com/office/drawing/2014/main" id="{66CAACC0-2CE8-336A-CF0E-CABC7A8C6D88}"/>
                </a:ext>
              </a:extLst>
            </p:cNvPr>
            <p:cNvSpPr/>
            <p:nvPr/>
          </p:nvSpPr>
          <p:spPr>
            <a:xfrm>
              <a:off x="6085488" y="3802333"/>
              <a:ext cx="132073" cy="84946"/>
            </a:xfrm>
            <a:custGeom>
              <a:avLst/>
              <a:gdLst/>
              <a:ahLst/>
              <a:cxnLst/>
              <a:rect l="l" t="t" r="r" b="b"/>
              <a:pathLst>
                <a:path w="2668" h="1716" extrusionOk="0">
                  <a:moveTo>
                    <a:pt x="36" y="1"/>
                  </a:moveTo>
                  <a:cubicBezTo>
                    <a:pt x="24" y="37"/>
                    <a:pt x="24" y="49"/>
                    <a:pt x="0" y="72"/>
                  </a:cubicBezTo>
                  <a:cubicBezTo>
                    <a:pt x="417" y="394"/>
                    <a:pt x="858" y="668"/>
                    <a:pt x="1298" y="953"/>
                  </a:cubicBezTo>
                  <a:cubicBezTo>
                    <a:pt x="1608" y="1144"/>
                    <a:pt x="1929" y="1323"/>
                    <a:pt x="2239" y="1501"/>
                  </a:cubicBezTo>
                  <a:cubicBezTo>
                    <a:pt x="2370" y="1585"/>
                    <a:pt x="2489" y="1644"/>
                    <a:pt x="2620" y="1715"/>
                  </a:cubicBezTo>
                  <a:cubicBezTo>
                    <a:pt x="2644" y="1680"/>
                    <a:pt x="2656" y="1668"/>
                    <a:pt x="2667" y="1644"/>
                  </a:cubicBezTo>
                  <a:cubicBezTo>
                    <a:pt x="2525" y="1561"/>
                    <a:pt x="2382" y="1489"/>
                    <a:pt x="2251" y="1430"/>
                  </a:cubicBezTo>
                  <a:cubicBezTo>
                    <a:pt x="1941" y="1251"/>
                    <a:pt x="1644" y="1073"/>
                    <a:pt x="1346" y="894"/>
                  </a:cubicBezTo>
                  <a:cubicBezTo>
                    <a:pt x="893" y="608"/>
                    <a:pt x="465" y="31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6246;p63">
              <a:extLst>
                <a:ext uri="{FF2B5EF4-FFF2-40B4-BE49-F238E27FC236}">
                  <a16:creationId xmlns:a16="http://schemas.microsoft.com/office/drawing/2014/main" id="{988FE383-DD89-0F0A-57EE-CDCF1381B7D7}"/>
                </a:ext>
              </a:extLst>
            </p:cNvPr>
            <p:cNvSpPr/>
            <p:nvPr/>
          </p:nvSpPr>
          <p:spPr>
            <a:xfrm>
              <a:off x="5946978" y="3639071"/>
              <a:ext cx="255235" cy="372209"/>
            </a:xfrm>
            <a:custGeom>
              <a:avLst/>
              <a:gdLst/>
              <a:ahLst/>
              <a:cxnLst/>
              <a:rect l="l" t="t" r="r" b="b"/>
              <a:pathLst>
                <a:path w="5156" h="7519" extrusionOk="0">
                  <a:moveTo>
                    <a:pt x="2298" y="1"/>
                  </a:moveTo>
                  <a:lnTo>
                    <a:pt x="1" y="441"/>
                  </a:lnTo>
                  <a:cubicBezTo>
                    <a:pt x="346" y="2401"/>
                    <a:pt x="1139" y="7519"/>
                    <a:pt x="3004" y="7519"/>
                  </a:cubicBezTo>
                  <a:cubicBezTo>
                    <a:pt x="3065" y="7519"/>
                    <a:pt x="3128" y="7513"/>
                    <a:pt x="3191" y="7502"/>
                  </a:cubicBezTo>
                  <a:cubicBezTo>
                    <a:pt x="5156" y="7121"/>
                    <a:pt x="2298" y="1"/>
                    <a:pt x="229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6247;p63">
              <a:extLst>
                <a:ext uri="{FF2B5EF4-FFF2-40B4-BE49-F238E27FC236}">
                  <a16:creationId xmlns:a16="http://schemas.microsoft.com/office/drawing/2014/main" id="{15C93D5E-CB79-2EB3-B21E-728B0FECACD1}"/>
                </a:ext>
              </a:extLst>
            </p:cNvPr>
            <p:cNvSpPr/>
            <p:nvPr/>
          </p:nvSpPr>
          <p:spPr>
            <a:xfrm>
              <a:off x="6393747" y="2812114"/>
              <a:ext cx="729716" cy="1046978"/>
            </a:xfrm>
            <a:custGeom>
              <a:avLst/>
              <a:gdLst/>
              <a:ahLst/>
              <a:cxnLst/>
              <a:rect l="l" t="t" r="r" b="b"/>
              <a:pathLst>
                <a:path w="14741" h="21150" extrusionOk="0">
                  <a:moveTo>
                    <a:pt x="7436" y="1"/>
                  </a:moveTo>
                  <a:cubicBezTo>
                    <a:pt x="7291" y="1"/>
                    <a:pt x="7138" y="12"/>
                    <a:pt x="6978" y="37"/>
                  </a:cubicBezTo>
                  <a:cubicBezTo>
                    <a:pt x="6132" y="144"/>
                    <a:pt x="5132" y="513"/>
                    <a:pt x="4811" y="1371"/>
                  </a:cubicBezTo>
                  <a:cubicBezTo>
                    <a:pt x="4632" y="1847"/>
                    <a:pt x="4608" y="2371"/>
                    <a:pt x="4608" y="2895"/>
                  </a:cubicBezTo>
                  <a:cubicBezTo>
                    <a:pt x="4632" y="4681"/>
                    <a:pt x="4787" y="6467"/>
                    <a:pt x="4906" y="8253"/>
                  </a:cubicBezTo>
                  <a:cubicBezTo>
                    <a:pt x="4965" y="9122"/>
                    <a:pt x="5013" y="10015"/>
                    <a:pt x="4822" y="10884"/>
                  </a:cubicBezTo>
                  <a:cubicBezTo>
                    <a:pt x="4465" y="12420"/>
                    <a:pt x="3406" y="12967"/>
                    <a:pt x="2132" y="13682"/>
                  </a:cubicBezTo>
                  <a:cubicBezTo>
                    <a:pt x="1774" y="13872"/>
                    <a:pt x="1358" y="14110"/>
                    <a:pt x="1143" y="14468"/>
                  </a:cubicBezTo>
                  <a:cubicBezTo>
                    <a:pt x="953" y="14813"/>
                    <a:pt x="1012" y="15182"/>
                    <a:pt x="1203" y="15492"/>
                  </a:cubicBezTo>
                  <a:cubicBezTo>
                    <a:pt x="1429" y="15873"/>
                    <a:pt x="1774" y="16170"/>
                    <a:pt x="2096" y="16432"/>
                  </a:cubicBezTo>
                  <a:cubicBezTo>
                    <a:pt x="2191" y="16504"/>
                    <a:pt x="2275" y="16575"/>
                    <a:pt x="2370" y="16635"/>
                  </a:cubicBezTo>
                  <a:cubicBezTo>
                    <a:pt x="2394" y="16635"/>
                    <a:pt x="2429" y="16658"/>
                    <a:pt x="2441" y="16682"/>
                  </a:cubicBezTo>
                  <a:cubicBezTo>
                    <a:pt x="2172" y="16646"/>
                    <a:pt x="1896" y="16610"/>
                    <a:pt x="1623" y="16610"/>
                  </a:cubicBezTo>
                  <a:cubicBezTo>
                    <a:pt x="1268" y="16610"/>
                    <a:pt x="919" y="16671"/>
                    <a:pt x="596" y="16873"/>
                  </a:cubicBezTo>
                  <a:cubicBezTo>
                    <a:pt x="298" y="17075"/>
                    <a:pt x="84" y="17397"/>
                    <a:pt x="48" y="17754"/>
                  </a:cubicBezTo>
                  <a:cubicBezTo>
                    <a:pt x="0" y="18206"/>
                    <a:pt x="215" y="18682"/>
                    <a:pt x="512" y="19004"/>
                  </a:cubicBezTo>
                  <a:cubicBezTo>
                    <a:pt x="905" y="19432"/>
                    <a:pt x="1489" y="19718"/>
                    <a:pt x="2025" y="19933"/>
                  </a:cubicBezTo>
                  <a:cubicBezTo>
                    <a:pt x="2691" y="20183"/>
                    <a:pt x="3382" y="20325"/>
                    <a:pt x="4096" y="20445"/>
                  </a:cubicBezTo>
                  <a:cubicBezTo>
                    <a:pt x="4477" y="20504"/>
                    <a:pt x="4870" y="20552"/>
                    <a:pt x="5251" y="20564"/>
                  </a:cubicBezTo>
                  <a:cubicBezTo>
                    <a:pt x="5364" y="20578"/>
                    <a:pt x="5477" y="20584"/>
                    <a:pt x="5590" y="20584"/>
                  </a:cubicBezTo>
                  <a:cubicBezTo>
                    <a:pt x="5764" y="20584"/>
                    <a:pt x="5940" y="20569"/>
                    <a:pt x="6120" y="20540"/>
                  </a:cubicBezTo>
                  <a:cubicBezTo>
                    <a:pt x="6287" y="20504"/>
                    <a:pt x="6442" y="20468"/>
                    <a:pt x="6597" y="20385"/>
                  </a:cubicBezTo>
                  <a:cubicBezTo>
                    <a:pt x="6668" y="20349"/>
                    <a:pt x="6739" y="20302"/>
                    <a:pt x="6823" y="20266"/>
                  </a:cubicBezTo>
                  <a:cubicBezTo>
                    <a:pt x="6835" y="20262"/>
                    <a:pt x="6846" y="20261"/>
                    <a:pt x="6855" y="20261"/>
                  </a:cubicBezTo>
                  <a:cubicBezTo>
                    <a:pt x="6904" y="20261"/>
                    <a:pt x="6903" y="20313"/>
                    <a:pt x="6954" y="20373"/>
                  </a:cubicBezTo>
                  <a:cubicBezTo>
                    <a:pt x="7013" y="20480"/>
                    <a:pt x="7085" y="20564"/>
                    <a:pt x="7180" y="20647"/>
                  </a:cubicBezTo>
                  <a:cubicBezTo>
                    <a:pt x="7335" y="20766"/>
                    <a:pt x="7537" y="20849"/>
                    <a:pt x="7728" y="20921"/>
                  </a:cubicBezTo>
                  <a:cubicBezTo>
                    <a:pt x="8173" y="21101"/>
                    <a:pt x="8684" y="21149"/>
                    <a:pt x="9169" y="21149"/>
                  </a:cubicBezTo>
                  <a:cubicBezTo>
                    <a:pt x="9229" y="21149"/>
                    <a:pt x="9288" y="21148"/>
                    <a:pt x="9347" y="21147"/>
                  </a:cubicBezTo>
                  <a:cubicBezTo>
                    <a:pt x="9930" y="21123"/>
                    <a:pt x="10561" y="20980"/>
                    <a:pt x="11109" y="20766"/>
                  </a:cubicBezTo>
                  <a:cubicBezTo>
                    <a:pt x="11657" y="20528"/>
                    <a:pt x="12204" y="20123"/>
                    <a:pt x="12514" y="19599"/>
                  </a:cubicBezTo>
                  <a:cubicBezTo>
                    <a:pt x="12728" y="19242"/>
                    <a:pt x="12847" y="18861"/>
                    <a:pt x="12657" y="18456"/>
                  </a:cubicBezTo>
                  <a:cubicBezTo>
                    <a:pt x="12454" y="18051"/>
                    <a:pt x="12002" y="17849"/>
                    <a:pt x="11597" y="17706"/>
                  </a:cubicBezTo>
                  <a:cubicBezTo>
                    <a:pt x="11347" y="17623"/>
                    <a:pt x="11073" y="17575"/>
                    <a:pt x="10835" y="17468"/>
                  </a:cubicBezTo>
                  <a:lnTo>
                    <a:pt x="10907" y="17468"/>
                  </a:lnTo>
                  <a:cubicBezTo>
                    <a:pt x="11109" y="17468"/>
                    <a:pt x="11299" y="17504"/>
                    <a:pt x="11490" y="17516"/>
                  </a:cubicBezTo>
                  <a:cubicBezTo>
                    <a:pt x="11889" y="17560"/>
                    <a:pt x="12289" y="17604"/>
                    <a:pt x="12688" y="17604"/>
                  </a:cubicBezTo>
                  <a:cubicBezTo>
                    <a:pt x="12824" y="17604"/>
                    <a:pt x="12961" y="17599"/>
                    <a:pt x="13097" y="17587"/>
                  </a:cubicBezTo>
                  <a:cubicBezTo>
                    <a:pt x="13609" y="17527"/>
                    <a:pt x="14121" y="17385"/>
                    <a:pt x="14419" y="16932"/>
                  </a:cubicBezTo>
                  <a:cubicBezTo>
                    <a:pt x="14693" y="16515"/>
                    <a:pt x="14740" y="16003"/>
                    <a:pt x="14502" y="15551"/>
                  </a:cubicBezTo>
                  <a:cubicBezTo>
                    <a:pt x="14288" y="15146"/>
                    <a:pt x="13966" y="14813"/>
                    <a:pt x="13621" y="14527"/>
                  </a:cubicBezTo>
                  <a:cubicBezTo>
                    <a:pt x="13276" y="14253"/>
                    <a:pt x="12812" y="14110"/>
                    <a:pt x="12383" y="14039"/>
                  </a:cubicBezTo>
                  <a:cubicBezTo>
                    <a:pt x="12132" y="13999"/>
                    <a:pt x="11854" y="13975"/>
                    <a:pt x="11582" y="13975"/>
                  </a:cubicBezTo>
                  <a:cubicBezTo>
                    <a:pt x="11453" y="13975"/>
                    <a:pt x="11326" y="13980"/>
                    <a:pt x="11204" y="13991"/>
                  </a:cubicBezTo>
                  <a:cubicBezTo>
                    <a:pt x="11150" y="13995"/>
                    <a:pt x="11094" y="14001"/>
                    <a:pt x="11039" y="14009"/>
                  </a:cubicBezTo>
                  <a:lnTo>
                    <a:pt x="11039" y="14009"/>
                  </a:lnTo>
                  <a:cubicBezTo>
                    <a:pt x="11173" y="13941"/>
                    <a:pt x="11299" y="13848"/>
                    <a:pt x="11407" y="13765"/>
                  </a:cubicBezTo>
                  <a:cubicBezTo>
                    <a:pt x="11788" y="13467"/>
                    <a:pt x="12061" y="13027"/>
                    <a:pt x="12073" y="12515"/>
                  </a:cubicBezTo>
                  <a:cubicBezTo>
                    <a:pt x="12085" y="11932"/>
                    <a:pt x="11776" y="11384"/>
                    <a:pt x="11383" y="10967"/>
                  </a:cubicBezTo>
                  <a:cubicBezTo>
                    <a:pt x="10990" y="10539"/>
                    <a:pt x="10466" y="10372"/>
                    <a:pt x="10014" y="10027"/>
                  </a:cubicBezTo>
                  <a:cubicBezTo>
                    <a:pt x="9740" y="9812"/>
                    <a:pt x="9621" y="9419"/>
                    <a:pt x="9561" y="9086"/>
                  </a:cubicBezTo>
                  <a:cubicBezTo>
                    <a:pt x="9394" y="8110"/>
                    <a:pt x="9525" y="7050"/>
                    <a:pt x="9537" y="6074"/>
                  </a:cubicBezTo>
                  <a:cubicBezTo>
                    <a:pt x="9561" y="4943"/>
                    <a:pt x="9573" y="3823"/>
                    <a:pt x="9585" y="2692"/>
                  </a:cubicBezTo>
                  <a:cubicBezTo>
                    <a:pt x="9549" y="1918"/>
                    <a:pt x="9371" y="1204"/>
                    <a:pt x="8978" y="704"/>
                  </a:cubicBezTo>
                  <a:cubicBezTo>
                    <a:pt x="8633" y="271"/>
                    <a:pt x="8126" y="1"/>
                    <a:pt x="7436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6248;p63">
              <a:extLst>
                <a:ext uri="{FF2B5EF4-FFF2-40B4-BE49-F238E27FC236}">
                  <a16:creationId xmlns:a16="http://schemas.microsoft.com/office/drawing/2014/main" id="{42E8C122-F601-2FB0-DCA5-C85A2E07557C}"/>
                </a:ext>
              </a:extLst>
            </p:cNvPr>
            <p:cNvSpPr/>
            <p:nvPr/>
          </p:nvSpPr>
          <p:spPr>
            <a:xfrm>
              <a:off x="6134992" y="3582983"/>
              <a:ext cx="545221" cy="669719"/>
            </a:xfrm>
            <a:custGeom>
              <a:avLst/>
              <a:gdLst/>
              <a:ahLst/>
              <a:cxnLst/>
              <a:rect l="l" t="t" r="r" b="b"/>
              <a:pathLst>
                <a:path w="11014" h="13529" extrusionOk="0">
                  <a:moveTo>
                    <a:pt x="6638" y="0"/>
                  </a:moveTo>
                  <a:cubicBezTo>
                    <a:pt x="4581" y="0"/>
                    <a:pt x="1790" y="874"/>
                    <a:pt x="1525" y="1313"/>
                  </a:cubicBezTo>
                  <a:cubicBezTo>
                    <a:pt x="834" y="2396"/>
                    <a:pt x="96" y="8040"/>
                    <a:pt x="1" y="12302"/>
                  </a:cubicBezTo>
                  <a:lnTo>
                    <a:pt x="1" y="12385"/>
                  </a:lnTo>
                  <a:lnTo>
                    <a:pt x="1" y="12897"/>
                  </a:lnTo>
                  <a:cubicBezTo>
                    <a:pt x="2078" y="13383"/>
                    <a:pt x="4259" y="13529"/>
                    <a:pt x="6133" y="13529"/>
                  </a:cubicBezTo>
                  <a:cubicBezTo>
                    <a:pt x="8620" y="13529"/>
                    <a:pt x="10566" y="13273"/>
                    <a:pt x="11014" y="13219"/>
                  </a:cubicBezTo>
                  <a:cubicBezTo>
                    <a:pt x="10990" y="13052"/>
                    <a:pt x="10966" y="12885"/>
                    <a:pt x="10931" y="12743"/>
                  </a:cubicBezTo>
                  <a:cubicBezTo>
                    <a:pt x="10931" y="12695"/>
                    <a:pt x="10907" y="12659"/>
                    <a:pt x="10907" y="12635"/>
                  </a:cubicBezTo>
                  <a:cubicBezTo>
                    <a:pt x="10252" y="8230"/>
                    <a:pt x="10609" y="1944"/>
                    <a:pt x="10478" y="1503"/>
                  </a:cubicBezTo>
                  <a:cubicBezTo>
                    <a:pt x="10300" y="955"/>
                    <a:pt x="8906" y="62"/>
                    <a:pt x="6835" y="3"/>
                  </a:cubicBezTo>
                  <a:cubicBezTo>
                    <a:pt x="6770" y="1"/>
                    <a:pt x="6705" y="0"/>
                    <a:pt x="66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6250;p63">
              <a:extLst>
                <a:ext uri="{FF2B5EF4-FFF2-40B4-BE49-F238E27FC236}">
                  <a16:creationId xmlns:a16="http://schemas.microsoft.com/office/drawing/2014/main" id="{821E5E3E-C2DC-4900-8274-34D2F3E68930}"/>
                </a:ext>
              </a:extLst>
            </p:cNvPr>
            <p:cNvSpPr/>
            <p:nvPr/>
          </p:nvSpPr>
          <p:spPr>
            <a:xfrm>
              <a:off x="6134992" y="4191975"/>
              <a:ext cx="541706" cy="33414"/>
            </a:xfrm>
            <a:custGeom>
              <a:avLst/>
              <a:gdLst/>
              <a:ahLst/>
              <a:cxnLst/>
              <a:rect l="l" t="t" r="r" b="b"/>
              <a:pathLst>
                <a:path w="10943" h="675" extrusionOk="0">
                  <a:moveTo>
                    <a:pt x="1" y="0"/>
                  </a:moveTo>
                  <a:lnTo>
                    <a:pt x="1" y="83"/>
                  </a:lnTo>
                  <a:cubicBezTo>
                    <a:pt x="1286" y="298"/>
                    <a:pt x="2560" y="464"/>
                    <a:pt x="3846" y="572"/>
                  </a:cubicBezTo>
                  <a:cubicBezTo>
                    <a:pt x="4774" y="639"/>
                    <a:pt x="5704" y="675"/>
                    <a:pt x="6634" y="675"/>
                  </a:cubicBezTo>
                  <a:cubicBezTo>
                    <a:pt x="7674" y="675"/>
                    <a:pt x="8715" y="630"/>
                    <a:pt x="9752" y="536"/>
                  </a:cubicBezTo>
                  <a:cubicBezTo>
                    <a:pt x="10133" y="512"/>
                    <a:pt x="10538" y="464"/>
                    <a:pt x="10942" y="417"/>
                  </a:cubicBezTo>
                  <a:cubicBezTo>
                    <a:pt x="10942" y="381"/>
                    <a:pt x="10931" y="345"/>
                    <a:pt x="10931" y="333"/>
                  </a:cubicBezTo>
                  <a:lnTo>
                    <a:pt x="10073" y="417"/>
                  </a:lnTo>
                  <a:cubicBezTo>
                    <a:pt x="9097" y="512"/>
                    <a:pt x="8133" y="572"/>
                    <a:pt x="7144" y="583"/>
                  </a:cubicBezTo>
                  <a:cubicBezTo>
                    <a:pt x="6919" y="588"/>
                    <a:pt x="6693" y="590"/>
                    <a:pt x="6468" y="590"/>
                  </a:cubicBezTo>
                  <a:cubicBezTo>
                    <a:pt x="4732" y="590"/>
                    <a:pt x="3006" y="467"/>
                    <a:pt x="1298" y="214"/>
                  </a:cubicBezTo>
                  <a:cubicBezTo>
                    <a:pt x="870" y="155"/>
                    <a:pt x="429" y="83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6251;p63">
              <a:extLst>
                <a:ext uri="{FF2B5EF4-FFF2-40B4-BE49-F238E27FC236}">
                  <a16:creationId xmlns:a16="http://schemas.microsoft.com/office/drawing/2014/main" id="{935873EA-8D3B-802E-A702-1CDC27E71373}"/>
                </a:ext>
              </a:extLst>
            </p:cNvPr>
            <p:cNvSpPr/>
            <p:nvPr/>
          </p:nvSpPr>
          <p:spPr>
            <a:xfrm>
              <a:off x="6283903" y="3519421"/>
              <a:ext cx="175333" cy="127320"/>
            </a:xfrm>
            <a:custGeom>
              <a:avLst/>
              <a:gdLst/>
              <a:ahLst/>
              <a:cxnLst/>
              <a:rect l="l" t="t" r="r" b="b"/>
              <a:pathLst>
                <a:path w="4121" h="2572" extrusionOk="0">
                  <a:moveTo>
                    <a:pt x="3751" y="1"/>
                  </a:moveTo>
                  <a:lnTo>
                    <a:pt x="1" y="489"/>
                  </a:lnTo>
                  <a:lnTo>
                    <a:pt x="322" y="2192"/>
                  </a:lnTo>
                  <a:cubicBezTo>
                    <a:pt x="322" y="2192"/>
                    <a:pt x="523" y="2571"/>
                    <a:pt x="1490" y="2571"/>
                  </a:cubicBezTo>
                  <a:cubicBezTo>
                    <a:pt x="1746" y="2571"/>
                    <a:pt x="2056" y="2545"/>
                    <a:pt x="2430" y="2477"/>
                  </a:cubicBezTo>
                  <a:cubicBezTo>
                    <a:pt x="4121" y="2156"/>
                    <a:pt x="4037" y="1346"/>
                    <a:pt x="4037" y="1346"/>
                  </a:cubicBezTo>
                  <a:lnTo>
                    <a:pt x="3751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6252;p63">
              <a:extLst>
                <a:ext uri="{FF2B5EF4-FFF2-40B4-BE49-F238E27FC236}">
                  <a16:creationId xmlns:a16="http://schemas.microsoft.com/office/drawing/2014/main" id="{FF37F986-645E-BBAF-8A74-E579EA741C5B}"/>
                </a:ext>
              </a:extLst>
            </p:cNvPr>
            <p:cNvSpPr/>
            <p:nvPr/>
          </p:nvSpPr>
          <p:spPr>
            <a:xfrm>
              <a:off x="6287707" y="3506755"/>
              <a:ext cx="203318" cy="103301"/>
            </a:xfrm>
            <a:custGeom>
              <a:avLst/>
              <a:gdLst/>
              <a:ahLst/>
              <a:cxnLst/>
              <a:rect l="l" t="t" r="r" b="b"/>
              <a:pathLst>
                <a:path w="4703" h="2087" extrusionOk="0">
                  <a:moveTo>
                    <a:pt x="3630" y="1"/>
                  </a:moveTo>
                  <a:cubicBezTo>
                    <a:pt x="3540" y="1"/>
                    <a:pt x="3450" y="3"/>
                    <a:pt x="3358" y="7"/>
                  </a:cubicBezTo>
                  <a:cubicBezTo>
                    <a:pt x="2488" y="55"/>
                    <a:pt x="1619" y="257"/>
                    <a:pt x="774" y="483"/>
                  </a:cubicBezTo>
                  <a:cubicBezTo>
                    <a:pt x="560" y="543"/>
                    <a:pt x="345" y="602"/>
                    <a:pt x="226" y="745"/>
                  </a:cubicBezTo>
                  <a:cubicBezTo>
                    <a:pt x="71" y="948"/>
                    <a:pt x="0" y="1364"/>
                    <a:pt x="119" y="1555"/>
                  </a:cubicBezTo>
                  <a:cubicBezTo>
                    <a:pt x="286" y="1817"/>
                    <a:pt x="726" y="1983"/>
                    <a:pt x="1072" y="2043"/>
                  </a:cubicBezTo>
                  <a:cubicBezTo>
                    <a:pt x="1247" y="2074"/>
                    <a:pt x="1425" y="2087"/>
                    <a:pt x="1602" y="2087"/>
                  </a:cubicBezTo>
                  <a:cubicBezTo>
                    <a:pt x="1833" y="2087"/>
                    <a:pt x="2064" y="2065"/>
                    <a:pt x="2286" y="2031"/>
                  </a:cubicBezTo>
                  <a:cubicBezTo>
                    <a:pt x="2786" y="1960"/>
                    <a:pt x="3274" y="1841"/>
                    <a:pt x="3703" y="1614"/>
                  </a:cubicBezTo>
                  <a:cubicBezTo>
                    <a:pt x="4131" y="1388"/>
                    <a:pt x="4489" y="1043"/>
                    <a:pt x="4632" y="650"/>
                  </a:cubicBezTo>
                  <a:cubicBezTo>
                    <a:pt x="4667" y="507"/>
                    <a:pt x="4703" y="364"/>
                    <a:pt x="4608" y="245"/>
                  </a:cubicBezTo>
                  <a:cubicBezTo>
                    <a:pt x="4536" y="138"/>
                    <a:pt x="4370" y="78"/>
                    <a:pt x="4227" y="55"/>
                  </a:cubicBezTo>
                  <a:cubicBezTo>
                    <a:pt x="4029" y="13"/>
                    <a:pt x="3832" y="1"/>
                    <a:pt x="363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6253;p63">
              <a:extLst>
                <a:ext uri="{FF2B5EF4-FFF2-40B4-BE49-F238E27FC236}">
                  <a16:creationId xmlns:a16="http://schemas.microsoft.com/office/drawing/2014/main" id="{7C9C6BD1-4464-6F67-7516-16E808973806}"/>
                </a:ext>
              </a:extLst>
            </p:cNvPr>
            <p:cNvSpPr/>
            <p:nvPr/>
          </p:nvSpPr>
          <p:spPr>
            <a:xfrm>
              <a:off x="6645423" y="3758176"/>
              <a:ext cx="226375" cy="523390"/>
            </a:xfrm>
            <a:custGeom>
              <a:avLst/>
              <a:gdLst/>
              <a:ahLst/>
              <a:cxnLst/>
              <a:rect l="l" t="t" r="r" b="b"/>
              <a:pathLst>
                <a:path w="4573" h="10573" extrusionOk="0">
                  <a:moveTo>
                    <a:pt x="2298" y="0"/>
                  </a:moveTo>
                  <a:cubicBezTo>
                    <a:pt x="2084" y="238"/>
                    <a:pt x="1846" y="464"/>
                    <a:pt x="1608" y="667"/>
                  </a:cubicBezTo>
                  <a:cubicBezTo>
                    <a:pt x="1108" y="1131"/>
                    <a:pt x="560" y="1536"/>
                    <a:pt x="0" y="1953"/>
                  </a:cubicBezTo>
                  <a:cubicBezTo>
                    <a:pt x="1167" y="4643"/>
                    <a:pt x="1298" y="8049"/>
                    <a:pt x="1179" y="10180"/>
                  </a:cubicBezTo>
                  <a:cubicBezTo>
                    <a:pt x="1334" y="10251"/>
                    <a:pt x="3025" y="10477"/>
                    <a:pt x="3453" y="10573"/>
                  </a:cubicBezTo>
                  <a:cubicBezTo>
                    <a:pt x="4572" y="7215"/>
                    <a:pt x="4322" y="4155"/>
                    <a:pt x="3251" y="1798"/>
                  </a:cubicBezTo>
                  <a:cubicBezTo>
                    <a:pt x="2953" y="1143"/>
                    <a:pt x="2620" y="536"/>
                    <a:pt x="2298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6254;p63">
              <a:extLst>
                <a:ext uri="{FF2B5EF4-FFF2-40B4-BE49-F238E27FC236}">
                  <a16:creationId xmlns:a16="http://schemas.microsoft.com/office/drawing/2014/main" id="{0FBEF869-02ED-5922-8817-6B425D37E78D}"/>
                </a:ext>
              </a:extLst>
            </p:cNvPr>
            <p:cNvSpPr/>
            <p:nvPr/>
          </p:nvSpPr>
          <p:spPr>
            <a:xfrm>
              <a:off x="6539931" y="3607834"/>
              <a:ext cx="255829" cy="290629"/>
            </a:xfrm>
            <a:custGeom>
              <a:avLst/>
              <a:gdLst/>
              <a:ahLst/>
              <a:cxnLst/>
              <a:rect l="l" t="t" r="r" b="b"/>
              <a:pathLst>
                <a:path w="5168" h="5871" extrusionOk="0">
                  <a:moveTo>
                    <a:pt x="1084" y="1"/>
                  </a:moveTo>
                  <a:cubicBezTo>
                    <a:pt x="0" y="108"/>
                    <a:pt x="36" y="2025"/>
                    <a:pt x="965" y="3382"/>
                  </a:cubicBezTo>
                  <a:cubicBezTo>
                    <a:pt x="1393" y="4001"/>
                    <a:pt x="1739" y="4621"/>
                    <a:pt x="1989" y="5216"/>
                  </a:cubicBezTo>
                  <a:cubicBezTo>
                    <a:pt x="1989" y="5240"/>
                    <a:pt x="2000" y="5252"/>
                    <a:pt x="2024" y="5287"/>
                  </a:cubicBezTo>
                  <a:cubicBezTo>
                    <a:pt x="2108" y="5478"/>
                    <a:pt x="2179" y="5668"/>
                    <a:pt x="2239" y="5871"/>
                  </a:cubicBezTo>
                  <a:cubicBezTo>
                    <a:pt x="2346" y="5787"/>
                    <a:pt x="2465" y="5716"/>
                    <a:pt x="2572" y="5644"/>
                  </a:cubicBezTo>
                  <a:cubicBezTo>
                    <a:pt x="2870" y="5454"/>
                    <a:pt x="3179" y="5252"/>
                    <a:pt x="3477" y="5061"/>
                  </a:cubicBezTo>
                  <a:cubicBezTo>
                    <a:pt x="3846" y="4811"/>
                    <a:pt x="4465" y="4347"/>
                    <a:pt x="4846" y="3930"/>
                  </a:cubicBezTo>
                  <a:cubicBezTo>
                    <a:pt x="4870" y="3906"/>
                    <a:pt x="4894" y="3870"/>
                    <a:pt x="4917" y="3847"/>
                  </a:cubicBezTo>
                  <a:cubicBezTo>
                    <a:pt x="5037" y="3728"/>
                    <a:pt x="5132" y="3609"/>
                    <a:pt x="5168" y="3501"/>
                  </a:cubicBezTo>
                  <a:cubicBezTo>
                    <a:pt x="5072" y="3323"/>
                    <a:pt x="4977" y="3144"/>
                    <a:pt x="4882" y="3013"/>
                  </a:cubicBezTo>
                  <a:cubicBezTo>
                    <a:pt x="4858" y="2977"/>
                    <a:pt x="4846" y="2966"/>
                    <a:pt x="4834" y="2930"/>
                  </a:cubicBezTo>
                  <a:cubicBezTo>
                    <a:pt x="3691" y="1168"/>
                    <a:pt x="2239" y="120"/>
                    <a:pt x="1334" y="13"/>
                  </a:cubicBezTo>
                  <a:cubicBezTo>
                    <a:pt x="1262" y="1"/>
                    <a:pt x="1203" y="1"/>
                    <a:pt x="1143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6255;p63">
              <a:extLst>
                <a:ext uri="{FF2B5EF4-FFF2-40B4-BE49-F238E27FC236}">
                  <a16:creationId xmlns:a16="http://schemas.microsoft.com/office/drawing/2014/main" id="{1C513AD7-ABAE-4697-78D2-48CE19AA121E}"/>
                </a:ext>
              </a:extLst>
            </p:cNvPr>
            <p:cNvSpPr/>
            <p:nvPr/>
          </p:nvSpPr>
          <p:spPr>
            <a:xfrm>
              <a:off x="6596513" y="3607289"/>
              <a:ext cx="186872" cy="262314"/>
            </a:xfrm>
            <a:custGeom>
              <a:avLst/>
              <a:gdLst/>
              <a:ahLst/>
              <a:cxnLst/>
              <a:rect l="l" t="t" r="r" b="b"/>
              <a:pathLst>
                <a:path w="3775" h="5299" extrusionOk="0">
                  <a:moveTo>
                    <a:pt x="0" y="0"/>
                  </a:moveTo>
                  <a:cubicBezTo>
                    <a:pt x="548" y="262"/>
                    <a:pt x="1072" y="619"/>
                    <a:pt x="1524" y="1036"/>
                  </a:cubicBezTo>
                  <a:cubicBezTo>
                    <a:pt x="2239" y="1691"/>
                    <a:pt x="2810" y="2465"/>
                    <a:pt x="3310" y="3286"/>
                  </a:cubicBezTo>
                  <a:cubicBezTo>
                    <a:pt x="3286" y="3298"/>
                    <a:pt x="3251" y="3334"/>
                    <a:pt x="3227" y="3358"/>
                  </a:cubicBezTo>
                  <a:cubicBezTo>
                    <a:pt x="3036" y="3548"/>
                    <a:pt x="2810" y="3750"/>
                    <a:pt x="2596" y="3929"/>
                  </a:cubicBezTo>
                  <a:cubicBezTo>
                    <a:pt x="2167" y="4298"/>
                    <a:pt x="1703" y="4655"/>
                    <a:pt x="1227" y="4965"/>
                  </a:cubicBezTo>
                  <a:cubicBezTo>
                    <a:pt x="1107" y="5060"/>
                    <a:pt x="977" y="5144"/>
                    <a:pt x="846" y="5227"/>
                  </a:cubicBezTo>
                  <a:cubicBezTo>
                    <a:pt x="846" y="5251"/>
                    <a:pt x="857" y="5263"/>
                    <a:pt x="869" y="5298"/>
                  </a:cubicBezTo>
                  <a:cubicBezTo>
                    <a:pt x="1727" y="4774"/>
                    <a:pt x="2524" y="4179"/>
                    <a:pt x="3239" y="3489"/>
                  </a:cubicBezTo>
                  <a:lnTo>
                    <a:pt x="3370" y="3358"/>
                  </a:lnTo>
                  <a:cubicBezTo>
                    <a:pt x="3370" y="3381"/>
                    <a:pt x="3370" y="3381"/>
                    <a:pt x="3393" y="3393"/>
                  </a:cubicBezTo>
                  <a:cubicBezTo>
                    <a:pt x="3489" y="3572"/>
                    <a:pt x="3596" y="3762"/>
                    <a:pt x="3703" y="3941"/>
                  </a:cubicBezTo>
                  <a:cubicBezTo>
                    <a:pt x="3727" y="3917"/>
                    <a:pt x="3751" y="3881"/>
                    <a:pt x="3774" y="3858"/>
                  </a:cubicBezTo>
                  <a:cubicBezTo>
                    <a:pt x="3703" y="3739"/>
                    <a:pt x="3644" y="3596"/>
                    <a:pt x="3572" y="3489"/>
                  </a:cubicBezTo>
                  <a:cubicBezTo>
                    <a:pt x="3536" y="3441"/>
                    <a:pt x="3489" y="3358"/>
                    <a:pt x="3453" y="3298"/>
                  </a:cubicBezTo>
                  <a:cubicBezTo>
                    <a:pt x="3560" y="3191"/>
                    <a:pt x="3644" y="3108"/>
                    <a:pt x="3727" y="3000"/>
                  </a:cubicBezTo>
                  <a:cubicBezTo>
                    <a:pt x="3715" y="2977"/>
                    <a:pt x="3703" y="2965"/>
                    <a:pt x="3691" y="2929"/>
                  </a:cubicBezTo>
                  <a:lnTo>
                    <a:pt x="3405" y="3215"/>
                  </a:lnTo>
                  <a:cubicBezTo>
                    <a:pt x="3179" y="2858"/>
                    <a:pt x="2941" y="2512"/>
                    <a:pt x="2691" y="2191"/>
                  </a:cubicBezTo>
                  <a:cubicBezTo>
                    <a:pt x="2096" y="1405"/>
                    <a:pt x="1393" y="726"/>
                    <a:pt x="560" y="214"/>
                  </a:cubicBezTo>
                  <a:cubicBezTo>
                    <a:pt x="441" y="143"/>
                    <a:pt x="322" y="71"/>
                    <a:pt x="191" y="12"/>
                  </a:cubicBezTo>
                  <a:cubicBezTo>
                    <a:pt x="119" y="0"/>
                    <a:pt x="6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6261;p63">
              <a:extLst>
                <a:ext uri="{FF2B5EF4-FFF2-40B4-BE49-F238E27FC236}">
                  <a16:creationId xmlns:a16="http://schemas.microsoft.com/office/drawing/2014/main" id="{4C6E3841-4C3E-4B4D-37E3-BAFA6A4B2F40}"/>
                </a:ext>
              </a:extLst>
            </p:cNvPr>
            <p:cNvSpPr/>
            <p:nvPr/>
          </p:nvSpPr>
          <p:spPr>
            <a:xfrm>
              <a:off x="6061925" y="2873053"/>
              <a:ext cx="229890" cy="308351"/>
            </a:xfrm>
            <a:custGeom>
              <a:avLst/>
              <a:gdLst/>
              <a:ahLst/>
              <a:cxnLst/>
              <a:rect l="l" t="t" r="r" b="b"/>
              <a:pathLst>
                <a:path w="4644" h="6229" extrusionOk="0">
                  <a:moveTo>
                    <a:pt x="3710" y="0"/>
                  </a:moveTo>
                  <a:cubicBezTo>
                    <a:pt x="3339" y="0"/>
                    <a:pt x="2912" y="156"/>
                    <a:pt x="2655" y="295"/>
                  </a:cubicBezTo>
                  <a:cubicBezTo>
                    <a:pt x="1036" y="1128"/>
                    <a:pt x="0" y="3021"/>
                    <a:pt x="215" y="4843"/>
                  </a:cubicBezTo>
                  <a:cubicBezTo>
                    <a:pt x="238" y="5152"/>
                    <a:pt x="322" y="5450"/>
                    <a:pt x="476" y="5724"/>
                  </a:cubicBezTo>
                  <a:cubicBezTo>
                    <a:pt x="643" y="5986"/>
                    <a:pt x="917" y="6200"/>
                    <a:pt x="1215" y="6224"/>
                  </a:cubicBezTo>
                  <a:cubicBezTo>
                    <a:pt x="1245" y="6227"/>
                    <a:pt x="1274" y="6229"/>
                    <a:pt x="1304" y="6229"/>
                  </a:cubicBezTo>
                  <a:cubicBezTo>
                    <a:pt x="1809" y="6229"/>
                    <a:pt x="2208" y="5758"/>
                    <a:pt x="2501" y="5319"/>
                  </a:cubicBezTo>
                  <a:cubicBezTo>
                    <a:pt x="3060" y="4545"/>
                    <a:pt x="3596" y="3759"/>
                    <a:pt x="3965" y="2878"/>
                  </a:cubicBezTo>
                  <a:cubicBezTo>
                    <a:pt x="4239" y="2235"/>
                    <a:pt x="4644" y="1128"/>
                    <a:pt x="4382" y="402"/>
                  </a:cubicBezTo>
                  <a:cubicBezTo>
                    <a:pt x="4275" y="103"/>
                    <a:pt x="4011" y="0"/>
                    <a:pt x="371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6262;p63">
              <a:extLst>
                <a:ext uri="{FF2B5EF4-FFF2-40B4-BE49-F238E27FC236}">
                  <a16:creationId xmlns:a16="http://schemas.microsoft.com/office/drawing/2014/main" id="{0D255BBE-959A-2F0C-F5BD-B8C1EDF623F4}"/>
                </a:ext>
              </a:extLst>
            </p:cNvPr>
            <p:cNvSpPr/>
            <p:nvPr/>
          </p:nvSpPr>
          <p:spPr>
            <a:xfrm>
              <a:off x="6070736" y="2876370"/>
              <a:ext cx="602396" cy="687293"/>
            </a:xfrm>
            <a:custGeom>
              <a:avLst/>
              <a:gdLst/>
              <a:ahLst/>
              <a:cxnLst/>
              <a:rect l="l" t="t" r="r" b="b"/>
              <a:pathLst>
                <a:path w="12169" h="13884" extrusionOk="0">
                  <a:moveTo>
                    <a:pt x="5859" y="1"/>
                  </a:moveTo>
                  <a:cubicBezTo>
                    <a:pt x="2509" y="1"/>
                    <a:pt x="47" y="2792"/>
                    <a:pt x="1" y="7228"/>
                  </a:cubicBezTo>
                  <a:cubicBezTo>
                    <a:pt x="1" y="7800"/>
                    <a:pt x="25" y="8336"/>
                    <a:pt x="84" y="8860"/>
                  </a:cubicBezTo>
                  <a:lnTo>
                    <a:pt x="84" y="8883"/>
                  </a:lnTo>
                  <a:cubicBezTo>
                    <a:pt x="96" y="9050"/>
                    <a:pt x="120" y="9193"/>
                    <a:pt x="144" y="9360"/>
                  </a:cubicBezTo>
                  <a:cubicBezTo>
                    <a:pt x="346" y="10681"/>
                    <a:pt x="810" y="11812"/>
                    <a:pt x="1692" y="12610"/>
                  </a:cubicBezTo>
                  <a:lnTo>
                    <a:pt x="1703" y="12622"/>
                  </a:lnTo>
                  <a:cubicBezTo>
                    <a:pt x="1846" y="12753"/>
                    <a:pt x="2025" y="12884"/>
                    <a:pt x="2203" y="13003"/>
                  </a:cubicBezTo>
                  <a:cubicBezTo>
                    <a:pt x="2965" y="13503"/>
                    <a:pt x="3978" y="13813"/>
                    <a:pt x="5311" y="13884"/>
                  </a:cubicBezTo>
                  <a:lnTo>
                    <a:pt x="5692" y="13884"/>
                  </a:lnTo>
                  <a:cubicBezTo>
                    <a:pt x="5847" y="13884"/>
                    <a:pt x="5990" y="13884"/>
                    <a:pt x="6156" y="13872"/>
                  </a:cubicBezTo>
                  <a:cubicBezTo>
                    <a:pt x="8038" y="13741"/>
                    <a:pt x="9728" y="12586"/>
                    <a:pt x="10752" y="10848"/>
                  </a:cubicBezTo>
                  <a:cubicBezTo>
                    <a:pt x="10764" y="10836"/>
                    <a:pt x="10764" y="10824"/>
                    <a:pt x="10776" y="10800"/>
                  </a:cubicBezTo>
                  <a:cubicBezTo>
                    <a:pt x="10871" y="10657"/>
                    <a:pt x="10943" y="10526"/>
                    <a:pt x="11014" y="10360"/>
                  </a:cubicBezTo>
                  <a:cubicBezTo>
                    <a:pt x="11395" y="9586"/>
                    <a:pt x="11645" y="8717"/>
                    <a:pt x="11752" y="7764"/>
                  </a:cubicBezTo>
                  <a:cubicBezTo>
                    <a:pt x="12169" y="3859"/>
                    <a:pt x="9752" y="239"/>
                    <a:pt x="6252" y="13"/>
                  </a:cubicBezTo>
                  <a:cubicBezTo>
                    <a:pt x="6119" y="5"/>
                    <a:pt x="5988" y="1"/>
                    <a:pt x="585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6263;p63">
              <a:extLst>
                <a:ext uri="{FF2B5EF4-FFF2-40B4-BE49-F238E27FC236}">
                  <a16:creationId xmlns:a16="http://schemas.microsoft.com/office/drawing/2014/main" id="{E1218729-C8C4-9B70-D6C7-14824FE2FC2A}"/>
                </a:ext>
              </a:extLst>
            </p:cNvPr>
            <p:cNvSpPr/>
            <p:nvPr/>
          </p:nvSpPr>
          <p:spPr>
            <a:xfrm>
              <a:off x="6190386" y="2804936"/>
              <a:ext cx="590614" cy="498688"/>
            </a:xfrm>
            <a:custGeom>
              <a:avLst/>
              <a:gdLst/>
              <a:ahLst/>
              <a:cxnLst/>
              <a:rect l="l" t="t" r="r" b="b"/>
              <a:pathLst>
                <a:path w="11931" h="10074" extrusionOk="0">
                  <a:moveTo>
                    <a:pt x="2549" y="4683"/>
                  </a:moveTo>
                  <a:cubicBezTo>
                    <a:pt x="2727" y="4778"/>
                    <a:pt x="2906" y="4849"/>
                    <a:pt x="3085" y="4921"/>
                  </a:cubicBezTo>
                  <a:cubicBezTo>
                    <a:pt x="3930" y="5254"/>
                    <a:pt x="4835" y="5421"/>
                    <a:pt x="5656" y="5790"/>
                  </a:cubicBezTo>
                  <a:cubicBezTo>
                    <a:pt x="5966" y="5933"/>
                    <a:pt x="6311" y="6135"/>
                    <a:pt x="6609" y="6385"/>
                  </a:cubicBezTo>
                  <a:cubicBezTo>
                    <a:pt x="6442" y="6314"/>
                    <a:pt x="6275" y="6266"/>
                    <a:pt x="6121" y="6231"/>
                  </a:cubicBezTo>
                  <a:cubicBezTo>
                    <a:pt x="5763" y="6159"/>
                    <a:pt x="5406" y="6088"/>
                    <a:pt x="5049" y="5992"/>
                  </a:cubicBezTo>
                  <a:cubicBezTo>
                    <a:pt x="4156" y="5754"/>
                    <a:pt x="3204" y="5361"/>
                    <a:pt x="2549" y="4683"/>
                  </a:cubicBezTo>
                  <a:close/>
                  <a:moveTo>
                    <a:pt x="4375" y="1"/>
                  </a:moveTo>
                  <a:cubicBezTo>
                    <a:pt x="4198" y="1"/>
                    <a:pt x="4025" y="10"/>
                    <a:pt x="3858" y="27"/>
                  </a:cubicBezTo>
                  <a:cubicBezTo>
                    <a:pt x="3108" y="75"/>
                    <a:pt x="2382" y="254"/>
                    <a:pt x="1703" y="563"/>
                  </a:cubicBezTo>
                  <a:cubicBezTo>
                    <a:pt x="1465" y="670"/>
                    <a:pt x="1251" y="789"/>
                    <a:pt x="1084" y="944"/>
                  </a:cubicBezTo>
                  <a:cubicBezTo>
                    <a:pt x="870" y="1039"/>
                    <a:pt x="656" y="1159"/>
                    <a:pt x="477" y="1325"/>
                  </a:cubicBezTo>
                  <a:cubicBezTo>
                    <a:pt x="72" y="1694"/>
                    <a:pt x="1" y="2242"/>
                    <a:pt x="156" y="2766"/>
                  </a:cubicBezTo>
                  <a:cubicBezTo>
                    <a:pt x="429" y="3766"/>
                    <a:pt x="1287" y="4457"/>
                    <a:pt x="2120" y="5028"/>
                  </a:cubicBezTo>
                  <a:cubicBezTo>
                    <a:pt x="3311" y="5862"/>
                    <a:pt x="5073" y="6195"/>
                    <a:pt x="5454" y="6278"/>
                  </a:cubicBezTo>
                  <a:cubicBezTo>
                    <a:pt x="5775" y="6350"/>
                    <a:pt x="6133" y="6397"/>
                    <a:pt x="6466" y="6504"/>
                  </a:cubicBezTo>
                  <a:cubicBezTo>
                    <a:pt x="6835" y="6624"/>
                    <a:pt x="7097" y="6862"/>
                    <a:pt x="7240" y="7231"/>
                  </a:cubicBezTo>
                  <a:cubicBezTo>
                    <a:pt x="7323" y="7469"/>
                    <a:pt x="7335" y="7719"/>
                    <a:pt x="7323" y="7981"/>
                  </a:cubicBezTo>
                  <a:cubicBezTo>
                    <a:pt x="7216" y="8481"/>
                    <a:pt x="6895" y="9148"/>
                    <a:pt x="7156" y="9541"/>
                  </a:cubicBezTo>
                  <a:cubicBezTo>
                    <a:pt x="7240" y="9779"/>
                    <a:pt x="7430" y="9957"/>
                    <a:pt x="7668" y="10041"/>
                  </a:cubicBezTo>
                  <a:cubicBezTo>
                    <a:pt x="7733" y="10063"/>
                    <a:pt x="7791" y="10073"/>
                    <a:pt x="7844" y="10073"/>
                  </a:cubicBezTo>
                  <a:cubicBezTo>
                    <a:pt x="8072" y="10073"/>
                    <a:pt x="8198" y="9882"/>
                    <a:pt x="8323" y="9660"/>
                  </a:cubicBezTo>
                  <a:cubicBezTo>
                    <a:pt x="8549" y="9207"/>
                    <a:pt x="8907" y="8850"/>
                    <a:pt x="9335" y="8588"/>
                  </a:cubicBezTo>
                  <a:cubicBezTo>
                    <a:pt x="9692" y="8362"/>
                    <a:pt x="10538" y="8564"/>
                    <a:pt x="10847" y="8302"/>
                  </a:cubicBezTo>
                  <a:cubicBezTo>
                    <a:pt x="11193" y="8005"/>
                    <a:pt x="11681" y="6552"/>
                    <a:pt x="11824" y="5754"/>
                  </a:cubicBezTo>
                  <a:cubicBezTo>
                    <a:pt x="11931" y="5028"/>
                    <a:pt x="11859" y="4266"/>
                    <a:pt x="11562" y="3599"/>
                  </a:cubicBezTo>
                  <a:cubicBezTo>
                    <a:pt x="10955" y="2230"/>
                    <a:pt x="9514" y="1385"/>
                    <a:pt x="8061" y="813"/>
                  </a:cubicBezTo>
                  <a:cubicBezTo>
                    <a:pt x="7514" y="587"/>
                    <a:pt x="6930" y="397"/>
                    <a:pt x="6359" y="266"/>
                  </a:cubicBezTo>
                  <a:cubicBezTo>
                    <a:pt x="5882" y="147"/>
                    <a:pt x="5406" y="75"/>
                    <a:pt x="4918" y="27"/>
                  </a:cubicBezTo>
                  <a:cubicBezTo>
                    <a:pt x="4734" y="10"/>
                    <a:pt x="4552" y="1"/>
                    <a:pt x="4375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6264;p63">
              <a:extLst>
                <a:ext uri="{FF2B5EF4-FFF2-40B4-BE49-F238E27FC236}">
                  <a16:creationId xmlns:a16="http://schemas.microsoft.com/office/drawing/2014/main" id="{3B7C3F1F-7DEB-4EE2-B9C3-2D6135DA265D}"/>
                </a:ext>
              </a:extLst>
            </p:cNvPr>
            <p:cNvSpPr/>
            <p:nvPr/>
          </p:nvSpPr>
          <p:spPr>
            <a:xfrm>
              <a:off x="6246969" y="2805976"/>
              <a:ext cx="258205" cy="164002"/>
            </a:xfrm>
            <a:custGeom>
              <a:avLst/>
              <a:gdLst/>
              <a:ahLst/>
              <a:cxnLst/>
              <a:rect l="l" t="t" r="r" b="b"/>
              <a:pathLst>
                <a:path w="5216" h="3313" extrusionOk="0">
                  <a:moveTo>
                    <a:pt x="3262" y="1"/>
                  </a:moveTo>
                  <a:cubicBezTo>
                    <a:pt x="3085" y="1"/>
                    <a:pt x="2906" y="6"/>
                    <a:pt x="2727" y="18"/>
                  </a:cubicBezTo>
                  <a:cubicBezTo>
                    <a:pt x="2311" y="197"/>
                    <a:pt x="1906" y="376"/>
                    <a:pt x="1525" y="614"/>
                  </a:cubicBezTo>
                  <a:cubicBezTo>
                    <a:pt x="1132" y="852"/>
                    <a:pt x="787" y="1138"/>
                    <a:pt x="465" y="1447"/>
                  </a:cubicBezTo>
                  <a:cubicBezTo>
                    <a:pt x="310" y="1602"/>
                    <a:pt x="167" y="1757"/>
                    <a:pt x="96" y="1971"/>
                  </a:cubicBezTo>
                  <a:cubicBezTo>
                    <a:pt x="1" y="2221"/>
                    <a:pt x="60" y="2507"/>
                    <a:pt x="167" y="2745"/>
                  </a:cubicBezTo>
                  <a:cubicBezTo>
                    <a:pt x="239" y="2935"/>
                    <a:pt x="358" y="3114"/>
                    <a:pt x="525" y="3221"/>
                  </a:cubicBezTo>
                  <a:cubicBezTo>
                    <a:pt x="615" y="3279"/>
                    <a:pt x="725" y="3312"/>
                    <a:pt x="834" y="3312"/>
                  </a:cubicBezTo>
                  <a:cubicBezTo>
                    <a:pt x="927" y="3312"/>
                    <a:pt x="1019" y="3288"/>
                    <a:pt x="1096" y="3233"/>
                  </a:cubicBezTo>
                  <a:cubicBezTo>
                    <a:pt x="1358" y="3043"/>
                    <a:pt x="1322" y="2614"/>
                    <a:pt x="1561" y="2388"/>
                  </a:cubicBezTo>
                  <a:cubicBezTo>
                    <a:pt x="1688" y="2268"/>
                    <a:pt x="1865" y="2228"/>
                    <a:pt x="2047" y="2228"/>
                  </a:cubicBezTo>
                  <a:cubicBezTo>
                    <a:pt x="2119" y="2228"/>
                    <a:pt x="2192" y="2235"/>
                    <a:pt x="2263" y="2245"/>
                  </a:cubicBezTo>
                  <a:cubicBezTo>
                    <a:pt x="2318" y="2249"/>
                    <a:pt x="2372" y="2253"/>
                    <a:pt x="2426" y="2253"/>
                  </a:cubicBezTo>
                  <a:cubicBezTo>
                    <a:pt x="2523" y="2253"/>
                    <a:pt x="2615" y="2239"/>
                    <a:pt x="2692" y="2185"/>
                  </a:cubicBezTo>
                  <a:cubicBezTo>
                    <a:pt x="2846" y="2078"/>
                    <a:pt x="2882" y="1864"/>
                    <a:pt x="2965" y="1721"/>
                  </a:cubicBezTo>
                  <a:cubicBezTo>
                    <a:pt x="3144" y="1423"/>
                    <a:pt x="3549" y="1376"/>
                    <a:pt x="3870" y="1292"/>
                  </a:cubicBezTo>
                  <a:cubicBezTo>
                    <a:pt x="4430" y="1138"/>
                    <a:pt x="4894" y="768"/>
                    <a:pt x="5192" y="280"/>
                  </a:cubicBezTo>
                  <a:cubicBezTo>
                    <a:pt x="5192" y="256"/>
                    <a:pt x="5216" y="256"/>
                    <a:pt x="5216" y="245"/>
                  </a:cubicBezTo>
                  <a:cubicBezTo>
                    <a:pt x="4751" y="126"/>
                    <a:pt x="4263" y="54"/>
                    <a:pt x="3787" y="18"/>
                  </a:cubicBezTo>
                  <a:cubicBezTo>
                    <a:pt x="3614" y="6"/>
                    <a:pt x="3439" y="1"/>
                    <a:pt x="3262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6265;p63">
              <a:extLst>
                <a:ext uri="{FF2B5EF4-FFF2-40B4-BE49-F238E27FC236}">
                  <a16:creationId xmlns:a16="http://schemas.microsoft.com/office/drawing/2014/main" id="{C7C4435B-B73B-7D1A-039C-ADD6537F3D09}"/>
                </a:ext>
              </a:extLst>
            </p:cNvPr>
            <p:cNvSpPr/>
            <p:nvPr/>
          </p:nvSpPr>
          <p:spPr>
            <a:xfrm>
              <a:off x="6595325" y="3191460"/>
              <a:ext cx="184545" cy="221672"/>
            </a:xfrm>
            <a:custGeom>
              <a:avLst/>
              <a:gdLst/>
              <a:ahLst/>
              <a:cxnLst/>
              <a:rect l="l" t="t" r="r" b="b"/>
              <a:pathLst>
                <a:path w="3728" h="4478" extrusionOk="0">
                  <a:moveTo>
                    <a:pt x="2329" y="1"/>
                  </a:moveTo>
                  <a:cubicBezTo>
                    <a:pt x="985" y="1"/>
                    <a:pt x="227" y="1549"/>
                    <a:pt x="84" y="2697"/>
                  </a:cubicBezTo>
                  <a:cubicBezTo>
                    <a:pt x="36" y="2983"/>
                    <a:pt x="0" y="3292"/>
                    <a:pt x="84" y="3578"/>
                  </a:cubicBezTo>
                  <a:cubicBezTo>
                    <a:pt x="206" y="4110"/>
                    <a:pt x="627" y="4477"/>
                    <a:pt x="1165" y="4477"/>
                  </a:cubicBezTo>
                  <a:cubicBezTo>
                    <a:pt x="1205" y="4477"/>
                    <a:pt x="1245" y="4475"/>
                    <a:pt x="1286" y="4471"/>
                  </a:cubicBezTo>
                  <a:cubicBezTo>
                    <a:pt x="1810" y="4423"/>
                    <a:pt x="2310" y="4114"/>
                    <a:pt x="2703" y="3769"/>
                  </a:cubicBezTo>
                  <a:cubicBezTo>
                    <a:pt x="3322" y="3221"/>
                    <a:pt x="3715" y="2423"/>
                    <a:pt x="3715" y="1613"/>
                  </a:cubicBezTo>
                  <a:cubicBezTo>
                    <a:pt x="3727" y="1232"/>
                    <a:pt x="3632" y="840"/>
                    <a:pt x="3417" y="530"/>
                  </a:cubicBezTo>
                  <a:cubicBezTo>
                    <a:pt x="3203" y="244"/>
                    <a:pt x="2941" y="89"/>
                    <a:pt x="2655" y="30"/>
                  </a:cubicBezTo>
                  <a:cubicBezTo>
                    <a:pt x="2543" y="10"/>
                    <a:pt x="2435" y="1"/>
                    <a:pt x="232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6266;p63">
              <a:extLst>
                <a:ext uri="{FF2B5EF4-FFF2-40B4-BE49-F238E27FC236}">
                  <a16:creationId xmlns:a16="http://schemas.microsoft.com/office/drawing/2014/main" id="{7BCC4132-4FE8-E499-CDB6-97C78F315A0D}"/>
                </a:ext>
              </a:extLst>
            </p:cNvPr>
            <p:cNvSpPr/>
            <p:nvPr/>
          </p:nvSpPr>
          <p:spPr>
            <a:xfrm>
              <a:off x="6653690" y="3250666"/>
              <a:ext cx="90788" cy="104995"/>
            </a:xfrm>
            <a:custGeom>
              <a:avLst/>
              <a:gdLst/>
              <a:ahLst/>
              <a:cxnLst/>
              <a:rect l="l" t="t" r="r" b="b"/>
              <a:pathLst>
                <a:path w="1834" h="2121" extrusionOk="0">
                  <a:moveTo>
                    <a:pt x="1286" y="1"/>
                  </a:moveTo>
                  <a:cubicBezTo>
                    <a:pt x="1000" y="1"/>
                    <a:pt x="762" y="179"/>
                    <a:pt x="584" y="370"/>
                  </a:cubicBezTo>
                  <a:cubicBezTo>
                    <a:pt x="179" y="834"/>
                    <a:pt x="0" y="1441"/>
                    <a:pt x="60" y="2049"/>
                  </a:cubicBezTo>
                  <a:cubicBezTo>
                    <a:pt x="66" y="2096"/>
                    <a:pt x="104" y="2120"/>
                    <a:pt x="141" y="2120"/>
                  </a:cubicBezTo>
                  <a:cubicBezTo>
                    <a:pt x="179" y="2120"/>
                    <a:pt x="214" y="2096"/>
                    <a:pt x="214" y="2049"/>
                  </a:cubicBezTo>
                  <a:cubicBezTo>
                    <a:pt x="179" y="1560"/>
                    <a:pt x="345" y="1060"/>
                    <a:pt x="643" y="668"/>
                  </a:cubicBezTo>
                  <a:cubicBezTo>
                    <a:pt x="703" y="584"/>
                    <a:pt x="774" y="489"/>
                    <a:pt x="869" y="417"/>
                  </a:cubicBezTo>
                  <a:cubicBezTo>
                    <a:pt x="953" y="525"/>
                    <a:pt x="1012" y="644"/>
                    <a:pt x="1048" y="763"/>
                  </a:cubicBezTo>
                  <a:cubicBezTo>
                    <a:pt x="1060" y="834"/>
                    <a:pt x="1060" y="894"/>
                    <a:pt x="1060" y="977"/>
                  </a:cubicBezTo>
                  <a:lnTo>
                    <a:pt x="1060" y="1037"/>
                  </a:lnTo>
                  <a:lnTo>
                    <a:pt x="1060" y="1060"/>
                  </a:lnTo>
                  <a:lnTo>
                    <a:pt x="1060" y="1084"/>
                  </a:lnTo>
                  <a:cubicBezTo>
                    <a:pt x="1048" y="1132"/>
                    <a:pt x="1024" y="1179"/>
                    <a:pt x="1048" y="1215"/>
                  </a:cubicBezTo>
                  <a:cubicBezTo>
                    <a:pt x="1048" y="1270"/>
                    <a:pt x="1084" y="1304"/>
                    <a:pt x="1126" y="1304"/>
                  </a:cubicBezTo>
                  <a:cubicBezTo>
                    <a:pt x="1147" y="1304"/>
                    <a:pt x="1170" y="1295"/>
                    <a:pt x="1191" y="1275"/>
                  </a:cubicBezTo>
                  <a:cubicBezTo>
                    <a:pt x="1262" y="1203"/>
                    <a:pt x="1286" y="1084"/>
                    <a:pt x="1298" y="977"/>
                  </a:cubicBezTo>
                  <a:cubicBezTo>
                    <a:pt x="1310" y="894"/>
                    <a:pt x="1298" y="787"/>
                    <a:pt x="1262" y="703"/>
                  </a:cubicBezTo>
                  <a:cubicBezTo>
                    <a:pt x="1226" y="548"/>
                    <a:pt x="1143" y="417"/>
                    <a:pt x="1048" y="298"/>
                  </a:cubicBezTo>
                  <a:cubicBezTo>
                    <a:pt x="1084" y="263"/>
                    <a:pt x="1131" y="251"/>
                    <a:pt x="1191" y="239"/>
                  </a:cubicBezTo>
                  <a:cubicBezTo>
                    <a:pt x="1226" y="226"/>
                    <a:pt x="1261" y="221"/>
                    <a:pt x="1296" y="221"/>
                  </a:cubicBezTo>
                  <a:cubicBezTo>
                    <a:pt x="1356" y="221"/>
                    <a:pt x="1416" y="236"/>
                    <a:pt x="1476" y="251"/>
                  </a:cubicBezTo>
                  <a:cubicBezTo>
                    <a:pt x="1560" y="298"/>
                    <a:pt x="1607" y="382"/>
                    <a:pt x="1703" y="429"/>
                  </a:cubicBezTo>
                  <a:cubicBezTo>
                    <a:pt x="1713" y="439"/>
                    <a:pt x="1726" y="444"/>
                    <a:pt x="1741" y="444"/>
                  </a:cubicBezTo>
                  <a:cubicBezTo>
                    <a:pt x="1779" y="444"/>
                    <a:pt x="1825" y="413"/>
                    <a:pt x="1834" y="370"/>
                  </a:cubicBezTo>
                  <a:cubicBezTo>
                    <a:pt x="1834" y="132"/>
                    <a:pt x="1488" y="1"/>
                    <a:pt x="12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6269;p63">
              <a:extLst>
                <a:ext uri="{FF2B5EF4-FFF2-40B4-BE49-F238E27FC236}">
                  <a16:creationId xmlns:a16="http://schemas.microsoft.com/office/drawing/2014/main" id="{8CFEDE07-5A31-CCA1-6B7F-E678C2C8CA8A}"/>
                </a:ext>
              </a:extLst>
            </p:cNvPr>
            <p:cNvSpPr/>
            <p:nvPr/>
          </p:nvSpPr>
          <p:spPr>
            <a:xfrm>
              <a:off x="6175090" y="3329476"/>
              <a:ext cx="176773" cy="72125"/>
            </a:xfrm>
            <a:custGeom>
              <a:avLst/>
              <a:gdLst/>
              <a:ahLst/>
              <a:cxnLst/>
              <a:rect l="l" t="t" r="r" b="b"/>
              <a:pathLst>
                <a:path w="3571" h="1457" extrusionOk="0">
                  <a:moveTo>
                    <a:pt x="2885" y="0"/>
                  </a:moveTo>
                  <a:cubicBezTo>
                    <a:pt x="2551" y="0"/>
                    <a:pt x="2206" y="194"/>
                    <a:pt x="1584" y="242"/>
                  </a:cubicBezTo>
                  <a:cubicBezTo>
                    <a:pt x="1466" y="251"/>
                    <a:pt x="1354" y="255"/>
                    <a:pt x="1250" y="255"/>
                  </a:cubicBezTo>
                  <a:cubicBezTo>
                    <a:pt x="874" y="255"/>
                    <a:pt x="586" y="209"/>
                    <a:pt x="407" y="209"/>
                  </a:cubicBezTo>
                  <a:cubicBezTo>
                    <a:pt x="309" y="209"/>
                    <a:pt x="243" y="223"/>
                    <a:pt x="215" y="266"/>
                  </a:cubicBezTo>
                  <a:cubicBezTo>
                    <a:pt x="0" y="623"/>
                    <a:pt x="750" y="1457"/>
                    <a:pt x="1846" y="1457"/>
                  </a:cubicBezTo>
                  <a:cubicBezTo>
                    <a:pt x="1851" y="1457"/>
                    <a:pt x="1856" y="1457"/>
                    <a:pt x="1861" y="1457"/>
                  </a:cubicBezTo>
                  <a:cubicBezTo>
                    <a:pt x="2947" y="1457"/>
                    <a:pt x="3570" y="206"/>
                    <a:pt x="3132" y="40"/>
                  </a:cubicBezTo>
                  <a:cubicBezTo>
                    <a:pt x="3048" y="12"/>
                    <a:pt x="2967" y="0"/>
                    <a:pt x="28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6270;p63">
              <a:extLst>
                <a:ext uri="{FF2B5EF4-FFF2-40B4-BE49-F238E27FC236}">
                  <a16:creationId xmlns:a16="http://schemas.microsoft.com/office/drawing/2014/main" id="{06D53E0B-46A2-99AD-D304-07D952CAA4C5}"/>
                </a:ext>
              </a:extLst>
            </p:cNvPr>
            <p:cNvSpPr/>
            <p:nvPr/>
          </p:nvSpPr>
          <p:spPr>
            <a:xfrm>
              <a:off x="6332461" y="3212350"/>
              <a:ext cx="41879" cy="63215"/>
            </a:xfrm>
            <a:custGeom>
              <a:avLst/>
              <a:gdLst/>
              <a:ahLst/>
              <a:cxnLst/>
              <a:rect l="l" t="t" r="r" b="b"/>
              <a:pathLst>
                <a:path w="846" h="1277" extrusionOk="0">
                  <a:moveTo>
                    <a:pt x="453" y="1"/>
                  </a:moveTo>
                  <a:cubicBezTo>
                    <a:pt x="226" y="1"/>
                    <a:pt x="12" y="263"/>
                    <a:pt x="12" y="620"/>
                  </a:cubicBezTo>
                  <a:cubicBezTo>
                    <a:pt x="0" y="977"/>
                    <a:pt x="179" y="1263"/>
                    <a:pt x="405" y="1275"/>
                  </a:cubicBezTo>
                  <a:cubicBezTo>
                    <a:pt x="414" y="1276"/>
                    <a:pt x="423" y="1276"/>
                    <a:pt x="431" y="1276"/>
                  </a:cubicBezTo>
                  <a:cubicBezTo>
                    <a:pt x="646" y="1276"/>
                    <a:pt x="822" y="999"/>
                    <a:pt x="834" y="656"/>
                  </a:cubicBezTo>
                  <a:cubicBezTo>
                    <a:pt x="846" y="299"/>
                    <a:pt x="667" y="13"/>
                    <a:pt x="453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6271;p63">
              <a:extLst>
                <a:ext uri="{FF2B5EF4-FFF2-40B4-BE49-F238E27FC236}">
                  <a16:creationId xmlns:a16="http://schemas.microsoft.com/office/drawing/2014/main" id="{65C16249-7742-1D07-90EB-2BA3CF557634}"/>
                </a:ext>
              </a:extLst>
            </p:cNvPr>
            <p:cNvSpPr/>
            <p:nvPr/>
          </p:nvSpPr>
          <p:spPr>
            <a:xfrm>
              <a:off x="6143259" y="3207648"/>
              <a:ext cx="33612" cy="52522"/>
            </a:xfrm>
            <a:custGeom>
              <a:avLst/>
              <a:gdLst/>
              <a:ahLst/>
              <a:cxnLst/>
              <a:rect l="l" t="t" r="r" b="b"/>
              <a:pathLst>
                <a:path w="679" h="1061" extrusionOk="0">
                  <a:moveTo>
                    <a:pt x="345" y="0"/>
                  </a:moveTo>
                  <a:cubicBezTo>
                    <a:pt x="172" y="0"/>
                    <a:pt x="24" y="234"/>
                    <a:pt x="12" y="524"/>
                  </a:cubicBezTo>
                  <a:cubicBezTo>
                    <a:pt x="0" y="822"/>
                    <a:pt x="143" y="1060"/>
                    <a:pt x="322" y="1060"/>
                  </a:cubicBezTo>
                  <a:cubicBezTo>
                    <a:pt x="500" y="1060"/>
                    <a:pt x="667" y="834"/>
                    <a:pt x="667" y="536"/>
                  </a:cubicBezTo>
                  <a:cubicBezTo>
                    <a:pt x="679" y="239"/>
                    <a:pt x="536" y="1"/>
                    <a:pt x="357" y="1"/>
                  </a:cubicBezTo>
                  <a:cubicBezTo>
                    <a:pt x="353" y="0"/>
                    <a:pt x="349" y="0"/>
                    <a:pt x="345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6272;p63">
              <a:extLst>
                <a:ext uri="{FF2B5EF4-FFF2-40B4-BE49-F238E27FC236}">
                  <a16:creationId xmlns:a16="http://schemas.microsoft.com/office/drawing/2014/main" id="{2495750D-7CFF-6BD4-458C-4B984011C861}"/>
                </a:ext>
              </a:extLst>
            </p:cNvPr>
            <p:cNvSpPr/>
            <p:nvPr/>
          </p:nvSpPr>
          <p:spPr>
            <a:xfrm>
              <a:off x="6293552" y="3103344"/>
              <a:ext cx="111975" cy="52572"/>
            </a:xfrm>
            <a:custGeom>
              <a:avLst/>
              <a:gdLst/>
              <a:ahLst/>
              <a:cxnLst/>
              <a:rect l="l" t="t" r="r" b="b"/>
              <a:pathLst>
                <a:path w="2262" h="1062" extrusionOk="0">
                  <a:moveTo>
                    <a:pt x="643" y="0"/>
                  </a:moveTo>
                  <a:cubicBezTo>
                    <a:pt x="536" y="0"/>
                    <a:pt x="417" y="0"/>
                    <a:pt x="310" y="12"/>
                  </a:cubicBezTo>
                  <a:cubicBezTo>
                    <a:pt x="227" y="24"/>
                    <a:pt x="84" y="48"/>
                    <a:pt x="24" y="119"/>
                  </a:cubicBezTo>
                  <a:cubicBezTo>
                    <a:pt x="0" y="167"/>
                    <a:pt x="12" y="226"/>
                    <a:pt x="60" y="250"/>
                  </a:cubicBezTo>
                  <a:cubicBezTo>
                    <a:pt x="88" y="269"/>
                    <a:pt x="125" y="275"/>
                    <a:pt x="162" y="275"/>
                  </a:cubicBezTo>
                  <a:cubicBezTo>
                    <a:pt x="219" y="275"/>
                    <a:pt x="279" y="262"/>
                    <a:pt x="322" y="262"/>
                  </a:cubicBezTo>
                  <a:cubicBezTo>
                    <a:pt x="417" y="262"/>
                    <a:pt x="524" y="262"/>
                    <a:pt x="608" y="286"/>
                  </a:cubicBezTo>
                  <a:cubicBezTo>
                    <a:pt x="810" y="298"/>
                    <a:pt x="977" y="345"/>
                    <a:pt x="1155" y="417"/>
                  </a:cubicBezTo>
                  <a:cubicBezTo>
                    <a:pt x="1334" y="476"/>
                    <a:pt x="1501" y="560"/>
                    <a:pt x="1655" y="679"/>
                  </a:cubicBezTo>
                  <a:lnTo>
                    <a:pt x="1870" y="857"/>
                  </a:lnTo>
                  <a:cubicBezTo>
                    <a:pt x="1953" y="917"/>
                    <a:pt x="2013" y="1012"/>
                    <a:pt x="2096" y="1060"/>
                  </a:cubicBezTo>
                  <a:cubicBezTo>
                    <a:pt x="2102" y="1061"/>
                    <a:pt x="2108" y="1061"/>
                    <a:pt x="2115" y="1061"/>
                  </a:cubicBezTo>
                  <a:cubicBezTo>
                    <a:pt x="2183" y="1061"/>
                    <a:pt x="2262" y="1006"/>
                    <a:pt x="2251" y="941"/>
                  </a:cubicBezTo>
                  <a:cubicBezTo>
                    <a:pt x="2215" y="834"/>
                    <a:pt x="2155" y="762"/>
                    <a:pt x="2084" y="667"/>
                  </a:cubicBezTo>
                  <a:cubicBezTo>
                    <a:pt x="2013" y="584"/>
                    <a:pt x="1929" y="500"/>
                    <a:pt x="1846" y="441"/>
                  </a:cubicBezTo>
                  <a:cubicBezTo>
                    <a:pt x="1667" y="310"/>
                    <a:pt x="1477" y="203"/>
                    <a:pt x="1262" y="131"/>
                  </a:cubicBezTo>
                  <a:cubicBezTo>
                    <a:pt x="1060" y="60"/>
                    <a:pt x="846" y="12"/>
                    <a:pt x="64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6273;p63">
              <a:extLst>
                <a:ext uri="{FF2B5EF4-FFF2-40B4-BE49-F238E27FC236}">
                  <a16:creationId xmlns:a16="http://schemas.microsoft.com/office/drawing/2014/main" id="{87BF3D21-3DA2-AFB0-F7B3-A7EA3141656D}"/>
                </a:ext>
              </a:extLst>
            </p:cNvPr>
            <p:cNvSpPr/>
            <p:nvPr/>
          </p:nvSpPr>
          <p:spPr>
            <a:xfrm>
              <a:off x="6116874" y="3107452"/>
              <a:ext cx="74749" cy="47968"/>
            </a:xfrm>
            <a:custGeom>
              <a:avLst/>
              <a:gdLst/>
              <a:ahLst/>
              <a:cxnLst/>
              <a:rect l="l" t="t" r="r" b="b"/>
              <a:pathLst>
                <a:path w="1510" h="969" extrusionOk="0">
                  <a:moveTo>
                    <a:pt x="1069" y="1"/>
                  </a:moveTo>
                  <a:cubicBezTo>
                    <a:pt x="914" y="1"/>
                    <a:pt x="771" y="48"/>
                    <a:pt x="640" y="108"/>
                  </a:cubicBezTo>
                  <a:cubicBezTo>
                    <a:pt x="486" y="167"/>
                    <a:pt x="367" y="274"/>
                    <a:pt x="248" y="393"/>
                  </a:cubicBezTo>
                  <a:cubicBezTo>
                    <a:pt x="188" y="453"/>
                    <a:pt x="140" y="513"/>
                    <a:pt x="105" y="596"/>
                  </a:cubicBezTo>
                  <a:cubicBezTo>
                    <a:pt x="69" y="679"/>
                    <a:pt x="21" y="751"/>
                    <a:pt x="9" y="858"/>
                  </a:cubicBezTo>
                  <a:cubicBezTo>
                    <a:pt x="0" y="913"/>
                    <a:pt x="41" y="968"/>
                    <a:pt x="82" y="968"/>
                  </a:cubicBezTo>
                  <a:cubicBezTo>
                    <a:pt x="94" y="968"/>
                    <a:pt x="106" y="964"/>
                    <a:pt x="117" y="953"/>
                  </a:cubicBezTo>
                  <a:cubicBezTo>
                    <a:pt x="176" y="917"/>
                    <a:pt x="224" y="834"/>
                    <a:pt x="259" y="774"/>
                  </a:cubicBezTo>
                  <a:cubicBezTo>
                    <a:pt x="319" y="739"/>
                    <a:pt x="367" y="679"/>
                    <a:pt x="414" y="620"/>
                  </a:cubicBezTo>
                  <a:cubicBezTo>
                    <a:pt x="498" y="513"/>
                    <a:pt x="605" y="441"/>
                    <a:pt x="724" y="382"/>
                  </a:cubicBezTo>
                  <a:cubicBezTo>
                    <a:pt x="843" y="310"/>
                    <a:pt x="962" y="286"/>
                    <a:pt x="1093" y="274"/>
                  </a:cubicBezTo>
                  <a:cubicBezTo>
                    <a:pt x="1113" y="266"/>
                    <a:pt x="1135" y="264"/>
                    <a:pt x="1159" y="264"/>
                  </a:cubicBezTo>
                  <a:cubicBezTo>
                    <a:pt x="1205" y="264"/>
                    <a:pt x="1256" y="274"/>
                    <a:pt x="1295" y="274"/>
                  </a:cubicBezTo>
                  <a:cubicBezTo>
                    <a:pt x="1335" y="274"/>
                    <a:pt x="1380" y="290"/>
                    <a:pt x="1420" y="290"/>
                  </a:cubicBezTo>
                  <a:cubicBezTo>
                    <a:pt x="1439" y="290"/>
                    <a:pt x="1458" y="286"/>
                    <a:pt x="1474" y="274"/>
                  </a:cubicBezTo>
                  <a:cubicBezTo>
                    <a:pt x="1498" y="262"/>
                    <a:pt x="1510" y="191"/>
                    <a:pt x="1486" y="155"/>
                  </a:cubicBezTo>
                  <a:cubicBezTo>
                    <a:pt x="1438" y="60"/>
                    <a:pt x="1355" y="48"/>
                    <a:pt x="1295" y="36"/>
                  </a:cubicBezTo>
                  <a:cubicBezTo>
                    <a:pt x="1212" y="1"/>
                    <a:pt x="1141" y="1"/>
                    <a:pt x="1069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6274;p63">
              <a:extLst>
                <a:ext uri="{FF2B5EF4-FFF2-40B4-BE49-F238E27FC236}">
                  <a16:creationId xmlns:a16="http://schemas.microsoft.com/office/drawing/2014/main" id="{164CD87C-3ABF-6E43-337C-B202DFA27F26}"/>
                </a:ext>
              </a:extLst>
            </p:cNvPr>
            <p:cNvSpPr/>
            <p:nvPr/>
          </p:nvSpPr>
          <p:spPr>
            <a:xfrm>
              <a:off x="6170337" y="3187203"/>
              <a:ext cx="55492" cy="124598"/>
            </a:xfrm>
            <a:custGeom>
              <a:avLst/>
              <a:gdLst/>
              <a:ahLst/>
              <a:cxnLst/>
              <a:rect l="l" t="t" r="r" b="b"/>
              <a:pathLst>
                <a:path w="1121" h="2517" extrusionOk="0">
                  <a:moveTo>
                    <a:pt x="791" y="1"/>
                  </a:moveTo>
                  <a:cubicBezTo>
                    <a:pt x="763" y="1"/>
                    <a:pt x="736" y="19"/>
                    <a:pt x="751" y="56"/>
                  </a:cubicBezTo>
                  <a:cubicBezTo>
                    <a:pt x="763" y="223"/>
                    <a:pt x="823" y="366"/>
                    <a:pt x="846" y="533"/>
                  </a:cubicBezTo>
                  <a:cubicBezTo>
                    <a:pt x="882" y="699"/>
                    <a:pt x="906" y="878"/>
                    <a:pt x="894" y="1045"/>
                  </a:cubicBezTo>
                  <a:cubicBezTo>
                    <a:pt x="894" y="1176"/>
                    <a:pt x="894" y="1354"/>
                    <a:pt x="823" y="1473"/>
                  </a:cubicBezTo>
                  <a:cubicBezTo>
                    <a:pt x="777" y="1536"/>
                    <a:pt x="709" y="1555"/>
                    <a:pt x="637" y="1555"/>
                  </a:cubicBezTo>
                  <a:cubicBezTo>
                    <a:pt x="560" y="1555"/>
                    <a:pt x="479" y="1533"/>
                    <a:pt x="418" y="1521"/>
                  </a:cubicBezTo>
                  <a:cubicBezTo>
                    <a:pt x="370" y="1503"/>
                    <a:pt x="308" y="1488"/>
                    <a:pt x="248" y="1488"/>
                  </a:cubicBezTo>
                  <a:cubicBezTo>
                    <a:pt x="189" y="1488"/>
                    <a:pt x="132" y="1503"/>
                    <a:pt x="96" y="1545"/>
                  </a:cubicBezTo>
                  <a:cubicBezTo>
                    <a:pt x="1" y="1652"/>
                    <a:pt x="84" y="1819"/>
                    <a:pt x="120" y="1914"/>
                  </a:cubicBezTo>
                  <a:cubicBezTo>
                    <a:pt x="239" y="2176"/>
                    <a:pt x="453" y="2378"/>
                    <a:pt x="692" y="2509"/>
                  </a:cubicBezTo>
                  <a:cubicBezTo>
                    <a:pt x="701" y="2515"/>
                    <a:pt x="710" y="2517"/>
                    <a:pt x="719" y="2517"/>
                  </a:cubicBezTo>
                  <a:cubicBezTo>
                    <a:pt x="767" y="2517"/>
                    <a:pt x="801" y="2444"/>
                    <a:pt x="751" y="2414"/>
                  </a:cubicBezTo>
                  <a:cubicBezTo>
                    <a:pt x="513" y="2247"/>
                    <a:pt x="322" y="2009"/>
                    <a:pt x="227" y="1735"/>
                  </a:cubicBezTo>
                  <a:cubicBezTo>
                    <a:pt x="227" y="1723"/>
                    <a:pt x="203" y="1676"/>
                    <a:pt x="227" y="1664"/>
                  </a:cubicBezTo>
                  <a:cubicBezTo>
                    <a:pt x="232" y="1654"/>
                    <a:pt x="248" y="1650"/>
                    <a:pt x="266" y="1650"/>
                  </a:cubicBezTo>
                  <a:cubicBezTo>
                    <a:pt x="291" y="1650"/>
                    <a:pt x="321" y="1657"/>
                    <a:pt x="334" y="1664"/>
                  </a:cubicBezTo>
                  <a:cubicBezTo>
                    <a:pt x="406" y="1688"/>
                    <a:pt x="465" y="1711"/>
                    <a:pt x="537" y="1723"/>
                  </a:cubicBezTo>
                  <a:cubicBezTo>
                    <a:pt x="580" y="1735"/>
                    <a:pt x="625" y="1742"/>
                    <a:pt x="669" y="1742"/>
                  </a:cubicBezTo>
                  <a:cubicBezTo>
                    <a:pt x="758" y="1742"/>
                    <a:pt x="842" y="1715"/>
                    <a:pt x="906" y="1652"/>
                  </a:cubicBezTo>
                  <a:cubicBezTo>
                    <a:pt x="1120" y="1485"/>
                    <a:pt x="1108" y="1128"/>
                    <a:pt x="1084" y="890"/>
                  </a:cubicBezTo>
                  <a:cubicBezTo>
                    <a:pt x="1073" y="616"/>
                    <a:pt x="1025" y="235"/>
                    <a:pt x="834" y="21"/>
                  </a:cubicBezTo>
                  <a:cubicBezTo>
                    <a:pt x="825" y="7"/>
                    <a:pt x="808" y="1"/>
                    <a:pt x="791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6275;p63">
              <a:extLst>
                <a:ext uri="{FF2B5EF4-FFF2-40B4-BE49-F238E27FC236}">
                  <a16:creationId xmlns:a16="http://schemas.microsoft.com/office/drawing/2014/main" id="{B14B5797-216B-86D9-98D9-6609FE46D5B1}"/>
                </a:ext>
              </a:extLst>
            </p:cNvPr>
            <p:cNvSpPr/>
            <p:nvPr/>
          </p:nvSpPr>
          <p:spPr>
            <a:xfrm>
              <a:off x="6641858" y="4217866"/>
              <a:ext cx="198109" cy="291223"/>
            </a:xfrm>
            <a:custGeom>
              <a:avLst/>
              <a:gdLst/>
              <a:ahLst/>
              <a:cxnLst/>
              <a:rect l="l" t="t" r="r" b="b"/>
              <a:pathLst>
                <a:path w="4002" h="5883" extrusionOk="0">
                  <a:moveTo>
                    <a:pt x="1323" y="1"/>
                  </a:moveTo>
                  <a:cubicBezTo>
                    <a:pt x="1323" y="1"/>
                    <a:pt x="1251" y="1049"/>
                    <a:pt x="1132" y="1465"/>
                  </a:cubicBezTo>
                  <a:cubicBezTo>
                    <a:pt x="1013" y="1894"/>
                    <a:pt x="1" y="3870"/>
                    <a:pt x="239" y="4001"/>
                  </a:cubicBezTo>
                  <a:cubicBezTo>
                    <a:pt x="257" y="4013"/>
                    <a:pt x="277" y="4018"/>
                    <a:pt x="298" y="4018"/>
                  </a:cubicBezTo>
                  <a:cubicBezTo>
                    <a:pt x="562" y="4018"/>
                    <a:pt x="1060" y="3204"/>
                    <a:pt x="1061" y="3204"/>
                  </a:cubicBezTo>
                  <a:lnTo>
                    <a:pt x="1061" y="3204"/>
                  </a:lnTo>
                  <a:cubicBezTo>
                    <a:pt x="1061" y="3204"/>
                    <a:pt x="989" y="5275"/>
                    <a:pt x="1287" y="5347"/>
                  </a:cubicBezTo>
                  <a:cubicBezTo>
                    <a:pt x="1295" y="5349"/>
                    <a:pt x="1303" y="5350"/>
                    <a:pt x="1311" y="5350"/>
                  </a:cubicBezTo>
                  <a:cubicBezTo>
                    <a:pt x="1596" y="5350"/>
                    <a:pt x="1799" y="3930"/>
                    <a:pt x="1799" y="3930"/>
                  </a:cubicBezTo>
                  <a:cubicBezTo>
                    <a:pt x="1799" y="3930"/>
                    <a:pt x="1799" y="5871"/>
                    <a:pt x="2156" y="5883"/>
                  </a:cubicBezTo>
                  <a:cubicBezTo>
                    <a:pt x="2157" y="5883"/>
                    <a:pt x="2158" y="5883"/>
                    <a:pt x="2159" y="5883"/>
                  </a:cubicBezTo>
                  <a:cubicBezTo>
                    <a:pt x="2537" y="5883"/>
                    <a:pt x="2513" y="3943"/>
                    <a:pt x="2513" y="3942"/>
                  </a:cubicBezTo>
                  <a:lnTo>
                    <a:pt x="2513" y="3942"/>
                  </a:lnTo>
                  <a:cubicBezTo>
                    <a:pt x="2513" y="3942"/>
                    <a:pt x="2909" y="5550"/>
                    <a:pt x="3183" y="5550"/>
                  </a:cubicBezTo>
                  <a:cubicBezTo>
                    <a:pt x="3186" y="5550"/>
                    <a:pt x="3189" y="5550"/>
                    <a:pt x="3192" y="5549"/>
                  </a:cubicBezTo>
                  <a:cubicBezTo>
                    <a:pt x="3454" y="5525"/>
                    <a:pt x="3263" y="3704"/>
                    <a:pt x="3263" y="3704"/>
                  </a:cubicBezTo>
                  <a:lnTo>
                    <a:pt x="3263" y="3704"/>
                  </a:lnTo>
                  <a:cubicBezTo>
                    <a:pt x="3263" y="3704"/>
                    <a:pt x="3609" y="4740"/>
                    <a:pt x="3801" y="4740"/>
                  </a:cubicBezTo>
                  <a:cubicBezTo>
                    <a:pt x="3805" y="4740"/>
                    <a:pt x="3808" y="4740"/>
                    <a:pt x="3811" y="4740"/>
                  </a:cubicBezTo>
                  <a:cubicBezTo>
                    <a:pt x="4001" y="4692"/>
                    <a:pt x="3632" y="3049"/>
                    <a:pt x="3573" y="2418"/>
                  </a:cubicBezTo>
                  <a:cubicBezTo>
                    <a:pt x="3513" y="1775"/>
                    <a:pt x="3513" y="275"/>
                    <a:pt x="3513" y="251"/>
                  </a:cubicBezTo>
                  <a:lnTo>
                    <a:pt x="1323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5812;p62">
              <a:extLst>
                <a:ext uri="{FF2B5EF4-FFF2-40B4-BE49-F238E27FC236}">
                  <a16:creationId xmlns:a16="http://schemas.microsoft.com/office/drawing/2014/main" id="{822AAE78-6831-9E1A-2096-13D211888BDC}"/>
                </a:ext>
              </a:extLst>
            </p:cNvPr>
            <p:cNvSpPr/>
            <p:nvPr/>
          </p:nvSpPr>
          <p:spPr>
            <a:xfrm>
              <a:off x="6267063" y="3552878"/>
              <a:ext cx="22806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06" name="Picture 205">
              <a:extLst>
                <a:ext uri="{FF2B5EF4-FFF2-40B4-BE49-F238E27FC236}">
                  <a16:creationId xmlns:a16="http://schemas.microsoft.com/office/drawing/2014/main" id="{A06A4E48-012F-CCE9-624C-56ACEE0073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2" t="23691" r="70027" b="25785"/>
            <a:stretch/>
          </p:blipFill>
          <p:spPr>
            <a:xfrm flipH="1">
              <a:off x="6192524" y="3621099"/>
              <a:ext cx="372088" cy="511314"/>
            </a:xfrm>
            <a:prstGeom prst="rect">
              <a:avLst/>
            </a:prstGeom>
          </p:spPr>
        </p:pic>
      </p:grpSp>
      <p:sp>
        <p:nvSpPr>
          <p:cNvPr id="376" name="Google Shape;5951;p62">
            <a:extLst>
              <a:ext uri="{FF2B5EF4-FFF2-40B4-BE49-F238E27FC236}">
                <a16:creationId xmlns:a16="http://schemas.microsoft.com/office/drawing/2014/main" id="{312159D6-1124-C3B3-4292-4E08603E8084}"/>
              </a:ext>
            </a:extLst>
          </p:cNvPr>
          <p:cNvSpPr/>
          <p:nvPr/>
        </p:nvSpPr>
        <p:spPr>
          <a:xfrm>
            <a:off x="2155833" y="4730617"/>
            <a:ext cx="776091" cy="84176"/>
          </a:xfrm>
          <a:custGeom>
            <a:avLst/>
            <a:gdLst/>
            <a:ahLst/>
            <a:cxnLst/>
            <a:rect l="l" t="t" r="r" b="b"/>
            <a:pathLst>
              <a:path w="20873" h="2406" extrusionOk="0">
                <a:moveTo>
                  <a:pt x="10443" y="0"/>
                </a:moveTo>
                <a:cubicBezTo>
                  <a:pt x="4680" y="0"/>
                  <a:pt x="1" y="536"/>
                  <a:pt x="1" y="1203"/>
                </a:cubicBezTo>
                <a:cubicBezTo>
                  <a:pt x="1" y="1869"/>
                  <a:pt x="4680" y="2405"/>
                  <a:pt x="10443" y="2405"/>
                </a:cubicBezTo>
                <a:cubicBezTo>
                  <a:pt x="16205" y="2405"/>
                  <a:pt x="20872" y="1869"/>
                  <a:pt x="20872" y="1203"/>
                </a:cubicBezTo>
                <a:cubicBezTo>
                  <a:pt x="20872" y="536"/>
                  <a:pt x="16205" y="0"/>
                  <a:pt x="10443" y="0"/>
                </a:cubicBezTo>
                <a:close/>
              </a:path>
            </a:pathLst>
          </a:custGeom>
          <a:solidFill>
            <a:srgbClr val="8EB3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7" name="Google Shape;5957;p62">
            <a:extLst>
              <a:ext uri="{FF2B5EF4-FFF2-40B4-BE49-F238E27FC236}">
                <a16:creationId xmlns:a16="http://schemas.microsoft.com/office/drawing/2014/main" id="{E8C7FCE1-B4F6-B251-02CB-FC357922D4F8}"/>
              </a:ext>
            </a:extLst>
          </p:cNvPr>
          <p:cNvSpPr/>
          <p:nvPr/>
        </p:nvSpPr>
        <p:spPr>
          <a:xfrm>
            <a:off x="2745223" y="4171981"/>
            <a:ext cx="135282" cy="165086"/>
          </a:xfrm>
          <a:custGeom>
            <a:avLst/>
            <a:gdLst/>
            <a:ahLst/>
            <a:cxnLst/>
            <a:rect l="l" t="t" r="r" b="b"/>
            <a:pathLst>
              <a:path w="3668" h="4757" extrusionOk="0">
                <a:moveTo>
                  <a:pt x="2584" y="0"/>
                </a:moveTo>
                <a:lnTo>
                  <a:pt x="453" y="786"/>
                </a:lnTo>
                <a:cubicBezTo>
                  <a:pt x="941" y="1941"/>
                  <a:pt x="0" y="2989"/>
                  <a:pt x="619" y="3548"/>
                </a:cubicBezTo>
                <a:cubicBezTo>
                  <a:pt x="876" y="3384"/>
                  <a:pt x="958" y="3310"/>
                  <a:pt x="987" y="3310"/>
                </a:cubicBezTo>
                <a:cubicBezTo>
                  <a:pt x="1006" y="3310"/>
                  <a:pt x="1003" y="3343"/>
                  <a:pt x="1012" y="3405"/>
                </a:cubicBezTo>
                <a:cubicBezTo>
                  <a:pt x="1045" y="3537"/>
                  <a:pt x="1289" y="4756"/>
                  <a:pt x="1866" y="4756"/>
                </a:cubicBezTo>
                <a:cubicBezTo>
                  <a:pt x="1916" y="4756"/>
                  <a:pt x="1969" y="4747"/>
                  <a:pt x="2024" y="4727"/>
                </a:cubicBezTo>
                <a:cubicBezTo>
                  <a:pt x="2108" y="4691"/>
                  <a:pt x="2191" y="4667"/>
                  <a:pt x="2286" y="4608"/>
                </a:cubicBezTo>
                <a:cubicBezTo>
                  <a:pt x="2369" y="4536"/>
                  <a:pt x="2441" y="4465"/>
                  <a:pt x="2524" y="4370"/>
                </a:cubicBezTo>
                <a:cubicBezTo>
                  <a:pt x="2619" y="4239"/>
                  <a:pt x="2703" y="4108"/>
                  <a:pt x="2834" y="4001"/>
                </a:cubicBezTo>
                <a:cubicBezTo>
                  <a:pt x="2953" y="3929"/>
                  <a:pt x="3072" y="3893"/>
                  <a:pt x="3120" y="3751"/>
                </a:cubicBezTo>
                <a:cubicBezTo>
                  <a:pt x="3155" y="3631"/>
                  <a:pt x="3191" y="3501"/>
                  <a:pt x="3274" y="3405"/>
                </a:cubicBezTo>
                <a:cubicBezTo>
                  <a:pt x="3393" y="3286"/>
                  <a:pt x="3536" y="3227"/>
                  <a:pt x="3620" y="3072"/>
                </a:cubicBezTo>
                <a:cubicBezTo>
                  <a:pt x="3632" y="3048"/>
                  <a:pt x="3655" y="3036"/>
                  <a:pt x="3667" y="3000"/>
                </a:cubicBezTo>
                <a:lnTo>
                  <a:pt x="3667" y="2989"/>
                </a:lnTo>
                <a:cubicBezTo>
                  <a:pt x="3655" y="2941"/>
                  <a:pt x="3655" y="2893"/>
                  <a:pt x="3632" y="2858"/>
                </a:cubicBezTo>
                <a:cubicBezTo>
                  <a:pt x="3548" y="2453"/>
                  <a:pt x="3298" y="2108"/>
                  <a:pt x="3131" y="1750"/>
                </a:cubicBezTo>
                <a:cubicBezTo>
                  <a:pt x="2881" y="1191"/>
                  <a:pt x="2715" y="595"/>
                  <a:pt x="2584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8" name="Google Shape;5958;p62">
            <a:extLst>
              <a:ext uri="{FF2B5EF4-FFF2-40B4-BE49-F238E27FC236}">
                <a16:creationId xmlns:a16="http://schemas.microsoft.com/office/drawing/2014/main" id="{70E465DA-3D51-B910-AFA1-B2A852D15D5B}"/>
              </a:ext>
            </a:extLst>
          </p:cNvPr>
          <p:cNvSpPr/>
          <p:nvPr/>
        </p:nvSpPr>
        <p:spPr>
          <a:xfrm>
            <a:off x="2651949" y="3774448"/>
            <a:ext cx="221438" cy="484326"/>
          </a:xfrm>
          <a:custGeom>
            <a:avLst/>
            <a:gdLst/>
            <a:ahLst/>
            <a:cxnLst/>
            <a:rect l="l" t="t" r="r" b="b"/>
            <a:pathLst>
              <a:path w="6004" h="13956" extrusionOk="0">
                <a:moveTo>
                  <a:pt x="1194" y="1"/>
                </a:moveTo>
                <a:cubicBezTo>
                  <a:pt x="501" y="1"/>
                  <a:pt x="1" y="1486"/>
                  <a:pt x="29" y="2644"/>
                </a:cubicBezTo>
                <a:cubicBezTo>
                  <a:pt x="76" y="4097"/>
                  <a:pt x="981" y="4966"/>
                  <a:pt x="1719" y="8133"/>
                </a:cubicBezTo>
                <a:cubicBezTo>
                  <a:pt x="2196" y="10205"/>
                  <a:pt x="2589" y="12062"/>
                  <a:pt x="2815" y="13086"/>
                </a:cubicBezTo>
                <a:cubicBezTo>
                  <a:pt x="2815" y="13122"/>
                  <a:pt x="2827" y="13134"/>
                  <a:pt x="2827" y="13158"/>
                </a:cubicBezTo>
                <a:cubicBezTo>
                  <a:pt x="2934" y="13670"/>
                  <a:pt x="2993" y="13955"/>
                  <a:pt x="2993" y="13955"/>
                </a:cubicBezTo>
                <a:cubicBezTo>
                  <a:pt x="3013" y="13956"/>
                  <a:pt x="3034" y="13956"/>
                  <a:pt x="3055" y="13956"/>
                </a:cubicBezTo>
                <a:cubicBezTo>
                  <a:pt x="3970" y="13956"/>
                  <a:pt x="6004" y="13706"/>
                  <a:pt x="5922" y="13217"/>
                </a:cubicBezTo>
                <a:lnTo>
                  <a:pt x="5839" y="12646"/>
                </a:lnTo>
                <a:cubicBezTo>
                  <a:pt x="5839" y="12610"/>
                  <a:pt x="5827" y="12562"/>
                  <a:pt x="5827" y="12539"/>
                </a:cubicBezTo>
                <a:cubicBezTo>
                  <a:pt x="4827" y="6645"/>
                  <a:pt x="2565" y="1299"/>
                  <a:pt x="1779" y="347"/>
                </a:cubicBezTo>
                <a:cubicBezTo>
                  <a:pt x="1575" y="105"/>
                  <a:pt x="1378" y="1"/>
                  <a:pt x="119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9" name="Google Shape;5959;p62">
            <a:extLst>
              <a:ext uri="{FF2B5EF4-FFF2-40B4-BE49-F238E27FC236}">
                <a16:creationId xmlns:a16="http://schemas.microsoft.com/office/drawing/2014/main" id="{8F5FD992-9013-7D18-2AA0-3076C641777A}"/>
              </a:ext>
            </a:extLst>
          </p:cNvPr>
          <p:cNvSpPr/>
          <p:nvPr/>
        </p:nvSpPr>
        <p:spPr>
          <a:xfrm>
            <a:off x="2755291" y="4209982"/>
            <a:ext cx="112047" cy="21100"/>
          </a:xfrm>
          <a:custGeom>
            <a:avLst/>
            <a:gdLst/>
            <a:ahLst/>
            <a:cxnLst/>
            <a:rect l="l" t="t" r="r" b="b"/>
            <a:pathLst>
              <a:path w="3038" h="608" extrusionOk="0">
                <a:moveTo>
                  <a:pt x="3001" y="0"/>
                </a:moveTo>
                <a:cubicBezTo>
                  <a:pt x="2787" y="72"/>
                  <a:pt x="2561" y="131"/>
                  <a:pt x="2335" y="191"/>
                </a:cubicBezTo>
                <a:cubicBezTo>
                  <a:pt x="1739" y="346"/>
                  <a:pt x="1132" y="453"/>
                  <a:pt x="525" y="512"/>
                </a:cubicBezTo>
                <a:cubicBezTo>
                  <a:pt x="358" y="524"/>
                  <a:pt x="180" y="524"/>
                  <a:pt x="1" y="536"/>
                </a:cubicBezTo>
                <a:cubicBezTo>
                  <a:pt x="1" y="572"/>
                  <a:pt x="13" y="584"/>
                  <a:pt x="13" y="608"/>
                </a:cubicBezTo>
                <a:cubicBezTo>
                  <a:pt x="1037" y="596"/>
                  <a:pt x="2073" y="405"/>
                  <a:pt x="3037" y="108"/>
                </a:cubicBezTo>
                <a:cubicBezTo>
                  <a:pt x="3037" y="60"/>
                  <a:pt x="3025" y="36"/>
                  <a:pt x="3001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0" name="Google Shape;5962;p62">
            <a:extLst>
              <a:ext uri="{FF2B5EF4-FFF2-40B4-BE49-F238E27FC236}">
                <a16:creationId xmlns:a16="http://schemas.microsoft.com/office/drawing/2014/main" id="{1D9AB1C6-0EA1-7FA6-9645-3161FDCEE47D}"/>
              </a:ext>
            </a:extLst>
          </p:cNvPr>
          <p:cNvSpPr/>
          <p:nvPr/>
        </p:nvSpPr>
        <p:spPr>
          <a:xfrm>
            <a:off x="2306514" y="4162055"/>
            <a:ext cx="435647" cy="537596"/>
          </a:xfrm>
          <a:custGeom>
            <a:avLst/>
            <a:gdLst/>
            <a:ahLst/>
            <a:cxnLst/>
            <a:rect l="l" t="t" r="r" b="b"/>
            <a:pathLst>
              <a:path w="11812" h="15491" extrusionOk="0">
                <a:moveTo>
                  <a:pt x="11812" y="0"/>
                </a:moveTo>
                <a:lnTo>
                  <a:pt x="11812" y="0"/>
                </a:lnTo>
                <a:cubicBezTo>
                  <a:pt x="10681" y="298"/>
                  <a:pt x="9490" y="417"/>
                  <a:pt x="8323" y="477"/>
                </a:cubicBezTo>
                <a:cubicBezTo>
                  <a:pt x="7619" y="515"/>
                  <a:pt x="6912" y="535"/>
                  <a:pt x="6204" y="535"/>
                </a:cubicBezTo>
                <a:cubicBezTo>
                  <a:pt x="4913" y="535"/>
                  <a:pt x="3619" y="468"/>
                  <a:pt x="2334" y="322"/>
                </a:cubicBezTo>
                <a:cubicBezTo>
                  <a:pt x="2267" y="313"/>
                  <a:pt x="2206" y="305"/>
                  <a:pt x="2129" y="305"/>
                </a:cubicBezTo>
                <a:cubicBezTo>
                  <a:pt x="2097" y="305"/>
                  <a:pt x="2063" y="306"/>
                  <a:pt x="2025" y="310"/>
                </a:cubicBezTo>
                <a:cubicBezTo>
                  <a:pt x="1644" y="3322"/>
                  <a:pt x="310" y="12502"/>
                  <a:pt x="1" y="15490"/>
                </a:cubicBezTo>
                <a:lnTo>
                  <a:pt x="3418" y="15490"/>
                </a:lnTo>
                <a:cubicBezTo>
                  <a:pt x="3418" y="15490"/>
                  <a:pt x="5597" y="2894"/>
                  <a:pt x="6228" y="2560"/>
                </a:cubicBezTo>
                <a:cubicBezTo>
                  <a:pt x="6574" y="2361"/>
                  <a:pt x="6819" y="2300"/>
                  <a:pt x="7015" y="2300"/>
                </a:cubicBezTo>
                <a:cubicBezTo>
                  <a:pt x="7088" y="2300"/>
                  <a:pt x="7154" y="2309"/>
                  <a:pt x="7216" y="2322"/>
                </a:cubicBezTo>
                <a:cubicBezTo>
                  <a:pt x="7442" y="2358"/>
                  <a:pt x="6966" y="12752"/>
                  <a:pt x="6942" y="15490"/>
                </a:cubicBezTo>
                <a:lnTo>
                  <a:pt x="10395" y="15490"/>
                </a:lnTo>
                <a:cubicBezTo>
                  <a:pt x="10395" y="15490"/>
                  <a:pt x="11062" y="9049"/>
                  <a:pt x="11490" y="6096"/>
                </a:cubicBezTo>
                <a:cubicBezTo>
                  <a:pt x="11645" y="4977"/>
                  <a:pt x="11788" y="2620"/>
                  <a:pt x="11812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1" name="Google Shape;5963;p62">
            <a:extLst>
              <a:ext uri="{FF2B5EF4-FFF2-40B4-BE49-F238E27FC236}">
                <a16:creationId xmlns:a16="http://schemas.microsoft.com/office/drawing/2014/main" id="{B964A249-559C-910D-0857-7D9966C49578}"/>
              </a:ext>
            </a:extLst>
          </p:cNvPr>
          <p:cNvSpPr/>
          <p:nvPr/>
        </p:nvSpPr>
        <p:spPr>
          <a:xfrm>
            <a:off x="2351325" y="4160806"/>
            <a:ext cx="391278" cy="237374"/>
          </a:xfrm>
          <a:custGeom>
            <a:avLst/>
            <a:gdLst/>
            <a:ahLst/>
            <a:cxnLst/>
            <a:rect l="l" t="t" r="r" b="b"/>
            <a:pathLst>
              <a:path w="10609" h="6840" extrusionOk="0">
                <a:moveTo>
                  <a:pt x="10609" y="1"/>
                </a:moveTo>
                <a:cubicBezTo>
                  <a:pt x="9478" y="298"/>
                  <a:pt x="8287" y="417"/>
                  <a:pt x="7132" y="477"/>
                </a:cubicBezTo>
                <a:cubicBezTo>
                  <a:pt x="6364" y="518"/>
                  <a:pt x="5593" y="542"/>
                  <a:pt x="4823" y="542"/>
                </a:cubicBezTo>
                <a:cubicBezTo>
                  <a:pt x="3585" y="542"/>
                  <a:pt x="2349" y="481"/>
                  <a:pt x="1131" y="334"/>
                </a:cubicBezTo>
                <a:cubicBezTo>
                  <a:pt x="1036" y="322"/>
                  <a:pt x="953" y="322"/>
                  <a:pt x="846" y="298"/>
                </a:cubicBezTo>
                <a:cubicBezTo>
                  <a:pt x="679" y="1572"/>
                  <a:pt x="357" y="3930"/>
                  <a:pt x="0" y="6466"/>
                </a:cubicBezTo>
                <a:lnTo>
                  <a:pt x="179" y="6513"/>
                </a:lnTo>
                <a:cubicBezTo>
                  <a:pt x="977" y="6692"/>
                  <a:pt x="1810" y="6811"/>
                  <a:pt x="2631" y="6835"/>
                </a:cubicBezTo>
                <a:cubicBezTo>
                  <a:pt x="2743" y="6838"/>
                  <a:pt x="2854" y="6839"/>
                  <a:pt x="2964" y="6839"/>
                </a:cubicBezTo>
                <a:cubicBezTo>
                  <a:pt x="3266" y="6839"/>
                  <a:pt x="3565" y="6828"/>
                  <a:pt x="3870" y="6811"/>
                </a:cubicBezTo>
                <a:cubicBezTo>
                  <a:pt x="4346" y="4549"/>
                  <a:pt x="4787" y="2703"/>
                  <a:pt x="5025" y="2560"/>
                </a:cubicBezTo>
                <a:cubicBezTo>
                  <a:pt x="5384" y="2381"/>
                  <a:pt x="5627" y="2324"/>
                  <a:pt x="5819" y="2324"/>
                </a:cubicBezTo>
                <a:cubicBezTo>
                  <a:pt x="5894" y="2324"/>
                  <a:pt x="5961" y="2333"/>
                  <a:pt x="6025" y="2346"/>
                </a:cubicBezTo>
                <a:cubicBezTo>
                  <a:pt x="6120" y="2358"/>
                  <a:pt x="6084" y="4287"/>
                  <a:pt x="6013" y="6692"/>
                </a:cubicBezTo>
                <a:cubicBezTo>
                  <a:pt x="6453" y="6692"/>
                  <a:pt x="6894" y="6668"/>
                  <a:pt x="7334" y="6668"/>
                </a:cubicBezTo>
                <a:cubicBezTo>
                  <a:pt x="8299" y="6656"/>
                  <a:pt x="9287" y="6609"/>
                  <a:pt x="10240" y="6478"/>
                </a:cubicBezTo>
                <a:cubicBezTo>
                  <a:pt x="10251" y="6347"/>
                  <a:pt x="10263" y="6228"/>
                  <a:pt x="10287" y="6109"/>
                </a:cubicBezTo>
                <a:cubicBezTo>
                  <a:pt x="10442" y="5001"/>
                  <a:pt x="10573" y="2644"/>
                  <a:pt x="10609" y="1"/>
                </a:cubicBezTo>
                <a:close/>
              </a:path>
            </a:pathLst>
          </a:custGeom>
          <a:solidFill>
            <a:srgbClr val="431F5E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2" name="Google Shape;5964;p62">
            <a:extLst>
              <a:ext uri="{FF2B5EF4-FFF2-40B4-BE49-F238E27FC236}">
                <a16:creationId xmlns:a16="http://schemas.microsoft.com/office/drawing/2014/main" id="{5FF46E01-8C70-ECDA-648E-FE2419C9C8C9}"/>
              </a:ext>
            </a:extLst>
          </p:cNvPr>
          <p:cNvSpPr/>
          <p:nvPr/>
        </p:nvSpPr>
        <p:spPr>
          <a:xfrm>
            <a:off x="2544512" y="4692539"/>
            <a:ext cx="229257" cy="68054"/>
          </a:xfrm>
          <a:custGeom>
            <a:avLst/>
            <a:gdLst/>
            <a:ahLst/>
            <a:cxnLst/>
            <a:rect l="l" t="t" r="r" b="b"/>
            <a:pathLst>
              <a:path w="6216" h="1961" extrusionOk="0">
                <a:moveTo>
                  <a:pt x="3232" y="1"/>
                </a:moveTo>
                <a:cubicBezTo>
                  <a:pt x="2226" y="1"/>
                  <a:pt x="598" y="40"/>
                  <a:pt x="489" y="73"/>
                </a:cubicBezTo>
                <a:cubicBezTo>
                  <a:pt x="322" y="109"/>
                  <a:pt x="1" y="1514"/>
                  <a:pt x="180" y="1824"/>
                </a:cubicBezTo>
                <a:cubicBezTo>
                  <a:pt x="234" y="1927"/>
                  <a:pt x="919" y="1961"/>
                  <a:pt x="1812" y="1961"/>
                </a:cubicBezTo>
                <a:cubicBezTo>
                  <a:pt x="3279" y="1961"/>
                  <a:pt x="5306" y="1870"/>
                  <a:pt x="6002" y="1847"/>
                </a:cubicBezTo>
                <a:cubicBezTo>
                  <a:pt x="6133" y="1847"/>
                  <a:pt x="6216" y="1693"/>
                  <a:pt x="6156" y="1574"/>
                </a:cubicBezTo>
                <a:cubicBezTo>
                  <a:pt x="6037" y="1335"/>
                  <a:pt x="5764" y="990"/>
                  <a:pt x="5204" y="633"/>
                </a:cubicBezTo>
                <a:cubicBezTo>
                  <a:pt x="4311" y="61"/>
                  <a:pt x="4013" y="26"/>
                  <a:pt x="4013" y="26"/>
                </a:cubicBezTo>
                <a:cubicBezTo>
                  <a:pt x="3978" y="8"/>
                  <a:pt x="3662" y="1"/>
                  <a:pt x="3232" y="1"/>
                </a:cubicBezTo>
                <a:close/>
              </a:path>
            </a:pathLst>
          </a:custGeom>
          <a:solidFill>
            <a:srgbClr val="C8D9A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3" name="Google Shape;5965;p62">
            <a:extLst>
              <a:ext uri="{FF2B5EF4-FFF2-40B4-BE49-F238E27FC236}">
                <a16:creationId xmlns:a16="http://schemas.microsoft.com/office/drawing/2014/main" id="{52F0F0F4-DCBF-5EA2-8F53-9BBA1D956A3F}"/>
              </a:ext>
            </a:extLst>
          </p:cNvPr>
          <p:cNvSpPr/>
          <p:nvPr/>
        </p:nvSpPr>
        <p:spPr>
          <a:xfrm>
            <a:off x="2287188" y="4692539"/>
            <a:ext cx="229257" cy="68054"/>
          </a:xfrm>
          <a:custGeom>
            <a:avLst/>
            <a:gdLst/>
            <a:ahLst/>
            <a:cxnLst/>
            <a:rect l="l" t="t" r="r" b="b"/>
            <a:pathLst>
              <a:path w="6216" h="1961" extrusionOk="0">
                <a:moveTo>
                  <a:pt x="3232" y="1"/>
                </a:moveTo>
                <a:cubicBezTo>
                  <a:pt x="2226" y="1"/>
                  <a:pt x="598" y="40"/>
                  <a:pt x="489" y="73"/>
                </a:cubicBezTo>
                <a:cubicBezTo>
                  <a:pt x="322" y="109"/>
                  <a:pt x="1" y="1514"/>
                  <a:pt x="179" y="1824"/>
                </a:cubicBezTo>
                <a:cubicBezTo>
                  <a:pt x="234" y="1927"/>
                  <a:pt x="919" y="1961"/>
                  <a:pt x="1812" y="1961"/>
                </a:cubicBezTo>
                <a:cubicBezTo>
                  <a:pt x="3279" y="1961"/>
                  <a:pt x="5306" y="1870"/>
                  <a:pt x="6002" y="1847"/>
                </a:cubicBezTo>
                <a:cubicBezTo>
                  <a:pt x="6133" y="1847"/>
                  <a:pt x="6216" y="1693"/>
                  <a:pt x="6156" y="1574"/>
                </a:cubicBezTo>
                <a:cubicBezTo>
                  <a:pt x="6037" y="1335"/>
                  <a:pt x="5764" y="990"/>
                  <a:pt x="5204" y="633"/>
                </a:cubicBezTo>
                <a:cubicBezTo>
                  <a:pt x="4299" y="61"/>
                  <a:pt x="4013" y="26"/>
                  <a:pt x="4013" y="26"/>
                </a:cubicBezTo>
                <a:cubicBezTo>
                  <a:pt x="3978" y="8"/>
                  <a:pt x="3662" y="1"/>
                  <a:pt x="3232" y="1"/>
                </a:cubicBezTo>
                <a:close/>
              </a:path>
            </a:pathLst>
          </a:custGeom>
          <a:solidFill>
            <a:srgbClr val="C8D9A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4" name="Google Shape;5966;p62">
            <a:extLst>
              <a:ext uri="{FF2B5EF4-FFF2-40B4-BE49-F238E27FC236}">
                <a16:creationId xmlns:a16="http://schemas.microsoft.com/office/drawing/2014/main" id="{E60B695B-C3DF-7707-701E-07AE64EB858F}"/>
              </a:ext>
            </a:extLst>
          </p:cNvPr>
          <p:cNvSpPr/>
          <p:nvPr/>
        </p:nvSpPr>
        <p:spPr>
          <a:xfrm>
            <a:off x="2320123" y="4104204"/>
            <a:ext cx="458919" cy="279435"/>
          </a:xfrm>
          <a:custGeom>
            <a:avLst/>
            <a:gdLst/>
            <a:ahLst/>
            <a:cxnLst/>
            <a:rect l="l" t="t" r="r" b="b"/>
            <a:pathLst>
              <a:path w="12443" h="8052" extrusionOk="0">
                <a:moveTo>
                  <a:pt x="12050" y="0"/>
                </a:moveTo>
                <a:cubicBezTo>
                  <a:pt x="12026" y="0"/>
                  <a:pt x="11752" y="0"/>
                  <a:pt x="11336" y="12"/>
                </a:cubicBezTo>
                <a:lnTo>
                  <a:pt x="11240" y="12"/>
                </a:lnTo>
                <a:cubicBezTo>
                  <a:pt x="10490" y="24"/>
                  <a:pt x="9335" y="60"/>
                  <a:pt x="8049" y="108"/>
                </a:cubicBezTo>
                <a:lnTo>
                  <a:pt x="7978" y="108"/>
                </a:lnTo>
                <a:cubicBezTo>
                  <a:pt x="7859" y="108"/>
                  <a:pt x="7740" y="108"/>
                  <a:pt x="7621" y="120"/>
                </a:cubicBezTo>
                <a:lnTo>
                  <a:pt x="7526" y="120"/>
                </a:lnTo>
                <a:cubicBezTo>
                  <a:pt x="6478" y="143"/>
                  <a:pt x="5371" y="179"/>
                  <a:pt x="4406" y="203"/>
                </a:cubicBezTo>
                <a:lnTo>
                  <a:pt x="4299" y="203"/>
                </a:lnTo>
                <a:cubicBezTo>
                  <a:pt x="3323" y="239"/>
                  <a:pt x="2489" y="251"/>
                  <a:pt x="1989" y="262"/>
                </a:cubicBezTo>
                <a:lnTo>
                  <a:pt x="1858" y="262"/>
                </a:lnTo>
                <a:cubicBezTo>
                  <a:pt x="1632" y="262"/>
                  <a:pt x="1501" y="286"/>
                  <a:pt x="1501" y="286"/>
                </a:cubicBezTo>
                <a:cubicBezTo>
                  <a:pt x="1227" y="1060"/>
                  <a:pt x="1" y="7204"/>
                  <a:pt x="1" y="7204"/>
                </a:cubicBezTo>
                <a:cubicBezTo>
                  <a:pt x="1" y="7204"/>
                  <a:pt x="191" y="7501"/>
                  <a:pt x="787" y="7740"/>
                </a:cubicBezTo>
                <a:cubicBezTo>
                  <a:pt x="810" y="7751"/>
                  <a:pt x="846" y="7763"/>
                  <a:pt x="870" y="7763"/>
                </a:cubicBezTo>
                <a:cubicBezTo>
                  <a:pt x="1275" y="7918"/>
                  <a:pt x="1834" y="8037"/>
                  <a:pt x="2620" y="8049"/>
                </a:cubicBezTo>
                <a:cubicBezTo>
                  <a:pt x="2723" y="8051"/>
                  <a:pt x="2824" y="8052"/>
                  <a:pt x="2923" y="8052"/>
                </a:cubicBezTo>
                <a:cubicBezTo>
                  <a:pt x="4829" y="8052"/>
                  <a:pt x="5894" y="7740"/>
                  <a:pt x="5894" y="7740"/>
                </a:cubicBezTo>
                <a:cubicBezTo>
                  <a:pt x="5894" y="7740"/>
                  <a:pt x="6323" y="5680"/>
                  <a:pt x="6609" y="5311"/>
                </a:cubicBezTo>
                <a:cubicBezTo>
                  <a:pt x="6633" y="5287"/>
                  <a:pt x="6668" y="5251"/>
                  <a:pt x="6680" y="5251"/>
                </a:cubicBezTo>
                <a:cubicBezTo>
                  <a:pt x="6692" y="5251"/>
                  <a:pt x="6692" y="5251"/>
                  <a:pt x="6704" y="5263"/>
                </a:cubicBezTo>
                <a:cubicBezTo>
                  <a:pt x="6906" y="5477"/>
                  <a:pt x="6311" y="7787"/>
                  <a:pt x="6311" y="7787"/>
                </a:cubicBezTo>
                <a:cubicBezTo>
                  <a:pt x="6311" y="7787"/>
                  <a:pt x="6982" y="7898"/>
                  <a:pt x="7970" y="7898"/>
                </a:cubicBezTo>
                <a:cubicBezTo>
                  <a:pt x="8278" y="7898"/>
                  <a:pt x="8618" y="7887"/>
                  <a:pt x="8978" y="7859"/>
                </a:cubicBezTo>
                <a:cubicBezTo>
                  <a:pt x="10478" y="7740"/>
                  <a:pt x="12217" y="7442"/>
                  <a:pt x="12217" y="7442"/>
                </a:cubicBezTo>
                <a:cubicBezTo>
                  <a:pt x="12217" y="7442"/>
                  <a:pt x="12312" y="6989"/>
                  <a:pt x="12395" y="5311"/>
                </a:cubicBezTo>
                <a:cubicBezTo>
                  <a:pt x="12443" y="4453"/>
                  <a:pt x="12395" y="3084"/>
                  <a:pt x="12336" y="1929"/>
                </a:cubicBezTo>
                <a:lnTo>
                  <a:pt x="12336" y="1810"/>
                </a:lnTo>
                <a:cubicBezTo>
                  <a:pt x="12288" y="798"/>
                  <a:pt x="12229" y="0"/>
                  <a:pt x="12229" y="0"/>
                </a:cubicBezTo>
                <a:close/>
              </a:path>
            </a:pathLst>
          </a:custGeom>
          <a:solidFill>
            <a:srgbClr val="FFE6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5" name="Google Shape;5967;p62">
            <a:extLst>
              <a:ext uri="{FF2B5EF4-FFF2-40B4-BE49-F238E27FC236}">
                <a16:creationId xmlns:a16="http://schemas.microsoft.com/office/drawing/2014/main" id="{E1FF07B2-2D5D-2CE6-1799-BE794BDC12AB}"/>
              </a:ext>
            </a:extLst>
          </p:cNvPr>
          <p:cNvSpPr/>
          <p:nvPr/>
        </p:nvSpPr>
        <p:spPr>
          <a:xfrm>
            <a:off x="2349112" y="4111214"/>
            <a:ext cx="133549" cy="262430"/>
          </a:xfrm>
          <a:custGeom>
            <a:avLst/>
            <a:gdLst/>
            <a:ahLst/>
            <a:cxnLst/>
            <a:rect l="l" t="t" r="r" b="b"/>
            <a:pathLst>
              <a:path w="3621" h="7562" extrusionOk="0">
                <a:moveTo>
                  <a:pt x="3513" y="1"/>
                </a:moveTo>
                <a:cubicBezTo>
                  <a:pt x="3382" y="691"/>
                  <a:pt x="3061" y="1346"/>
                  <a:pt x="2584" y="1882"/>
                </a:cubicBezTo>
                <a:cubicBezTo>
                  <a:pt x="2108" y="2418"/>
                  <a:pt x="1489" y="2823"/>
                  <a:pt x="798" y="3097"/>
                </a:cubicBezTo>
                <a:cubicBezTo>
                  <a:pt x="822" y="2966"/>
                  <a:pt x="846" y="2835"/>
                  <a:pt x="858" y="2680"/>
                </a:cubicBezTo>
                <a:cubicBezTo>
                  <a:pt x="941" y="2108"/>
                  <a:pt x="1025" y="1525"/>
                  <a:pt x="1096" y="941"/>
                </a:cubicBezTo>
                <a:cubicBezTo>
                  <a:pt x="1144" y="644"/>
                  <a:pt x="1179" y="358"/>
                  <a:pt x="1203" y="60"/>
                </a:cubicBezTo>
                <a:lnTo>
                  <a:pt x="1203" y="49"/>
                </a:lnTo>
                <a:lnTo>
                  <a:pt x="1072" y="49"/>
                </a:lnTo>
                <a:cubicBezTo>
                  <a:pt x="1072" y="84"/>
                  <a:pt x="1060" y="120"/>
                  <a:pt x="1060" y="156"/>
                </a:cubicBezTo>
                <a:cubicBezTo>
                  <a:pt x="1013" y="477"/>
                  <a:pt x="977" y="799"/>
                  <a:pt x="941" y="1120"/>
                </a:cubicBezTo>
                <a:cubicBezTo>
                  <a:pt x="786" y="2287"/>
                  <a:pt x="620" y="3454"/>
                  <a:pt x="441" y="4621"/>
                </a:cubicBezTo>
                <a:lnTo>
                  <a:pt x="179" y="6359"/>
                </a:lnTo>
                <a:cubicBezTo>
                  <a:pt x="132" y="6645"/>
                  <a:pt x="84" y="6942"/>
                  <a:pt x="48" y="7228"/>
                </a:cubicBezTo>
                <a:cubicBezTo>
                  <a:pt x="24" y="7347"/>
                  <a:pt x="13" y="7442"/>
                  <a:pt x="1" y="7538"/>
                </a:cubicBezTo>
                <a:cubicBezTo>
                  <a:pt x="24" y="7549"/>
                  <a:pt x="60" y="7561"/>
                  <a:pt x="84" y="7561"/>
                </a:cubicBezTo>
                <a:cubicBezTo>
                  <a:pt x="120" y="7418"/>
                  <a:pt x="132" y="7264"/>
                  <a:pt x="167" y="7121"/>
                </a:cubicBezTo>
                <a:cubicBezTo>
                  <a:pt x="227" y="6787"/>
                  <a:pt x="286" y="6478"/>
                  <a:pt x="322" y="6156"/>
                </a:cubicBezTo>
                <a:cubicBezTo>
                  <a:pt x="489" y="5156"/>
                  <a:pt x="656" y="4156"/>
                  <a:pt x="786" y="3156"/>
                </a:cubicBezTo>
                <a:cubicBezTo>
                  <a:pt x="1203" y="3025"/>
                  <a:pt x="1596" y="2835"/>
                  <a:pt x="1929" y="2596"/>
                </a:cubicBezTo>
                <a:cubicBezTo>
                  <a:pt x="2822" y="1965"/>
                  <a:pt x="3442" y="1013"/>
                  <a:pt x="3620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6" name="Google Shape;5968;p62">
            <a:extLst>
              <a:ext uri="{FF2B5EF4-FFF2-40B4-BE49-F238E27FC236}">
                <a16:creationId xmlns:a16="http://schemas.microsoft.com/office/drawing/2014/main" id="{58BB1A38-18A7-920B-2612-4E0F310FDAA4}"/>
              </a:ext>
            </a:extLst>
          </p:cNvPr>
          <p:cNvSpPr/>
          <p:nvPr/>
        </p:nvSpPr>
        <p:spPr>
          <a:xfrm>
            <a:off x="2597659" y="4107917"/>
            <a:ext cx="25080" cy="111607"/>
          </a:xfrm>
          <a:custGeom>
            <a:avLst/>
            <a:gdLst/>
            <a:ahLst/>
            <a:cxnLst/>
            <a:rect l="l" t="t" r="r" b="b"/>
            <a:pathLst>
              <a:path w="680" h="3216" extrusionOk="0">
                <a:moveTo>
                  <a:pt x="1" y="1"/>
                </a:moveTo>
                <a:cubicBezTo>
                  <a:pt x="179" y="1048"/>
                  <a:pt x="191" y="2096"/>
                  <a:pt x="60" y="3120"/>
                </a:cubicBezTo>
                <a:cubicBezTo>
                  <a:pt x="60" y="3156"/>
                  <a:pt x="96" y="3168"/>
                  <a:pt x="108" y="3168"/>
                </a:cubicBezTo>
                <a:cubicBezTo>
                  <a:pt x="239" y="3180"/>
                  <a:pt x="394" y="3192"/>
                  <a:pt x="524" y="3215"/>
                </a:cubicBezTo>
                <a:cubicBezTo>
                  <a:pt x="560" y="3215"/>
                  <a:pt x="572" y="3192"/>
                  <a:pt x="572" y="3168"/>
                </a:cubicBezTo>
                <a:cubicBezTo>
                  <a:pt x="644" y="2560"/>
                  <a:pt x="679" y="1929"/>
                  <a:pt x="655" y="1310"/>
                </a:cubicBezTo>
                <a:cubicBezTo>
                  <a:pt x="644" y="870"/>
                  <a:pt x="620" y="429"/>
                  <a:pt x="536" y="1"/>
                </a:cubicBezTo>
                <a:lnTo>
                  <a:pt x="465" y="1"/>
                </a:lnTo>
                <a:cubicBezTo>
                  <a:pt x="524" y="441"/>
                  <a:pt x="572" y="894"/>
                  <a:pt x="584" y="1334"/>
                </a:cubicBezTo>
                <a:cubicBezTo>
                  <a:pt x="596" y="1929"/>
                  <a:pt x="572" y="2525"/>
                  <a:pt x="501" y="3120"/>
                </a:cubicBezTo>
                <a:cubicBezTo>
                  <a:pt x="394" y="3108"/>
                  <a:pt x="274" y="3096"/>
                  <a:pt x="167" y="3072"/>
                </a:cubicBezTo>
                <a:cubicBezTo>
                  <a:pt x="215" y="2763"/>
                  <a:pt x="227" y="2441"/>
                  <a:pt x="239" y="2108"/>
                </a:cubicBezTo>
                <a:cubicBezTo>
                  <a:pt x="263" y="1525"/>
                  <a:pt x="227" y="929"/>
                  <a:pt x="155" y="358"/>
                </a:cubicBezTo>
                <a:cubicBezTo>
                  <a:pt x="143" y="239"/>
                  <a:pt x="120" y="120"/>
                  <a:pt x="96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7" name="Google Shape;5969;p62">
            <a:extLst>
              <a:ext uri="{FF2B5EF4-FFF2-40B4-BE49-F238E27FC236}">
                <a16:creationId xmlns:a16="http://schemas.microsoft.com/office/drawing/2014/main" id="{EF2CFED8-78FA-91E7-3899-12D55C6FDDDF}"/>
              </a:ext>
            </a:extLst>
          </p:cNvPr>
          <p:cNvSpPr/>
          <p:nvPr/>
        </p:nvSpPr>
        <p:spPr>
          <a:xfrm>
            <a:off x="2735117" y="4105037"/>
            <a:ext cx="40422" cy="66978"/>
          </a:xfrm>
          <a:custGeom>
            <a:avLst/>
            <a:gdLst/>
            <a:ahLst/>
            <a:cxnLst/>
            <a:rect l="l" t="t" r="r" b="b"/>
            <a:pathLst>
              <a:path w="1096" h="1930" extrusionOk="0">
                <a:moveTo>
                  <a:pt x="0" y="0"/>
                </a:moveTo>
                <a:cubicBezTo>
                  <a:pt x="191" y="715"/>
                  <a:pt x="560" y="1393"/>
                  <a:pt x="1096" y="1929"/>
                </a:cubicBezTo>
                <a:lnTo>
                  <a:pt x="1096" y="1810"/>
                </a:lnTo>
                <a:cubicBezTo>
                  <a:pt x="1048" y="1751"/>
                  <a:pt x="1000" y="1703"/>
                  <a:pt x="953" y="1643"/>
                </a:cubicBezTo>
                <a:cubicBezTo>
                  <a:pt x="560" y="1179"/>
                  <a:pt x="274" y="643"/>
                  <a:pt x="119" y="84"/>
                </a:cubicBezTo>
                <a:cubicBezTo>
                  <a:pt x="119" y="60"/>
                  <a:pt x="107" y="36"/>
                  <a:pt x="107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8" name="Google Shape;5970;p62">
            <a:extLst>
              <a:ext uri="{FF2B5EF4-FFF2-40B4-BE49-F238E27FC236}">
                <a16:creationId xmlns:a16="http://schemas.microsoft.com/office/drawing/2014/main" id="{152B7B60-2D6A-80DD-8655-1A09A37C8668}"/>
              </a:ext>
            </a:extLst>
          </p:cNvPr>
          <p:cNvSpPr/>
          <p:nvPr/>
        </p:nvSpPr>
        <p:spPr>
          <a:xfrm>
            <a:off x="2558269" y="4269082"/>
            <a:ext cx="74981" cy="21169"/>
          </a:xfrm>
          <a:custGeom>
            <a:avLst/>
            <a:gdLst/>
            <a:ahLst/>
            <a:cxnLst/>
            <a:rect l="l" t="t" r="r" b="b"/>
            <a:pathLst>
              <a:path w="2033" h="610" extrusionOk="0">
                <a:moveTo>
                  <a:pt x="1997" y="0"/>
                </a:moveTo>
                <a:cubicBezTo>
                  <a:pt x="1307" y="83"/>
                  <a:pt x="640" y="274"/>
                  <a:pt x="33" y="560"/>
                </a:cubicBezTo>
                <a:cubicBezTo>
                  <a:pt x="1" y="570"/>
                  <a:pt x="7" y="609"/>
                  <a:pt x="42" y="609"/>
                </a:cubicBezTo>
                <a:cubicBezTo>
                  <a:pt x="47" y="609"/>
                  <a:pt x="51" y="609"/>
                  <a:pt x="57" y="607"/>
                </a:cubicBezTo>
                <a:cubicBezTo>
                  <a:pt x="688" y="369"/>
                  <a:pt x="1342" y="179"/>
                  <a:pt x="2009" y="36"/>
                </a:cubicBezTo>
                <a:cubicBezTo>
                  <a:pt x="2033" y="24"/>
                  <a:pt x="2021" y="0"/>
                  <a:pt x="1997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89" name="Google Shape;5971;p62">
            <a:extLst>
              <a:ext uri="{FF2B5EF4-FFF2-40B4-BE49-F238E27FC236}">
                <a16:creationId xmlns:a16="http://schemas.microsoft.com/office/drawing/2014/main" id="{92D12746-4B27-893C-54C8-A1682EFCAFB6}"/>
              </a:ext>
            </a:extLst>
          </p:cNvPr>
          <p:cNvSpPr/>
          <p:nvPr/>
        </p:nvSpPr>
        <p:spPr>
          <a:xfrm>
            <a:off x="2335945" y="3741375"/>
            <a:ext cx="457150" cy="404993"/>
          </a:xfrm>
          <a:custGeom>
            <a:avLst/>
            <a:gdLst/>
            <a:ahLst/>
            <a:cxnLst/>
            <a:rect l="l" t="t" r="r" b="b"/>
            <a:pathLst>
              <a:path w="12395" h="11670" extrusionOk="0">
                <a:moveTo>
                  <a:pt x="4835" y="0"/>
                </a:moveTo>
                <a:cubicBezTo>
                  <a:pt x="4774" y="0"/>
                  <a:pt x="4715" y="1"/>
                  <a:pt x="4656" y="2"/>
                </a:cubicBezTo>
                <a:cubicBezTo>
                  <a:pt x="4239" y="26"/>
                  <a:pt x="3858" y="49"/>
                  <a:pt x="3501" y="109"/>
                </a:cubicBezTo>
                <a:cubicBezTo>
                  <a:pt x="3453" y="109"/>
                  <a:pt x="3406" y="121"/>
                  <a:pt x="3358" y="145"/>
                </a:cubicBezTo>
                <a:cubicBezTo>
                  <a:pt x="1977" y="359"/>
                  <a:pt x="1060" y="883"/>
                  <a:pt x="893" y="1240"/>
                </a:cubicBezTo>
                <a:cubicBezTo>
                  <a:pt x="762" y="1526"/>
                  <a:pt x="143" y="6348"/>
                  <a:pt x="0" y="9491"/>
                </a:cubicBezTo>
                <a:cubicBezTo>
                  <a:pt x="0" y="9634"/>
                  <a:pt x="143" y="9801"/>
                  <a:pt x="239" y="9920"/>
                </a:cubicBezTo>
                <a:cubicBezTo>
                  <a:pt x="358" y="10086"/>
                  <a:pt x="465" y="10229"/>
                  <a:pt x="596" y="10384"/>
                </a:cubicBezTo>
                <a:cubicBezTo>
                  <a:pt x="822" y="10586"/>
                  <a:pt x="1060" y="10765"/>
                  <a:pt x="1310" y="10896"/>
                </a:cubicBezTo>
                <a:cubicBezTo>
                  <a:pt x="1382" y="10944"/>
                  <a:pt x="1453" y="10979"/>
                  <a:pt x="1548" y="11003"/>
                </a:cubicBezTo>
                <a:cubicBezTo>
                  <a:pt x="2263" y="11301"/>
                  <a:pt x="3048" y="11348"/>
                  <a:pt x="3822" y="11408"/>
                </a:cubicBezTo>
                <a:cubicBezTo>
                  <a:pt x="4656" y="11468"/>
                  <a:pt x="5489" y="11575"/>
                  <a:pt x="6323" y="11610"/>
                </a:cubicBezTo>
                <a:cubicBezTo>
                  <a:pt x="6763" y="11634"/>
                  <a:pt x="7418" y="11670"/>
                  <a:pt x="8070" y="11670"/>
                </a:cubicBezTo>
                <a:cubicBezTo>
                  <a:pt x="8722" y="11670"/>
                  <a:pt x="9371" y="11634"/>
                  <a:pt x="9799" y="11515"/>
                </a:cubicBezTo>
                <a:cubicBezTo>
                  <a:pt x="10359" y="11360"/>
                  <a:pt x="10942" y="11170"/>
                  <a:pt x="11419" y="10825"/>
                </a:cubicBezTo>
                <a:cubicBezTo>
                  <a:pt x="11740" y="10598"/>
                  <a:pt x="12014" y="10289"/>
                  <a:pt x="12157" y="9920"/>
                </a:cubicBezTo>
                <a:cubicBezTo>
                  <a:pt x="12395" y="9277"/>
                  <a:pt x="12192" y="8670"/>
                  <a:pt x="12062" y="8039"/>
                </a:cubicBezTo>
                <a:cubicBezTo>
                  <a:pt x="11954" y="7538"/>
                  <a:pt x="11823" y="7015"/>
                  <a:pt x="11716" y="6491"/>
                </a:cubicBezTo>
                <a:cubicBezTo>
                  <a:pt x="11609" y="5931"/>
                  <a:pt x="11526" y="5360"/>
                  <a:pt x="11383" y="4800"/>
                </a:cubicBezTo>
                <a:cubicBezTo>
                  <a:pt x="11192" y="3919"/>
                  <a:pt x="10990" y="3038"/>
                  <a:pt x="10668" y="2204"/>
                </a:cubicBezTo>
                <a:cubicBezTo>
                  <a:pt x="10526" y="1823"/>
                  <a:pt x="10371" y="1395"/>
                  <a:pt x="10097" y="1073"/>
                </a:cubicBezTo>
                <a:cubicBezTo>
                  <a:pt x="9954" y="919"/>
                  <a:pt x="9299" y="692"/>
                  <a:pt x="8454" y="478"/>
                </a:cubicBezTo>
                <a:cubicBezTo>
                  <a:pt x="8430" y="466"/>
                  <a:pt x="8382" y="466"/>
                  <a:pt x="8347" y="454"/>
                </a:cubicBezTo>
                <a:cubicBezTo>
                  <a:pt x="7296" y="206"/>
                  <a:pt x="5956" y="0"/>
                  <a:pt x="48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0" name="Google Shape;5972;p62">
            <a:extLst>
              <a:ext uri="{FF2B5EF4-FFF2-40B4-BE49-F238E27FC236}">
                <a16:creationId xmlns:a16="http://schemas.microsoft.com/office/drawing/2014/main" id="{DBA095D4-7583-7D8C-6611-3E42706117A4}"/>
              </a:ext>
            </a:extLst>
          </p:cNvPr>
          <p:cNvSpPr/>
          <p:nvPr/>
        </p:nvSpPr>
        <p:spPr>
          <a:xfrm>
            <a:off x="2491845" y="3697614"/>
            <a:ext cx="156342" cy="95123"/>
          </a:xfrm>
          <a:custGeom>
            <a:avLst/>
            <a:gdLst/>
            <a:ahLst/>
            <a:cxnLst/>
            <a:rect l="l" t="t" r="r" b="b"/>
            <a:pathLst>
              <a:path w="4239" h="2741" extrusionOk="0">
                <a:moveTo>
                  <a:pt x="548" y="1"/>
                </a:moveTo>
                <a:lnTo>
                  <a:pt x="167" y="1310"/>
                </a:lnTo>
                <a:cubicBezTo>
                  <a:pt x="167" y="1310"/>
                  <a:pt x="0" y="2120"/>
                  <a:pt x="1667" y="2561"/>
                </a:cubicBezTo>
                <a:cubicBezTo>
                  <a:pt x="2165" y="2693"/>
                  <a:pt x="2551" y="2740"/>
                  <a:pt x="2847" y="2740"/>
                </a:cubicBezTo>
                <a:cubicBezTo>
                  <a:pt x="3592" y="2740"/>
                  <a:pt x="3774" y="2442"/>
                  <a:pt x="3774" y="2442"/>
                </a:cubicBezTo>
                <a:lnTo>
                  <a:pt x="4239" y="787"/>
                </a:lnTo>
                <a:lnTo>
                  <a:pt x="548" y="1"/>
                </a:ln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1" name="Google Shape;5973;p62">
            <a:extLst>
              <a:ext uri="{FF2B5EF4-FFF2-40B4-BE49-F238E27FC236}">
                <a16:creationId xmlns:a16="http://schemas.microsoft.com/office/drawing/2014/main" id="{745DC074-CDC4-5711-90B4-E875509C5DD6}"/>
              </a:ext>
            </a:extLst>
          </p:cNvPr>
          <p:cNvSpPr/>
          <p:nvPr/>
        </p:nvSpPr>
        <p:spPr>
          <a:xfrm>
            <a:off x="2496676" y="3678874"/>
            <a:ext cx="150562" cy="75091"/>
          </a:xfrm>
          <a:custGeom>
            <a:avLst/>
            <a:gdLst/>
            <a:ahLst/>
            <a:cxnLst/>
            <a:rect l="l" t="t" r="r" b="b"/>
            <a:pathLst>
              <a:path w="4632" h="2164" extrusionOk="0">
                <a:moveTo>
                  <a:pt x="982" y="0"/>
                </a:moveTo>
                <a:cubicBezTo>
                  <a:pt x="821" y="0"/>
                  <a:pt x="663" y="9"/>
                  <a:pt x="512" y="29"/>
                </a:cubicBezTo>
                <a:cubicBezTo>
                  <a:pt x="357" y="65"/>
                  <a:pt x="191" y="112"/>
                  <a:pt x="107" y="207"/>
                </a:cubicBezTo>
                <a:cubicBezTo>
                  <a:pt x="0" y="315"/>
                  <a:pt x="0" y="481"/>
                  <a:pt x="48" y="612"/>
                </a:cubicBezTo>
                <a:cubicBezTo>
                  <a:pt x="167" y="1029"/>
                  <a:pt x="488" y="1374"/>
                  <a:pt x="905" y="1612"/>
                </a:cubicBezTo>
                <a:cubicBezTo>
                  <a:pt x="1322" y="1850"/>
                  <a:pt x="1822" y="1981"/>
                  <a:pt x="2310" y="2077"/>
                </a:cubicBezTo>
                <a:cubicBezTo>
                  <a:pt x="2587" y="2125"/>
                  <a:pt x="2869" y="2163"/>
                  <a:pt x="3145" y="2163"/>
                </a:cubicBezTo>
                <a:cubicBezTo>
                  <a:pt x="3273" y="2163"/>
                  <a:pt x="3400" y="2155"/>
                  <a:pt x="3524" y="2136"/>
                </a:cubicBezTo>
                <a:cubicBezTo>
                  <a:pt x="3870" y="2077"/>
                  <a:pt x="4334" y="1922"/>
                  <a:pt x="4501" y="1684"/>
                </a:cubicBezTo>
                <a:cubicBezTo>
                  <a:pt x="4632" y="1481"/>
                  <a:pt x="4596" y="1065"/>
                  <a:pt x="4465" y="862"/>
                </a:cubicBezTo>
                <a:cubicBezTo>
                  <a:pt x="4358" y="707"/>
                  <a:pt x="4155" y="624"/>
                  <a:pt x="3941" y="565"/>
                </a:cubicBezTo>
                <a:cubicBezTo>
                  <a:pt x="3108" y="315"/>
                  <a:pt x="2262" y="88"/>
                  <a:pt x="1381" y="17"/>
                </a:cubicBezTo>
                <a:cubicBezTo>
                  <a:pt x="1248" y="6"/>
                  <a:pt x="1114" y="0"/>
                  <a:pt x="982" y="0"/>
                </a:cubicBezTo>
                <a:close/>
              </a:path>
            </a:pathLst>
          </a:custGeom>
          <a:solidFill>
            <a:srgbClr val="431F5E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2" name="Google Shape;5976;p62">
            <a:extLst>
              <a:ext uri="{FF2B5EF4-FFF2-40B4-BE49-F238E27FC236}">
                <a16:creationId xmlns:a16="http://schemas.microsoft.com/office/drawing/2014/main" id="{69866C21-AE56-FF0D-94A9-6BF3E2C2DF90}"/>
              </a:ext>
            </a:extLst>
          </p:cNvPr>
          <p:cNvSpPr/>
          <p:nvPr/>
        </p:nvSpPr>
        <p:spPr>
          <a:xfrm>
            <a:off x="2186648" y="4185203"/>
            <a:ext cx="149777" cy="200483"/>
          </a:xfrm>
          <a:custGeom>
            <a:avLst/>
            <a:gdLst/>
            <a:ahLst/>
            <a:cxnLst/>
            <a:rect l="l" t="t" r="r" b="b"/>
            <a:pathLst>
              <a:path w="4061" h="5777" extrusionOk="0">
                <a:moveTo>
                  <a:pt x="1560" y="0"/>
                </a:moveTo>
                <a:cubicBezTo>
                  <a:pt x="1560" y="12"/>
                  <a:pt x="1203" y="1476"/>
                  <a:pt x="977" y="2072"/>
                </a:cubicBezTo>
                <a:cubicBezTo>
                  <a:pt x="762" y="2667"/>
                  <a:pt x="0" y="4167"/>
                  <a:pt x="179" y="4263"/>
                </a:cubicBezTo>
                <a:cubicBezTo>
                  <a:pt x="187" y="4266"/>
                  <a:pt x="195" y="4268"/>
                  <a:pt x="204" y="4268"/>
                </a:cubicBezTo>
                <a:cubicBezTo>
                  <a:pt x="408" y="4268"/>
                  <a:pt x="964" y="3406"/>
                  <a:pt x="965" y="3405"/>
                </a:cubicBezTo>
                <a:lnTo>
                  <a:pt x="965" y="3405"/>
                </a:lnTo>
                <a:cubicBezTo>
                  <a:pt x="965" y="3406"/>
                  <a:pt x="322" y="5120"/>
                  <a:pt x="584" y="5215"/>
                </a:cubicBezTo>
                <a:cubicBezTo>
                  <a:pt x="591" y="5217"/>
                  <a:pt x="598" y="5218"/>
                  <a:pt x="605" y="5218"/>
                </a:cubicBezTo>
                <a:cubicBezTo>
                  <a:pt x="876" y="5218"/>
                  <a:pt x="1619" y="3811"/>
                  <a:pt x="1620" y="3810"/>
                </a:cubicBezTo>
                <a:lnTo>
                  <a:pt x="1620" y="3810"/>
                </a:lnTo>
                <a:cubicBezTo>
                  <a:pt x="1619" y="3811"/>
                  <a:pt x="1132" y="5703"/>
                  <a:pt x="1489" y="5775"/>
                </a:cubicBezTo>
                <a:cubicBezTo>
                  <a:pt x="1495" y="5776"/>
                  <a:pt x="1502" y="5777"/>
                  <a:pt x="1509" y="5777"/>
                </a:cubicBezTo>
                <a:cubicBezTo>
                  <a:pt x="1863" y="5777"/>
                  <a:pt x="2310" y="3978"/>
                  <a:pt x="2310" y="3977"/>
                </a:cubicBezTo>
                <a:lnTo>
                  <a:pt x="2310" y="3977"/>
                </a:lnTo>
                <a:cubicBezTo>
                  <a:pt x="2310" y="3978"/>
                  <a:pt x="2144" y="5477"/>
                  <a:pt x="2453" y="5477"/>
                </a:cubicBezTo>
                <a:cubicBezTo>
                  <a:pt x="2763" y="5477"/>
                  <a:pt x="3203" y="3453"/>
                  <a:pt x="3203" y="3453"/>
                </a:cubicBezTo>
                <a:cubicBezTo>
                  <a:pt x="3203" y="3453"/>
                  <a:pt x="3504" y="4445"/>
                  <a:pt x="3772" y="4445"/>
                </a:cubicBezTo>
                <a:cubicBezTo>
                  <a:pt x="3781" y="4445"/>
                  <a:pt x="3790" y="4443"/>
                  <a:pt x="3798" y="4441"/>
                </a:cubicBezTo>
                <a:cubicBezTo>
                  <a:pt x="4060" y="4358"/>
                  <a:pt x="3572" y="2191"/>
                  <a:pt x="3560" y="1762"/>
                </a:cubicBezTo>
                <a:cubicBezTo>
                  <a:pt x="3537" y="1322"/>
                  <a:pt x="3739" y="298"/>
                  <a:pt x="3739" y="298"/>
                </a:cubicBezTo>
                <a:lnTo>
                  <a:pt x="1560" y="0"/>
                </a:ln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3" name="Google Shape;5977;p62">
            <a:extLst>
              <a:ext uri="{FF2B5EF4-FFF2-40B4-BE49-F238E27FC236}">
                <a16:creationId xmlns:a16="http://schemas.microsoft.com/office/drawing/2014/main" id="{247E8060-BE1A-3BCB-6C63-3432921803CE}"/>
              </a:ext>
            </a:extLst>
          </p:cNvPr>
          <p:cNvSpPr/>
          <p:nvPr/>
        </p:nvSpPr>
        <p:spPr>
          <a:xfrm>
            <a:off x="2209589" y="3777502"/>
            <a:ext cx="226933" cy="515247"/>
          </a:xfrm>
          <a:custGeom>
            <a:avLst/>
            <a:gdLst/>
            <a:ahLst/>
            <a:cxnLst/>
            <a:rect l="l" t="t" r="r" b="b"/>
            <a:pathLst>
              <a:path w="6153" h="14847" extrusionOk="0">
                <a:moveTo>
                  <a:pt x="4769" y="1"/>
                </a:moveTo>
                <a:cubicBezTo>
                  <a:pt x="4564" y="1"/>
                  <a:pt x="4347" y="114"/>
                  <a:pt x="4129" y="378"/>
                </a:cubicBezTo>
                <a:cubicBezTo>
                  <a:pt x="3296" y="1390"/>
                  <a:pt x="1010" y="7057"/>
                  <a:pt x="152" y="13332"/>
                </a:cubicBezTo>
                <a:cubicBezTo>
                  <a:pt x="152" y="13379"/>
                  <a:pt x="152" y="13427"/>
                  <a:pt x="140" y="13475"/>
                </a:cubicBezTo>
                <a:cubicBezTo>
                  <a:pt x="105" y="13665"/>
                  <a:pt x="93" y="13879"/>
                  <a:pt x="57" y="14082"/>
                </a:cubicBezTo>
                <a:cubicBezTo>
                  <a:pt x="1" y="14575"/>
                  <a:pt x="2090" y="14847"/>
                  <a:pt x="3138" y="14847"/>
                </a:cubicBezTo>
                <a:cubicBezTo>
                  <a:pt x="3203" y="14847"/>
                  <a:pt x="3263" y="14846"/>
                  <a:pt x="3319" y="14844"/>
                </a:cubicBezTo>
                <a:cubicBezTo>
                  <a:pt x="3319" y="14844"/>
                  <a:pt x="3367" y="14594"/>
                  <a:pt x="3438" y="14165"/>
                </a:cubicBezTo>
                <a:cubicBezTo>
                  <a:pt x="3438" y="14129"/>
                  <a:pt x="3450" y="14106"/>
                  <a:pt x="3450" y="14070"/>
                </a:cubicBezTo>
                <a:cubicBezTo>
                  <a:pt x="3665" y="13010"/>
                  <a:pt x="4034" y="10962"/>
                  <a:pt x="4510" y="8652"/>
                </a:cubicBezTo>
                <a:cubicBezTo>
                  <a:pt x="5201" y="5295"/>
                  <a:pt x="6153" y="4354"/>
                  <a:pt x="6153" y="2807"/>
                </a:cubicBezTo>
                <a:cubicBezTo>
                  <a:pt x="6153" y="1585"/>
                  <a:pt x="5538" y="1"/>
                  <a:pt x="47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4" name="Google Shape;5978;p62">
            <a:extLst>
              <a:ext uri="{FF2B5EF4-FFF2-40B4-BE49-F238E27FC236}">
                <a16:creationId xmlns:a16="http://schemas.microsoft.com/office/drawing/2014/main" id="{87CCD19C-C69C-C0F4-E630-15ACF58D018D}"/>
              </a:ext>
            </a:extLst>
          </p:cNvPr>
          <p:cNvSpPr/>
          <p:nvPr/>
        </p:nvSpPr>
        <p:spPr>
          <a:xfrm>
            <a:off x="2214752" y="4238890"/>
            <a:ext cx="122115" cy="30227"/>
          </a:xfrm>
          <a:custGeom>
            <a:avLst/>
            <a:gdLst/>
            <a:ahLst/>
            <a:cxnLst/>
            <a:rect l="l" t="t" r="r" b="b"/>
            <a:pathLst>
              <a:path w="3311" h="871" extrusionOk="0">
                <a:moveTo>
                  <a:pt x="12" y="1"/>
                </a:moveTo>
                <a:cubicBezTo>
                  <a:pt x="12" y="60"/>
                  <a:pt x="12" y="108"/>
                  <a:pt x="0" y="156"/>
                </a:cubicBezTo>
                <a:cubicBezTo>
                  <a:pt x="84" y="191"/>
                  <a:pt x="179" y="227"/>
                  <a:pt x="262" y="251"/>
                </a:cubicBezTo>
                <a:cubicBezTo>
                  <a:pt x="977" y="525"/>
                  <a:pt x="1715" y="703"/>
                  <a:pt x="2453" y="787"/>
                </a:cubicBezTo>
                <a:cubicBezTo>
                  <a:pt x="2739" y="834"/>
                  <a:pt x="3013" y="870"/>
                  <a:pt x="3298" y="870"/>
                </a:cubicBezTo>
                <a:cubicBezTo>
                  <a:pt x="3298" y="834"/>
                  <a:pt x="3310" y="811"/>
                  <a:pt x="3310" y="775"/>
                </a:cubicBezTo>
                <a:cubicBezTo>
                  <a:pt x="2715" y="715"/>
                  <a:pt x="2108" y="644"/>
                  <a:pt x="1501" y="477"/>
                </a:cubicBezTo>
                <a:cubicBezTo>
                  <a:pt x="989" y="358"/>
                  <a:pt x="489" y="191"/>
                  <a:pt x="12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5" name="Google Shape;5979;p62">
            <a:extLst>
              <a:ext uri="{FF2B5EF4-FFF2-40B4-BE49-F238E27FC236}">
                <a16:creationId xmlns:a16="http://schemas.microsoft.com/office/drawing/2014/main" id="{71739189-7528-7D72-A755-05356BBD9A54}"/>
              </a:ext>
            </a:extLst>
          </p:cNvPr>
          <p:cNvSpPr/>
          <p:nvPr/>
        </p:nvSpPr>
        <p:spPr>
          <a:xfrm>
            <a:off x="2348670" y="3922391"/>
            <a:ext cx="79075" cy="287209"/>
          </a:xfrm>
          <a:custGeom>
            <a:avLst/>
            <a:gdLst/>
            <a:ahLst/>
            <a:cxnLst/>
            <a:rect l="l" t="t" r="r" b="b"/>
            <a:pathLst>
              <a:path w="2144" h="8276" extrusionOk="0">
                <a:moveTo>
                  <a:pt x="2144" y="1"/>
                </a:moveTo>
                <a:cubicBezTo>
                  <a:pt x="2025" y="322"/>
                  <a:pt x="1882" y="667"/>
                  <a:pt x="1751" y="1001"/>
                </a:cubicBezTo>
                <a:cubicBezTo>
                  <a:pt x="1620" y="1322"/>
                  <a:pt x="1501" y="1668"/>
                  <a:pt x="1382" y="1989"/>
                </a:cubicBezTo>
                <a:cubicBezTo>
                  <a:pt x="1144" y="2668"/>
                  <a:pt x="953" y="3358"/>
                  <a:pt x="798" y="4061"/>
                </a:cubicBezTo>
                <a:cubicBezTo>
                  <a:pt x="727" y="4418"/>
                  <a:pt x="668" y="4763"/>
                  <a:pt x="596" y="5120"/>
                </a:cubicBezTo>
                <a:cubicBezTo>
                  <a:pt x="537" y="5478"/>
                  <a:pt x="453" y="5823"/>
                  <a:pt x="394" y="6180"/>
                </a:cubicBezTo>
                <a:cubicBezTo>
                  <a:pt x="239" y="6871"/>
                  <a:pt x="96" y="7573"/>
                  <a:pt x="1" y="8276"/>
                </a:cubicBezTo>
                <a:cubicBezTo>
                  <a:pt x="156" y="7573"/>
                  <a:pt x="310" y="6871"/>
                  <a:pt x="453" y="6180"/>
                </a:cubicBezTo>
                <a:cubicBezTo>
                  <a:pt x="608" y="5478"/>
                  <a:pt x="739" y="4775"/>
                  <a:pt x="894" y="4073"/>
                </a:cubicBezTo>
                <a:cubicBezTo>
                  <a:pt x="1037" y="3370"/>
                  <a:pt x="1227" y="2692"/>
                  <a:pt x="1453" y="2025"/>
                </a:cubicBezTo>
                <a:cubicBezTo>
                  <a:pt x="1668" y="1334"/>
                  <a:pt x="1953" y="679"/>
                  <a:pt x="2144" y="1"/>
                </a:cubicBezTo>
                <a:close/>
              </a:path>
            </a:pathLst>
          </a:custGeom>
          <a:solidFill>
            <a:srgbClr val="ACC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6" name="Google Shape;5980;p62">
            <a:extLst>
              <a:ext uri="{FF2B5EF4-FFF2-40B4-BE49-F238E27FC236}">
                <a16:creationId xmlns:a16="http://schemas.microsoft.com/office/drawing/2014/main" id="{5116D1B5-7002-0E32-05BC-8C8E8E793FD4}"/>
              </a:ext>
            </a:extLst>
          </p:cNvPr>
          <p:cNvSpPr/>
          <p:nvPr/>
        </p:nvSpPr>
        <p:spPr>
          <a:xfrm>
            <a:off x="2678467" y="3250039"/>
            <a:ext cx="138343" cy="202670"/>
          </a:xfrm>
          <a:custGeom>
            <a:avLst/>
            <a:gdLst/>
            <a:ahLst/>
            <a:cxnLst/>
            <a:rect l="l" t="t" r="r" b="b"/>
            <a:pathLst>
              <a:path w="3751" h="5840" extrusionOk="0">
                <a:moveTo>
                  <a:pt x="823" y="1"/>
                </a:moveTo>
                <a:cubicBezTo>
                  <a:pt x="621" y="1"/>
                  <a:pt x="439" y="73"/>
                  <a:pt x="322" y="265"/>
                </a:cubicBezTo>
                <a:cubicBezTo>
                  <a:pt x="0" y="825"/>
                  <a:pt x="179" y="1873"/>
                  <a:pt x="310" y="2480"/>
                </a:cubicBezTo>
                <a:cubicBezTo>
                  <a:pt x="500" y="3313"/>
                  <a:pt x="846" y="4087"/>
                  <a:pt x="1203" y="4849"/>
                </a:cubicBezTo>
                <a:cubicBezTo>
                  <a:pt x="1417" y="5290"/>
                  <a:pt x="1715" y="5802"/>
                  <a:pt x="2203" y="5837"/>
                </a:cubicBezTo>
                <a:cubicBezTo>
                  <a:pt x="2222" y="5839"/>
                  <a:pt x="2241" y="5840"/>
                  <a:pt x="2261" y="5840"/>
                </a:cubicBezTo>
                <a:cubicBezTo>
                  <a:pt x="2505" y="5840"/>
                  <a:pt x="2752" y="5703"/>
                  <a:pt x="2917" y="5516"/>
                </a:cubicBezTo>
                <a:cubicBezTo>
                  <a:pt x="3108" y="5302"/>
                  <a:pt x="3215" y="5052"/>
                  <a:pt x="3286" y="4790"/>
                </a:cubicBezTo>
                <a:cubicBezTo>
                  <a:pt x="3751" y="3218"/>
                  <a:pt x="3167" y="1408"/>
                  <a:pt x="1870" y="432"/>
                </a:cubicBezTo>
                <a:cubicBezTo>
                  <a:pt x="1638" y="247"/>
                  <a:pt x="1196" y="1"/>
                  <a:pt x="823" y="1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7" name="Google Shape;5981;p62">
            <a:extLst>
              <a:ext uri="{FF2B5EF4-FFF2-40B4-BE49-F238E27FC236}">
                <a16:creationId xmlns:a16="http://schemas.microsoft.com/office/drawing/2014/main" id="{3069B465-F64E-36D9-CB95-208C8982808E}"/>
              </a:ext>
            </a:extLst>
          </p:cNvPr>
          <p:cNvSpPr/>
          <p:nvPr/>
        </p:nvSpPr>
        <p:spPr>
          <a:xfrm>
            <a:off x="2366262" y="3256772"/>
            <a:ext cx="448372" cy="481792"/>
          </a:xfrm>
          <a:custGeom>
            <a:avLst/>
            <a:gdLst/>
            <a:ahLst/>
            <a:cxnLst/>
            <a:rect l="l" t="t" r="r" b="b"/>
            <a:pathLst>
              <a:path w="12157" h="13883" extrusionOk="0">
                <a:moveTo>
                  <a:pt x="6280" y="0"/>
                </a:moveTo>
                <a:cubicBezTo>
                  <a:pt x="6157" y="0"/>
                  <a:pt x="6032" y="4"/>
                  <a:pt x="5906" y="12"/>
                </a:cubicBezTo>
                <a:cubicBezTo>
                  <a:pt x="2405" y="238"/>
                  <a:pt x="0" y="3846"/>
                  <a:pt x="417" y="7763"/>
                </a:cubicBezTo>
                <a:cubicBezTo>
                  <a:pt x="512" y="8715"/>
                  <a:pt x="774" y="9584"/>
                  <a:pt x="1143" y="10358"/>
                </a:cubicBezTo>
                <a:cubicBezTo>
                  <a:pt x="1214" y="10513"/>
                  <a:pt x="1286" y="10656"/>
                  <a:pt x="1381" y="10799"/>
                </a:cubicBezTo>
                <a:cubicBezTo>
                  <a:pt x="1393" y="10811"/>
                  <a:pt x="1393" y="10834"/>
                  <a:pt x="1405" y="10846"/>
                </a:cubicBezTo>
                <a:cubicBezTo>
                  <a:pt x="2441" y="12585"/>
                  <a:pt x="4120" y="13728"/>
                  <a:pt x="6013" y="13871"/>
                </a:cubicBezTo>
                <a:cubicBezTo>
                  <a:pt x="6167" y="13882"/>
                  <a:pt x="6322" y="13882"/>
                  <a:pt x="6465" y="13882"/>
                </a:cubicBezTo>
                <a:lnTo>
                  <a:pt x="6858" y="13882"/>
                </a:lnTo>
                <a:cubicBezTo>
                  <a:pt x="8180" y="13811"/>
                  <a:pt x="9192" y="13490"/>
                  <a:pt x="9954" y="13001"/>
                </a:cubicBezTo>
                <a:cubicBezTo>
                  <a:pt x="10132" y="12882"/>
                  <a:pt x="10311" y="12751"/>
                  <a:pt x="10454" y="12620"/>
                </a:cubicBezTo>
                <a:lnTo>
                  <a:pt x="10478" y="12597"/>
                </a:lnTo>
                <a:cubicBezTo>
                  <a:pt x="11347" y="11811"/>
                  <a:pt x="11811" y="10680"/>
                  <a:pt x="12025" y="9358"/>
                </a:cubicBezTo>
                <a:cubicBezTo>
                  <a:pt x="12037" y="9191"/>
                  <a:pt x="12061" y="9049"/>
                  <a:pt x="12085" y="8882"/>
                </a:cubicBezTo>
                <a:lnTo>
                  <a:pt x="12085" y="8846"/>
                </a:lnTo>
                <a:cubicBezTo>
                  <a:pt x="12144" y="8334"/>
                  <a:pt x="12156" y="7798"/>
                  <a:pt x="12156" y="7227"/>
                </a:cubicBezTo>
                <a:cubicBezTo>
                  <a:pt x="12110" y="2794"/>
                  <a:pt x="9649" y="0"/>
                  <a:pt x="6280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8" name="Google Shape;5982;p62">
            <a:extLst>
              <a:ext uri="{FF2B5EF4-FFF2-40B4-BE49-F238E27FC236}">
                <a16:creationId xmlns:a16="http://schemas.microsoft.com/office/drawing/2014/main" id="{40D2D723-B012-F1E4-2298-16068DFE6DB4}"/>
              </a:ext>
            </a:extLst>
          </p:cNvPr>
          <p:cNvSpPr/>
          <p:nvPr/>
        </p:nvSpPr>
        <p:spPr>
          <a:xfrm>
            <a:off x="2292019" y="3174315"/>
            <a:ext cx="585830" cy="361787"/>
          </a:xfrm>
          <a:custGeom>
            <a:avLst/>
            <a:gdLst/>
            <a:ahLst/>
            <a:cxnLst/>
            <a:rect l="l" t="t" r="r" b="b"/>
            <a:pathLst>
              <a:path w="15884" h="10425" extrusionOk="0">
                <a:moveTo>
                  <a:pt x="11593" y="0"/>
                </a:moveTo>
                <a:cubicBezTo>
                  <a:pt x="11534" y="0"/>
                  <a:pt x="11476" y="2"/>
                  <a:pt x="11419" y="6"/>
                </a:cubicBezTo>
                <a:cubicBezTo>
                  <a:pt x="10847" y="54"/>
                  <a:pt x="10300" y="173"/>
                  <a:pt x="9776" y="376"/>
                </a:cubicBezTo>
                <a:cubicBezTo>
                  <a:pt x="9478" y="495"/>
                  <a:pt x="9192" y="626"/>
                  <a:pt x="8942" y="804"/>
                </a:cubicBezTo>
                <a:cubicBezTo>
                  <a:pt x="8811" y="888"/>
                  <a:pt x="8692" y="971"/>
                  <a:pt x="8561" y="1078"/>
                </a:cubicBezTo>
                <a:cubicBezTo>
                  <a:pt x="8526" y="1102"/>
                  <a:pt x="8478" y="1138"/>
                  <a:pt x="8454" y="1161"/>
                </a:cubicBezTo>
                <a:cubicBezTo>
                  <a:pt x="8124" y="1155"/>
                  <a:pt x="7775" y="1148"/>
                  <a:pt x="7409" y="1148"/>
                </a:cubicBezTo>
                <a:cubicBezTo>
                  <a:pt x="7142" y="1148"/>
                  <a:pt x="6867" y="1151"/>
                  <a:pt x="6585" y="1161"/>
                </a:cubicBezTo>
                <a:cubicBezTo>
                  <a:pt x="6002" y="1197"/>
                  <a:pt x="5394" y="1245"/>
                  <a:pt x="4775" y="1328"/>
                </a:cubicBezTo>
                <a:cubicBezTo>
                  <a:pt x="3966" y="1459"/>
                  <a:pt x="3168" y="1661"/>
                  <a:pt x="2489" y="1971"/>
                </a:cubicBezTo>
                <a:lnTo>
                  <a:pt x="2394" y="2019"/>
                </a:lnTo>
                <a:cubicBezTo>
                  <a:pt x="2358" y="1959"/>
                  <a:pt x="2323" y="1900"/>
                  <a:pt x="2275" y="1840"/>
                </a:cubicBezTo>
                <a:cubicBezTo>
                  <a:pt x="2132" y="1638"/>
                  <a:pt x="1965" y="1399"/>
                  <a:pt x="1739" y="1304"/>
                </a:cubicBezTo>
                <a:cubicBezTo>
                  <a:pt x="1668" y="1266"/>
                  <a:pt x="1585" y="1245"/>
                  <a:pt x="1503" y="1245"/>
                </a:cubicBezTo>
                <a:cubicBezTo>
                  <a:pt x="1380" y="1245"/>
                  <a:pt x="1258" y="1292"/>
                  <a:pt x="1180" y="1399"/>
                </a:cubicBezTo>
                <a:cubicBezTo>
                  <a:pt x="1037" y="1614"/>
                  <a:pt x="1168" y="1900"/>
                  <a:pt x="1263" y="2090"/>
                </a:cubicBezTo>
                <a:cubicBezTo>
                  <a:pt x="1322" y="2209"/>
                  <a:pt x="1406" y="2316"/>
                  <a:pt x="1477" y="2412"/>
                </a:cubicBezTo>
                <a:cubicBezTo>
                  <a:pt x="1299" y="2352"/>
                  <a:pt x="1120" y="2316"/>
                  <a:pt x="941" y="2316"/>
                </a:cubicBezTo>
                <a:cubicBezTo>
                  <a:pt x="727" y="2316"/>
                  <a:pt x="191" y="2388"/>
                  <a:pt x="418" y="2697"/>
                </a:cubicBezTo>
                <a:cubicBezTo>
                  <a:pt x="572" y="2888"/>
                  <a:pt x="775" y="3043"/>
                  <a:pt x="1013" y="3102"/>
                </a:cubicBezTo>
                <a:cubicBezTo>
                  <a:pt x="418" y="3840"/>
                  <a:pt x="168" y="4769"/>
                  <a:pt x="96" y="5674"/>
                </a:cubicBezTo>
                <a:cubicBezTo>
                  <a:pt x="1" y="6781"/>
                  <a:pt x="179" y="7829"/>
                  <a:pt x="394" y="8519"/>
                </a:cubicBezTo>
                <a:cubicBezTo>
                  <a:pt x="465" y="8817"/>
                  <a:pt x="608" y="9055"/>
                  <a:pt x="775" y="9281"/>
                </a:cubicBezTo>
                <a:cubicBezTo>
                  <a:pt x="846" y="9341"/>
                  <a:pt x="930" y="9377"/>
                  <a:pt x="1013" y="9424"/>
                </a:cubicBezTo>
                <a:cubicBezTo>
                  <a:pt x="1382" y="9603"/>
                  <a:pt x="1787" y="9651"/>
                  <a:pt x="2192" y="9651"/>
                </a:cubicBezTo>
                <a:cubicBezTo>
                  <a:pt x="2358" y="9651"/>
                  <a:pt x="2537" y="9651"/>
                  <a:pt x="2680" y="9722"/>
                </a:cubicBezTo>
                <a:cubicBezTo>
                  <a:pt x="2954" y="9853"/>
                  <a:pt x="3049" y="10174"/>
                  <a:pt x="3287" y="10353"/>
                </a:cubicBezTo>
                <a:cubicBezTo>
                  <a:pt x="3323" y="10377"/>
                  <a:pt x="3370" y="10389"/>
                  <a:pt x="3394" y="10413"/>
                </a:cubicBezTo>
                <a:cubicBezTo>
                  <a:pt x="3418" y="10424"/>
                  <a:pt x="3454" y="10424"/>
                  <a:pt x="3489" y="10424"/>
                </a:cubicBezTo>
                <a:cubicBezTo>
                  <a:pt x="3739" y="10424"/>
                  <a:pt x="3954" y="10293"/>
                  <a:pt x="4085" y="10079"/>
                </a:cubicBezTo>
                <a:cubicBezTo>
                  <a:pt x="4228" y="9817"/>
                  <a:pt x="4251" y="9472"/>
                  <a:pt x="4228" y="9186"/>
                </a:cubicBezTo>
                <a:cubicBezTo>
                  <a:pt x="4216" y="8996"/>
                  <a:pt x="4168" y="8805"/>
                  <a:pt x="4109" y="8603"/>
                </a:cubicBezTo>
                <a:lnTo>
                  <a:pt x="4109" y="8591"/>
                </a:lnTo>
                <a:cubicBezTo>
                  <a:pt x="4239" y="8591"/>
                  <a:pt x="4394" y="8531"/>
                  <a:pt x="4525" y="8472"/>
                </a:cubicBezTo>
                <a:cubicBezTo>
                  <a:pt x="4716" y="8388"/>
                  <a:pt x="4906" y="8281"/>
                  <a:pt x="5049" y="8127"/>
                </a:cubicBezTo>
                <a:cubicBezTo>
                  <a:pt x="5287" y="7865"/>
                  <a:pt x="5371" y="7507"/>
                  <a:pt x="5371" y="7150"/>
                </a:cubicBezTo>
                <a:cubicBezTo>
                  <a:pt x="5371" y="6698"/>
                  <a:pt x="5240" y="6281"/>
                  <a:pt x="5252" y="5841"/>
                </a:cubicBezTo>
                <a:cubicBezTo>
                  <a:pt x="5263" y="5436"/>
                  <a:pt x="5430" y="5079"/>
                  <a:pt x="5656" y="4757"/>
                </a:cubicBezTo>
                <a:cubicBezTo>
                  <a:pt x="5716" y="4662"/>
                  <a:pt x="5787" y="4555"/>
                  <a:pt x="5859" y="4471"/>
                </a:cubicBezTo>
                <a:cubicBezTo>
                  <a:pt x="5918" y="4531"/>
                  <a:pt x="6002" y="4590"/>
                  <a:pt x="6061" y="4638"/>
                </a:cubicBezTo>
                <a:cubicBezTo>
                  <a:pt x="6335" y="4840"/>
                  <a:pt x="6680" y="4971"/>
                  <a:pt x="7026" y="5031"/>
                </a:cubicBezTo>
                <a:cubicBezTo>
                  <a:pt x="7119" y="5045"/>
                  <a:pt x="7215" y="5053"/>
                  <a:pt x="7310" y="5053"/>
                </a:cubicBezTo>
                <a:cubicBezTo>
                  <a:pt x="7544" y="5053"/>
                  <a:pt x="7779" y="5006"/>
                  <a:pt x="7990" y="4888"/>
                </a:cubicBezTo>
                <a:cubicBezTo>
                  <a:pt x="8204" y="4769"/>
                  <a:pt x="8359" y="4578"/>
                  <a:pt x="8442" y="4364"/>
                </a:cubicBezTo>
                <a:cubicBezTo>
                  <a:pt x="8692" y="4555"/>
                  <a:pt x="8978" y="4674"/>
                  <a:pt x="9288" y="4721"/>
                </a:cubicBezTo>
                <a:cubicBezTo>
                  <a:pt x="9343" y="4729"/>
                  <a:pt x="9401" y="4732"/>
                  <a:pt x="9460" y="4732"/>
                </a:cubicBezTo>
                <a:cubicBezTo>
                  <a:pt x="9784" y="4732"/>
                  <a:pt x="10150" y="4623"/>
                  <a:pt x="10371" y="4412"/>
                </a:cubicBezTo>
                <a:cubicBezTo>
                  <a:pt x="10490" y="4531"/>
                  <a:pt x="10609" y="4650"/>
                  <a:pt x="10740" y="4757"/>
                </a:cubicBezTo>
                <a:cubicBezTo>
                  <a:pt x="11145" y="5055"/>
                  <a:pt x="11633" y="5233"/>
                  <a:pt x="12133" y="5257"/>
                </a:cubicBezTo>
                <a:cubicBezTo>
                  <a:pt x="12169" y="5258"/>
                  <a:pt x="12207" y="5259"/>
                  <a:pt x="12245" y="5259"/>
                </a:cubicBezTo>
                <a:cubicBezTo>
                  <a:pt x="12547" y="5259"/>
                  <a:pt x="12906" y="5213"/>
                  <a:pt x="13181" y="5055"/>
                </a:cubicBezTo>
                <a:cubicBezTo>
                  <a:pt x="13253" y="5061"/>
                  <a:pt x="13321" y="5064"/>
                  <a:pt x="13388" y="5064"/>
                </a:cubicBezTo>
                <a:cubicBezTo>
                  <a:pt x="13455" y="5064"/>
                  <a:pt x="13520" y="5061"/>
                  <a:pt x="13586" y="5055"/>
                </a:cubicBezTo>
                <a:cubicBezTo>
                  <a:pt x="13919" y="5019"/>
                  <a:pt x="14241" y="4912"/>
                  <a:pt x="14479" y="4674"/>
                </a:cubicBezTo>
                <a:cubicBezTo>
                  <a:pt x="14657" y="4495"/>
                  <a:pt x="14753" y="4281"/>
                  <a:pt x="14753" y="4043"/>
                </a:cubicBezTo>
                <a:cubicBezTo>
                  <a:pt x="14872" y="3959"/>
                  <a:pt x="14967" y="3888"/>
                  <a:pt x="15074" y="3805"/>
                </a:cubicBezTo>
                <a:cubicBezTo>
                  <a:pt x="15598" y="3400"/>
                  <a:pt x="15884" y="2697"/>
                  <a:pt x="15658" y="2054"/>
                </a:cubicBezTo>
                <a:cubicBezTo>
                  <a:pt x="15550" y="1757"/>
                  <a:pt x="15348" y="1519"/>
                  <a:pt x="15086" y="1340"/>
                </a:cubicBezTo>
                <a:cubicBezTo>
                  <a:pt x="14788" y="1149"/>
                  <a:pt x="14431" y="1090"/>
                  <a:pt x="14098" y="1078"/>
                </a:cubicBezTo>
                <a:cubicBezTo>
                  <a:pt x="14046" y="1076"/>
                  <a:pt x="13993" y="1076"/>
                  <a:pt x="13940" y="1076"/>
                </a:cubicBezTo>
                <a:cubicBezTo>
                  <a:pt x="13586" y="1076"/>
                  <a:pt x="13224" y="1110"/>
                  <a:pt x="12872" y="1161"/>
                </a:cubicBezTo>
                <a:cubicBezTo>
                  <a:pt x="12907" y="971"/>
                  <a:pt x="12883" y="780"/>
                  <a:pt x="12800" y="590"/>
                </a:cubicBezTo>
                <a:cubicBezTo>
                  <a:pt x="12578" y="136"/>
                  <a:pt x="12057" y="0"/>
                  <a:pt x="11593" y="0"/>
                </a:cubicBezTo>
                <a:close/>
              </a:path>
            </a:pathLst>
          </a:custGeom>
          <a:solidFill>
            <a:srgbClr val="0A0A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99" name="Google Shape;5983;p62">
            <a:extLst>
              <a:ext uri="{FF2B5EF4-FFF2-40B4-BE49-F238E27FC236}">
                <a16:creationId xmlns:a16="http://schemas.microsoft.com/office/drawing/2014/main" id="{0241392A-A99B-0C10-B3F2-2A536A214B20}"/>
              </a:ext>
            </a:extLst>
          </p:cNvPr>
          <p:cNvSpPr/>
          <p:nvPr/>
        </p:nvSpPr>
        <p:spPr>
          <a:xfrm>
            <a:off x="2296408" y="3214606"/>
            <a:ext cx="240248" cy="166578"/>
          </a:xfrm>
          <a:custGeom>
            <a:avLst/>
            <a:gdLst/>
            <a:ahLst/>
            <a:cxnLst/>
            <a:rect l="l" t="t" r="r" b="b"/>
            <a:pathLst>
              <a:path w="6514" h="4800" extrusionOk="0">
                <a:moveTo>
                  <a:pt x="6502" y="0"/>
                </a:moveTo>
                <a:cubicBezTo>
                  <a:pt x="5906" y="24"/>
                  <a:pt x="5299" y="84"/>
                  <a:pt x="4704" y="167"/>
                </a:cubicBezTo>
                <a:cubicBezTo>
                  <a:pt x="4621" y="346"/>
                  <a:pt x="4537" y="524"/>
                  <a:pt x="4394" y="655"/>
                </a:cubicBezTo>
                <a:cubicBezTo>
                  <a:pt x="3966" y="1060"/>
                  <a:pt x="3156" y="858"/>
                  <a:pt x="2680" y="1215"/>
                </a:cubicBezTo>
                <a:cubicBezTo>
                  <a:pt x="2501" y="1334"/>
                  <a:pt x="2394" y="1536"/>
                  <a:pt x="2263" y="1703"/>
                </a:cubicBezTo>
                <a:cubicBezTo>
                  <a:pt x="2072" y="1947"/>
                  <a:pt x="1886" y="2035"/>
                  <a:pt x="1664" y="2035"/>
                </a:cubicBezTo>
                <a:cubicBezTo>
                  <a:pt x="1540" y="2035"/>
                  <a:pt x="1405" y="2008"/>
                  <a:pt x="1251" y="1965"/>
                </a:cubicBezTo>
                <a:cubicBezTo>
                  <a:pt x="1144" y="1941"/>
                  <a:pt x="1061" y="1929"/>
                  <a:pt x="953" y="1905"/>
                </a:cubicBezTo>
                <a:cubicBezTo>
                  <a:pt x="346" y="2655"/>
                  <a:pt x="72" y="3608"/>
                  <a:pt x="1" y="4513"/>
                </a:cubicBezTo>
                <a:cubicBezTo>
                  <a:pt x="1" y="4549"/>
                  <a:pt x="13" y="4560"/>
                  <a:pt x="25" y="4584"/>
                </a:cubicBezTo>
                <a:cubicBezTo>
                  <a:pt x="103" y="4718"/>
                  <a:pt x="244" y="4800"/>
                  <a:pt x="398" y="4800"/>
                </a:cubicBezTo>
                <a:cubicBezTo>
                  <a:pt x="409" y="4800"/>
                  <a:pt x="419" y="4799"/>
                  <a:pt x="430" y="4799"/>
                </a:cubicBezTo>
                <a:cubicBezTo>
                  <a:pt x="680" y="4763"/>
                  <a:pt x="799" y="4477"/>
                  <a:pt x="882" y="4239"/>
                </a:cubicBezTo>
                <a:cubicBezTo>
                  <a:pt x="965" y="3977"/>
                  <a:pt x="1037" y="3727"/>
                  <a:pt x="1120" y="3453"/>
                </a:cubicBezTo>
                <a:cubicBezTo>
                  <a:pt x="1156" y="3275"/>
                  <a:pt x="1251" y="3072"/>
                  <a:pt x="1442" y="3036"/>
                </a:cubicBezTo>
                <a:cubicBezTo>
                  <a:pt x="1453" y="3035"/>
                  <a:pt x="1464" y="3035"/>
                  <a:pt x="1475" y="3035"/>
                </a:cubicBezTo>
                <a:cubicBezTo>
                  <a:pt x="1573" y="3035"/>
                  <a:pt x="1676" y="3078"/>
                  <a:pt x="1751" y="3132"/>
                </a:cubicBezTo>
                <a:cubicBezTo>
                  <a:pt x="1965" y="3251"/>
                  <a:pt x="2156" y="3394"/>
                  <a:pt x="2382" y="3489"/>
                </a:cubicBezTo>
                <a:cubicBezTo>
                  <a:pt x="2466" y="3518"/>
                  <a:pt x="2558" y="3534"/>
                  <a:pt x="2647" y="3534"/>
                </a:cubicBezTo>
                <a:cubicBezTo>
                  <a:pt x="2810" y="3534"/>
                  <a:pt x="2964" y="3481"/>
                  <a:pt x="3049" y="3358"/>
                </a:cubicBezTo>
                <a:cubicBezTo>
                  <a:pt x="3216" y="3096"/>
                  <a:pt x="3001" y="2763"/>
                  <a:pt x="3120" y="2489"/>
                </a:cubicBezTo>
                <a:cubicBezTo>
                  <a:pt x="3221" y="2265"/>
                  <a:pt x="3521" y="2178"/>
                  <a:pt x="3784" y="2178"/>
                </a:cubicBezTo>
                <a:cubicBezTo>
                  <a:pt x="3801" y="2178"/>
                  <a:pt x="3818" y="2178"/>
                  <a:pt x="3835" y="2179"/>
                </a:cubicBezTo>
                <a:cubicBezTo>
                  <a:pt x="4120" y="2203"/>
                  <a:pt x="4406" y="2298"/>
                  <a:pt x="4692" y="2298"/>
                </a:cubicBezTo>
                <a:cubicBezTo>
                  <a:pt x="4990" y="2286"/>
                  <a:pt x="5299" y="2132"/>
                  <a:pt x="5323" y="1870"/>
                </a:cubicBezTo>
                <a:cubicBezTo>
                  <a:pt x="5347" y="1751"/>
                  <a:pt x="5287" y="1608"/>
                  <a:pt x="5252" y="1489"/>
                </a:cubicBezTo>
                <a:cubicBezTo>
                  <a:pt x="5228" y="1370"/>
                  <a:pt x="5228" y="1215"/>
                  <a:pt x="5323" y="1131"/>
                </a:cubicBezTo>
                <a:cubicBezTo>
                  <a:pt x="5371" y="1108"/>
                  <a:pt x="5442" y="1072"/>
                  <a:pt x="5525" y="1060"/>
                </a:cubicBezTo>
                <a:cubicBezTo>
                  <a:pt x="5942" y="953"/>
                  <a:pt x="6383" y="762"/>
                  <a:pt x="6490" y="381"/>
                </a:cubicBezTo>
                <a:cubicBezTo>
                  <a:pt x="6514" y="262"/>
                  <a:pt x="6502" y="119"/>
                  <a:pt x="6502" y="0"/>
                </a:cubicBezTo>
                <a:close/>
              </a:path>
            </a:pathLst>
          </a:custGeom>
          <a:solidFill>
            <a:srgbClr val="46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5984;p62">
            <a:extLst>
              <a:ext uri="{FF2B5EF4-FFF2-40B4-BE49-F238E27FC236}">
                <a16:creationId xmlns:a16="http://schemas.microsoft.com/office/drawing/2014/main" id="{15844AC1-B883-A14F-1903-5ACFB89B1E94}"/>
              </a:ext>
            </a:extLst>
          </p:cNvPr>
          <p:cNvSpPr/>
          <p:nvPr/>
        </p:nvSpPr>
        <p:spPr>
          <a:xfrm>
            <a:off x="2286339" y="3477522"/>
            <a:ext cx="137459" cy="155057"/>
          </a:xfrm>
          <a:custGeom>
            <a:avLst/>
            <a:gdLst/>
            <a:ahLst/>
            <a:cxnLst/>
            <a:rect l="l" t="t" r="r" b="b"/>
            <a:pathLst>
              <a:path w="3727" h="4468" extrusionOk="0">
                <a:moveTo>
                  <a:pt x="1408" y="1"/>
                </a:moveTo>
                <a:cubicBezTo>
                  <a:pt x="1300" y="1"/>
                  <a:pt x="1188" y="11"/>
                  <a:pt x="1072" y="32"/>
                </a:cubicBezTo>
                <a:cubicBezTo>
                  <a:pt x="798" y="92"/>
                  <a:pt x="524" y="247"/>
                  <a:pt x="322" y="521"/>
                </a:cubicBezTo>
                <a:cubicBezTo>
                  <a:pt x="95" y="842"/>
                  <a:pt x="0" y="1235"/>
                  <a:pt x="24" y="1604"/>
                </a:cubicBezTo>
                <a:cubicBezTo>
                  <a:pt x="24" y="2426"/>
                  <a:pt x="405" y="3211"/>
                  <a:pt x="1036" y="3771"/>
                </a:cubicBezTo>
                <a:cubicBezTo>
                  <a:pt x="1417" y="4104"/>
                  <a:pt x="1929" y="4426"/>
                  <a:pt x="2453" y="4462"/>
                </a:cubicBezTo>
                <a:cubicBezTo>
                  <a:pt x="2495" y="4466"/>
                  <a:pt x="2536" y="4468"/>
                  <a:pt x="2577" y="4468"/>
                </a:cubicBezTo>
                <a:cubicBezTo>
                  <a:pt x="3112" y="4468"/>
                  <a:pt x="3523" y="4111"/>
                  <a:pt x="3655" y="3569"/>
                </a:cubicBezTo>
                <a:cubicBezTo>
                  <a:pt x="3727" y="3295"/>
                  <a:pt x="3703" y="2973"/>
                  <a:pt x="3655" y="2699"/>
                </a:cubicBezTo>
                <a:cubicBezTo>
                  <a:pt x="3501" y="1554"/>
                  <a:pt x="2746" y="1"/>
                  <a:pt x="1408" y="1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5985;p62">
            <a:extLst>
              <a:ext uri="{FF2B5EF4-FFF2-40B4-BE49-F238E27FC236}">
                <a16:creationId xmlns:a16="http://schemas.microsoft.com/office/drawing/2014/main" id="{DF71F5D8-6D46-49DA-29CE-19B921A64622}"/>
              </a:ext>
            </a:extLst>
          </p:cNvPr>
          <p:cNvSpPr/>
          <p:nvPr/>
        </p:nvSpPr>
        <p:spPr>
          <a:xfrm>
            <a:off x="2312673" y="3519132"/>
            <a:ext cx="67641" cy="73572"/>
          </a:xfrm>
          <a:custGeom>
            <a:avLst/>
            <a:gdLst/>
            <a:ahLst/>
            <a:cxnLst/>
            <a:rect l="l" t="t" r="r" b="b"/>
            <a:pathLst>
              <a:path w="1834" h="2120" extrusionOk="0">
                <a:moveTo>
                  <a:pt x="560" y="0"/>
                </a:moveTo>
                <a:cubicBezTo>
                  <a:pt x="358" y="0"/>
                  <a:pt x="0" y="143"/>
                  <a:pt x="0" y="369"/>
                </a:cubicBezTo>
                <a:cubicBezTo>
                  <a:pt x="18" y="414"/>
                  <a:pt x="62" y="438"/>
                  <a:pt x="103" y="438"/>
                </a:cubicBezTo>
                <a:cubicBezTo>
                  <a:pt x="117" y="438"/>
                  <a:pt x="131" y="435"/>
                  <a:pt x="143" y="429"/>
                </a:cubicBezTo>
                <a:cubicBezTo>
                  <a:pt x="227" y="381"/>
                  <a:pt x="274" y="286"/>
                  <a:pt x="358" y="250"/>
                </a:cubicBezTo>
                <a:cubicBezTo>
                  <a:pt x="413" y="230"/>
                  <a:pt x="472" y="217"/>
                  <a:pt x="529" y="217"/>
                </a:cubicBezTo>
                <a:cubicBezTo>
                  <a:pt x="569" y="217"/>
                  <a:pt x="608" y="223"/>
                  <a:pt x="643" y="238"/>
                </a:cubicBezTo>
                <a:cubicBezTo>
                  <a:pt x="703" y="250"/>
                  <a:pt x="751" y="262"/>
                  <a:pt x="798" y="286"/>
                </a:cubicBezTo>
                <a:cubicBezTo>
                  <a:pt x="691" y="417"/>
                  <a:pt x="620" y="548"/>
                  <a:pt x="572" y="691"/>
                </a:cubicBezTo>
                <a:cubicBezTo>
                  <a:pt x="536" y="786"/>
                  <a:pt x="524" y="881"/>
                  <a:pt x="536" y="977"/>
                </a:cubicBezTo>
                <a:cubicBezTo>
                  <a:pt x="560" y="1084"/>
                  <a:pt x="572" y="1203"/>
                  <a:pt x="643" y="1274"/>
                </a:cubicBezTo>
                <a:cubicBezTo>
                  <a:pt x="662" y="1293"/>
                  <a:pt x="685" y="1301"/>
                  <a:pt x="707" y="1301"/>
                </a:cubicBezTo>
                <a:cubicBezTo>
                  <a:pt x="754" y="1301"/>
                  <a:pt x="798" y="1264"/>
                  <a:pt x="798" y="1215"/>
                </a:cubicBezTo>
                <a:cubicBezTo>
                  <a:pt x="810" y="1167"/>
                  <a:pt x="798" y="1131"/>
                  <a:pt x="774" y="1084"/>
                </a:cubicBezTo>
                <a:lnTo>
                  <a:pt x="774" y="1048"/>
                </a:lnTo>
                <a:lnTo>
                  <a:pt x="774" y="1036"/>
                </a:lnTo>
                <a:lnTo>
                  <a:pt x="774" y="977"/>
                </a:lnTo>
                <a:cubicBezTo>
                  <a:pt x="774" y="881"/>
                  <a:pt x="774" y="834"/>
                  <a:pt x="798" y="750"/>
                </a:cubicBezTo>
                <a:cubicBezTo>
                  <a:pt x="822" y="631"/>
                  <a:pt x="882" y="512"/>
                  <a:pt x="977" y="417"/>
                </a:cubicBezTo>
                <a:cubicBezTo>
                  <a:pt x="1060" y="488"/>
                  <a:pt x="1132" y="572"/>
                  <a:pt x="1191" y="667"/>
                </a:cubicBezTo>
                <a:cubicBezTo>
                  <a:pt x="1489" y="1048"/>
                  <a:pt x="1655" y="1560"/>
                  <a:pt x="1632" y="2048"/>
                </a:cubicBezTo>
                <a:cubicBezTo>
                  <a:pt x="1632" y="2096"/>
                  <a:pt x="1664" y="2120"/>
                  <a:pt x="1699" y="2120"/>
                </a:cubicBezTo>
                <a:cubicBezTo>
                  <a:pt x="1733" y="2120"/>
                  <a:pt x="1769" y="2096"/>
                  <a:pt x="1774" y="2048"/>
                </a:cubicBezTo>
                <a:cubicBezTo>
                  <a:pt x="1834" y="1441"/>
                  <a:pt x="1655" y="834"/>
                  <a:pt x="1251" y="369"/>
                </a:cubicBezTo>
                <a:cubicBezTo>
                  <a:pt x="1072" y="179"/>
                  <a:pt x="834" y="0"/>
                  <a:pt x="56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5986;p62">
            <a:extLst>
              <a:ext uri="{FF2B5EF4-FFF2-40B4-BE49-F238E27FC236}">
                <a16:creationId xmlns:a16="http://schemas.microsoft.com/office/drawing/2014/main" id="{998976A9-70DE-85F6-21F8-F419C9610C71}"/>
              </a:ext>
            </a:extLst>
          </p:cNvPr>
          <p:cNvSpPr/>
          <p:nvPr/>
        </p:nvSpPr>
        <p:spPr>
          <a:xfrm>
            <a:off x="2605551" y="3574762"/>
            <a:ext cx="131779" cy="50598"/>
          </a:xfrm>
          <a:custGeom>
            <a:avLst/>
            <a:gdLst/>
            <a:ahLst/>
            <a:cxnLst/>
            <a:rect l="l" t="t" r="r" b="b"/>
            <a:pathLst>
              <a:path w="3573" h="1458" extrusionOk="0">
                <a:moveTo>
                  <a:pt x="676" y="1"/>
                </a:moveTo>
                <a:cubicBezTo>
                  <a:pt x="594" y="1"/>
                  <a:pt x="514" y="12"/>
                  <a:pt x="430" y="40"/>
                </a:cubicBezTo>
                <a:cubicBezTo>
                  <a:pt x="1" y="195"/>
                  <a:pt x="620" y="1457"/>
                  <a:pt x="1727" y="1457"/>
                </a:cubicBezTo>
                <a:cubicBezTo>
                  <a:pt x="2811" y="1457"/>
                  <a:pt x="3573" y="624"/>
                  <a:pt x="3347" y="267"/>
                </a:cubicBezTo>
                <a:cubicBezTo>
                  <a:pt x="3318" y="224"/>
                  <a:pt x="3252" y="210"/>
                  <a:pt x="3154" y="210"/>
                </a:cubicBezTo>
                <a:cubicBezTo>
                  <a:pt x="2975" y="210"/>
                  <a:pt x="2687" y="255"/>
                  <a:pt x="2311" y="255"/>
                </a:cubicBezTo>
                <a:cubicBezTo>
                  <a:pt x="2207" y="255"/>
                  <a:pt x="2095" y="252"/>
                  <a:pt x="1977" y="243"/>
                </a:cubicBezTo>
                <a:cubicBezTo>
                  <a:pt x="1355" y="195"/>
                  <a:pt x="1010" y="1"/>
                  <a:pt x="6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5989;p62">
            <a:extLst>
              <a:ext uri="{FF2B5EF4-FFF2-40B4-BE49-F238E27FC236}">
                <a16:creationId xmlns:a16="http://schemas.microsoft.com/office/drawing/2014/main" id="{342BCF30-89C0-0B06-C84C-F7D85E477019}"/>
              </a:ext>
            </a:extLst>
          </p:cNvPr>
          <p:cNvSpPr/>
          <p:nvPr/>
        </p:nvSpPr>
        <p:spPr>
          <a:xfrm>
            <a:off x="2588438" y="3492237"/>
            <a:ext cx="31202" cy="44282"/>
          </a:xfrm>
          <a:custGeom>
            <a:avLst/>
            <a:gdLst/>
            <a:ahLst/>
            <a:cxnLst/>
            <a:rect l="l" t="t" r="r" b="b"/>
            <a:pathLst>
              <a:path w="846" h="1276" extrusionOk="0">
                <a:moveTo>
                  <a:pt x="430" y="0"/>
                </a:moveTo>
                <a:cubicBezTo>
                  <a:pt x="422" y="0"/>
                  <a:pt x="413" y="0"/>
                  <a:pt x="405" y="1"/>
                </a:cubicBezTo>
                <a:cubicBezTo>
                  <a:pt x="179" y="13"/>
                  <a:pt x="1" y="299"/>
                  <a:pt x="12" y="656"/>
                </a:cubicBezTo>
                <a:cubicBezTo>
                  <a:pt x="24" y="1006"/>
                  <a:pt x="218" y="1276"/>
                  <a:pt x="428" y="1276"/>
                </a:cubicBezTo>
                <a:cubicBezTo>
                  <a:pt x="432" y="1276"/>
                  <a:pt x="437" y="1276"/>
                  <a:pt x="441" y="1275"/>
                </a:cubicBezTo>
                <a:cubicBezTo>
                  <a:pt x="667" y="1263"/>
                  <a:pt x="846" y="978"/>
                  <a:pt x="834" y="620"/>
                </a:cubicBezTo>
                <a:cubicBezTo>
                  <a:pt x="834" y="288"/>
                  <a:pt x="636" y="0"/>
                  <a:pt x="43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5990;p62">
            <a:extLst>
              <a:ext uri="{FF2B5EF4-FFF2-40B4-BE49-F238E27FC236}">
                <a16:creationId xmlns:a16="http://schemas.microsoft.com/office/drawing/2014/main" id="{61336112-98F4-A8FD-7145-6C0D192961EC}"/>
              </a:ext>
            </a:extLst>
          </p:cNvPr>
          <p:cNvSpPr/>
          <p:nvPr/>
        </p:nvSpPr>
        <p:spPr>
          <a:xfrm>
            <a:off x="2735560" y="3488975"/>
            <a:ext cx="25043" cy="36786"/>
          </a:xfrm>
          <a:custGeom>
            <a:avLst/>
            <a:gdLst/>
            <a:ahLst/>
            <a:cxnLst/>
            <a:rect l="l" t="t" r="r" b="b"/>
            <a:pathLst>
              <a:path w="679" h="1060" extrusionOk="0">
                <a:moveTo>
                  <a:pt x="322" y="0"/>
                </a:moveTo>
                <a:cubicBezTo>
                  <a:pt x="143" y="0"/>
                  <a:pt x="0" y="238"/>
                  <a:pt x="12" y="536"/>
                </a:cubicBezTo>
                <a:cubicBezTo>
                  <a:pt x="12" y="834"/>
                  <a:pt x="179" y="1060"/>
                  <a:pt x="357" y="1060"/>
                </a:cubicBezTo>
                <a:cubicBezTo>
                  <a:pt x="536" y="1060"/>
                  <a:pt x="679" y="822"/>
                  <a:pt x="667" y="524"/>
                </a:cubicBezTo>
                <a:cubicBezTo>
                  <a:pt x="655" y="226"/>
                  <a:pt x="500" y="0"/>
                  <a:pt x="322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5" name="Google Shape;5991;p62">
            <a:extLst>
              <a:ext uri="{FF2B5EF4-FFF2-40B4-BE49-F238E27FC236}">
                <a16:creationId xmlns:a16="http://schemas.microsoft.com/office/drawing/2014/main" id="{700D83C5-040F-C1DC-6121-CD1281DD7EB6}"/>
              </a:ext>
            </a:extLst>
          </p:cNvPr>
          <p:cNvSpPr/>
          <p:nvPr/>
        </p:nvSpPr>
        <p:spPr>
          <a:xfrm>
            <a:off x="2571067" y="3391388"/>
            <a:ext cx="77562" cy="59274"/>
          </a:xfrm>
          <a:custGeom>
            <a:avLst/>
            <a:gdLst/>
            <a:ahLst/>
            <a:cxnLst/>
            <a:rect l="l" t="t" r="r" b="b"/>
            <a:pathLst>
              <a:path w="2103" h="1708" extrusionOk="0">
                <a:moveTo>
                  <a:pt x="1640" y="0"/>
                </a:moveTo>
                <a:cubicBezTo>
                  <a:pt x="1570" y="0"/>
                  <a:pt x="1501" y="15"/>
                  <a:pt x="1436" y="38"/>
                </a:cubicBezTo>
                <a:cubicBezTo>
                  <a:pt x="960" y="205"/>
                  <a:pt x="543" y="657"/>
                  <a:pt x="245" y="1098"/>
                </a:cubicBezTo>
                <a:lnTo>
                  <a:pt x="67" y="1419"/>
                </a:lnTo>
                <a:cubicBezTo>
                  <a:pt x="43" y="1455"/>
                  <a:pt x="19" y="1502"/>
                  <a:pt x="7" y="1562"/>
                </a:cubicBezTo>
                <a:cubicBezTo>
                  <a:pt x="0" y="1669"/>
                  <a:pt x="51" y="1708"/>
                  <a:pt x="130" y="1708"/>
                </a:cubicBezTo>
                <a:cubicBezTo>
                  <a:pt x="323" y="1708"/>
                  <a:pt x="681" y="1473"/>
                  <a:pt x="757" y="1431"/>
                </a:cubicBezTo>
                <a:cubicBezTo>
                  <a:pt x="948" y="1336"/>
                  <a:pt x="1138" y="1252"/>
                  <a:pt x="1329" y="1169"/>
                </a:cubicBezTo>
                <a:cubicBezTo>
                  <a:pt x="1650" y="1062"/>
                  <a:pt x="2007" y="919"/>
                  <a:pt x="2079" y="550"/>
                </a:cubicBezTo>
                <a:cubicBezTo>
                  <a:pt x="2103" y="395"/>
                  <a:pt x="2067" y="217"/>
                  <a:pt x="1948" y="121"/>
                </a:cubicBezTo>
                <a:cubicBezTo>
                  <a:pt x="1854" y="34"/>
                  <a:pt x="1747" y="0"/>
                  <a:pt x="164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6" name="Google Shape;5992;p62">
            <a:extLst>
              <a:ext uri="{FF2B5EF4-FFF2-40B4-BE49-F238E27FC236}">
                <a16:creationId xmlns:a16="http://schemas.microsoft.com/office/drawing/2014/main" id="{B0778EB6-2004-350A-4CE6-AB2D81F36433}"/>
              </a:ext>
            </a:extLst>
          </p:cNvPr>
          <p:cNvSpPr/>
          <p:nvPr/>
        </p:nvSpPr>
        <p:spPr>
          <a:xfrm>
            <a:off x="2708304" y="3384794"/>
            <a:ext cx="66793" cy="44490"/>
          </a:xfrm>
          <a:custGeom>
            <a:avLst/>
            <a:gdLst/>
            <a:ahLst/>
            <a:cxnLst/>
            <a:rect l="l" t="t" r="r" b="b"/>
            <a:pathLst>
              <a:path w="1811" h="1282" extrusionOk="0">
                <a:moveTo>
                  <a:pt x="533" y="0"/>
                </a:moveTo>
                <a:cubicBezTo>
                  <a:pt x="415" y="0"/>
                  <a:pt x="285" y="43"/>
                  <a:pt x="168" y="133"/>
                </a:cubicBezTo>
                <a:cubicBezTo>
                  <a:pt x="49" y="228"/>
                  <a:pt x="1" y="383"/>
                  <a:pt x="13" y="514"/>
                </a:cubicBezTo>
                <a:cubicBezTo>
                  <a:pt x="37" y="823"/>
                  <a:pt x="358" y="907"/>
                  <a:pt x="620" y="966"/>
                </a:cubicBezTo>
                <a:cubicBezTo>
                  <a:pt x="799" y="1002"/>
                  <a:pt x="965" y="1049"/>
                  <a:pt x="1144" y="1109"/>
                </a:cubicBezTo>
                <a:cubicBezTo>
                  <a:pt x="1200" y="1133"/>
                  <a:pt x="1477" y="1281"/>
                  <a:pt x="1656" y="1281"/>
                </a:cubicBezTo>
                <a:cubicBezTo>
                  <a:pt x="1743" y="1281"/>
                  <a:pt x="1807" y="1246"/>
                  <a:pt x="1811" y="1145"/>
                </a:cubicBezTo>
                <a:cubicBezTo>
                  <a:pt x="1811" y="1097"/>
                  <a:pt x="1799" y="1049"/>
                  <a:pt x="1787" y="1026"/>
                </a:cubicBezTo>
                <a:cubicBezTo>
                  <a:pt x="1739" y="954"/>
                  <a:pt x="1692" y="859"/>
                  <a:pt x="1632" y="764"/>
                </a:cubicBezTo>
                <a:cubicBezTo>
                  <a:pt x="1406" y="430"/>
                  <a:pt x="1084" y="85"/>
                  <a:pt x="644" y="14"/>
                </a:cubicBezTo>
                <a:cubicBezTo>
                  <a:pt x="609" y="5"/>
                  <a:pt x="572" y="0"/>
                  <a:pt x="533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5993;p62">
            <a:extLst>
              <a:ext uri="{FF2B5EF4-FFF2-40B4-BE49-F238E27FC236}">
                <a16:creationId xmlns:a16="http://schemas.microsoft.com/office/drawing/2014/main" id="{19077F9C-2C82-C22A-9F9B-02363C3C9139}"/>
              </a:ext>
            </a:extLst>
          </p:cNvPr>
          <p:cNvSpPr/>
          <p:nvPr/>
        </p:nvSpPr>
        <p:spPr>
          <a:xfrm>
            <a:off x="2695580" y="3486059"/>
            <a:ext cx="48794" cy="78466"/>
          </a:xfrm>
          <a:custGeom>
            <a:avLst/>
            <a:gdLst/>
            <a:ahLst/>
            <a:cxnLst/>
            <a:rect l="l" t="t" r="r" b="b"/>
            <a:pathLst>
              <a:path w="1323" h="2261" extrusionOk="0">
                <a:moveTo>
                  <a:pt x="536" y="1"/>
                </a:moveTo>
                <a:cubicBezTo>
                  <a:pt x="522" y="1"/>
                  <a:pt x="506" y="4"/>
                  <a:pt x="489" y="13"/>
                </a:cubicBezTo>
                <a:cubicBezTo>
                  <a:pt x="417" y="36"/>
                  <a:pt x="370" y="120"/>
                  <a:pt x="322" y="179"/>
                </a:cubicBezTo>
                <a:cubicBezTo>
                  <a:pt x="298" y="239"/>
                  <a:pt x="251" y="298"/>
                  <a:pt x="215" y="358"/>
                </a:cubicBezTo>
                <a:cubicBezTo>
                  <a:pt x="155" y="489"/>
                  <a:pt x="96" y="620"/>
                  <a:pt x="72" y="751"/>
                </a:cubicBezTo>
                <a:cubicBezTo>
                  <a:pt x="36" y="906"/>
                  <a:pt x="13" y="1037"/>
                  <a:pt x="13" y="1191"/>
                </a:cubicBezTo>
                <a:cubicBezTo>
                  <a:pt x="13" y="1322"/>
                  <a:pt x="1" y="1489"/>
                  <a:pt x="72" y="1584"/>
                </a:cubicBezTo>
                <a:cubicBezTo>
                  <a:pt x="124" y="1680"/>
                  <a:pt x="221" y="1718"/>
                  <a:pt x="320" y="1718"/>
                </a:cubicBezTo>
                <a:cubicBezTo>
                  <a:pt x="357" y="1718"/>
                  <a:pt x="394" y="1713"/>
                  <a:pt x="429" y="1703"/>
                </a:cubicBezTo>
                <a:cubicBezTo>
                  <a:pt x="542" y="1681"/>
                  <a:pt x="655" y="1583"/>
                  <a:pt x="778" y="1583"/>
                </a:cubicBezTo>
                <a:cubicBezTo>
                  <a:pt x="785" y="1583"/>
                  <a:pt x="792" y="1584"/>
                  <a:pt x="798" y="1584"/>
                </a:cubicBezTo>
                <a:cubicBezTo>
                  <a:pt x="1084" y="1620"/>
                  <a:pt x="1156" y="1977"/>
                  <a:pt x="965" y="2168"/>
                </a:cubicBezTo>
                <a:cubicBezTo>
                  <a:pt x="926" y="2206"/>
                  <a:pt x="958" y="2261"/>
                  <a:pt x="997" y="2261"/>
                </a:cubicBezTo>
                <a:cubicBezTo>
                  <a:pt x="1006" y="2261"/>
                  <a:pt x="1016" y="2258"/>
                  <a:pt x="1025" y="2251"/>
                </a:cubicBezTo>
                <a:cubicBezTo>
                  <a:pt x="1239" y="2120"/>
                  <a:pt x="1322" y="1834"/>
                  <a:pt x="1191" y="1620"/>
                </a:cubicBezTo>
                <a:cubicBezTo>
                  <a:pt x="1096" y="1461"/>
                  <a:pt x="932" y="1387"/>
                  <a:pt x="763" y="1387"/>
                </a:cubicBezTo>
                <a:cubicBezTo>
                  <a:pt x="678" y="1387"/>
                  <a:pt x="592" y="1406"/>
                  <a:pt x="513" y="1441"/>
                </a:cubicBezTo>
                <a:cubicBezTo>
                  <a:pt x="453" y="1465"/>
                  <a:pt x="382" y="1513"/>
                  <a:pt x="310" y="1513"/>
                </a:cubicBezTo>
                <a:cubicBezTo>
                  <a:pt x="215" y="1513"/>
                  <a:pt x="215" y="1441"/>
                  <a:pt x="215" y="1382"/>
                </a:cubicBezTo>
                <a:cubicBezTo>
                  <a:pt x="215" y="1227"/>
                  <a:pt x="239" y="1060"/>
                  <a:pt x="263" y="918"/>
                </a:cubicBezTo>
                <a:cubicBezTo>
                  <a:pt x="298" y="763"/>
                  <a:pt x="346" y="632"/>
                  <a:pt x="406" y="501"/>
                </a:cubicBezTo>
                <a:cubicBezTo>
                  <a:pt x="429" y="429"/>
                  <a:pt x="477" y="370"/>
                  <a:pt x="501" y="310"/>
                </a:cubicBezTo>
                <a:cubicBezTo>
                  <a:pt x="536" y="251"/>
                  <a:pt x="596" y="179"/>
                  <a:pt x="608" y="96"/>
                </a:cubicBezTo>
                <a:cubicBezTo>
                  <a:pt x="617" y="41"/>
                  <a:pt x="584" y="1"/>
                  <a:pt x="536" y="1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8F3C8735-DA59-88E9-A034-C1381189647D}"/>
              </a:ext>
            </a:extLst>
          </p:cNvPr>
          <p:cNvGrpSpPr/>
          <p:nvPr/>
        </p:nvGrpSpPr>
        <p:grpSpPr>
          <a:xfrm>
            <a:off x="3225497" y="3064197"/>
            <a:ext cx="754650" cy="1637417"/>
            <a:chOff x="1902225" y="1826942"/>
            <a:chExt cx="1074085" cy="2296057"/>
          </a:xfrm>
        </p:grpSpPr>
        <p:sp>
          <p:nvSpPr>
            <p:cNvPr id="320" name="Google Shape;5833;p62">
              <a:extLst>
                <a:ext uri="{FF2B5EF4-FFF2-40B4-BE49-F238E27FC236}">
                  <a16:creationId xmlns:a16="http://schemas.microsoft.com/office/drawing/2014/main" id="{5CF2DF9F-B2AF-67AA-DB45-DBE7113DFA4B}"/>
                </a:ext>
              </a:extLst>
            </p:cNvPr>
            <p:cNvSpPr/>
            <p:nvPr/>
          </p:nvSpPr>
          <p:spPr>
            <a:xfrm>
              <a:off x="2773176" y="3250222"/>
              <a:ext cx="203134" cy="270024"/>
            </a:xfrm>
            <a:custGeom>
              <a:avLst/>
              <a:gdLst/>
              <a:ahLst/>
              <a:cxnLst/>
              <a:rect l="l" t="t" r="r" b="b"/>
              <a:pathLst>
                <a:path w="4121" h="5478" extrusionOk="0">
                  <a:moveTo>
                    <a:pt x="1918" y="1"/>
                  </a:moveTo>
                  <a:cubicBezTo>
                    <a:pt x="1275" y="286"/>
                    <a:pt x="644" y="536"/>
                    <a:pt x="1" y="763"/>
                  </a:cubicBezTo>
                  <a:cubicBezTo>
                    <a:pt x="132" y="1048"/>
                    <a:pt x="501" y="1941"/>
                    <a:pt x="536" y="2382"/>
                  </a:cubicBezTo>
                  <a:cubicBezTo>
                    <a:pt x="655" y="2929"/>
                    <a:pt x="382" y="4334"/>
                    <a:pt x="525" y="4358"/>
                  </a:cubicBezTo>
                  <a:cubicBezTo>
                    <a:pt x="529" y="4359"/>
                    <a:pt x="534" y="4360"/>
                    <a:pt x="539" y="4360"/>
                  </a:cubicBezTo>
                  <a:cubicBezTo>
                    <a:pt x="730" y="4360"/>
                    <a:pt x="1024" y="3453"/>
                    <a:pt x="1013" y="3453"/>
                  </a:cubicBezTo>
                  <a:lnTo>
                    <a:pt x="1013" y="3453"/>
                  </a:lnTo>
                  <a:cubicBezTo>
                    <a:pt x="1060" y="3453"/>
                    <a:pt x="870" y="5061"/>
                    <a:pt x="1060" y="5108"/>
                  </a:cubicBezTo>
                  <a:cubicBezTo>
                    <a:pt x="1066" y="5109"/>
                    <a:pt x="1071" y="5110"/>
                    <a:pt x="1077" y="5110"/>
                  </a:cubicBezTo>
                  <a:cubicBezTo>
                    <a:pt x="1362" y="5110"/>
                    <a:pt x="1762" y="3620"/>
                    <a:pt x="1727" y="3608"/>
                  </a:cubicBezTo>
                  <a:lnTo>
                    <a:pt x="1727" y="3608"/>
                  </a:lnTo>
                  <a:cubicBezTo>
                    <a:pt x="1787" y="3608"/>
                    <a:pt x="1703" y="5465"/>
                    <a:pt x="1965" y="5477"/>
                  </a:cubicBezTo>
                  <a:cubicBezTo>
                    <a:pt x="1966" y="5477"/>
                    <a:pt x="1968" y="5477"/>
                    <a:pt x="1969" y="5477"/>
                  </a:cubicBezTo>
                  <a:cubicBezTo>
                    <a:pt x="2359" y="5477"/>
                    <a:pt x="2429" y="3703"/>
                    <a:pt x="2382" y="3549"/>
                  </a:cubicBezTo>
                  <a:lnTo>
                    <a:pt x="2382" y="3549"/>
                  </a:lnTo>
                  <a:cubicBezTo>
                    <a:pt x="2428" y="3688"/>
                    <a:pt x="2600" y="4979"/>
                    <a:pt x="2831" y="4979"/>
                  </a:cubicBezTo>
                  <a:cubicBezTo>
                    <a:pt x="2836" y="4979"/>
                    <a:pt x="2841" y="4979"/>
                    <a:pt x="2846" y="4977"/>
                  </a:cubicBezTo>
                  <a:cubicBezTo>
                    <a:pt x="3203" y="4894"/>
                    <a:pt x="3072" y="2834"/>
                    <a:pt x="2989" y="2691"/>
                  </a:cubicBezTo>
                  <a:lnTo>
                    <a:pt x="2989" y="2691"/>
                  </a:lnTo>
                  <a:cubicBezTo>
                    <a:pt x="3065" y="2767"/>
                    <a:pt x="3546" y="3475"/>
                    <a:pt x="3784" y="3475"/>
                  </a:cubicBezTo>
                  <a:cubicBezTo>
                    <a:pt x="3807" y="3475"/>
                    <a:pt x="3828" y="3468"/>
                    <a:pt x="3846" y="3453"/>
                  </a:cubicBezTo>
                  <a:cubicBezTo>
                    <a:pt x="4120" y="3215"/>
                    <a:pt x="2799" y="1239"/>
                    <a:pt x="2477" y="929"/>
                  </a:cubicBezTo>
                  <a:cubicBezTo>
                    <a:pt x="2334" y="703"/>
                    <a:pt x="2096" y="298"/>
                    <a:pt x="191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5834;p62">
              <a:extLst>
                <a:ext uri="{FF2B5EF4-FFF2-40B4-BE49-F238E27FC236}">
                  <a16:creationId xmlns:a16="http://schemas.microsoft.com/office/drawing/2014/main" id="{58E4AF5E-D64B-2A00-3DC1-C0BEA0E15554}"/>
                </a:ext>
              </a:extLst>
            </p:cNvPr>
            <p:cNvSpPr/>
            <p:nvPr/>
          </p:nvSpPr>
          <p:spPr>
            <a:xfrm>
              <a:off x="2588871" y="2673496"/>
              <a:ext cx="358652" cy="723515"/>
            </a:xfrm>
            <a:custGeom>
              <a:avLst/>
              <a:gdLst/>
              <a:ahLst/>
              <a:cxnLst/>
              <a:rect l="l" t="t" r="r" b="b"/>
              <a:pathLst>
                <a:path w="7276" h="14678" extrusionOk="0">
                  <a:moveTo>
                    <a:pt x="1293" y="0"/>
                  </a:moveTo>
                  <a:cubicBezTo>
                    <a:pt x="500" y="0"/>
                    <a:pt x="1" y="1758"/>
                    <a:pt x="108" y="3045"/>
                  </a:cubicBezTo>
                  <a:cubicBezTo>
                    <a:pt x="251" y="4592"/>
                    <a:pt x="1263" y="5378"/>
                    <a:pt x="2263" y="8653"/>
                  </a:cubicBezTo>
                  <a:cubicBezTo>
                    <a:pt x="2954" y="10915"/>
                    <a:pt x="3525" y="12939"/>
                    <a:pt x="3811" y="13963"/>
                  </a:cubicBezTo>
                  <a:cubicBezTo>
                    <a:pt x="3823" y="13998"/>
                    <a:pt x="3823" y="14034"/>
                    <a:pt x="3847" y="14070"/>
                  </a:cubicBezTo>
                  <a:cubicBezTo>
                    <a:pt x="3942" y="14475"/>
                    <a:pt x="4025" y="14677"/>
                    <a:pt x="4025" y="14677"/>
                  </a:cubicBezTo>
                  <a:cubicBezTo>
                    <a:pt x="4978" y="14558"/>
                    <a:pt x="7276" y="13939"/>
                    <a:pt x="7157" y="13427"/>
                  </a:cubicBezTo>
                  <a:lnTo>
                    <a:pt x="7026" y="12844"/>
                  </a:lnTo>
                  <a:cubicBezTo>
                    <a:pt x="7026" y="12820"/>
                    <a:pt x="7014" y="12784"/>
                    <a:pt x="7014" y="12760"/>
                  </a:cubicBezTo>
                  <a:cubicBezTo>
                    <a:pt x="5573" y="6581"/>
                    <a:pt x="2775" y="1175"/>
                    <a:pt x="1858" y="282"/>
                  </a:cubicBezTo>
                  <a:cubicBezTo>
                    <a:pt x="1658" y="86"/>
                    <a:pt x="1468" y="0"/>
                    <a:pt x="1293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5835;p62">
              <a:extLst>
                <a:ext uri="{FF2B5EF4-FFF2-40B4-BE49-F238E27FC236}">
                  <a16:creationId xmlns:a16="http://schemas.microsoft.com/office/drawing/2014/main" id="{F6ED6C9A-9C58-50EB-BAF9-157F033339D7}"/>
                </a:ext>
              </a:extLst>
            </p:cNvPr>
            <p:cNvSpPr/>
            <p:nvPr/>
          </p:nvSpPr>
          <p:spPr>
            <a:xfrm>
              <a:off x="2777268" y="3302472"/>
              <a:ext cx="158525" cy="64573"/>
            </a:xfrm>
            <a:custGeom>
              <a:avLst/>
              <a:gdLst/>
              <a:ahLst/>
              <a:cxnLst/>
              <a:rect l="l" t="t" r="r" b="b"/>
              <a:pathLst>
                <a:path w="3216" h="1310" extrusionOk="0">
                  <a:moveTo>
                    <a:pt x="3204" y="0"/>
                  </a:moveTo>
                  <a:cubicBezTo>
                    <a:pt x="2644" y="203"/>
                    <a:pt x="2061" y="429"/>
                    <a:pt x="1489" y="643"/>
                  </a:cubicBezTo>
                  <a:cubicBezTo>
                    <a:pt x="989" y="822"/>
                    <a:pt x="477" y="1000"/>
                    <a:pt x="1" y="1203"/>
                  </a:cubicBezTo>
                  <a:cubicBezTo>
                    <a:pt x="25" y="1238"/>
                    <a:pt x="25" y="1274"/>
                    <a:pt x="37" y="1310"/>
                  </a:cubicBezTo>
                  <a:cubicBezTo>
                    <a:pt x="537" y="1143"/>
                    <a:pt x="1037" y="941"/>
                    <a:pt x="1525" y="738"/>
                  </a:cubicBezTo>
                  <a:cubicBezTo>
                    <a:pt x="2085" y="524"/>
                    <a:pt x="2656" y="310"/>
                    <a:pt x="3216" y="84"/>
                  </a:cubicBezTo>
                  <a:cubicBezTo>
                    <a:pt x="3216" y="60"/>
                    <a:pt x="3204" y="24"/>
                    <a:pt x="320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5838;p62">
              <a:extLst>
                <a:ext uri="{FF2B5EF4-FFF2-40B4-BE49-F238E27FC236}">
                  <a16:creationId xmlns:a16="http://schemas.microsoft.com/office/drawing/2014/main" id="{B41BBCA3-1FB3-9031-56AB-B30C469514F8}"/>
                </a:ext>
              </a:extLst>
            </p:cNvPr>
            <p:cNvSpPr/>
            <p:nvPr/>
          </p:nvSpPr>
          <p:spPr>
            <a:xfrm>
              <a:off x="1902225" y="2064681"/>
              <a:ext cx="522402" cy="1033319"/>
            </a:xfrm>
            <a:custGeom>
              <a:avLst/>
              <a:gdLst/>
              <a:ahLst/>
              <a:cxnLst/>
              <a:rect l="l" t="t" r="r" b="b"/>
              <a:pathLst>
                <a:path w="10598" h="20963" extrusionOk="0">
                  <a:moveTo>
                    <a:pt x="3836" y="1"/>
                  </a:moveTo>
                  <a:cubicBezTo>
                    <a:pt x="3434" y="1"/>
                    <a:pt x="3034" y="160"/>
                    <a:pt x="2715" y="418"/>
                  </a:cubicBezTo>
                  <a:cubicBezTo>
                    <a:pt x="2263" y="787"/>
                    <a:pt x="1965" y="1311"/>
                    <a:pt x="1787" y="1858"/>
                  </a:cubicBezTo>
                  <a:cubicBezTo>
                    <a:pt x="1525" y="2692"/>
                    <a:pt x="1477" y="3632"/>
                    <a:pt x="1799" y="4454"/>
                  </a:cubicBezTo>
                  <a:cubicBezTo>
                    <a:pt x="2084" y="5144"/>
                    <a:pt x="2608" y="5716"/>
                    <a:pt x="3025" y="6359"/>
                  </a:cubicBezTo>
                  <a:cubicBezTo>
                    <a:pt x="3442" y="6990"/>
                    <a:pt x="3739" y="7764"/>
                    <a:pt x="3501" y="8478"/>
                  </a:cubicBezTo>
                  <a:cubicBezTo>
                    <a:pt x="3370" y="8883"/>
                    <a:pt x="3073" y="9216"/>
                    <a:pt x="2775" y="9526"/>
                  </a:cubicBezTo>
                  <a:cubicBezTo>
                    <a:pt x="2203" y="10097"/>
                    <a:pt x="1549" y="10609"/>
                    <a:pt x="1179" y="11324"/>
                  </a:cubicBezTo>
                  <a:cubicBezTo>
                    <a:pt x="810" y="12038"/>
                    <a:pt x="810" y="13038"/>
                    <a:pt x="1430" y="13526"/>
                  </a:cubicBezTo>
                  <a:cubicBezTo>
                    <a:pt x="1727" y="13765"/>
                    <a:pt x="2156" y="13907"/>
                    <a:pt x="2299" y="14276"/>
                  </a:cubicBezTo>
                  <a:cubicBezTo>
                    <a:pt x="2394" y="14586"/>
                    <a:pt x="2215" y="14919"/>
                    <a:pt x="2025" y="15181"/>
                  </a:cubicBezTo>
                  <a:cubicBezTo>
                    <a:pt x="1620" y="15717"/>
                    <a:pt x="1084" y="16146"/>
                    <a:pt x="691" y="16670"/>
                  </a:cubicBezTo>
                  <a:cubicBezTo>
                    <a:pt x="287" y="17205"/>
                    <a:pt x="1" y="17896"/>
                    <a:pt x="191" y="18527"/>
                  </a:cubicBezTo>
                  <a:cubicBezTo>
                    <a:pt x="394" y="19170"/>
                    <a:pt x="1001" y="19599"/>
                    <a:pt x="1620" y="19837"/>
                  </a:cubicBezTo>
                  <a:cubicBezTo>
                    <a:pt x="2027" y="20002"/>
                    <a:pt x="2467" y="20111"/>
                    <a:pt x="2902" y="20111"/>
                  </a:cubicBezTo>
                  <a:cubicBezTo>
                    <a:pt x="3154" y="20111"/>
                    <a:pt x="3404" y="20075"/>
                    <a:pt x="3644" y="19991"/>
                  </a:cubicBezTo>
                  <a:cubicBezTo>
                    <a:pt x="3788" y="19940"/>
                    <a:pt x="3941" y="19880"/>
                    <a:pt x="4088" y="19880"/>
                  </a:cubicBezTo>
                  <a:cubicBezTo>
                    <a:pt x="4111" y="19880"/>
                    <a:pt x="4133" y="19881"/>
                    <a:pt x="4156" y="19884"/>
                  </a:cubicBezTo>
                  <a:cubicBezTo>
                    <a:pt x="4382" y="19920"/>
                    <a:pt x="4525" y="20122"/>
                    <a:pt x="4692" y="20289"/>
                  </a:cubicBezTo>
                  <a:cubicBezTo>
                    <a:pt x="5144" y="20741"/>
                    <a:pt x="5787" y="20962"/>
                    <a:pt x="6430" y="20962"/>
                  </a:cubicBezTo>
                  <a:cubicBezTo>
                    <a:pt x="6651" y="20962"/>
                    <a:pt x="6872" y="20936"/>
                    <a:pt x="7085" y="20884"/>
                  </a:cubicBezTo>
                  <a:cubicBezTo>
                    <a:pt x="7918" y="20670"/>
                    <a:pt x="8633" y="20099"/>
                    <a:pt x="9121" y="19396"/>
                  </a:cubicBezTo>
                  <a:cubicBezTo>
                    <a:pt x="9740" y="18551"/>
                    <a:pt x="10050" y="17444"/>
                    <a:pt x="9823" y="16432"/>
                  </a:cubicBezTo>
                  <a:cubicBezTo>
                    <a:pt x="9597" y="15408"/>
                    <a:pt x="8788" y="14503"/>
                    <a:pt x="7740" y="14336"/>
                  </a:cubicBezTo>
                  <a:lnTo>
                    <a:pt x="7740" y="14336"/>
                  </a:lnTo>
                  <a:cubicBezTo>
                    <a:pt x="7806" y="14347"/>
                    <a:pt x="7873" y="14352"/>
                    <a:pt x="7939" y="14352"/>
                  </a:cubicBezTo>
                  <a:cubicBezTo>
                    <a:pt x="8397" y="14352"/>
                    <a:pt x="8851" y="14112"/>
                    <a:pt x="9204" y="13800"/>
                  </a:cubicBezTo>
                  <a:cubicBezTo>
                    <a:pt x="10109" y="13014"/>
                    <a:pt x="10597" y="11645"/>
                    <a:pt x="10073" y="10574"/>
                  </a:cubicBezTo>
                  <a:cubicBezTo>
                    <a:pt x="9526" y="9419"/>
                    <a:pt x="8145" y="9002"/>
                    <a:pt x="6906" y="8704"/>
                  </a:cubicBezTo>
                  <a:cubicBezTo>
                    <a:pt x="7371" y="8335"/>
                    <a:pt x="7835" y="7954"/>
                    <a:pt x="8157" y="7454"/>
                  </a:cubicBezTo>
                  <a:cubicBezTo>
                    <a:pt x="9002" y="6180"/>
                    <a:pt x="8692" y="4406"/>
                    <a:pt x="7847" y="3144"/>
                  </a:cubicBezTo>
                  <a:cubicBezTo>
                    <a:pt x="7359" y="2418"/>
                    <a:pt x="6704" y="1799"/>
                    <a:pt x="6013" y="1263"/>
                  </a:cubicBezTo>
                  <a:cubicBezTo>
                    <a:pt x="5656" y="989"/>
                    <a:pt x="5299" y="727"/>
                    <a:pt x="4930" y="477"/>
                  </a:cubicBezTo>
                  <a:cubicBezTo>
                    <a:pt x="4644" y="287"/>
                    <a:pt x="4382" y="49"/>
                    <a:pt x="4025" y="13"/>
                  </a:cubicBezTo>
                  <a:cubicBezTo>
                    <a:pt x="3962" y="5"/>
                    <a:pt x="3899" y="1"/>
                    <a:pt x="3836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5839;p62">
              <a:extLst>
                <a:ext uri="{FF2B5EF4-FFF2-40B4-BE49-F238E27FC236}">
                  <a16:creationId xmlns:a16="http://schemas.microsoft.com/office/drawing/2014/main" id="{FFF689BC-9144-F6B9-7B22-D17B8B57E920}"/>
                </a:ext>
              </a:extLst>
            </p:cNvPr>
            <p:cNvSpPr/>
            <p:nvPr/>
          </p:nvSpPr>
          <p:spPr>
            <a:xfrm>
              <a:off x="2020182" y="2065174"/>
              <a:ext cx="404445" cy="1033417"/>
            </a:xfrm>
            <a:custGeom>
              <a:avLst/>
              <a:gdLst/>
              <a:ahLst/>
              <a:cxnLst/>
              <a:rect l="l" t="t" r="r" b="b"/>
              <a:pathLst>
                <a:path w="8205" h="20965" extrusionOk="0">
                  <a:moveTo>
                    <a:pt x="1540" y="1"/>
                  </a:moveTo>
                  <a:cubicBezTo>
                    <a:pt x="1328" y="1"/>
                    <a:pt x="1105" y="36"/>
                    <a:pt x="918" y="98"/>
                  </a:cubicBezTo>
                  <a:cubicBezTo>
                    <a:pt x="870" y="158"/>
                    <a:pt x="822" y="229"/>
                    <a:pt x="775" y="289"/>
                  </a:cubicBezTo>
                  <a:cubicBezTo>
                    <a:pt x="287" y="1074"/>
                    <a:pt x="84" y="2051"/>
                    <a:pt x="37" y="2967"/>
                  </a:cubicBezTo>
                  <a:cubicBezTo>
                    <a:pt x="1" y="3860"/>
                    <a:pt x="299" y="4765"/>
                    <a:pt x="739" y="5539"/>
                  </a:cubicBezTo>
                  <a:cubicBezTo>
                    <a:pt x="930" y="5896"/>
                    <a:pt x="1156" y="6242"/>
                    <a:pt x="1418" y="6551"/>
                  </a:cubicBezTo>
                  <a:cubicBezTo>
                    <a:pt x="1632" y="6813"/>
                    <a:pt x="1846" y="7028"/>
                    <a:pt x="2049" y="7301"/>
                  </a:cubicBezTo>
                  <a:cubicBezTo>
                    <a:pt x="2227" y="7551"/>
                    <a:pt x="2370" y="7825"/>
                    <a:pt x="2418" y="8123"/>
                  </a:cubicBezTo>
                  <a:cubicBezTo>
                    <a:pt x="2477" y="8492"/>
                    <a:pt x="2418" y="8861"/>
                    <a:pt x="2323" y="9218"/>
                  </a:cubicBezTo>
                  <a:cubicBezTo>
                    <a:pt x="2085" y="10052"/>
                    <a:pt x="1596" y="10814"/>
                    <a:pt x="1418" y="11659"/>
                  </a:cubicBezTo>
                  <a:cubicBezTo>
                    <a:pt x="1227" y="12492"/>
                    <a:pt x="1287" y="13493"/>
                    <a:pt x="1823" y="14207"/>
                  </a:cubicBezTo>
                  <a:cubicBezTo>
                    <a:pt x="2025" y="14481"/>
                    <a:pt x="2311" y="14755"/>
                    <a:pt x="2358" y="15124"/>
                  </a:cubicBezTo>
                  <a:cubicBezTo>
                    <a:pt x="2406" y="15540"/>
                    <a:pt x="2192" y="15933"/>
                    <a:pt x="2001" y="16291"/>
                  </a:cubicBezTo>
                  <a:cubicBezTo>
                    <a:pt x="1775" y="16672"/>
                    <a:pt x="1549" y="17064"/>
                    <a:pt x="1418" y="17493"/>
                  </a:cubicBezTo>
                  <a:cubicBezTo>
                    <a:pt x="1287" y="17910"/>
                    <a:pt x="1239" y="18338"/>
                    <a:pt x="1287" y="18791"/>
                  </a:cubicBezTo>
                  <a:cubicBezTo>
                    <a:pt x="1311" y="19172"/>
                    <a:pt x="1418" y="19553"/>
                    <a:pt x="1596" y="19886"/>
                  </a:cubicBezTo>
                  <a:cubicBezTo>
                    <a:pt x="1626" y="19880"/>
                    <a:pt x="1653" y="19877"/>
                    <a:pt x="1680" y="19877"/>
                  </a:cubicBezTo>
                  <a:cubicBezTo>
                    <a:pt x="1706" y="19877"/>
                    <a:pt x="1733" y="19880"/>
                    <a:pt x="1763" y="19886"/>
                  </a:cubicBezTo>
                  <a:cubicBezTo>
                    <a:pt x="1989" y="19922"/>
                    <a:pt x="2132" y="20124"/>
                    <a:pt x="2299" y="20291"/>
                  </a:cubicBezTo>
                  <a:cubicBezTo>
                    <a:pt x="2751" y="20743"/>
                    <a:pt x="3394" y="20964"/>
                    <a:pt x="4037" y="20964"/>
                  </a:cubicBezTo>
                  <a:cubicBezTo>
                    <a:pt x="4258" y="20964"/>
                    <a:pt x="4479" y="20938"/>
                    <a:pt x="4692" y="20886"/>
                  </a:cubicBezTo>
                  <a:cubicBezTo>
                    <a:pt x="5525" y="20684"/>
                    <a:pt x="6240" y="20101"/>
                    <a:pt x="6728" y="19398"/>
                  </a:cubicBezTo>
                  <a:cubicBezTo>
                    <a:pt x="7347" y="18553"/>
                    <a:pt x="7657" y="17445"/>
                    <a:pt x="7430" y="16433"/>
                  </a:cubicBezTo>
                  <a:cubicBezTo>
                    <a:pt x="7204" y="15421"/>
                    <a:pt x="6395" y="14493"/>
                    <a:pt x="5347" y="14326"/>
                  </a:cubicBezTo>
                  <a:lnTo>
                    <a:pt x="5347" y="14326"/>
                  </a:lnTo>
                  <a:cubicBezTo>
                    <a:pt x="5413" y="14337"/>
                    <a:pt x="5480" y="14342"/>
                    <a:pt x="5546" y="14342"/>
                  </a:cubicBezTo>
                  <a:cubicBezTo>
                    <a:pt x="6004" y="14342"/>
                    <a:pt x="6458" y="14102"/>
                    <a:pt x="6811" y="13790"/>
                  </a:cubicBezTo>
                  <a:cubicBezTo>
                    <a:pt x="7716" y="12993"/>
                    <a:pt x="8204" y="11623"/>
                    <a:pt x="7680" y="10552"/>
                  </a:cubicBezTo>
                  <a:cubicBezTo>
                    <a:pt x="7133" y="9409"/>
                    <a:pt x="5752" y="8992"/>
                    <a:pt x="4513" y="8694"/>
                  </a:cubicBezTo>
                  <a:cubicBezTo>
                    <a:pt x="4978" y="8325"/>
                    <a:pt x="5442" y="7932"/>
                    <a:pt x="5764" y="7444"/>
                  </a:cubicBezTo>
                  <a:cubicBezTo>
                    <a:pt x="6609" y="6170"/>
                    <a:pt x="6299" y="4396"/>
                    <a:pt x="5454" y="3134"/>
                  </a:cubicBezTo>
                  <a:cubicBezTo>
                    <a:pt x="4966" y="2408"/>
                    <a:pt x="4311" y="1789"/>
                    <a:pt x="3620" y="1253"/>
                  </a:cubicBezTo>
                  <a:cubicBezTo>
                    <a:pt x="3263" y="979"/>
                    <a:pt x="2906" y="717"/>
                    <a:pt x="2537" y="467"/>
                  </a:cubicBezTo>
                  <a:cubicBezTo>
                    <a:pt x="2251" y="277"/>
                    <a:pt x="1989" y="39"/>
                    <a:pt x="1632" y="3"/>
                  </a:cubicBezTo>
                  <a:cubicBezTo>
                    <a:pt x="1602" y="1"/>
                    <a:pt x="1571" y="1"/>
                    <a:pt x="1540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5840;p62">
              <a:extLst>
                <a:ext uri="{FF2B5EF4-FFF2-40B4-BE49-F238E27FC236}">
                  <a16:creationId xmlns:a16="http://schemas.microsoft.com/office/drawing/2014/main" id="{6681D023-11C8-8DE3-E435-B932DDC30CF2}"/>
                </a:ext>
              </a:extLst>
            </p:cNvPr>
            <p:cNvSpPr/>
            <p:nvPr/>
          </p:nvSpPr>
          <p:spPr>
            <a:xfrm>
              <a:off x="1910457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72" y="1869"/>
                    <a:pt x="20872" y="1203"/>
                  </a:cubicBezTo>
                  <a:cubicBezTo>
                    <a:pt x="20872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5841;p62">
              <a:extLst>
                <a:ext uri="{FF2B5EF4-FFF2-40B4-BE49-F238E27FC236}">
                  <a16:creationId xmlns:a16="http://schemas.microsoft.com/office/drawing/2014/main" id="{07296381-6ED0-FF07-8EAF-78EEDEB4C3B6}"/>
                </a:ext>
              </a:extLst>
            </p:cNvPr>
            <p:cNvSpPr/>
            <p:nvPr/>
          </p:nvSpPr>
          <p:spPr>
            <a:xfrm>
              <a:off x="2468597" y="3407515"/>
              <a:ext cx="1775" cy="641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5842;p62">
              <a:extLst>
                <a:ext uri="{FF2B5EF4-FFF2-40B4-BE49-F238E27FC236}">
                  <a16:creationId xmlns:a16="http://schemas.microsoft.com/office/drawing/2014/main" id="{22245564-3ED9-4550-08CC-EA348A51483A}"/>
                </a:ext>
              </a:extLst>
            </p:cNvPr>
            <p:cNvSpPr/>
            <p:nvPr/>
          </p:nvSpPr>
          <p:spPr>
            <a:xfrm>
              <a:off x="2465048" y="3338259"/>
              <a:ext cx="236012" cy="637993"/>
            </a:xfrm>
            <a:custGeom>
              <a:avLst/>
              <a:gdLst/>
              <a:ahLst/>
              <a:cxnLst/>
              <a:rect l="l" t="t" r="r" b="b"/>
              <a:pathLst>
                <a:path w="4788" h="12943" extrusionOk="0">
                  <a:moveTo>
                    <a:pt x="4763" y="0"/>
                  </a:moveTo>
                  <a:cubicBezTo>
                    <a:pt x="3942" y="179"/>
                    <a:pt x="3096" y="262"/>
                    <a:pt x="2251" y="310"/>
                  </a:cubicBezTo>
                  <a:cubicBezTo>
                    <a:pt x="1608" y="346"/>
                    <a:pt x="965" y="358"/>
                    <a:pt x="322" y="358"/>
                  </a:cubicBezTo>
                  <a:cubicBezTo>
                    <a:pt x="370" y="2572"/>
                    <a:pt x="13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120" y="6501"/>
                    <a:pt x="4537" y="3560"/>
                  </a:cubicBezTo>
                  <a:cubicBezTo>
                    <a:pt x="4644" y="2822"/>
                    <a:pt x="4728" y="1548"/>
                    <a:pt x="4787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5843;p62">
              <a:extLst>
                <a:ext uri="{FF2B5EF4-FFF2-40B4-BE49-F238E27FC236}">
                  <a16:creationId xmlns:a16="http://schemas.microsoft.com/office/drawing/2014/main" id="{EEF5D5D7-EE20-A5C6-DAEA-D11EB93D65A5}"/>
                </a:ext>
              </a:extLst>
            </p:cNvPr>
            <p:cNvSpPr/>
            <p:nvPr/>
          </p:nvSpPr>
          <p:spPr>
            <a:xfrm>
              <a:off x="2479737" y="3338259"/>
              <a:ext cx="222457" cy="164982"/>
            </a:xfrm>
            <a:custGeom>
              <a:avLst/>
              <a:gdLst/>
              <a:ahLst/>
              <a:cxnLst/>
              <a:rect l="l" t="t" r="r" b="b"/>
              <a:pathLst>
                <a:path w="4513" h="3347" extrusionOk="0">
                  <a:moveTo>
                    <a:pt x="4477" y="0"/>
                  </a:moveTo>
                  <a:cubicBezTo>
                    <a:pt x="3656" y="179"/>
                    <a:pt x="2810" y="274"/>
                    <a:pt x="1965" y="310"/>
                  </a:cubicBezTo>
                  <a:cubicBezTo>
                    <a:pt x="1322" y="346"/>
                    <a:pt x="679" y="358"/>
                    <a:pt x="48" y="358"/>
                  </a:cubicBezTo>
                  <a:cubicBezTo>
                    <a:pt x="60" y="989"/>
                    <a:pt x="24" y="2072"/>
                    <a:pt x="1" y="3346"/>
                  </a:cubicBezTo>
                  <a:cubicBezTo>
                    <a:pt x="655" y="3334"/>
                    <a:pt x="1322" y="3322"/>
                    <a:pt x="1977" y="3263"/>
                  </a:cubicBezTo>
                  <a:cubicBezTo>
                    <a:pt x="2620" y="3203"/>
                    <a:pt x="3263" y="3132"/>
                    <a:pt x="3882" y="3025"/>
                  </a:cubicBezTo>
                  <a:cubicBezTo>
                    <a:pt x="4037" y="3013"/>
                    <a:pt x="4180" y="2977"/>
                    <a:pt x="4334" y="2953"/>
                  </a:cubicBezTo>
                  <a:cubicBezTo>
                    <a:pt x="4406" y="2203"/>
                    <a:pt x="4465" y="1179"/>
                    <a:pt x="4513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5844;p62">
              <a:extLst>
                <a:ext uri="{FF2B5EF4-FFF2-40B4-BE49-F238E27FC236}">
                  <a16:creationId xmlns:a16="http://schemas.microsoft.com/office/drawing/2014/main" id="{CE97A48F-E915-55C6-F8FC-B909BEBE96A9}"/>
                </a:ext>
              </a:extLst>
            </p:cNvPr>
            <p:cNvSpPr/>
            <p:nvPr/>
          </p:nvSpPr>
          <p:spPr>
            <a:xfrm>
              <a:off x="2465048" y="3714461"/>
              <a:ext cx="199585" cy="262384"/>
            </a:xfrm>
            <a:custGeom>
              <a:avLst/>
              <a:gdLst/>
              <a:ahLst/>
              <a:cxnLst/>
              <a:rect l="l" t="t" r="r" b="b"/>
              <a:pathLst>
                <a:path w="4049" h="5323" extrusionOk="0">
                  <a:moveTo>
                    <a:pt x="4049" y="0"/>
                  </a:moveTo>
                  <a:lnTo>
                    <a:pt x="4049" y="0"/>
                  </a:lnTo>
                  <a:cubicBezTo>
                    <a:pt x="3289" y="42"/>
                    <a:pt x="2529" y="60"/>
                    <a:pt x="1771" y="60"/>
                  </a:cubicBezTo>
                  <a:cubicBezTo>
                    <a:pt x="1235" y="60"/>
                    <a:pt x="700" y="51"/>
                    <a:pt x="168" y="36"/>
                  </a:cubicBezTo>
                  <a:cubicBezTo>
                    <a:pt x="144" y="286"/>
                    <a:pt x="144" y="536"/>
                    <a:pt x="132" y="798"/>
                  </a:cubicBezTo>
                  <a:lnTo>
                    <a:pt x="132" y="881"/>
                  </a:lnTo>
                  <a:cubicBezTo>
                    <a:pt x="132" y="1012"/>
                    <a:pt x="120" y="1167"/>
                    <a:pt x="120" y="1298"/>
                  </a:cubicBezTo>
                  <a:lnTo>
                    <a:pt x="120" y="1405"/>
                  </a:lnTo>
                  <a:cubicBezTo>
                    <a:pt x="60" y="3060"/>
                    <a:pt x="13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644" y="3441"/>
                    <a:pt x="3894" y="1239"/>
                  </a:cubicBezTo>
                  <a:cubicBezTo>
                    <a:pt x="3894" y="1215"/>
                    <a:pt x="3918" y="1179"/>
                    <a:pt x="3918" y="1155"/>
                  </a:cubicBezTo>
                  <a:cubicBezTo>
                    <a:pt x="3930" y="1012"/>
                    <a:pt x="3942" y="893"/>
                    <a:pt x="3954" y="762"/>
                  </a:cubicBezTo>
                  <a:cubicBezTo>
                    <a:pt x="3954" y="739"/>
                    <a:pt x="3954" y="703"/>
                    <a:pt x="3978" y="691"/>
                  </a:cubicBezTo>
                  <a:cubicBezTo>
                    <a:pt x="4001" y="465"/>
                    <a:pt x="4013" y="227"/>
                    <a:pt x="4049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5845;p62">
              <a:extLst>
                <a:ext uri="{FF2B5EF4-FFF2-40B4-BE49-F238E27FC236}">
                  <a16:creationId xmlns:a16="http://schemas.microsoft.com/office/drawing/2014/main" id="{0AED6170-4392-9589-2565-3D384B57793E}"/>
                </a:ext>
              </a:extLst>
            </p:cNvPr>
            <p:cNvSpPr/>
            <p:nvPr/>
          </p:nvSpPr>
          <p:spPr>
            <a:xfrm>
              <a:off x="2471506" y="3749065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04" y="13"/>
                    <a:pt x="3573" y="37"/>
                    <a:pt x="3430" y="60"/>
                  </a:cubicBezTo>
                  <a:cubicBezTo>
                    <a:pt x="2770" y="143"/>
                    <a:pt x="2117" y="176"/>
                    <a:pt x="1466" y="176"/>
                  </a:cubicBezTo>
                  <a:cubicBezTo>
                    <a:pt x="1271" y="176"/>
                    <a:pt x="1076" y="173"/>
                    <a:pt x="882" y="167"/>
                  </a:cubicBezTo>
                  <a:cubicBezTo>
                    <a:pt x="584" y="144"/>
                    <a:pt x="298" y="132"/>
                    <a:pt x="1" y="108"/>
                  </a:cubicBezTo>
                  <a:lnTo>
                    <a:pt x="1" y="179"/>
                  </a:lnTo>
                  <a:cubicBezTo>
                    <a:pt x="479" y="224"/>
                    <a:pt x="956" y="245"/>
                    <a:pt x="1431" y="245"/>
                  </a:cubicBezTo>
                  <a:cubicBezTo>
                    <a:pt x="2233" y="245"/>
                    <a:pt x="3030" y="184"/>
                    <a:pt x="3823" y="72"/>
                  </a:cubicBezTo>
                  <a:cubicBezTo>
                    <a:pt x="3823" y="48"/>
                    <a:pt x="3823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5846;p62">
              <a:extLst>
                <a:ext uri="{FF2B5EF4-FFF2-40B4-BE49-F238E27FC236}">
                  <a16:creationId xmlns:a16="http://schemas.microsoft.com/office/drawing/2014/main" id="{787A0621-8A31-AA31-DB8A-21159C99C9D3}"/>
                </a:ext>
              </a:extLst>
            </p:cNvPr>
            <p:cNvSpPr/>
            <p:nvPr/>
          </p:nvSpPr>
          <p:spPr>
            <a:xfrm>
              <a:off x="2470372" y="3772577"/>
              <a:ext cx="186671" cy="15133"/>
            </a:xfrm>
            <a:custGeom>
              <a:avLst/>
              <a:gdLst/>
              <a:ahLst/>
              <a:cxnLst/>
              <a:rect l="l" t="t" r="r" b="b"/>
              <a:pathLst>
                <a:path w="3787" h="307" extrusionOk="0">
                  <a:moveTo>
                    <a:pt x="3786" y="0"/>
                  </a:moveTo>
                  <a:cubicBezTo>
                    <a:pt x="3608" y="36"/>
                    <a:pt x="3453" y="60"/>
                    <a:pt x="3274" y="95"/>
                  </a:cubicBezTo>
                  <a:cubicBezTo>
                    <a:pt x="2655" y="179"/>
                    <a:pt x="2048" y="214"/>
                    <a:pt x="1429" y="214"/>
                  </a:cubicBezTo>
                  <a:cubicBezTo>
                    <a:pt x="1107" y="214"/>
                    <a:pt x="810" y="191"/>
                    <a:pt x="512" y="179"/>
                  </a:cubicBezTo>
                  <a:cubicBezTo>
                    <a:pt x="369" y="167"/>
                    <a:pt x="214" y="167"/>
                    <a:pt x="71" y="155"/>
                  </a:cubicBezTo>
                  <a:lnTo>
                    <a:pt x="0" y="155"/>
                  </a:lnTo>
                  <a:cubicBezTo>
                    <a:pt x="12" y="155"/>
                    <a:pt x="12" y="179"/>
                    <a:pt x="0" y="226"/>
                  </a:cubicBezTo>
                  <a:cubicBezTo>
                    <a:pt x="24" y="226"/>
                    <a:pt x="71" y="238"/>
                    <a:pt x="95" y="238"/>
                  </a:cubicBezTo>
                  <a:cubicBezTo>
                    <a:pt x="274" y="250"/>
                    <a:pt x="441" y="274"/>
                    <a:pt x="619" y="286"/>
                  </a:cubicBezTo>
                  <a:cubicBezTo>
                    <a:pt x="865" y="300"/>
                    <a:pt x="1111" y="306"/>
                    <a:pt x="1357" y="306"/>
                  </a:cubicBezTo>
                  <a:cubicBezTo>
                    <a:pt x="2170" y="306"/>
                    <a:pt x="2979" y="232"/>
                    <a:pt x="3774" y="95"/>
                  </a:cubicBezTo>
                  <a:cubicBezTo>
                    <a:pt x="3774" y="60"/>
                    <a:pt x="3786" y="36"/>
                    <a:pt x="3786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5847;p62">
              <a:extLst>
                <a:ext uri="{FF2B5EF4-FFF2-40B4-BE49-F238E27FC236}">
                  <a16:creationId xmlns:a16="http://schemas.microsoft.com/office/drawing/2014/main" id="{51EEF7DA-0209-9AD7-012A-0C428A341B46}"/>
                </a:ext>
              </a:extLst>
            </p:cNvPr>
            <p:cNvSpPr/>
            <p:nvPr/>
          </p:nvSpPr>
          <p:spPr>
            <a:xfrm>
              <a:off x="2439810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3242" y="1"/>
                  </a:moveTo>
                  <a:cubicBezTo>
                    <a:pt x="2233" y="1"/>
                    <a:pt x="601" y="40"/>
                    <a:pt x="501" y="73"/>
                  </a:cubicBezTo>
                  <a:cubicBezTo>
                    <a:pt x="334" y="121"/>
                    <a:pt x="1" y="1514"/>
                    <a:pt x="191" y="1823"/>
                  </a:cubicBezTo>
                  <a:cubicBezTo>
                    <a:pt x="245" y="1927"/>
                    <a:pt x="929" y="1961"/>
                    <a:pt x="1820" y="1961"/>
                  </a:cubicBezTo>
                  <a:cubicBezTo>
                    <a:pt x="3284" y="1961"/>
                    <a:pt x="5306" y="1869"/>
                    <a:pt x="6002" y="1847"/>
                  </a:cubicBezTo>
                  <a:cubicBezTo>
                    <a:pt x="6145" y="1847"/>
                    <a:pt x="6228" y="1693"/>
                    <a:pt x="6168" y="1573"/>
                  </a:cubicBezTo>
                  <a:cubicBezTo>
                    <a:pt x="6049" y="1335"/>
                    <a:pt x="5764" y="990"/>
                    <a:pt x="5216" y="633"/>
                  </a:cubicBezTo>
                  <a:cubicBezTo>
                    <a:pt x="4323" y="38"/>
                    <a:pt x="4025" y="26"/>
                    <a:pt x="4025" y="26"/>
                  </a:cubicBezTo>
                  <a:cubicBezTo>
                    <a:pt x="3990" y="8"/>
                    <a:pt x="3672" y="1"/>
                    <a:pt x="3242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5848;p62">
              <a:extLst>
                <a:ext uri="{FF2B5EF4-FFF2-40B4-BE49-F238E27FC236}">
                  <a16:creationId xmlns:a16="http://schemas.microsoft.com/office/drawing/2014/main" id="{8D81273B-6483-EA2E-B768-81B4603A9E59}"/>
                </a:ext>
              </a:extLst>
            </p:cNvPr>
            <p:cNvSpPr/>
            <p:nvPr/>
          </p:nvSpPr>
          <p:spPr>
            <a:xfrm>
              <a:off x="2628798" y="3995134"/>
              <a:ext cx="78129" cy="26224"/>
            </a:xfrm>
            <a:custGeom>
              <a:avLst/>
              <a:gdLst/>
              <a:ahLst/>
              <a:cxnLst/>
              <a:rect l="l" t="t" r="r" b="b"/>
              <a:pathLst>
                <a:path w="1585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394" y="140"/>
                    <a:pt x="215" y="248"/>
                  </a:cubicBezTo>
                  <a:cubicBezTo>
                    <a:pt x="144" y="295"/>
                    <a:pt x="1" y="367"/>
                    <a:pt x="36" y="474"/>
                  </a:cubicBezTo>
                  <a:cubicBezTo>
                    <a:pt x="54" y="517"/>
                    <a:pt x="82" y="532"/>
                    <a:pt x="114" y="532"/>
                  </a:cubicBezTo>
                  <a:cubicBezTo>
                    <a:pt x="172" y="532"/>
                    <a:pt x="245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84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5849;p62">
              <a:extLst>
                <a:ext uri="{FF2B5EF4-FFF2-40B4-BE49-F238E27FC236}">
                  <a16:creationId xmlns:a16="http://schemas.microsoft.com/office/drawing/2014/main" id="{260D3E6A-8CB7-897C-273A-96997351F110}"/>
                </a:ext>
              </a:extLst>
            </p:cNvPr>
            <p:cNvSpPr/>
            <p:nvPr/>
          </p:nvSpPr>
          <p:spPr>
            <a:xfrm>
              <a:off x="2598533" y="3982663"/>
              <a:ext cx="80199" cy="30118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520" y="0"/>
                  </a:moveTo>
                  <a:cubicBezTo>
                    <a:pt x="1270" y="0"/>
                    <a:pt x="1008" y="24"/>
                    <a:pt x="758" y="96"/>
                  </a:cubicBezTo>
                  <a:lnTo>
                    <a:pt x="400" y="239"/>
                  </a:lnTo>
                  <a:cubicBezTo>
                    <a:pt x="317" y="274"/>
                    <a:pt x="198" y="322"/>
                    <a:pt x="103" y="393"/>
                  </a:cubicBezTo>
                  <a:cubicBezTo>
                    <a:pt x="91" y="393"/>
                    <a:pt x="79" y="417"/>
                    <a:pt x="55" y="429"/>
                  </a:cubicBezTo>
                  <a:cubicBezTo>
                    <a:pt x="0" y="484"/>
                    <a:pt x="47" y="610"/>
                    <a:pt x="129" y="610"/>
                  </a:cubicBezTo>
                  <a:cubicBezTo>
                    <a:pt x="136" y="610"/>
                    <a:pt x="143" y="609"/>
                    <a:pt x="150" y="608"/>
                  </a:cubicBezTo>
                  <a:cubicBezTo>
                    <a:pt x="269" y="560"/>
                    <a:pt x="377" y="489"/>
                    <a:pt x="472" y="429"/>
                  </a:cubicBezTo>
                  <a:cubicBezTo>
                    <a:pt x="579" y="370"/>
                    <a:pt x="686" y="322"/>
                    <a:pt x="805" y="298"/>
                  </a:cubicBezTo>
                  <a:cubicBezTo>
                    <a:pt x="1043" y="215"/>
                    <a:pt x="1281" y="179"/>
                    <a:pt x="1520" y="155"/>
                  </a:cubicBezTo>
                  <a:cubicBezTo>
                    <a:pt x="1627" y="143"/>
                    <a:pt x="1627" y="0"/>
                    <a:pt x="15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5850;p62">
              <a:extLst>
                <a:ext uri="{FF2B5EF4-FFF2-40B4-BE49-F238E27FC236}">
                  <a16:creationId xmlns:a16="http://schemas.microsoft.com/office/drawing/2014/main" id="{AF369D19-8E09-E163-4CB2-19A506B235F0}"/>
                </a:ext>
              </a:extLst>
            </p:cNvPr>
            <p:cNvSpPr/>
            <p:nvPr/>
          </p:nvSpPr>
          <p:spPr>
            <a:xfrm>
              <a:off x="2583055" y="3969058"/>
              <a:ext cx="70439" cy="25287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1098" y="0"/>
                  </a:moveTo>
                  <a:cubicBezTo>
                    <a:pt x="943" y="0"/>
                    <a:pt x="790" y="17"/>
                    <a:pt x="631" y="62"/>
                  </a:cubicBezTo>
                  <a:cubicBezTo>
                    <a:pt x="512" y="98"/>
                    <a:pt x="393" y="134"/>
                    <a:pt x="274" y="193"/>
                  </a:cubicBezTo>
                  <a:cubicBezTo>
                    <a:pt x="179" y="241"/>
                    <a:pt x="0" y="312"/>
                    <a:pt x="0" y="431"/>
                  </a:cubicBezTo>
                  <a:cubicBezTo>
                    <a:pt x="0" y="467"/>
                    <a:pt x="24" y="479"/>
                    <a:pt x="36" y="491"/>
                  </a:cubicBezTo>
                  <a:cubicBezTo>
                    <a:pt x="61" y="506"/>
                    <a:pt x="81" y="512"/>
                    <a:pt x="102" y="512"/>
                  </a:cubicBezTo>
                  <a:cubicBezTo>
                    <a:pt x="129" y="512"/>
                    <a:pt x="156" y="500"/>
                    <a:pt x="191" y="479"/>
                  </a:cubicBezTo>
                  <a:cubicBezTo>
                    <a:pt x="262" y="443"/>
                    <a:pt x="298" y="419"/>
                    <a:pt x="357" y="396"/>
                  </a:cubicBezTo>
                  <a:cubicBezTo>
                    <a:pt x="452" y="336"/>
                    <a:pt x="572" y="288"/>
                    <a:pt x="667" y="253"/>
                  </a:cubicBezTo>
                  <a:cubicBezTo>
                    <a:pt x="893" y="181"/>
                    <a:pt x="1131" y="134"/>
                    <a:pt x="1369" y="122"/>
                  </a:cubicBezTo>
                  <a:cubicBezTo>
                    <a:pt x="1429" y="110"/>
                    <a:pt x="1429" y="38"/>
                    <a:pt x="1369" y="15"/>
                  </a:cubicBezTo>
                  <a:cubicBezTo>
                    <a:pt x="1278" y="6"/>
                    <a:pt x="1188" y="0"/>
                    <a:pt x="10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5851;p62">
              <a:extLst>
                <a:ext uri="{FF2B5EF4-FFF2-40B4-BE49-F238E27FC236}">
                  <a16:creationId xmlns:a16="http://schemas.microsoft.com/office/drawing/2014/main" id="{8C383C7B-C983-AC95-A254-7457E0CD8CE9}"/>
                </a:ext>
              </a:extLst>
            </p:cNvPr>
            <p:cNvSpPr/>
            <p:nvPr/>
          </p:nvSpPr>
          <p:spPr>
            <a:xfrm>
              <a:off x="2145188" y="3338259"/>
              <a:ext cx="307585" cy="637993"/>
            </a:xfrm>
            <a:custGeom>
              <a:avLst/>
              <a:gdLst/>
              <a:ahLst/>
              <a:cxnLst/>
              <a:rect l="l" t="t" r="r" b="b"/>
              <a:pathLst>
                <a:path w="6240" h="12943" extrusionOk="0">
                  <a:moveTo>
                    <a:pt x="6204" y="0"/>
                  </a:moveTo>
                  <a:cubicBezTo>
                    <a:pt x="5359" y="179"/>
                    <a:pt x="4490" y="262"/>
                    <a:pt x="3644" y="310"/>
                  </a:cubicBezTo>
                  <a:cubicBezTo>
                    <a:pt x="3001" y="346"/>
                    <a:pt x="2370" y="358"/>
                    <a:pt x="1727" y="358"/>
                  </a:cubicBezTo>
                  <a:cubicBezTo>
                    <a:pt x="1537" y="2572"/>
                    <a:pt x="299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835" y="6501"/>
                    <a:pt x="5585" y="3560"/>
                  </a:cubicBezTo>
                  <a:cubicBezTo>
                    <a:pt x="5775" y="2822"/>
                    <a:pt x="6014" y="1548"/>
                    <a:pt x="62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5852;p62">
              <a:extLst>
                <a:ext uri="{FF2B5EF4-FFF2-40B4-BE49-F238E27FC236}">
                  <a16:creationId xmlns:a16="http://schemas.microsoft.com/office/drawing/2014/main" id="{C502A434-4880-7E5E-65B5-53F53ABAFCFB}"/>
                </a:ext>
              </a:extLst>
            </p:cNvPr>
            <p:cNvSpPr/>
            <p:nvPr/>
          </p:nvSpPr>
          <p:spPr>
            <a:xfrm>
              <a:off x="2212128" y="3338259"/>
              <a:ext cx="240646" cy="164982"/>
            </a:xfrm>
            <a:custGeom>
              <a:avLst/>
              <a:gdLst/>
              <a:ahLst/>
              <a:cxnLst/>
              <a:rect l="l" t="t" r="r" b="b"/>
              <a:pathLst>
                <a:path w="4882" h="3347" extrusionOk="0">
                  <a:moveTo>
                    <a:pt x="4846" y="0"/>
                  </a:moveTo>
                  <a:cubicBezTo>
                    <a:pt x="4001" y="179"/>
                    <a:pt x="3132" y="274"/>
                    <a:pt x="2286" y="310"/>
                  </a:cubicBezTo>
                  <a:cubicBezTo>
                    <a:pt x="1643" y="346"/>
                    <a:pt x="1012" y="358"/>
                    <a:pt x="369" y="358"/>
                  </a:cubicBezTo>
                  <a:cubicBezTo>
                    <a:pt x="310" y="989"/>
                    <a:pt x="179" y="2072"/>
                    <a:pt x="0" y="3346"/>
                  </a:cubicBezTo>
                  <a:cubicBezTo>
                    <a:pt x="667" y="3334"/>
                    <a:pt x="1322" y="3322"/>
                    <a:pt x="1989" y="3263"/>
                  </a:cubicBezTo>
                  <a:cubicBezTo>
                    <a:pt x="2632" y="3203"/>
                    <a:pt x="3286" y="3132"/>
                    <a:pt x="3929" y="3025"/>
                  </a:cubicBezTo>
                  <a:cubicBezTo>
                    <a:pt x="4072" y="3013"/>
                    <a:pt x="4227" y="2977"/>
                    <a:pt x="4370" y="2953"/>
                  </a:cubicBezTo>
                  <a:cubicBezTo>
                    <a:pt x="4525" y="2203"/>
                    <a:pt x="4703" y="1179"/>
                    <a:pt x="48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5853;p62">
              <a:extLst>
                <a:ext uri="{FF2B5EF4-FFF2-40B4-BE49-F238E27FC236}">
                  <a16:creationId xmlns:a16="http://schemas.microsoft.com/office/drawing/2014/main" id="{4C2CE0B4-9F7B-8D0F-D4E5-86B8E8058BEA}"/>
                </a:ext>
              </a:extLst>
            </p:cNvPr>
            <p:cNvSpPr/>
            <p:nvPr/>
          </p:nvSpPr>
          <p:spPr>
            <a:xfrm>
              <a:off x="2146371" y="3714461"/>
              <a:ext cx="227781" cy="262384"/>
            </a:xfrm>
            <a:custGeom>
              <a:avLst/>
              <a:gdLst/>
              <a:ahLst/>
              <a:cxnLst/>
              <a:rect l="l" t="t" r="r" b="b"/>
              <a:pathLst>
                <a:path w="4621" h="5323" extrusionOk="0">
                  <a:moveTo>
                    <a:pt x="4620" y="0"/>
                  </a:moveTo>
                  <a:cubicBezTo>
                    <a:pt x="3860" y="42"/>
                    <a:pt x="3096" y="60"/>
                    <a:pt x="2337" y="60"/>
                  </a:cubicBezTo>
                  <a:cubicBezTo>
                    <a:pt x="1800" y="60"/>
                    <a:pt x="1267" y="51"/>
                    <a:pt x="739" y="36"/>
                  </a:cubicBezTo>
                  <a:cubicBezTo>
                    <a:pt x="703" y="286"/>
                    <a:pt x="656" y="536"/>
                    <a:pt x="632" y="798"/>
                  </a:cubicBezTo>
                  <a:cubicBezTo>
                    <a:pt x="632" y="822"/>
                    <a:pt x="620" y="846"/>
                    <a:pt x="620" y="881"/>
                  </a:cubicBezTo>
                  <a:cubicBezTo>
                    <a:pt x="596" y="1012"/>
                    <a:pt x="572" y="1167"/>
                    <a:pt x="560" y="1298"/>
                  </a:cubicBezTo>
                  <a:cubicBezTo>
                    <a:pt x="560" y="1334"/>
                    <a:pt x="537" y="1370"/>
                    <a:pt x="537" y="1405"/>
                  </a:cubicBezTo>
                  <a:cubicBezTo>
                    <a:pt x="298" y="3060"/>
                    <a:pt x="96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858" y="3441"/>
                    <a:pt x="4347" y="1239"/>
                  </a:cubicBezTo>
                  <a:cubicBezTo>
                    <a:pt x="4347" y="1215"/>
                    <a:pt x="4370" y="1179"/>
                    <a:pt x="4370" y="1155"/>
                  </a:cubicBezTo>
                  <a:cubicBezTo>
                    <a:pt x="4394" y="1012"/>
                    <a:pt x="4430" y="893"/>
                    <a:pt x="4454" y="762"/>
                  </a:cubicBezTo>
                  <a:cubicBezTo>
                    <a:pt x="4454" y="739"/>
                    <a:pt x="4466" y="703"/>
                    <a:pt x="4466" y="691"/>
                  </a:cubicBezTo>
                  <a:cubicBezTo>
                    <a:pt x="4513" y="465"/>
                    <a:pt x="4573" y="227"/>
                    <a:pt x="4620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5854;p62">
              <a:extLst>
                <a:ext uri="{FF2B5EF4-FFF2-40B4-BE49-F238E27FC236}">
                  <a16:creationId xmlns:a16="http://schemas.microsoft.com/office/drawing/2014/main" id="{FF8EACBF-C1F4-54F7-1C52-FD814B1DF9CC}"/>
                </a:ext>
              </a:extLst>
            </p:cNvPr>
            <p:cNvSpPr/>
            <p:nvPr/>
          </p:nvSpPr>
          <p:spPr>
            <a:xfrm>
              <a:off x="2176884" y="3749065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16" y="13"/>
                    <a:pt x="3573" y="37"/>
                    <a:pt x="3430" y="60"/>
                  </a:cubicBezTo>
                  <a:cubicBezTo>
                    <a:pt x="2779" y="143"/>
                    <a:pt x="2121" y="176"/>
                    <a:pt x="1473" y="176"/>
                  </a:cubicBezTo>
                  <a:cubicBezTo>
                    <a:pt x="1279" y="176"/>
                    <a:pt x="1086" y="173"/>
                    <a:pt x="894" y="167"/>
                  </a:cubicBezTo>
                  <a:cubicBezTo>
                    <a:pt x="596" y="144"/>
                    <a:pt x="310" y="132"/>
                    <a:pt x="13" y="108"/>
                  </a:cubicBezTo>
                  <a:cubicBezTo>
                    <a:pt x="1" y="120"/>
                    <a:pt x="1" y="156"/>
                    <a:pt x="1" y="179"/>
                  </a:cubicBezTo>
                  <a:cubicBezTo>
                    <a:pt x="470" y="224"/>
                    <a:pt x="945" y="245"/>
                    <a:pt x="1421" y="245"/>
                  </a:cubicBezTo>
                  <a:cubicBezTo>
                    <a:pt x="2225" y="245"/>
                    <a:pt x="3035" y="184"/>
                    <a:pt x="3835" y="72"/>
                  </a:cubicBezTo>
                  <a:cubicBezTo>
                    <a:pt x="3835" y="48"/>
                    <a:pt x="3847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5855;p62">
              <a:extLst>
                <a:ext uri="{FF2B5EF4-FFF2-40B4-BE49-F238E27FC236}">
                  <a16:creationId xmlns:a16="http://schemas.microsoft.com/office/drawing/2014/main" id="{02A63068-77A5-F620-19A9-49C8DA87DA3E}"/>
                </a:ext>
              </a:extLst>
            </p:cNvPr>
            <p:cNvSpPr/>
            <p:nvPr/>
          </p:nvSpPr>
          <p:spPr>
            <a:xfrm>
              <a:off x="2172792" y="3772577"/>
              <a:ext cx="189037" cy="15133"/>
            </a:xfrm>
            <a:custGeom>
              <a:avLst/>
              <a:gdLst/>
              <a:ahLst/>
              <a:cxnLst/>
              <a:rect l="l" t="t" r="r" b="b"/>
              <a:pathLst>
                <a:path w="3835" h="307" extrusionOk="0">
                  <a:moveTo>
                    <a:pt x="3834" y="0"/>
                  </a:moveTo>
                  <a:lnTo>
                    <a:pt x="3299" y="95"/>
                  </a:lnTo>
                  <a:cubicBezTo>
                    <a:pt x="2668" y="179"/>
                    <a:pt x="2060" y="214"/>
                    <a:pt x="1429" y="214"/>
                  </a:cubicBezTo>
                  <a:cubicBezTo>
                    <a:pt x="1120" y="214"/>
                    <a:pt x="822" y="191"/>
                    <a:pt x="524" y="179"/>
                  </a:cubicBezTo>
                  <a:cubicBezTo>
                    <a:pt x="382" y="167"/>
                    <a:pt x="227" y="167"/>
                    <a:pt x="84" y="155"/>
                  </a:cubicBezTo>
                  <a:lnTo>
                    <a:pt x="1" y="155"/>
                  </a:lnTo>
                  <a:lnTo>
                    <a:pt x="1" y="226"/>
                  </a:lnTo>
                  <a:cubicBezTo>
                    <a:pt x="36" y="226"/>
                    <a:pt x="84" y="238"/>
                    <a:pt x="108" y="238"/>
                  </a:cubicBezTo>
                  <a:cubicBezTo>
                    <a:pt x="274" y="250"/>
                    <a:pt x="453" y="274"/>
                    <a:pt x="632" y="286"/>
                  </a:cubicBezTo>
                  <a:cubicBezTo>
                    <a:pt x="878" y="300"/>
                    <a:pt x="1124" y="306"/>
                    <a:pt x="1371" y="306"/>
                  </a:cubicBezTo>
                  <a:cubicBezTo>
                    <a:pt x="2188" y="306"/>
                    <a:pt x="3006" y="232"/>
                    <a:pt x="3811" y="95"/>
                  </a:cubicBezTo>
                  <a:cubicBezTo>
                    <a:pt x="3811" y="60"/>
                    <a:pt x="3834" y="36"/>
                    <a:pt x="3834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5856;p62">
              <a:extLst>
                <a:ext uri="{FF2B5EF4-FFF2-40B4-BE49-F238E27FC236}">
                  <a16:creationId xmlns:a16="http://schemas.microsoft.com/office/drawing/2014/main" id="{073CF4AE-7B5A-D25F-A871-B3497F54187F}"/>
                </a:ext>
              </a:extLst>
            </p:cNvPr>
            <p:cNvSpPr/>
            <p:nvPr/>
          </p:nvSpPr>
          <p:spPr>
            <a:xfrm>
              <a:off x="2121725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7" y="40"/>
                    <a:pt x="489" y="73"/>
                  </a:cubicBezTo>
                  <a:cubicBezTo>
                    <a:pt x="322" y="121"/>
                    <a:pt x="1" y="1514"/>
                    <a:pt x="179" y="1823"/>
                  </a:cubicBezTo>
                  <a:cubicBezTo>
                    <a:pt x="233" y="1927"/>
                    <a:pt x="919" y="1961"/>
                    <a:pt x="1811" y="1961"/>
                  </a:cubicBezTo>
                  <a:cubicBezTo>
                    <a:pt x="3279" y="1961"/>
                    <a:pt x="5305" y="1869"/>
                    <a:pt x="6001" y="1847"/>
                  </a:cubicBezTo>
                  <a:cubicBezTo>
                    <a:pt x="6132" y="1847"/>
                    <a:pt x="6216" y="1693"/>
                    <a:pt x="6156" y="1573"/>
                  </a:cubicBezTo>
                  <a:cubicBezTo>
                    <a:pt x="6037" y="1335"/>
                    <a:pt x="5763" y="990"/>
                    <a:pt x="5204" y="633"/>
                  </a:cubicBezTo>
                  <a:cubicBezTo>
                    <a:pt x="4299" y="38"/>
                    <a:pt x="4013" y="26"/>
                    <a:pt x="4013" y="26"/>
                  </a:cubicBezTo>
                  <a:cubicBezTo>
                    <a:pt x="3977" y="8"/>
                    <a:pt x="3661" y="1"/>
                    <a:pt x="3232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5857;p62">
              <a:extLst>
                <a:ext uri="{FF2B5EF4-FFF2-40B4-BE49-F238E27FC236}">
                  <a16:creationId xmlns:a16="http://schemas.microsoft.com/office/drawing/2014/main" id="{672DAFB1-32A0-AA1B-D8E0-40444608345C}"/>
                </a:ext>
              </a:extLst>
            </p:cNvPr>
            <p:cNvSpPr/>
            <p:nvPr/>
          </p:nvSpPr>
          <p:spPr>
            <a:xfrm>
              <a:off x="2309530" y="3995134"/>
              <a:ext cx="78720" cy="26224"/>
            </a:xfrm>
            <a:custGeom>
              <a:avLst/>
              <a:gdLst/>
              <a:ahLst/>
              <a:cxnLst/>
              <a:rect l="l" t="t" r="r" b="b"/>
              <a:pathLst>
                <a:path w="1597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406" y="140"/>
                    <a:pt x="227" y="248"/>
                  </a:cubicBezTo>
                  <a:cubicBezTo>
                    <a:pt x="144" y="295"/>
                    <a:pt x="1" y="367"/>
                    <a:pt x="48" y="474"/>
                  </a:cubicBezTo>
                  <a:cubicBezTo>
                    <a:pt x="61" y="517"/>
                    <a:pt x="88" y="532"/>
                    <a:pt x="121" y="532"/>
                  </a:cubicBezTo>
                  <a:cubicBezTo>
                    <a:pt x="178" y="532"/>
                    <a:pt x="253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96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3" name="Google Shape;5858;p62">
              <a:extLst>
                <a:ext uri="{FF2B5EF4-FFF2-40B4-BE49-F238E27FC236}">
                  <a16:creationId xmlns:a16="http://schemas.microsoft.com/office/drawing/2014/main" id="{6FE3EC9E-8E0D-F3D5-AF48-283ECDD80307}"/>
                </a:ext>
              </a:extLst>
            </p:cNvPr>
            <p:cNvSpPr/>
            <p:nvPr/>
          </p:nvSpPr>
          <p:spPr>
            <a:xfrm>
              <a:off x="2279807" y="3982663"/>
              <a:ext cx="79657" cy="30118"/>
            </a:xfrm>
            <a:custGeom>
              <a:avLst/>
              <a:gdLst/>
              <a:ahLst/>
              <a:cxnLst/>
              <a:rect l="l" t="t" r="r" b="b"/>
              <a:pathLst>
                <a:path w="1616" h="611" extrusionOk="0">
                  <a:moveTo>
                    <a:pt x="1509" y="0"/>
                  </a:moveTo>
                  <a:cubicBezTo>
                    <a:pt x="1259" y="0"/>
                    <a:pt x="1009" y="24"/>
                    <a:pt x="758" y="96"/>
                  </a:cubicBezTo>
                  <a:lnTo>
                    <a:pt x="389" y="239"/>
                  </a:lnTo>
                  <a:cubicBezTo>
                    <a:pt x="306" y="274"/>
                    <a:pt x="187" y="322"/>
                    <a:pt x="92" y="393"/>
                  </a:cubicBezTo>
                  <a:cubicBezTo>
                    <a:pt x="80" y="393"/>
                    <a:pt x="68" y="417"/>
                    <a:pt x="56" y="429"/>
                  </a:cubicBezTo>
                  <a:cubicBezTo>
                    <a:pt x="1" y="484"/>
                    <a:pt x="48" y="610"/>
                    <a:pt x="121" y="610"/>
                  </a:cubicBezTo>
                  <a:cubicBezTo>
                    <a:pt x="127" y="610"/>
                    <a:pt x="133" y="609"/>
                    <a:pt x="139" y="608"/>
                  </a:cubicBezTo>
                  <a:cubicBezTo>
                    <a:pt x="258" y="560"/>
                    <a:pt x="366" y="489"/>
                    <a:pt x="473" y="429"/>
                  </a:cubicBezTo>
                  <a:cubicBezTo>
                    <a:pt x="568" y="370"/>
                    <a:pt x="675" y="322"/>
                    <a:pt x="794" y="298"/>
                  </a:cubicBezTo>
                  <a:cubicBezTo>
                    <a:pt x="1032" y="215"/>
                    <a:pt x="1270" y="179"/>
                    <a:pt x="1509" y="155"/>
                  </a:cubicBezTo>
                  <a:cubicBezTo>
                    <a:pt x="1616" y="143"/>
                    <a:pt x="1616" y="0"/>
                    <a:pt x="15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4" name="Google Shape;5859;p62">
              <a:extLst>
                <a:ext uri="{FF2B5EF4-FFF2-40B4-BE49-F238E27FC236}">
                  <a16:creationId xmlns:a16="http://schemas.microsoft.com/office/drawing/2014/main" id="{E8A6A595-7E68-0032-6573-BF780ECA20F7}"/>
                </a:ext>
              </a:extLst>
            </p:cNvPr>
            <p:cNvSpPr/>
            <p:nvPr/>
          </p:nvSpPr>
          <p:spPr>
            <a:xfrm>
              <a:off x="2264920" y="3969058"/>
              <a:ext cx="70488" cy="25287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1095" y="0"/>
                  </a:moveTo>
                  <a:cubicBezTo>
                    <a:pt x="937" y="0"/>
                    <a:pt x="778" y="17"/>
                    <a:pt x="620" y="62"/>
                  </a:cubicBezTo>
                  <a:cubicBezTo>
                    <a:pt x="501" y="98"/>
                    <a:pt x="382" y="134"/>
                    <a:pt x="263" y="193"/>
                  </a:cubicBezTo>
                  <a:cubicBezTo>
                    <a:pt x="156" y="241"/>
                    <a:pt x="1" y="312"/>
                    <a:pt x="1" y="431"/>
                  </a:cubicBezTo>
                  <a:cubicBezTo>
                    <a:pt x="1" y="467"/>
                    <a:pt x="13" y="479"/>
                    <a:pt x="25" y="491"/>
                  </a:cubicBezTo>
                  <a:cubicBezTo>
                    <a:pt x="50" y="506"/>
                    <a:pt x="72" y="512"/>
                    <a:pt x="95" y="512"/>
                  </a:cubicBezTo>
                  <a:cubicBezTo>
                    <a:pt x="126" y="512"/>
                    <a:pt x="157" y="500"/>
                    <a:pt x="191" y="479"/>
                  </a:cubicBezTo>
                  <a:cubicBezTo>
                    <a:pt x="251" y="443"/>
                    <a:pt x="298" y="419"/>
                    <a:pt x="358" y="396"/>
                  </a:cubicBezTo>
                  <a:cubicBezTo>
                    <a:pt x="441" y="336"/>
                    <a:pt x="560" y="288"/>
                    <a:pt x="668" y="253"/>
                  </a:cubicBezTo>
                  <a:cubicBezTo>
                    <a:pt x="894" y="181"/>
                    <a:pt x="1132" y="134"/>
                    <a:pt x="1370" y="122"/>
                  </a:cubicBezTo>
                  <a:cubicBezTo>
                    <a:pt x="1430" y="110"/>
                    <a:pt x="1430" y="38"/>
                    <a:pt x="1370" y="15"/>
                  </a:cubicBezTo>
                  <a:cubicBezTo>
                    <a:pt x="1279" y="6"/>
                    <a:pt x="1187" y="0"/>
                    <a:pt x="10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5860;p62">
              <a:extLst>
                <a:ext uri="{FF2B5EF4-FFF2-40B4-BE49-F238E27FC236}">
                  <a16:creationId xmlns:a16="http://schemas.microsoft.com/office/drawing/2014/main" id="{0849B271-4B48-FA66-1502-98A39FD02013}"/>
                </a:ext>
              </a:extLst>
            </p:cNvPr>
            <p:cNvSpPr/>
            <p:nvPr/>
          </p:nvSpPr>
          <p:spPr>
            <a:xfrm>
              <a:off x="2108219" y="3073408"/>
              <a:ext cx="684969" cy="396805"/>
            </a:xfrm>
            <a:custGeom>
              <a:avLst/>
              <a:gdLst/>
              <a:ahLst/>
              <a:cxnLst/>
              <a:rect l="l" t="t" r="r" b="b"/>
              <a:pathLst>
                <a:path w="13896" h="8050" extrusionOk="0">
                  <a:moveTo>
                    <a:pt x="12323" y="1"/>
                  </a:moveTo>
                  <a:cubicBezTo>
                    <a:pt x="12316" y="1"/>
                    <a:pt x="12308" y="2"/>
                    <a:pt x="12300" y="4"/>
                  </a:cubicBezTo>
                  <a:cubicBezTo>
                    <a:pt x="12133" y="28"/>
                    <a:pt x="11979" y="75"/>
                    <a:pt x="11812" y="111"/>
                  </a:cubicBezTo>
                  <a:cubicBezTo>
                    <a:pt x="11776" y="123"/>
                    <a:pt x="11740" y="123"/>
                    <a:pt x="11705" y="123"/>
                  </a:cubicBezTo>
                  <a:cubicBezTo>
                    <a:pt x="11121" y="206"/>
                    <a:pt x="10550" y="289"/>
                    <a:pt x="9966" y="325"/>
                  </a:cubicBezTo>
                  <a:lnTo>
                    <a:pt x="9919" y="325"/>
                  </a:lnTo>
                  <a:cubicBezTo>
                    <a:pt x="9859" y="325"/>
                    <a:pt x="9812" y="349"/>
                    <a:pt x="9776" y="349"/>
                  </a:cubicBezTo>
                  <a:cubicBezTo>
                    <a:pt x="9657" y="361"/>
                    <a:pt x="9514" y="361"/>
                    <a:pt x="9395" y="373"/>
                  </a:cubicBezTo>
                  <a:cubicBezTo>
                    <a:pt x="9371" y="373"/>
                    <a:pt x="9335" y="373"/>
                    <a:pt x="9312" y="385"/>
                  </a:cubicBezTo>
                  <a:cubicBezTo>
                    <a:pt x="8578" y="436"/>
                    <a:pt x="7847" y="459"/>
                    <a:pt x="7119" y="459"/>
                  </a:cubicBezTo>
                  <a:cubicBezTo>
                    <a:pt x="6488" y="459"/>
                    <a:pt x="5858" y="442"/>
                    <a:pt x="5228" y="409"/>
                  </a:cubicBezTo>
                  <a:lnTo>
                    <a:pt x="5109" y="409"/>
                  </a:lnTo>
                  <a:cubicBezTo>
                    <a:pt x="4859" y="385"/>
                    <a:pt x="4609" y="373"/>
                    <a:pt x="4359" y="349"/>
                  </a:cubicBezTo>
                  <a:cubicBezTo>
                    <a:pt x="4061" y="313"/>
                    <a:pt x="3763" y="301"/>
                    <a:pt x="3466" y="266"/>
                  </a:cubicBezTo>
                  <a:lnTo>
                    <a:pt x="3382" y="266"/>
                  </a:lnTo>
                  <a:cubicBezTo>
                    <a:pt x="3144" y="242"/>
                    <a:pt x="2906" y="206"/>
                    <a:pt x="2668" y="194"/>
                  </a:cubicBezTo>
                  <a:cubicBezTo>
                    <a:pt x="2662" y="193"/>
                    <a:pt x="2656" y="193"/>
                    <a:pt x="2649" y="193"/>
                  </a:cubicBezTo>
                  <a:cubicBezTo>
                    <a:pt x="2585" y="193"/>
                    <a:pt x="2525" y="248"/>
                    <a:pt x="2525" y="313"/>
                  </a:cubicBezTo>
                  <a:cubicBezTo>
                    <a:pt x="2430" y="980"/>
                    <a:pt x="2346" y="1540"/>
                    <a:pt x="2275" y="1837"/>
                  </a:cubicBezTo>
                  <a:cubicBezTo>
                    <a:pt x="1775" y="3599"/>
                    <a:pt x="501" y="6659"/>
                    <a:pt x="1" y="7350"/>
                  </a:cubicBezTo>
                  <a:cubicBezTo>
                    <a:pt x="358" y="7469"/>
                    <a:pt x="810" y="7576"/>
                    <a:pt x="1334" y="7671"/>
                  </a:cubicBezTo>
                  <a:cubicBezTo>
                    <a:pt x="1358" y="7671"/>
                    <a:pt x="1394" y="7683"/>
                    <a:pt x="1406" y="7683"/>
                  </a:cubicBezTo>
                  <a:cubicBezTo>
                    <a:pt x="2695" y="7907"/>
                    <a:pt x="4401" y="8050"/>
                    <a:pt x="6238" y="8050"/>
                  </a:cubicBezTo>
                  <a:cubicBezTo>
                    <a:pt x="8797" y="8050"/>
                    <a:pt x="11608" y="7773"/>
                    <a:pt x="13895" y="7052"/>
                  </a:cubicBezTo>
                  <a:cubicBezTo>
                    <a:pt x="13479" y="5623"/>
                    <a:pt x="13086" y="3766"/>
                    <a:pt x="12741" y="1921"/>
                  </a:cubicBezTo>
                  <a:cubicBezTo>
                    <a:pt x="12729" y="1873"/>
                    <a:pt x="12729" y="1813"/>
                    <a:pt x="12717" y="1778"/>
                  </a:cubicBezTo>
                  <a:cubicBezTo>
                    <a:pt x="12610" y="1194"/>
                    <a:pt x="12491" y="611"/>
                    <a:pt x="12395" y="63"/>
                  </a:cubicBezTo>
                  <a:cubicBezTo>
                    <a:pt x="12376" y="24"/>
                    <a:pt x="12356" y="1"/>
                    <a:pt x="1232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5861;p62">
              <a:extLst>
                <a:ext uri="{FF2B5EF4-FFF2-40B4-BE49-F238E27FC236}">
                  <a16:creationId xmlns:a16="http://schemas.microsoft.com/office/drawing/2014/main" id="{30A47C6E-5507-5B9E-E326-90035E45EC54}"/>
                </a:ext>
              </a:extLst>
            </p:cNvPr>
            <p:cNvSpPr/>
            <p:nvPr/>
          </p:nvSpPr>
          <p:spPr>
            <a:xfrm>
              <a:off x="2173975" y="3085880"/>
              <a:ext cx="103317" cy="366293"/>
            </a:xfrm>
            <a:custGeom>
              <a:avLst/>
              <a:gdLst/>
              <a:ahLst/>
              <a:cxnLst/>
              <a:rect l="l" t="t" r="r" b="b"/>
              <a:pathLst>
                <a:path w="2096" h="7431" extrusionOk="0">
                  <a:moveTo>
                    <a:pt x="2024" y="1"/>
                  </a:moveTo>
                  <a:cubicBezTo>
                    <a:pt x="1965" y="429"/>
                    <a:pt x="1882" y="846"/>
                    <a:pt x="1810" y="1263"/>
                  </a:cubicBezTo>
                  <a:cubicBezTo>
                    <a:pt x="1608" y="2394"/>
                    <a:pt x="1322" y="3513"/>
                    <a:pt x="989" y="4632"/>
                  </a:cubicBezTo>
                  <a:cubicBezTo>
                    <a:pt x="834" y="5180"/>
                    <a:pt x="631" y="5751"/>
                    <a:pt x="441" y="6299"/>
                  </a:cubicBezTo>
                  <a:cubicBezTo>
                    <a:pt x="298" y="6656"/>
                    <a:pt x="143" y="7037"/>
                    <a:pt x="0" y="7418"/>
                  </a:cubicBezTo>
                  <a:cubicBezTo>
                    <a:pt x="24" y="7418"/>
                    <a:pt x="60" y="7430"/>
                    <a:pt x="72" y="7430"/>
                  </a:cubicBezTo>
                  <a:cubicBezTo>
                    <a:pt x="131" y="7299"/>
                    <a:pt x="179" y="7156"/>
                    <a:pt x="238" y="7025"/>
                  </a:cubicBezTo>
                  <a:cubicBezTo>
                    <a:pt x="358" y="6716"/>
                    <a:pt x="477" y="6418"/>
                    <a:pt x="596" y="6109"/>
                  </a:cubicBezTo>
                  <a:cubicBezTo>
                    <a:pt x="1322" y="4108"/>
                    <a:pt x="1822" y="2061"/>
                    <a:pt x="2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5862;p62">
              <a:extLst>
                <a:ext uri="{FF2B5EF4-FFF2-40B4-BE49-F238E27FC236}">
                  <a16:creationId xmlns:a16="http://schemas.microsoft.com/office/drawing/2014/main" id="{4D26EA54-FAAF-90B5-CA8C-2C03409CB293}"/>
                </a:ext>
              </a:extLst>
            </p:cNvPr>
            <p:cNvSpPr/>
            <p:nvPr/>
          </p:nvSpPr>
          <p:spPr>
            <a:xfrm>
              <a:off x="2246485" y="3091745"/>
              <a:ext cx="118253" cy="158673"/>
            </a:xfrm>
            <a:custGeom>
              <a:avLst/>
              <a:gdLst/>
              <a:ahLst/>
              <a:cxnLst/>
              <a:rect l="l" t="t" r="r" b="b"/>
              <a:pathLst>
                <a:path w="2399" h="3219" extrusionOk="0">
                  <a:moveTo>
                    <a:pt x="2280" y="1"/>
                  </a:moveTo>
                  <a:cubicBezTo>
                    <a:pt x="2280" y="13"/>
                    <a:pt x="2280" y="13"/>
                    <a:pt x="2256" y="37"/>
                  </a:cubicBezTo>
                  <a:cubicBezTo>
                    <a:pt x="2077" y="644"/>
                    <a:pt x="1780" y="1239"/>
                    <a:pt x="1399" y="1775"/>
                  </a:cubicBezTo>
                  <a:cubicBezTo>
                    <a:pt x="1006" y="2311"/>
                    <a:pt x="530" y="2751"/>
                    <a:pt x="30" y="3168"/>
                  </a:cubicBezTo>
                  <a:cubicBezTo>
                    <a:pt x="0" y="3197"/>
                    <a:pt x="19" y="3219"/>
                    <a:pt x="40" y="3219"/>
                  </a:cubicBezTo>
                  <a:cubicBezTo>
                    <a:pt x="45" y="3219"/>
                    <a:pt x="49" y="3218"/>
                    <a:pt x="53" y="3216"/>
                  </a:cubicBezTo>
                  <a:cubicBezTo>
                    <a:pt x="387" y="3025"/>
                    <a:pt x="672" y="2775"/>
                    <a:pt x="934" y="2489"/>
                  </a:cubicBezTo>
                  <a:cubicBezTo>
                    <a:pt x="1399" y="2013"/>
                    <a:pt x="1780" y="1465"/>
                    <a:pt x="2066" y="870"/>
                  </a:cubicBezTo>
                  <a:cubicBezTo>
                    <a:pt x="2196" y="584"/>
                    <a:pt x="2316" y="298"/>
                    <a:pt x="23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5863;p62">
              <a:extLst>
                <a:ext uri="{FF2B5EF4-FFF2-40B4-BE49-F238E27FC236}">
                  <a16:creationId xmlns:a16="http://schemas.microsoft.com/office/drawing/2014/main" id="{F225A29D-921F-DCB7-6607-5539C0751575}"/>
                </a:ext>
              </a:extLst>
            </p:cNvPr>
            <p:cNvSpPr/>
            <p:nvPr/>
          </p:nvSpPr>
          <p:spPr>
            <a:xfrm>
              <a:off x="2684548" y="3077697"/>
              <a:ext cx="51708" cy="89811"/>
            </a:xfrm>
            <a:custGeom>
              <a:avLst/>
              <a:gdLst/>
              <a:ahLst/>
              <a:cxnLst/>
              <a:rect l="l" t="t" r="r" b="b"/>
              <a:pathLst>
                <a:path w="1049" h="1822" extrusionOk="0">
                  <a:moveTo>
                    <a:pt x="1" y="0"/>
                  </a:moveTo>
                  <a:cubicBezTo>
                    <a:pt x="96" y="286"/>
                    <a:pt x="239" y="572"/>
                    <a:pt x="370" y="822"/>
                  </a:cubicBezTo>
                  <a:cubicBezTo>
                    <a:pt x="560" y="1179"/>
                    <a:pt x="787" y="1512"/>
                    <a:pt x="1049" y="1822"/>
                  </a:cubicBezTo>
                  <a:cubicBezTo>
                    <a:pt x="1037" y="1774"/>
                    <a:pt x="1037" y="1715"/>
                    <a:pt x="1025" y="1667"/>
                  </a:cubicBezTo>
                  <a:cubicBezTo>
                    <a:pt x="799" y="1393"/>
                    <a:pt x="608" y="1095"/>
                    <a:pt x="441" y="774"/>
                  </a:cubicBezTo>
                  <a:cubicBezTo>
                    <a:pt x="310" y="524"/>
                    <a:pt x="203" y="262"/>
                    <a:pt x="96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5864;p62">
              <a:extLst>
                <a:ext uri="{FF2B5EF4-FFF2-40B4-BE49-F238E27FC236}">
                  <a16:creationId xmlns:a16="http://schemas.microsoft.com/office/drawing/2014/main" id="{FD21FF0C-0B3C-4E65-E74D-750FE2613AFD}"/>
                </a:ext>
              </a:extLst>
            </p:cNvPr>
            <p:cNvSpPr/>
            <p:nvPr/>
          </p:nvSpPr>
          <p:spPr>
            <a:xfrm>
              <a:off x="2561317" y="3088837"/>
              <a:ext cx="38793" cy="126583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715" y="0"/>
                  </a:moveTo>
                  <a:cubicBezTo>
                    <a:pt x="727" y="298"/>
                    <a:pt x="739" y="596"/>
                    <a:pt x="727" y="905"/>
                  </a:cubicBezTo>
                  <a:cubicBezTo>
                    <a:pt x="727" y="1191"/>
                    <a:pt x="715" y="1465"/>
                    <a:pt x="691" y="1739"/>
                  </a:cubicBezTo>
                  <a:cubicBezTo>
                    <a:pt x="679" y="1965"/>
                    <a:pt x="691" y="2322"/>
                    <a:pt x="429" y="2453"/>
                  </a:cubicBezTo>
                  <a:cubicBezTo>
                    <a:pt x="387" y="2471"/>
                    <a:pt x="350" y="2480"/>
                    <a:pt x="319" y="2480"/>
                  </a:cubicBezTo>
                  <a:cubicBezTo>
                    <a:pt x="145" y="2480"/>
                    <a:pt x="121" y="2235"/>
                    <a:pt x="131" y="2084"/>
                  </a:cubicBezTo>
                  <a:cubicBezTo>
                    <a:pt x="143" y="1834"/>
                    <a:pt x="191" y="1596"/>
                    <a:pt x="203" y="1346"/>
                  </a:cubicBezTo>
                  <a:cubicBezTo>
                    <a:pt x="239" y="905"/>
                    <a:pt x="215" y="477"/>
                    <a:pt x="179" y="48"/>
                  </a:cubicBezTo>
                  <a:cubicBezTo>
                    <a:pt x="143" y="48"/>
                    <a:pt x="120" y="48"/>
                    <a:pt x="84" y="60"/>
                  </a:cubicBezTo>
                  <a:cubicBezTo>
                    <a:pt x="96" y="107"/>
                    <a:pt x="96" y="167"/>
                    <a:pt x="96" y="227"/>
                  </a:cubicBezTo>
                  <a:cubicBezTo>
                    <a:pt x="143" y="786"/>
                    <a:pt x="131" y="1370"/>
                    <a:pt x="60" y="1953"/>
                  </a:cubicBezTo>
                  <a:cubicBezTo>
                    <a:pt x="24" y="2132"/>
                    <a:pt x="0" y="2358"/>
                    <a:pt x="131" y="2489"/>
                  </a:cubicBezTo>
                  <a:cubicBezTo>
                    <a:pt x="178" y="2544"/>
                    <a:pt x="240" y="2567"/>
                    <a:pt x="306" y="2567"/>
                  </a:cubicBezTo>
                  <a:cubicBezTo>
                    <a:pt x="412" y="2567"/>
                    <a:pt x="527" y="2509"/>
                    <a:pt x="608" y="2429"/>
                  </a:cubicBezTo>
                  <a:cubicBezTo>
                    <a:pt x="786" y="2239"/>
                    <a:pt x="774" y="1953"/>
                    <a:pt x="774" y="1715"/>
                  </a:cubicBezTo>
                  <a:cubicBezTo>
                    <a:pt x="786" y="1417"/>
                    <a:pt x="786" y="1108"/>
                    <a:pt x="786" y="810"/>
                  </a:cubicBezTo>
                  <a:cubicBezTo>
                    <a:pt x="786" y="536"/>
                    <a:pt x="774" y="274"/>
                    <a:pt x="751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0" name="Google Shape;5865;p62">
              <a:extLst>
                <a:ext uri="{FF2B5EF4-FFF2-40B4-BE49-F238E27FC236}">
                  <a16:creationId xmlns:a16="http://schemas.microsoft.com/office/drawing/2014/main" id="{88E5414E-0513-4D02-A29C-97D942BC57A5}"/>
                </a:ext>
              </a:extLst>
            </p:cNvPr>
            <p:cNvSpPr/>
            <p:nvPr/>
          </p:nvSpPr>
          <p:spPr>
            <a:xfrm>
              <a:off x="2188664" y="2631006"/>
              <a:ext cx="566962" cy="589883"/>
            </a:xfrm>
            <a:custGeom>
              <a:avLst/>
              <a:gdLst/>
              <a:ahLst/>
              <a:cxnLst/>
              <a:rect l="l" t="t" r="r" b="b"/>
              <a:pathLst>
                <a:path w="11502" h="11967" extrusionOk="0">
                  <a:moveTo>
                    <a:pt x="4650" y="1"/>
                  </a:moveTo>
                  <a:cubicBezTo>
                    <a:pt x="4608" y="1"/>
                    <a:pt x="4566" y="1"/>
                    <a:pt x="4524" y="1"/>
                  </a:cubicBezTo>
                  <a:cubicBezTo>
                    <a:pt x="2703" y="49"/>
                    <a:pt x="1417" y="359"/>
                    <a:pt x="1000" y="763"/>
                  </a:cubicBezTo>
                  <a:cubicBezTo>
                    <a:pt x="941" y="823"/>
                    <a:pt x="893" y="871"/>
                    <a:pt x="881" y="930"/>
                  </a:cubicBezTo>
                  <a:cubicBezTo>
                    <a:pt x="833" y="1025"/>
                    <a:pt x="750" y="1585"/>
                    <a:pt x="667" y="2418"/>
                  </a:cubicBezTo>
                  <a:cubicBezTo>
                    <a:pt x="619" y="2787"/>
                    <a:pt x="583" y="3216"/>
                    <a:pt x="536" y="3692"/>
                  </a:cubicBezTo>
                  <a:cubicBezTo>
                    <a:pt x="488" y="4228"/>
                    <a:pt x="429" y="4812"/>
                    <a:pt x="381" y="5407"/>
                  </a:cubicBezTo>
                  <a:cubicBezTo>
                    <a:pt x="333" y="5931"/>
                    <a:pt x="298" y="6478"/>
                    <a:pt x="250" y="7014"/>
                  </a:cubicBezTo>
                  <a:cubicBezTo>
                    <a:pt x="202" y="7610"/>
                    <a:pt x="155" y="8205"/>
                    <a:pt x="119" y="8764"/>
                  </a:cubicBezTo>
                  <a:cubicBezTo>
                    <a:pt x="83" y="9241"/>
                    <a:pt x="60" y="9693"/>
                    <a:pt x="36" y="10110"/>
                  </a:cubicBezTo>
                  <a:cubicBezTo>
                    <a:pt x="24" y="10658"/>
                    <a:pt x="12" y="11169"/>
                    <a:pt x="0" y="11562"/>
                  </a:cubicBezTo>
                  <a:cubicBezTo>
                    <a:pt x="509" y="11637"/>
                    <a:pt x="2902" y="11966"/>
                    <a:pt x="5882" y="11966"/>
                  </a:cubicBezTo>
                  <a:cubicBezTo>
                    <a:pt x="7640" y="11966"/>
                    <a:pt x="9602" y="11852"/>
                    <a:pt x="11501" y="11503"/>
                  </a:cubicBezTo>
                  <a:cubicBezTo>
                    <a:pt x="11501" y="11050"/>
                    <a:pt x="11466" y="10586"/>
                    <a:pt x="11454" y="10098"/>
                  </a:cubicBezTo>
                  <a:cubicBezTo>
                    <a:pt x="11430" y="9598"/>
                    <a:pt x="11394" y="9098"/>
                    <a:pt x="11347" y="8610"/>
                  </a:cubicBezTo>
                  <a:cubicBezTo>
                    <a:pt x="11311" y="8050"/>
                    <a:pt x="11251" y="7502"/>
                    <a:pt x="11192" y="6967"/>
                  </a:cubicBezTo>
                  <a:cubicBezTo>
                    <a:pt x="11109" y="6371"/>
                    <a:pt x="11037" y="5788"/>
                    <a:pt x="10954" y="5228"/>
                  </a:cubicBezTo>
                  <a:cubicBezTo>
                    <a:pt x="10859" y="4657"/>
                    <a:pt x="10751" y="4121"/>
                    <a:pt x="10668" y="3645"/>
                  </a:cubicBezTo>
                  <a:cubicBezTo>
                    <a:pt x="10561" y="3133"/>
                    <a:pt x="10442" y="2668"/>
                    <a:pt x="10347" y="2276"/>
                  </a:cubicBezTo>
                  <a:cubicBezTo>
                    <a:pt x="10192" y="1740"/>
                    <a:pt x="10025" y="1347"/>
                    <a:pt x="9870" y="1133"/>
                  </a:cubicBezTo>
                  <a:cubicBezTo>
                    <a:pt x="9811" y="1049"/>
                    <a:pt x="9585" y="930"/>
                    <a:pt x="9251" y="811"/>
                  </a:cubicBezTo>
                  <a:cubicBezTo>
                    <a:pt x="8242" y="428"/>
                    <a:pt x="6228" y="1"/>
                    <a:pt x="4650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1" name="Google Shape;5866;p62">
              <a:extLst>
                <a:ext uri="{FF2B5EF4-FFF2-40B4-BE49-F238E27FC236}">
                  <a16:creationId xmlns:a16="http://schemas.microsoft.com/office/drawing/2014/main" id="{F8816FCF-E0CE-7F46-19F7-1479510A570A}"/>
                </a:ext>
              </a:extLst>
            </p:cNvPr>
            <p:cNvSpPr/>
            <p:nvPr/>
          </p:nvSpPr>
          <p:spPr>
            <a:xfrm>
              <a:off x="2336345" y="2637611"/>
              <a:ext cx="266672" cy="210627"/>
            </a:xfrm>
            <a:custGeom>
              <a:avLst/>
              <a:gdLst/>
              <a:ahLst/>
              <a:cxnLst/>
              <a:rect l="l" t="t" r="r" b="b"/>
              <a:pathLst>
                <a:path w="5410" h="4273" extrusionOk="0">
                  <a:moveTo>
                    <a:pt x="1506" y="1"/>
                  </a:moveTo>
                  <a:cubicBezTo>
                    <a:pt x="542" y="1"/>
                    <a:pt x="0" y="268"/>
                    <a:pt x="778" y="1106"/>
                  </a:cubicBezTo>
                  <a:cubicBezTo>
                    <a:pt x="1743" y="2142"/>
                    <a:pt x="3100" y="3273"/>
                    <a:pt x="3814" y="3868"/>
                  </a:cubicBezTo>
                  <a:cubicBezTo>
                    <a:pt x="4124" y="4130"/>
                    <a:pt x="4326" y="4273"/>
                    <a:pt x="4326" y="4273"/>
                  </a:cubicBezTo>
                  <a:cubicBezTo>
                    <a:pt x="4326" y="4273"/>
                    <a:pt x="4445" y="4070"/>
                    <a:pt x="4588" y="3737"/>
                  </a:cubicBezTo>
                  <a:cubicBezTo>
                    <a:pt x="4934" y="3011"/>
                    <a:pt x="5410" y="1713"/>
                    <a:pt x="5076" y="820"/>
                  </a:cubicBezTo>
                  <a:cubicBezTo>
                    <a:pt x="4862" y="237"/>
                    <a:pt x="3886" y="260"/>
                    <a:pt x="2779" y="106"/>
                  </a:cubicBezTo>
                  <a:cubicBezTo>
                    <a:pt x="2326" y="42"/>
                    <a:pt x="1883" y="1"/>
                    <a:pt x="1506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5867;p62">
              <a:extLst>
                <a:ext uri="{FF2B5EF4-FFF2-40B4-BE49-F238E27FC236}">
                  <a16:creationId xmlns:a16="http://schemas.microsoft.com/office/drawing/2014/main" id="{5A2CB32C-871F-44B7-BA4E-0B892A61F9C3}"/>
                </a:ext>
              </a:extLst>
            </p:cNvPr>
            <p:cNvSpPr/>
            <p:nvPr/>
          </p:nvSpPr>
          <p:spPr>
            <a:xfrm>
              <a:off x="2370554" y="2557707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549" y="0"/>
                  </a:moveTo>
                  <a:lnTo>
                    <a:pt x="168" y="1310"/>
                  </a:lnTo>
                  <a:cubicBezTo>
                    <a:pt x="168" y="1310"/>
                    <a:pt x="1" y="2119"/>
                    <a:pt x="1668" y="2560"/>
                  </a:cubicBezTo>
                  <a:cubicBezTo>
                    <a:pt x="2166" y="2692"/>
                    <a:pt x="2551" y="2739"/>
                    <a:pt x="2848" y="2739"/>
                  </a:cubicBezTo>
                  <a:cubicBezTo>
                    <a:pt x="3592" y="2739"/>
                    <a:pt x="3775" y="2441"/>
                    <a:pt x="3775" y="2441"/>
                  </a:cubicBezTo>
                  <a:lnTo>
                    <a:pt x="4240" y="786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5868;p62">
              <a:extLst>
                <a:ext uri="{FF2B5EF4-FFF2-40B4-BE49-F238E27FC236}">
                  <a16:creationId xmlns:a16="http://schemas.microsoft.com/office/drawing/2014/main" id="{38135F18-E3A5-C00F-41EB-E781F5FB83F1}"/>
                </a:ext>
              </a:extLst>
            </p:cNvPr>
            <p:cNvSpPr/>
            <p:nvPr/>
          </p:nvSpPr>
          <p:spPr>
            <a:xfrm>
              <a:off x="2377012" y="2540652"/>
              <a:ext cx="209592" cy="100360"/>
            </a:xfrm>
            <a:custGeom>
              <a:avLst/>
              <a:gdLst/>
              <a:ahLst/>
              <a:cxnLst/>
              <a:rect l="l" t="t" r="r" b="b"/>
              <a:pathLst>
                <a:path w="4252" h="2036" extrusionOk="0">
                  <a:moveTo>
                    <a:pt x="1192" y="1"/>
                  </a:moveTo>
                  <a:cubicBezTo>
                    <a:pt x="942" y="1"/>
                    <a:pt x="668" y="1"/>
                    <a:pt x="418" y="84"/>
                  </a:cubicBezTo>
                  <a:cubicBezTo>
                    <a:pt x="287" y="120"/>
                    <a:pt x="144" y="179"/>
                    <a:pt x="72" y="287"/>
                  </a:cubicBezTo>
                  <a:cubicBezTo>
                    <a:pt x="1" y="406"/>
                    <a:pt x="25" y="560"/>
                    <a:pt x="72" y="691"/>
                  </a:cubicBezTo>
                  <a:cubicBezTo>
                    <a:pt x="203" y="1072"/>
                    <a:pt x="537" y="1406"/>
                    <a:pt x="942" y="1608"/>
                  </a:cubicBezTo>
                  <a:cubicBezTo>
                    <a:pt x="1334" y="1823"/>
                    <a:pt x="1787" y="1930"/>
                    <a:pt x="2227" y="1989"/>
                  </a:cubicBezTo>
                  <a:cubicBezTo>
                    <a:pt x="2411" y="2018"/>
                    <a:pt x="2591" y="2035"/>
                    <a:pt x="2768" y="2035"/>
                  </a:cubicBezTo>
                  <a:cubicBezTo>
                    <a:pt x="2960" y="2035"/>
                    <a:pt x="3149" y="2015"/>
                    <a:pt x="3335" y="1965"/>
                  </a:cubicBezTo>
                  <a:cubicBezTo>
                    <a:pt x="3632" y="1894"/>
                    <a:pt x="4037" y="1715"/>
                    <a:pt x="4168" y="1453"/>
                  </a:cubicBezTo>
                  <a:cubicBezTo>
                    <a:pt x="4251" y="1239"/>
                    <a:pt x="4180" y="822"/>
                    <a:pt x="4049" y="644"/>
                  </a:cubicBezTo>
                  <a:cubicBezTo>
                    <a:pt x="3930" y="501"/>
                    <a:pt x="3739" y="441"/>
                    <a:pt x="3537" y="394"/>
                  </a:cubicBezTo>
                  <a:cubicBezTo>
                    <a:pt x="2763" y="179"/>
                    <a:pt x="1977" y="25"/>
                    <a:pt x="119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5869;p62">
              <a:extLst>
                <a:ext uri="{FF2B5EF4-FFF2-40B4-BE49-F238E27FC236}">
                  <a16:creationId xmlns:a16="http://schemas.microsoft.com/office/drawing/2014/main" id="{823C7915-8726-4853-BDB1-769B6DD9BC8A}"/>
                </a:ext>
              </a:extLst>
            </p:cNvPr>
            <p:cNvSpPr/>
            <p:nvPr/>
          </p:nvSpPr>
          <p:spPr>
            <a:xfrm>
              <a:off x="2346253" y="2608085"/>
              <a:ext cx="247399" cy="154581"/>
            </a:xfrm>
            <a:custGeom>
              <a:avLst/>
              <a:gdLst/>
              <a:ahLst/>
              <a:cxnLst/>
              <a:rect l="l" t="t" r="r" b="b"/>
              <a:pathLst>
                <a:path w="5019" h="3136" extrusionOk="0">
                  <a:moveTo>
                    <a:pt x="740" y="1"/>
                  </a:moveTo>
                  <a:cubicBezTo>
                    <a:pt x="372" y="1"/>
                    <a:pt x="0" y="1006"/>
                    <a:pt x="53" y="1133"/>
                  </a:cubicBezTo>
                  <a:cubicBezTo>
                    <a:pt x="887" y="3002"/>
                    <a:pt x="2554" y="3038"/>
                    <a:pt x="2899" y="3133"/>
                  </a:cubicBezTo>
                  <a:cubicBezTo>
                    <a:pt x="2904" y="3135"/>
                    <a:pt x="2909" y="3136"/>
                    <a:pt x="2915" y="3136"/>
                  </a:cubicBezTo>
                  <a:cubicBezTo>
                    <a:pt x="3147" y="3136"/>
                    <a:pt x="3828" y="1967"/>
                    <a:pt x="3828" y="1967"/>
                  </a:cubicBezTo>
                  <a:cubicBezTo>
                    <a:pt x="3828" y="1967"/>
                    <a:pt x="4416" y="2907"/>
                    <a:pt x="4563" y="2907"/>
                  </a:cubicBezTo>
                  <a:cubicBezTo>
                    <a:pt x="4564" y="2907"/>
                    <a:pt x="4565" y="2907"/>
                    <a:pt x="4566" y="2907"/>
                  </a:cubicBezTo>
                  <a:cubicBezTo>
                    <a:pt x="4721" y="2895"/>
                    <a:pt x="4995" y="1990"/>
                    <a:pt x="5018" y="1717"/>
                  </a:cubicBezTo>
                  <a:cubicBezTo>
                    <a:pt x="5018" y="1550"/>
                    <a:pt x="4756" y="907"/>
                    <a:pt x="4637" y="657"/>
                  </a:cubicBezTo>
                  <a:cubicBezTo>
                    <a:pt x="4632" y="647"/>
                    <a:pt x="4619" y="641"/>
                    <a:pt x="4605" y="641"/>
                  </a:cubicBezTo>
                  <a:cubicBezTo>
                    <a:pt x="4584" y="641"/>
                    <a:pt x="4561" y="653"/>
                    <a:pt x="4554" y="681"/>
                  </a:cubicBezTo>
                  <a:cubicBezTo>
                    <a:pt x="4459" y="883"/>
                    <a:pt x="4280" y="1359"/>
                    <a:pt x="3887" y="1395"/>
                  </a:cubicBezTo>
                  <a:cubicBezTo>
                    <a:pt x="3798" y="1402"/>
                    <a:pt x="3711" y="1405"/>
                    <a:pt x="3626" y="1405"/>
                  </a:cubicBezTo>
                  <a:cubicBezTo>
                    <a:pt x="2101" y="1405"/>
                    <a:pt x="1258" y="343"/>
                    <a:pt x="875" y="50"/>
                  </a:cubicBezTo>
                  <a:cubicBezTo>
                    <a:pt x="831" y="16"/>
                    <a:pt x="785" y="1"/>
                    <a:pt x="74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5870;p62">
              <a:extLst>
                <a:ext uri="{FF2B5EF4-FFF2-40B4-BE49-F238E27FC236}">
                  <a16:creationId xmlns:a16="http://schemas.microsoft.com/office/drawing/2014/main" id="{72A7B83F-9D11-7210-8C0D-95646CA33FCE}"/>
                </a:ext>
              </a:extLst>
            </p:cNvPr>
            <p:cNvSpPr/>
            <p:nvPr/>
          </p:nvSpPr>
          <p:spPr>
            <a:xfrm>
              <a:off x="2342112" y="2598275"/>
              <a:ext cx="251540" cy="153842"/>
            </a:xfrm>
            <a:custGeom>
              <a:avLst/>
              <a:gdLst/>
              <a:ahLst/>
              <a:cxnLst/>
              <a:rect l="l" t="t" r="r" b="b"/>
              <a:pathLst>
                <a:path w="5103" h="3121" extrusionOk="0">
                  <a:moveTo>
                    <a:pt x="754" y="1"/>
                  </a:moveTo>
                  <a:cubicBezTo>
                    <a:pt x="376" y="1"/>
                    <a:pt x="1" y="1014"/>
                    <a:pt x="54" y="1142"/>
                  </a:cubicBezTo>
                  <a:cubicBezTo>
                    <a:pt x="899" y="2987"/>
                    <a:pt x="2614" y="3035"/>
                    <a:pt x="2923" y="3118"/>
                  </a:cubicBezTo>
                  <a:cubicBezTo>
                    <a:pt x="2929" y="3120"/>
                    <a:pt x="2934" y="3120"/>
                    <a:pt x="2940" y="3120"/>
                  </a:cubicBezTo>
                  <a:cubicBezTo>
                    <a:pt x="3172" y="3120"/>
                    <a:pt x="3864" y="1951"/>
                    <a:pt x="3864" y="1951"/>
                  </a:cubicBezTo>
                  <a:cubicBezTo>
                    <a:pt x="3864" y="1951"/>
                    <a:pt x="4445" y="2880"/>
                    <a:pt x="4620" y="2880"/>
                  </a:cubicBezTo>
                  <a:cubicBezTo>
                    <a:pt x="4622" y="2880"/>
                    <a:pt x="4624" y="2880"/>
                    <a:pt x="4626" y="2880"/>
                  </a:cubicBezTo>
                  <a:cubicBezTo>
                    <a:pt x="4781" y="2856"/>
                    <a:pt x="5067" y="1951"/>
                    <a:pt x="5079" y="1677"/>
                  </a:cubicBezTo>
                  <a:cubicBezTo>
                    <a:pt x="5102" y="1511"/>
                    <a:pt x="4840" y="880"/>
                    <a:pt x="4709" y="618"/>
                  </a:cubicBezTo>
                  <a:cubicBezTo>
                    <a:pt x="4704" y="608"/>
                    <a:pt x="4691" y="602"/>
                    <a:pt x="4677" y="602"/>
                  </a:cubicBezTo>
                  <a:cubicBezTo>
                    <a:pt x="4656" y="602"/>
                    <a:pt x="4633" y="614"/>
                    <a:pt x="4626" y="642"/>
                  </a:cubicBezTo>
                  <a:cubicBezTo>
                    <a:pt x="4531" y="856"/>
                    <a:pt x="4352" y="1332"/>
                    <a:pt x="3947" y="1368"/>
                  </a:cubicBezTo>
                  <a:cubicBezTo>
                    <a:pt x="3849" y="1376"/>
                    <a:pt x="3753" y="1380"/>
                    <a:pt x="3660" y="1380"/>
                  </a:cubicBezTo>
                  <a:cubicBezTo>
                    <a:pt x="2137" y="1380"/>
                    <a:pt x="1269" y="338"/>
                    <a:pt x="888" y="46"/>
                  </a:cubicBezTo>
                  <a:cubicBezTo>
                    <a:pt x="843" y="15"/>
                    <a:pt x="799" y="1"/>
                    <a:pt x="754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6" name="Google Shape;5872;p62">
              <a:extLst>
                <a:ext uri="{FF2B5EF4-FFF2-40B4-BE49-F238E27FC236}">
                  <a16:creationId xmlns:a16="http://schemas.microsoft.com/office/drawing/2014/main" id="{4CDE39CB-AC44-2515-4979-1F41117006CD}"/>
                </a:ext>
              </a:extLst>
            </p:cNvPr>
            <p:cNvSpPr/>
            <p:nvPr/>
          </p:nvSpPr>
          <p:spPr>
            <a:xfrm>
              <a:off x="2078890" y="3324161"/>
              <a:ext cx="80445" cy="60778"/>
            </a:xfrm>
            <a:custGeom>
              <a:avLst/>
              <a:gdLst/>
              <a:ahLst/>
              <a:cxnLst/>
              <a:rect l="l" t="t" r="r" b="b"/>
              <a:pathLst>
                <a:path w="1632" h="1233" extrusionOk="0">
                  <a:moveTo>
                    <a:pt x="340" y="0"/>
                  </a:moveTo>
                  <a:cubicBezTo>
                    <a:pt x="286" y="0"/>
                    <a:pt x="242" y="14"/>
                    <a:pt x="215" y="48"/>
                  </a:cubicBezTo>
                  <a:cubicBezTo>
                    <a:pt x="84" y="215"/>
                    <a:pt x="536" y="584"/>
                    <a:pt x="536" y="584"/>
                  </a:cubicBezTo>
                  <a:cubicBezTo>
                    <a:pt x="536" y="584"/>
                    <a:pt x="357" y="527"/>
                    <a:pt x="227" y="527"/>
                  </a:cubicBezTo>
                  <a:cubicBezTo>
                    <a:pt x="85" y="527"/>
                    <a:pt x="1" y="595"/>
                    <a:pt x="274" y="882"/>
                  </a:cubicBezTo>
                  <a:cubicBezTo>
                    <a:pt x="539" y="1165"/>
                    <a:pt x="904" y="1232"/>
                    <a:pt x="1189" y="1232"/>
                  </a:cubicBezTo>
                  <a:cubicBezTo>
                    <a:pt x="1442" y="1232"/>
                    <a:pt x="1632" y="1179"/>
                    <a:pt x="1632" y="1179"/>
                  </a:cubicBezTo>
                  <a:lnTo>
                    <a:pt x="894" y="203"/>
                  </a:lnTo>
                  <a:cubicBezTo>
                    <a:pt x="894" y="203"/>
                    <a:pt x="548" y="0"/>
                    <a:pt x="3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7" name="Google Shape;5873;p62">
              <a:extLst>
                <a:ext uri="{FF2B5EF4-FFF2-40B4-BE49-F238E27FC236}">
                  <a16:creationId xmlns:a16="http://schemas.microsoft.com/office/drawing/2014/main" id="{558203A2-2AB6-6408-6589-7901A7E74282}"/>
                </a:ext>
              </a:extLst>
            </p:cNvPr>
            <p:cNvSpPr/>
            <p:nvPr/>
          </p:nvSpPr>
          <p:spPr>
            <a:xfrm>
              <a:off x="2095403" y="3231983"/>
              <a:ext cx="161384" cy="152215"/>
            </a:xfrm>
            <a:custGeom>
              <a:avLst/>
              <a:gdLst/>
              <a:ahLst/>
              <a:cxnLst/>
              <a:rect l="l" t="t" r="r" b="b"/>
              <a:pathLst>
                <a:path w="3274" h="3088" extrusionOk="0">
                  <a:moveTo>
                    <a:pt x="1915" y="0"/>
                  </a:moveTo>
                  <a:cubicBezTo>
                    <a:pt x="1365" y="0"/>
                    <a:pt x="0" y="1138"/>
                    <a:pt x="11" y="1275"/>
                  </a:cubicBezTo>
                  <a:cubicBezTo>
                    <a:pt x="23" y="1442"/>
                    <a:pt x="856" y="3026"/>
                    <a:pt x="1201" y="3085"/>
                  </a:cubicBezTo>
                  <a:cubicBezTo>
                    <a:pt x="1212" y="3087"/>
                    <a:pt x="1224" y="3088"/>
                    <a:pt x="1236" y="3088"/>
                  </a:cubicBezTo>
                  <a:cubicBezTo>
                    <a:pt x="1643" y="3088"/>
                    <a:pt x="3156" y="2186"/>
                    <a:pt x="3214" y="1621"/>
                  </a:cubicBezTo>
                  <a:cubicBezTo>
                    <a:pt x="3273" y="1037"/>
                    <a:pt x="2083" y="61"/>
                    <a:pt x="2083" y="61"/>
                  </a:cubicBezTo>
                  <a:cubicBezTo>
                    <a:pt x="2043" y="19"/>
                    <a:pt x="1986" y="0"/>
                    <a:pt x="1915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8" name="Google Shape;5874;p62">
              <a:extLst>
                <a:ext uri="{FF2B5EF4-FFF2-40B4-BE49-F238E27FC236}">
                  <a16:creationId xmlns:a16="http://schemas.microsoft.com/office/drawing/2014/main" id="{55B16F9F-CD32-E2DB-ED36-4319B412DF50}"/>
                </a:ext>
              </a:extLst>
            </p:cNvPr>
            <p:cNvSpPr/>
            <p:nvPr/>
          </p:nvSpPr>
          <p:spPr>
            <a:xfrm>
              <a:off x="2113740" y="3329928"/>
              <a:ext cx="28590" cy="41258"/>
            </a:xfrm>
            <a:custGeom>
              <a:avLst/>
              <a:gdLst/>
              <a:ahLst/>
              <a:cxnLst/>
              <a:rect l="l" t="t" r="r" b="b"/>
              <a:pathLst>
                <a:path w="580" h="837" extrusionOk="0">
                  <a:moveTo>
                    <a:pt x="40" y="1"/>
                  </a:moveTo>
                  <a:cubicBezTo>
                    <a:pt x="20" y="1"/>
                    <a:pt x="1" y="21"/>
                    <a:pt x="8" y="50"/>
                  </a:cubicBezTo>
                  <a:cubicBezTo>
                    <a:pt x="56" y="205"/>
                    <a:pt x="127" y="348"/>
                    <a:pt x="222" y="479"/>
                  </a:cubicBezTo>
                  <a:cubicBezTo>
                    <a:pt x="270" y="562"/>
                    <a:pt x="306" y="610"/>
                    <a:pt x="365" y="681"/>
                  </a:cubicBezTo>
                  <a:lnTo>
                    <a:pt x="460" y="765"/>
                  </a:lnTo>
                  <a:cubicBezTo>
                    <a:pt x="484" y="800"/>
                    <a:pt x="520" y="824"/>
                    <a:pt x="544" y="836"/>
                  </a:cubicBezTo>
                  <a:cubicBezTo>
                    <a:pt x="568" y="836"/>
                    <a:pt x="579" y="824"/>
                    <a:pt x="579" y="812"/>
                  </a:cubicBezTo>
                  <a:cubicBezTo>
                    <a:pt x="544" y="800"/>
                    <a:pt x="520" y="765"/>
                    <a:pt x="508" y="741"/>
                  </a:cubicBezTo>
                  <a:cubicBezTo>
                    <a:pt x="472" y="705"/>
                    <a:pt x="448" y="681"/>
                    <a:pt x="425" y="646"/>
                  </a:cubicBezTo>
                  <a:cubicBezTo>
                    <a:pt x="365" y="586"/>
                    <a:pt x="329" y="527"/>
                    <a:pt x="282" y="455"/>
                  </a:cubicBezTo>
                  <a:cubicBezTo>
                    <a:pt x="187" y="324"/>
                    <a:pt x="115" y="169"/>
                    <a:pt x="67" y="27"/>
                  </a:cubicBezTo>
                  <a:cubicBezTo>
                    <a:pt x="63" y="8"/>
                    <a:pt x="51" y="1"/>
                    <a:pt x="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9" name="Google Shape;5875;p62">
              <a:extLst>
                <a:ext uri="{FF2B5EF4-FFF2-40B4-BE49-F238E27FC236}">
                  <a16:creationId xmlns:a16="http://schemas.microsoft.com/office/drawing/2014/main" id="{A10CAB90-0AE0-F325-F205-A126D3275C3B}"/>
                </a:ext>
              </a:extLst>
            </p:cNvPr>
            <p:cNvSpPr/>
            <p:nvPr/>
          </p:nvSpPr>
          <p:spPr>
            <a:xfrm>
              <a:off x="1914548" y="2658758"/>
              <a:ext cx="397988" cy="674272"/>
            </a:xfrm>
            <a:custGeom>
              <a:avLst/>
              <a:gdLst/>
              <a:ahLst/>
              <a:cxnLst/>
              <a:rect l="l" t="t" r="r" b="b"/>
              <a:pathLst>
                <a:path w="8074" h="13679" extrusionOk="0">
                  <a:moveTo>
                    <a:pt x="6920" y="1"/>
                  </a:moveTo>
                  <a:cubicBezTo>
                    <a:pt x="5835" y="1"/>
                    <a:pt x="2349" y="3138"/>
                    <a:pt x="1180" y="5320"/>
                  </a:cubicBezTo>
                  <a:cubicBezTo>
                    <a:pt x="1" y="7487"/>
                    <a:pt x="1477" y="10095"/>
                    <a:pt x="3085" y="12940"/>
                  </a:cubicBezTo>
                  <a:cubicBezTo>
                    <a:pt x="3108" y="12964"/>
                    <a:pt x="3120" y="12988"/>
                    <a:pt x="3132" y="13012"/>
                  </a:cubicBezTo>
                  <a:cubicBezTo>
                    <a:pt x="3251" y="13238"/>
                    <a:pt x="3382" y="13464"/>
                    <a:pt x="3501" y="13678"/>
                  </a:cubicBezTo>
                  <a:lnTo>
                    <a:pt x="6156" y="11416"/>
                  </a:lnTo>
                  <a:cubicBezTo>
                    <a:pt x="6156" y="11416"/>
                    <a:pt x="5978" y="11154"/>
                    <a:pt x="5740" y="10726"/>
                  </a:cubicBezTo>
                  <a:lnTo>
                    <a:pt x="5692" y="10630"/>
                  </a:lnTo>
                  <a:cubicBezTo>
                    <a:pt x="5144" y="9654"/>
                    <a:pt x="4299" y="7987"/>
                    <a:pt x="4323" y="7011"/>
                  </a:cubicBezTo>
                  <a:cubicBezTo>
                    <a:pt x="4370" y="5570"/>
                    <a:pt x="6216" y="4570"/>
                    <a:pt x="7252" y="3915"/>
                  </a:cubicBezTo>
                  <a:cubicBezTo>
                    <a:pt x="8073" y="3403"/>
                    <a:pt x="7907" y="427"/>
                    <a:pt x="7085" y="34"/>
                  </a:cubicBezTo>
                  <a:cubicBezTo>
                    <a:pt x="7039" y="11"/>
                    <a:pt x="6983" y="1"/>
                    <a:pt x="6920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5876;p62">
              <a:extLst>
                <a:ext uri="{FF2B5EF4-FFF2-40B4-BE49-F238E27FC236}">
                  <a16:creationId xmlns:a16="http://schemas.microsoft.com/office/drawing/2014/main" id="{439C7AB5-5E5A-4523-BFEB-E14302C9D316}"/>
                </a:ext>
              </a:extLst>
            </p:cNvPr>
            <p:cNvSpPr/>
            <p:nvPr/>
          </p:nvSpPr>
          <p:spPr>
            <a:xfrm>
              <a:off x="2065975" y="3182148"/>
              <a:ext cx="131512" cy="117415"/>
            </a:xfrm>
            <a:custGeom>
              <a:avLst/>
              <a:gdLst/>
              <a:ahLst/>
              <a:cxnLst/>
              <a:rect l="l" t="t" r="r" b="b"/>
              <a:pathLst>
                <a:path w="2668" h="2382" extrusionOk="0">
                  <a:moveTo>
                    <a:pt x="2584" y="0"/>
                  </a:moveTo>
                  <a:cubicBezTo>
                    <a:pt x="2572" y="0"/>
                    <a:pt x="2560" y="12"/>
                    <a:pt x="2549" y="24"/>
                  </a:cubicBezTo>
                  <a:cubicBezTo>
                    <a:pt x="2287" y="203"/>
                    <a:pt x="2037" y="405"/>
                    <a:pt x="1787" y="608"/>
                  </a:cubicBezTo>
                  <a:cubicBezTo>
                    <a:pt x="1298" y="1012"/>
                    <a:pt x="834" y="1429"/>
                    <a:pt x="405" y="1870"/>
                  </a:cubicBezTo>
                  <a:cubicBezTo>
                    <a:pt x="263" y="2024"/>
                    <a:pt x="132" y="2155"/>
                    <a:pt x="1" y="2310"/>
                  </a:cubicBezTo>
                  <a:cubicBezTo>
                    <a:pt x="13" y="2334"/>
                    <a:pt x="24" y="2346"/>
                    <a:pt x="48" y="2382"/>
                  </a:cubicBezTo>
                  <a:cubicBezTo>
                    <a:pt x="489" y="1917"/>
                    <a:pt x="953" y="1453"/>
                    <a:pt x="1453" y="1024"/>
                  </a:cubicBezTo>
                  <a:cubicBezTo>
                    <a:pt x="1751" y="774"/>
                    <a:pt x="2072" y="524"/>
                    <a:pt x="2394" y="286"/>
                  </a:cubicBezTo>
                  <a:cubicBezTo>
                    <a:pt x="2489" y="203"/>
                    <a:pt x="2572" y="143"/>
                    <a:pt x="2668" y="84"/>
                  </a:cubicBezTo>
                  <a:cubicBezTo>
                    <a:pt x="2644" y="60"/>
                    <a:pt x="2620" y="24"/>
                    <a:pt x="258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1" name="Google Shape;5877;p62">
              <a:extLst>
                <a:ext uri="{FF2B5EF4-FFF2-40B4-BE49-F238E27FC236}">
                  <a16:creationId xmlns:a16="http://schemas.microsoft.com/office/drawing/2014/main" id="{0C144570-72C4-39EF-444F-6CE898305FF4}"/>
                </a:ext>
              </a:extLst>
            </p:cNvPr>
            <p:cNvSpPr/>
            <p:nvPr/>
          </p:nvSpPr>
          <p:spPr>
            <a:xfrm>
              <a:off x="2209170" y="2851739"/>
              <a:ext cx="62848" cy="41110"/>
            </a:xfrm>
            <a:custGeom>
              <a:avLst/>
              <a:gdLst/>
              <a:ahLst/>
              <a:cxnLst/>
              <a:rect l="l" t="t" r="r" b="b"/>
              <a:pathLst>
                <a:path w="1275" h="834" extrusionOk="0">
                  <a:moveTo>
                    <a:pt x="1275" y="0"/>
                  </a:moveTo>
                  <a:lnTo>
                    <a:pt x="1275" y="0"/>
                  </a:lnTo>
                  <a:cubicBezTo>
                    <a:pt x="1025" y="95"/>
                    <a:pt x="798" y="214"/>
                    <a:pt x="596" y="345"/>
                  </a:cubicBezTo>
                  <a:cubicBezTo>
                    <a:pt x="382" y="476"/>
                    <a:pt x="179" y="631"/>
                    <a:pt x="1" y="834"/>
                  </a:cubicBezTo>
                  <a:cubicBezTo>
                    <a:pt x="156" y="822"/>
                    <a:pt x="310" y="798"/>
                    <a:pt x="477" y="774"/>
                  </a:cubicBezTo>
                  <a:cubicBezTo>
                    <a:pt x="632" y="750"/>
                    <a:pt x="787" y="715"/>
                    <a:pt x="953" y="655"/>
                  </a:cubicBezTo>
                  <a:cubicBezTo>
                    <a:pt x="858" y="631"/>
                    <a:pt x="787" y="619"/>
                    <a:pt x="691" y="619"/>
                  </a:cubicBezTo>
                  <a:cubicBezTo>
                    <a:pt x="650" y="607"/>
                    <a:pt x="605" y="601"/>
                    <a:pt x="562" y="601"/>
                  </a:cubicBezTo>
                  <a:cubicBezTo>
                    <a:pt x="519" y="601"/>
                    <a:pt x="477" y="607"/>
                    <a:pt x="441" y="619"/>
                  </a:cubicBezTo>
                  <a:cubicBezTo>
                    <a:pt x="429" y="619"/>
                    <a:pt x="417" y="619"/>
                    <a:pt x="394" y="631"/>
                  </a:cubicBezTo>
                  <a:cubicBezTo>
                    <a:pt x="489" y="584"/>
                    <a:pt x="572" y="524"/>
                    <a:pt x="667" y="465"/>
                  </a:cubicBezTo>
                  <a:cubicBezTo>
                    <a:pt x="870" y="334"/>
                    <a:pt x="1096" y="179"/>
                    <a:pt x="1275" y="0"/>
                  </a:cubicBezTo>
                  <a:close/>
                </a:path>
              </a:pathLst>
            </a:custGeom>
            <a:solidFill>
              <a:srgbClr val="4436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2" name="Google Shape;5878;p62">
              <a:extLst>
                <a:ext uri="{FF2B5EF4-FFF2-40B4-BE49-F238E27FC236}">
                  <a16:creationId xmlns:a16="http://schemas.microsoft.com/office/drawing/2014/main" id="{CC12BAC9-ED19-F4E8-07B7-9FC944D4D504}"/>
                </a:ext>
              </a:extLst>
            </p:cNvPr>
            <p:cNvSpPr/>
            <p:nvPr/>
          </p:nvSpPr>
          <p:spPr>
            <a:xfrm>
              <a:off x="2590054" y="1929816"/>
              <a:ext cx="245378" cy="284368"/>
            </a:xfrm>
            <a:custGeom>
              <a:avLst/>
              <a:gdLst/>
              <a:ahLst/>
              <a:cxnLst/>
              <a:rect l="l" t="t" r="r" b="b"/>
              <a:pathLst>
                <a:path w="4978" h="5769" extrusionOk="0">
                  <a:moveTo>
                    <a:pt x="1357" y="0"/>
                  </a:moveTo>
                  <a:cubicBezTo>
                    <a:pt x="938" y="0"/>
                    <a:pt x="524" y="115"/>
                    <a:pt x="334" y="487"/>
                  </a:cubicBezTo>
                  <a:cubicBezTo>
                    <a:pt x="1" y="1201"/>
                    <a:pt x="370" y="2249"/>
                    <a:pt x="620" y="2844"/>
                  </a:cubicBezTo>
                  <a:cubicBezTo>
                    <a:pt x="965" y="3642"/>
                    <a:pt x="1501" y="4344"/>
                    <a:pt x="2049" y="5035"/>
                  </a:cubicBezTo>
                  <a:cubicBezTo>
                    <a:pt x="2334" y="5383"/>
                    <a:pt x="2712" y="5769"/>
                    <a:pt x="3218" y="5769"/>
                  </a:cubicBezTo>
                  <a:cubicBezTo>
                    <a:pt x="3282" y="5769"/>
                    <a:pt x="3349" y="5763"/>
                    <a:pt x="3418" y="5749"/>
                  </a:cubicBezTo>
                  <a:cubicBezTo>
                    <a:pt x="3763" y="5666"/>
                    <a:pt x="4073" y="5428"/>
                    <a:pt x="4263" y="5166"/>
                  </a:cubicBezTo>
                  <a:cubicBezTo>
                    <a:pt x="4478" y="4892"/>
                    <a:pt x="4561" y="4582"/>
                    <a:pt x="4621" y="4285"/>
                  </a:cubicBezTo>
                  <a:cubicBezTo>
                    <a:pt x="4978" y="2487"/>
                    <a:pt x="4001" y="760"/>
                    <a:pt x="2275" y="153"/>
                  </a:cubicBezTo>
                  <a:cubicBezTo>
                    <a:pt x="2049" y="78"/>
                    <a:pt x="1702" y="0"/>
                    <a:pt x="135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3" name="Google Shape;5879;p62">
              <a:extLst>
                <a:ext uri="{FF2B5EF4-FFF2-40B4-BE49-F238E27FC236}">
                  <a16:creationId xmlns:a16="http://schemas.microsoft.com/office/drawing/2014/main" id="{CF377AC2-59F0-4AA2-FF90-BDAF7C278EEB}"/>
                </a:ext>
              </a:extLst>
            </p:cNvPr>
            <p:cNvSpPr/>
            <p:nvPr/>
          </p:nvSpPr>
          <p:spPr>
            <a:xfrm>
              <a:off x="2186890" y="1923211"/>
              <a:ext cx="619212" cy="694728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7114" y="0"/>
                  </a:moveTo>
                  <a:cubicBezTo>
                    <a:pt x="6889" y="0"/>
                    <a:pt x="6657" y="13"/>
                    <a:pt x="6418" y="37"/>
                  </a:cubicBezTo>
                  <a:cubicBezTo>
                    <a:pt x="2727" y="430"/>
                    <a:pt x="0" y="4062"/>
                    <a:pt x="357" y="8003"/>
                  </a:cubicBezTo>
                  <a:cubicBezTo>
                    <a:pt x="465" y="9217"/>
                    <a:pt x="858" y="10300"/>
                    <a:pt x="1429" y="11205"/>
                  </a:cubicBezTo>
                  <a:cubicBezTo>
                    <a:pt x="2569" y="12986"/>
                    <a:pt x="4483" y="14094"/>
                    <a:pt x="6626" y="14094"/>
                  </a:cubicBezTo>
                  <a:cubicBezTo>
                    <a:pt x="6833" y="14094"/>
                    <a:pt x="7041" y="14084"/>
                    <a:pt x="7251" y="14063"/>
                  </a:cubicBezTo>
                  <a:cubicBezTo>
                    <a:pt x="7430" y="14051"/>
                    <a:pt x="7608" y="14027"/>
                    <a:pt x="7775" y="14003"/>
                  </a:cubicBezTo>
                  <a:cubicBezTo>
                    <a:pt x="9585" y="13753"/>
                    <a:pt x="10728" y="13170"/>
                    <a:pt x="11442" y="12372"/>
                  </a:cubicBezTo>
                  <a:cubicBezTo>
                    <a:pt x="12276" y="11420"/>
                    <a:pt x="12549" y="10146"/>
                    <a:pt x="12549" y="8693"/>
                  </a:cubicBezTo>
                  <a:cubicBezTo>
                    <a:pt x="12561" y="8062"/>
                    <a:pt x="12526" y="7395"/>
                    <a:pt x="12478" y="6717"/>
                  </a:cubicBezTo>
                  <a:cubicBezTo>
                    <a:pt x="12166" y="2541"/>
                    <a:pt x="10365" y="0"/>
                    <a:pt x="711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4" name="Google Shape;5880;p62">
              <a:extLst>
                <a:ext uri="{FF2B5EF4-FFF2-40B4-BE49-F238E27FC236}">
                  <a16:creationId xmlns:a16="http://schemas.microsoft.com/office/drawing/2014/main" id="{53FFD86E-0DAE-6560-4A6B-36A43755E3E9}"/>
                </a:ext>
              </a:extLst>
            </p:cNvPr>
            <p:cNvSpPr/>
            <p:nvPr/>
          </p:nvSpPr>
          <p:spPr>
            <a:xfrm>
              <a:off x="2059518" y="1826942"/>
              <a:ext cx="661456" cy="550647"/>
            </a:xfrm>
            <a:custGeom>
              <a:avLst/>
              <a:gdLst/>
              <a:ahLst/>
              <a:cxnLst/>
              <a:rect l="l" t="t" r="r" b="b"/>
              <a:pathLst>
                <a:path w="13419" h="11171" extrusionOk="0">
                  <a:moveTo>
                    <a:pt x="9177" y="1"/>
                  </a:moveTo>
                  <a:cubicBezTo>
                    <a:pt x="8748" y="1"/>
                    <a:pt x="8315" y="41"/>
                    <a:pt x="7883" y="109"/>
                  </a:cubicBezTo>
                  <a:cubicBezTo>
                    <a:pt x="7823" y="121"/>
                    <a:pt x="7775" y="121"/>
                    <a:pt x="7716" y="133"/>
                  </a:cubicBezTo>
                  <a:cubicBezTo>
                    <a:pt x="6263" y="383"/>
                    <a:pt x="4739" y="823"/>
                    <a:pt x="3406" y="1562"/>
                  </a:cubicBezTo>
                  <a:cubicBezTo>
                    <a:pt x="2953" y="1812"/>
                    <a:pt x="2525" y="2097"/>
                    <a:pt x="2120" y="2431"/>
                  </a:cubicBezTo>
                  <a:cubicBezTo>
                    <a:pt x="1441" y="2990"/>
                    <a:pt x="846" y="3681"/>
                    <a:pt x="489" y="4502"/>
                  </a:cubicBezTo>
                  <a:cubicBezTo>
                    <a:pt x="36" y="5479"/>
                    <a:pt x="1" y="6550"/>
                    <a:pt x="263" y="7479"/>
                  </a:cubicBezTo>
                  <a:cubicBezTo>
                    <a:pt x="536" y="8396"/>
                    <a:pt x="1263" y="9932"/>
                    <a:pt x="1727" y="10158"/>
                  </a:cubicBezTo>
                  <a:cubicBezTo>
                    <a:pt x="1818" y="10205"/>
                    <a:pt x="1944" y="10222"/>
                    <a:pt x="2088" y="10222"/>
                  </a:cubicBezTo>
                  <a:cubicBezTo>
                    <a:pt x="2446" y="10222"/>
                    <a:pt x="2917" y="10118"/>
                    <a:pt x="3256" y="10118"/>
                  </a:cubicBezTo>
                  <a:cubicBezTo>
                    <a:pt x="3367" y="10118"/>
                    <a:pt x="3463" y="10129"/>
                    <a:pt x="3537" y="10158"/>
                  </a:cubicBezTo>
                  <a:cubicBezTo>
                    <a:pt x="4001" y="10313"/>
                    <a:pt x="4358" y="10587"/>
                    <a:pt x="4549" y="10908"/>
                  </a:cubicBezTo>
                  <a:cubicBezTo>
                    <a:pt x="4633" y="11060"/>
                    <a:pt x="4736" y="11170"/>
                    <a:pt x="4907" y="11170"/>
                  </a:cubicBezTo>
                  <a:cubicBezTo>
                    <a:pt x="4978" y="11170"/>
                    <a:pt x="5059" y="11152"/>
                    <a:pt x="5156" y="11110"/>
                  </a:cubicBezTo>
                  <a:cubicBezTo>
                    <a:pt x="5394" y="11003"/>
                    <a:pt x="5608" y="10813"/>
                    <a:pt x="5692" y="10610"/>
                  </a:cubicBezTo>
                  <a:cubicBezTo>
                    <a:pt x="6013" y="10253"/>
                    <a:pt x="5775" y="9741"/>
                    <a:pt x="5728" y="9301"/>
                  </a:cubicBezTo>
                  <a:cubicBezTo>
                    <a:pt x="5751" y="9086"/>
                    <a:pt x="5799" y="8836"/>
                    <a:pt x="5918" y="8610"/>
                  </a:cubicBezTo>
                  <a:cubicBezTo>
                    <a:pt x="6097" y="8253"/>
                    <a:pt x="6418" y="7979"/>
                    <a:pt x="6799" y="7836"/>
                  </a:cubicBezTo>
                  <a:cubicBezTo>
                    <a:pt x="7144" y="7693"/>
                    <a:pt x="7478" y="7634"/>
                    <a:pt x="7811" y="7539"/>
                  </a:cubicBezTo>
                  <a:cubicBezTo>
                    <a:pt x="8168" y="7431"/>
                    <a:pt x="9764" y="7015"/>
                    <a:pt x="10919" y="6193"/>
                  </a:cubicBezTo>
                  <a:cubicBezTo>
                    <a:pt x="11621" y="5705"/>
                    <a:pt x="12312" y="5133"/>
                    <a:pt x="12824" y="4443"/>
                  </a:cubicBezTo>
                  <a:cubicBezTo>
                    <a:pt x="13169" y="3979"/>
                    <a:pt x="13419" y="3431"/>
                    <a:pt x="13407" y="2859"/>
                  </a:cubicBezTo>
                  <a:cubicBezTo>
                    <a:pt x="13359" y="1478"/>
                    <a:pt x="11931" y="573"/>
                    <a:pt x="10800" y="228"/>
                  </a:cubicBezTo>
                  <a:cubicBezTo>
                    <a:pt x="10271" y="67"/>
                    <a:pt x="9727" y="1"/>
                    <a:pt x="9177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5" name="Google Shape;5881;p62">
              <a:extLst>
                <a:ext uri="{FF2B5EF4-FFF2-40B4-BE49-F238E27FC236}">
                  <a16:creationId xmlns:a16="http://schemas.microsoft.com/office/drawing/2014/main" id="{8287F496-A4C4-D93E-CED7-997B7229982A}"/>
                </a:ext>
              </a:extLst>
            </p:cNvPr>
            <p:cNvSpPr/>
            <p:nvPr/>
          </p:nvSpPr>
          <p:spPr>
            <a:xfrm>
              <a:off x="2226768" y="1833449"/>
              <a:ext cx="420859" cy="236062"/>
            </a:xfrm>
            <a:custGeom>
              <a:avLst/>
              <a:gdLst/>
              <a:ahLst/>
              <a:cxnLst/>
              <a:rect l="l" t="t" r="r" b="b"/>
              <a:pathLst>
                <a:path w="8538" h="4789" extrusionOk="0">
                  <a:moveTo>
                    <a:pt x="4478" y="1"/>
                  </a:moveTo>
                  <a:cubicBezTo>
                    <a:pt x="4418" y="25"/>
                    <a:pt x="4371" y="25"/>
                    <a:pt x="4311" y="37"/>
                  </a:cubicBezTo>
                  <a:cubicBezTo>
                    <a:pt x="2870" y="287"/>
                    <a:pt x="1334" y="715"/>
                    <a:pt x="1" y="1465"/>
                  </a:cubicBezTo>
                  <a:cubicBezTo>
                    <a:pt x="156" y="2299"/>
                    <a:pt x="906" y="3025"/>
                    <a:pt x="1763" y="3061"/>
                  </a:cubicBezTo>
                  <a:cubicBezTo>
                    <a:pt x="1787" y="3062"/>
                    <a:pt x="1812" y="3062"/>
                    <a:pt x="1837" y="3062"/>
                  </a:cubicBezTo>
                  <a:cubicBezTo>
                    <a:pt x="1975" y="3062"/>
                    <a:pt x="2116" y="3052"/>
                    <a:pt x="2252" y="3052"/>
                  </a:cubicBezTo>
                  <a:cubicBezTo>
                    <a:pt x="2471" y="3052"/>
                    <a:pt x="2676" y="3078"/>
                    <a:pt x="2835" y="3216"/>
                  </a:cubicBezTo>
                  <a:cubicBezTo>
                    <a:pt x="2954" y="3323"/>
                    <a:pt x="3037" y="3454"/>
                    <a:pt x="3120" y="3573"/>
                  </a:cubicBezTo>
                  <a:cubicBezTo>
                    <a:pt x="3466" y="4048"/>
                    <a:pt x="4056" y="4329"/>
                    <a:pt x="4645" y="4329"/>
                  </a:cubicBezTo>
                  <a:cubicBezTo>
                    <a:pt x="4868" y="4329"/>
                    <a:pt x="5090" y="4289"/>
                    <a:pt x="5299" y="4204"/>
                  </a:cubicBezTo>
                  <a:cubicBezTo>
                    <a:pt x="5355" y="4172"/>
                    <a:pt x="5426" y="4140"/>
                    <a:pt x="5489" y="4140"/>
                  </a:cubicBezTo>
                  <a:cubicBezTo>
                    <a:pt x="5520" y="4140"/>
                    <a:pt x="5549" y="4148"/>
                    <a:pt x="5573" y="4168"/>
                  </a:cubicBezTo>
                  <a:cubicBezTo>
                    <a:pt x="5633" y="4216"/>
                    <a:pt x="5656" y="4287"/>
                    <a:pt x="5680" y="4347"/>
                  </a:cubicBezTo>
                  <a:cubicBezTo>
                    <a:pt x="5787" y="4609"/>
                    <a:pt x="6049" y="4751"/>
                    <a:pt x="6323" y="4787"/>
                  </a:cubicBezTo>
                  <a:cubicBezTo>
                    <a:pt x="6346" y="4788"/>
                    <a:pt x="6370" y="4789"/>
                    <a:pt x="6393" y="4789"/>
                  </a:cubicBezTo>
                  <a:cubicBezTo>
                    <a:pt x="6643" y="4789"/>
                    <a:pt x="6892" y="4731"/>
                    <a:pt x="7121" y="4644"/>
                  </a:cubicBezTo>
                  <a:cubicBezTo>
                    <a:pt x="7478" y="4525"/>
                    <a:pt x="7859" y="4382"/>
                    <a:pt x="8121" y="4109"/>
                  </a:cubicBezTo>
                  <a:cubicBezTo>
                    <a:pt x="8395" y="3835"/>
                    <a:pt x="8538" y="3394"/>
                    <a:pt x="8371" y="3085"/>
                  </a:cubicBezTo>
                  <a:cubicBezTo>
                    <a:pt x="8240" y="2823"/>
                    <a:pt x="7954" y="2656"/>
                    <a:pt x="7692" y="2501"/>
                  </a:cubicBezTo>
                  <a:cubicBezTo>
                    <a:pt x="6692" y="1942"/>
                    <a:pt x="5728" y="1299"/>
                    <a:pt x="4918" y="477"/>
                  </a:cubicBezTo>
                  <a:cubicBezTo>
                    <a:pt x="4787" y="334"/>
                    <a:pt x="4621" y="179"/>
                    <a:pt x="4478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5882;p62">
              <a:extLst>
                <a:ext uri="{FF2B5EF4-FFF2-40B4-BE49-F238E27FC236}">
                  <a16:creationId xmlns:a16="http://schemas.microsoft.com/office/drawing/2014/main" id="{BD639EB6-0F29-215A-BC27-8A236135EE26}"/>
                </a:ext>
              </a:extLst>
            </p:cNvPr>
            <p:cNvSpPr/>
            <p:nvPr/>
          </p:nvSpPr>
          <p:spPr>
            <a:xfrm>
              <a:off x="2498518" y="2136895"/>
              <a:ext cx="1232" cy="641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2"/>
                  </a:moveTo>
                  <a:lnTo>
                    <a:pt x="24" y="12"/>
                  </a:lnTo>
                  <a:cubicBezTo>
                    <a:pt x="1" y="0"/>
                    <a:pt x="1" y="0"/>
                    <a:pt x="24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7" name="Google Shape;5883;p62">
              <a:extLst>
                <a:ext uri="{FF2B5EF4-FFF2-40B4-BE49-F238E27FC236}">
                  <a16:creationId xmlns:a16="http://schemas.microsoft.com/office/drawing/2014/main" id="{6D6846F8-0CFD-41B7-1387-4DDBF9BEEB54}"/>
                </a:ext>
              </a:extLst>
            </p:cNvPr>
            <p:cNvSpPr/>
            <p:nvPr/>
          </p:nvSpPr>
          <p:spPr>
            <a:xfrm>
              <a:off x="2088847" y="2295716"/>
              <a:ext cx="180263" cy="183910"/>
            </a:xfrm>
            <a:custGeom>
              <a:avLst/>
              <a:gdLst/>
              <a:ahLst/>
              <a:cxnLst/>
              <a:rect l="l" t="t" r="r" b="b"/>
              <a:pathLst>
                <a:path w="3657" h="3731" extrusionOk="0">
                  <a:moveTo>
                    <a:pt x="1412" y="0"/>
                  </a:moveTo>
                  <a:cubicBezTo>
                    <a:pt x="1142" y="0"/>
                    <a:pt x="879" y="53"/>
                    <a:pt x="656" y="184"/>
                  </a:cubicBezTo>
                  <a:cubicBezTo>
                    <a:pt x="418" y="315"/>
                    <a:pt x="215" y="529"/>
                    <a:pt x="120" y="850"/>
                  </a:cubicBezTo>
                  <a:cubicBezTo>
                    <a:pt x="1" y="1208"/>
                    <a:pt x="13" y="1577"/>
                    <a:pt x="96" y="1910"/>
                  </a:cubicBezTo>
                  <a:cubicBezTo>
                    <a:pt x="299" y="2636"/>
                    <a:pt x="799" y="3208"/>
                    <a:pt x="1454" y="3505"/>
                  </a:cubicBezTo>
                  <a:cubicBezTo>
                    <a:pt x="1722" y="3628"/>
                    <a:pt x="2078" y="3730"/>
                    <a:pt x="2430" y="3730"/>
                  </a:cubicBezTo>
                  <a:cubicBezTo>
                    <a:pt x="2796" y="3730"/>
                    <a:pt x="3157" y="3619"/>
                    <a:pt x="3406" y="3303"/>
                  </a:cubicBezTo>
                  <a:cubicBezTo>
                    <a:pt x="3632" y="3041"/>
                    <a:pt x="3656" y="2672"/>
                    <a:pt x="3632" y="2339"/>
                  </a:cubicBezTo>
                  <a:cubicBezTo>
                    <a:pt x="3549" y="1624"/>
                    <a:pt x="3347" y="779"/>
                    <a:pt x="2763" y="386"/>
                  </a:cubicBezTo>
                  <a:cubicBezTo>
                    <a:pt x="2424" y="178"/>
                    <a:pt x="1906" y="0"/>
                    <a:pt x="14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8" name="Google Shape;5884;p62">
              <a:extLst>
                <a:ext uri="{FF2B5EF4-FFF2-40B4-BE49-F238E27FC236}">
                  <a16:creationId xmlns:a16="http://schemas.microsoft.com/office/drawing/2014/main" id="{A7EF1A1B-1B3A-1EDE-897C-42337D7AAE79}"/>
                </a:ext>
              </a:extLst>
            </p:cNvPr>
            <p:cNvSpPr/>
            <p:nvPr/>
          </p:nvSpPr>
          <p:spPr>
            <a:xfrm>
              <a:off x="2108219" y="2343136"/>
              <a:ext cx="112140" cy="64425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786" y="1"/>
                  </a:moveTo>
                  <a:cubicBezTo>
                    <a:pt x="693" y="1"/>
                    <a:pt x="601" y="14"/>
                    <a:pt x="513" y="43"/>
                  </a:cubicBezTo>
                  <a:cubicBezTo>
                    <a:pt x="394" y="67"/>
                    <a:pt x="287" y="126"/>
                    <a:pt x="203" y="222"/>
                  </a:cubicBezTo>
                  <a:cubicBezTo>
                    <a:pt x="132" y="293"/>
                    <a:pt x="1" y="424"/>
                    <a:pt x="37" y="543"/>
                  </a:cubicBezTo>
                  <a:cubicBezTo>
                    <a:pt x="45" y="595"/>
                    <a:pt x="92" y="629"/>
                    <a:pt x="140" y="629"/>
                  </a:cubicBezTo>
                  <a:cubicBezTo>
                    <a:pt x="158" y="629"/>
                    <a:pt x="175" y="624"/>
                    <a:pt x="191" y="615"/>
                  </a:cubicBezTo>
                  <a:cubicBezTo>
                    <a:pt x="263" y="591"/>
                    <a:pt x="322" y="484"/>
                    <a:pt x="382" y="436"/>
                  </a:cubicBezTo>
                  <a:cubicBezTo>
                    <a:pt x="453" y="376"/>
                    <a:pt x="525" y="341"/>
                    <a:pt x="620" y="305"/>
                  </a:cubicBezTo>
                  <a:cubicBezTo>
                    <a:pt x="680" y="293"/>
                    <a:pt x="727" y="281"/>
                    <a:pt x="787" y="281"/>
                  </a:cubicBezTo>
                  <a:cubicBezTo>
                    <a:pt x="703" y="424"/>
                    <a:pt x="668" y="591"/>
                    <a:pt x="680" y="769"/>
                  </a:cubicBezTo>
                  <a:cubicBezTo>
                    <a:pt x="691" y="877"/>
                    <a:pt x="727" y="972"/>
                    <a:pt x="763" y="1067"/>
                  </a:cubicBezTo>
                  <a:cubicBezTo>
                    <a:pt x="799" y="1115"/>
                    <a:pt x="822" y="1174"/>
                    <a:pt x="870" y="1198"/>
                  </a:cubicBezTo>
                  <a:cubicBezTo>
                    <a:pt x="882" y="1210"/>
                    <a:pt x="894" y="1246"/>
                    <a:pt x="930" y="1258"/>
                  </a:cubicBezTo>
                  <a:cubicBezTo>
                    <a:pt x="965" y="1293"/>
                    <a:pt x="989" y="1293"/>
                    <a:pt x="1037" y="1305"/>
                  </a:cubicBezTo>
                  <a:cubicBezTo>
                    <a:pt x="1041" y="1306"/>
                    <a:pt x="1046" y="1306"/>
                    <a:pt x="1050" y="1306"/>
                  </a:cubicBezTo>
                  <a:cubicBezTo>
                    <a:pt x="1105" y="1306"/>
                    <a:pt x="1154" y="1241"/>
                    <a:pt x="1132" y="1186"/>
                  </a:cubicBezTo>
                  <a:cubicBezTo>
                    <a:pt x="1120" y="1150"/>
                    <a:pt x="1120" y="1127"/>
                    <a:pt x="1108" y="1115"/>
                  </a:cubicBezTo>
                  <a:cubicBezTo>
                    <a:pt x="1096" y="1091"/>
                    <a:pt x="1084" y="1079"/>
                    <a:pt x="1061" y="1055"/>
                  </a:cubicBezTo>
                  <a:cubicBezTo>
                    <a:pt x="1037" y="1019"/>
                    <a:pt x="1013" y="996"/>
                    <a:pt x="1001" y="960"/>
                  </a:cubicBezTo>
                  <a:cubicBezTo>
                    <a:pt x="953" y="888"/>
                    <a:pt x="930" y="817"/>
                    <a:pt x="930" y="722"/>
                  </a:cubicBezTo>
                  <a:cubicBezTo>
                    <a:pt x="918" y="579"/>
                    <a:pt x="941" y="424"/>
                    <a:pt x="1001" y="293"/>
                  </a:cubicBezTo>
                  <a:cubicBezTo>
                    <a:pt x="1108" y="305"/>
                    <a:pt x="1215" y="353"/>
                    <a:pt x="1299" y="400"/>
                  </a:cubicBezTo>
                  <a:cubicBezTo>
                    <a:pt x="1644" y="555"/>
                    <a:pt x="1989" y="877"/>
                    <a:pt x="2144" y="1234"/>
                  </a:cubicBezTo>
                  <a:cubicBezTo>
                    <a:pt x="2152" y="1262"/>
                    <a:pt x="2171" y="1274"/>
                    <a:pt x="2191" y="1274"/>
                  </a:cubicBezTo>
                  <a:cubicBezTo>
                    <a:pt x="2231" y="1274"/>
                    <a:pt x="2275" y="1229"/>
                    <a:pt x="2251" y="1174"/>
                  </a:cubicBezTo>
                  <a:cubicBezTo>
                    <a:pt x="2168" y="924"/>
                    <a:pt x="2061" y="722"/>
                    <a:pt x="1894" y="543"/>
                  </a:cubicBezTo>
                  <a:cubicBezTo>
                    <a:pt x="1715" y="365"/>
                    <a:pt x="1525" y="222"/>
                    <a:pt x="1287" y="115"/>
                  </a:cubicBezTo>
                  <a:cubicBezTo>
                    <a:pt x="1132" y="45"/>
                    <a:pt x="958" y="1"/>
                    <a:pt x="7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9" name="Google Shape;5887;p62">
              <a:extLst>
                <a:ext uri="{FF2B5EF4-FFF2-40B4-BE49-F238E27FC236}">
                  <a16:creationId xmlns:a16="http://schemas.microsoft.com/office/drawing/2014/main" id="{2F06CC5D-7E7C-8E04-72BE-968D903186DE}"/>
                </a:ext>
              </a:extLst>
            </p:cNvPr>
            <p:cNvSpPr/>
            <p:nvPr/>
          </p:nvSpPr>
          <p:spPr>
            <a:xfrm>
              <a:off x="2558113" y="2367980"/>
              <a:ext cx="168778" cy="72214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040" y="0"/>
                  </a:moveTo>
                  <a:cubicBezTo>
                    <a:pt x="2836" y="0"/>
                    <a:pt x="2435" y="151"/>
                    <a:pt x="1863" y="170"/>
                  </a:cubicBezTo>
                  <a:cubicBezTo>
                    <a:pt x="1816" y="172"/>
                    <a:pt x="1771" y="173"/>
                    <a:pt x="1727" y="173"/>
                  </a:cubicBezTo>
                  <a:cubicBezTo>
                    <a:pt x="1270" y="173"/>
                    <a:pt x="968" y="64"/>
                    <a:pt x="707" y="64"/>
                  </a:cubicBezTo>
                  <a:cubicBezTo>
                    <a:pt x="592" y="64"/>
                    <a:pt x="484" y="85"/>
                    <a:pt x="375" y="146"/>
                  </a:cubicBezTo>
                  <a:cubicBezTo>
                    <a:pt x="0" y="339"/>
                    <a:pt x="741" y="1464"/>
                    <a:pt x="1709" y="1464"/>
                  </a:cubicBezTo>
                  <a:cubicBezTo>
                    <a:pt x="1756" y="1464"/>
                    <a:pt x="1804" y="1461"/>
                    <a:pt x="1851" y="1456"/>
                  </a:cubicBezTo>
                  <a:cubicBezTo>
                    <a:pt x="2863" y="1325"/>
                    <a:pt x="3423" y="384"/>
                    <a:pt x="3161" y="39"/>
                  </a:cubicBezTo>
                  <a:cubicBezTo>
                    <a:pt x="3136" y="11"/>
                    <a:pt x="3095" y="0"/>
                    <a:pt x="3040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0" name="Google Shape;5888;p62">
              <a:extLst>
                <a:ext uri="{FF2B5EF4-FFF2-40B4-BE49-F238E27FC236}">
                  <a16:creationId xmlns:a16="http://schemas.microsoft.com/office/drawing/2014/main" id="{44BC5EC6-C53C-403E-D8C2-B6B428F83BC0}"/>
                </a:ext>
              </a:extLst>
            </p:cNvPr>
            <p:cNvSpPr/>
            <p:nvPr/>
          </p:nvSpPr>
          <p:spPr>
            <a:xfrm>
              <a:off x="2571274" y="2385479"/>
              <a:ext cx="102775" cy="54813"/>
            </a:xfrm>
            <a:custGeom>
              <a:avLst/>
              <a:gdLst/>
              <a:ahLst/>
              <a:cxnLst/>
              <a:rect l="l" t="t" r="r" b="b"/>
              <a:pathLst>
                <a:path w="2085" h="1112" extrusionOk="0">
                  <a:moveTo>
                    <a:pt x="268" y="0"/>
                  </a:moveTo>
                  <a:cubicBezTo>
                    <a:pt x="171" y="0"/>
                    <a:pt x="79" y="16"/>
                    <a:pt x="1" y="53"/>
                  </a:cubicBezTo>
                  <a:cubicBezTo>
                    <a:pt x="90" y="442"/>
                    <a:pt x="677" y="1112"/>
                    <a:pt x="1404" y="1112"/>
                  </a:cubicBezTo>
                  <a:cubicBezTo>
                    <a:pt x="1455" y="1112"/>
                    <a:pt x="1508" y="1108"/>
                    <a:pt x="1561" y="1101"/>
                  </a:cubicBezTo>
                  <a:cubicBezTo>
                    <a:pt x="1763" y="1065"/>
                    <a:pt x="1942" y="1030"/>
                    <a:pt x="2084" y="946"/>
                  </a:cubicBezTo>
                  <a:cubicBezTo>
                    <a:pt x="1799" y="613"/>
                    <a:pt x="1430" y="375"/>
                    <a:pt x="1061" y="208"/>
                  </a:cubicBezTo>
                  <a:cubicBezTo>
                    <a:pt x="859" y="120"/>
                    <a:pt x="541" y="0"/>
                    <a:pt x="268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5889;p62">
              <a:extLst>
                <a:ext uri="{FF2B5EF4-FFF2-40B4-BE49-F238E27FC236}">
                  <a16:creationId xmlns:a16="http://schemas.microsoft.com/office/drawing/2014/main" id="{0921A884-FDFD-FCA2-5CE6-D7D96B8258D3}"/>
                </a:ext>
              </a:extLst>
            </p:cNvPr>
            <p:cNvSpPr/>
            <p:nvPr/>
          </p:nvSpPr>
          <p:spPr>
            <a:xfrm>
              <a:off x="2512616" y="2175639"/>
              <a:ext cx="93360" cy="33026"/>
            </a:xfrm>
            <a:custGeom>
              <a:avLst/>
              <a:gdLst/>
              <a:ahLst/>
              <a:cxnLst/>
              <a:rect l="l" t="t" r="r" b="b"/>
              <a:pathLst>
                <a:path w="1894" h="670" extrusionOk="0">
                  <a:moveTo>
                    <a:pt x="1084" y="0"/>
                  </a:moveTo>
                  <a:cubicBezTo>
                    <a:pt x="893" y="0"/>
                    <a:pt x="715" y="48"/>
                    <a:pt x="572" y="107"/>
                  </a:cubicBezTo>
                  <a:cubicBezTo>
                    <a:pt x="357" y="191"/>
                    <a:pt x="155" y="322"/>
                    <a:pt x="48" y="536"/>
                  </a:cubicBezTo>
                  <a:cubicBezTo>
                    <a:pt x="36" y="548"/>
                    <a:pt x="36" y="584"/>
                    <a:pt x="12" y="596"/>
                  </a:cubicBezTo>
                  <a:cubicBezTo>
                    <a:pt x="2" y="637"/>
                    <a:pt x="0" y="669"/>
                    <a:pt x="31" y="669"/>
                  </a:cubicBezTo>
                  <a:cubicBezTo>
                    <a:pt x="36" y="669"/>
                    <a:pt x="42" y="669"/>
                    <a:pt x="48" y="667"/>
                  </a:cubicBezTo>
                  <a:cubicBezTo>
                    <a:pt x="60" y="667"/>
                    <a:pt x="96" y="643"/>
                    <a:pt x="107" y="619"/>
                  </a:cubicBezTo>
                  <a:cubicBezTo>
                    <a:pt x="325" y="424"/>
                    <a:pt x="632" y="273"/>
                    <a:pt x="1006" y="273"/>
                  </a:cubicBezTo>
                  <a:cubicBezTo>
                    <a:pt x="1020" y="273"/>
                    <a:pt x="1034" y="274"/>
                    <a:pt x="1048" y="274"/>
                  </a:cubicBezTo>
                  <a:cubicBezTo>
                    <a:pt x="1143" y="298"/>
                    <a:pt x="1250" y="298"/>
                    <a:pt x="1358" y="322"/>
                  </a:cubicBezTo>
                  <a:cubicBezTo>
                    <a:pt x="1445" y="351"/>
                    <a:pt x="1540" y="388"/>
                    <a:pt x="1649" y="388"/>
                  </a:cubicBezTo>
                  <a:cubicBezTo>
                    <a:pt x="1674" y="388"/>
                    <a:pt x="1700" y="386"/>
                    <a:pt x="1727" y="381"/>
                  </a:cubicBezTo>
                  <a:cubicBezTo>
                    <a:pt x="1858" y="381"/>
                    <a:pt x="1893" y="250"/>
                    <a:pt x="1834" y="191"/>
                  </a:cubicBezTo>
                  <a:cubicBezTo>
                    <a:pt x="1762" y="84"/>
                    <a:pt x="1560" y="60"/>
                    <a:pt x="1441" y="24"/>
                  </a:cubicBezTo>
                  <a:cubicBezTo>
                    <a:pt x="1322" y="12"/>
                    <a:pt x="1191" y="0"/>
                    <a:pt x="1084" y="0"/>
                  </a:cubicBezTo>
                  <a:close/>
                </a:path>
              </a:pathLst>
            </a:custGeom>
            <a:solidFill>
              <a:srgbClr val="C05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5890;p62">
              <a:extLst>
                <a:ext uri="{FF2B5EF4-FFF2-40B4-BE49-F238E27FC236}">
                  <a16:creationId xmlns:a16="http://schemas.microsoft.com/office/drawing/2014/main" id="{99F71629-EEE5-2AD9-0A33-BC660BE504B3}"/>
                </a:ext>
              </a:extLst>
            </p:cNvPr>
            <p:cNvSpPr/>
            <p:nvPr/>
          </p:nvSpPr>
          <p:spPr>
            <a:xfrm>
              <a:off x="2691696" y="2167802"/>
              <a:ext cx="73692" cy="26963"/>
            </a:xfrm>
            <a:custGeom>
              <a:avLst/>
              <a:gdLst/>
              <a:ahLst/>
              <a:cxnLst/>
              <a:rect l="l" t="t" r="r" b="b"/>
              <a:pathLst>
                <a:path w="1495" h="547" extrusionOk="0">
                  <a:moveTo>
                    <a:pt x="640" y="0"/>
                  </a:moveTo>
                  <a:cubicBezTo>
                    <a:pt x="606" y="0"/>
                    <a:pt x="571" y="2"/>
                    <a:pt x="534" y="4"/>
                  </a:cubicBezTo>
                  <a:cubicBezTo>
                    <a:pt x="451" y="16"/>
                    <a:pt x="368" y="40"/>
                    <a:pt x="284" y="76"/>
                  </a:cubicBezTo>
                  <a:cubicBezTo>
                    <a:pt x="201" y="123"/>
                    <a:pt x="70" y="171"/>
                    <a:pt x="34" y="290"/>
                  </a:cubicBezTo>
                  <a:cubicBezTo>
                    <a:pt x="0" y="358"/>
                    <a:pt x="53" y="470"/>
                    <a:pt x="151" y="470"/>
                  </a:cubicBezTo>
                  <a:cubicBezTo>
                    <a:pt x="155" y="470"/>
                    <a:pt x="160" y="469"/>
                    <a:pt x="165" y="469"/>
                  </a:cubicBezTo>
                  <a:cubicBezTo>
                    <a:pt x="273" y="457"/>
                    <a:pt x="344" y="397"/>
                    <a:pt x="439" y="362"/>
                  </a:cubicBezTo>
                  <a:cubicBezTo>
                    <a:pt x="511" y="338"/>
                    <a:pt x="582" y="302"/>
                    <a:pt x="654" y="290"/>
                  </a:cubicBezTo>
                  <a:cubicBezTo>
                    <a:pt x="718" y="274"/>
                    <a:pt x="782" y="266"/>
                    <a:pt x="844" y="266"/>
                  </a:cubicBezTo>
                  <a:cubicBezTo>
                    <a:pt x="1059" y="266"/>
                    <a:pt x="1259" y="357"/>
                    <a:pt x="1416" y="504"/>
                  </a:cubicBezTo>
                  <a:cubicBezTo>
                    <a:pt x="1427" y="516"/>
                    <a:pt x="1463" y="528"/>
                    <a:pt x="1475" y="540"/>
                  </a:cubicBezTo>
                  <a:cubicBezTo>
                    <a:pt x="1479" y="545"/>
                    <a:pt x="1483" y="547"/>
                    <a:pt x="1485" y="547"/>
                  </a:cubicBezTo>
                  <a:cubicBezTo>
                    <a:pt x="1494" y="547"/>
                    <a:pt x="1483" y="508"/>
                    <a:pt x="1463" y="469"/>
                  </a:cubicBezTo>
                  <a:cubicBezTo>
                    <a:pt x="1439" y="457"/>
                    <a:pt x="1427" y="421"/>
                    <a:pt x="1427" y="409"/>
                  </a:cubicBezTo>
                  <a:cubicBezTo>
                    <a:pt x="1296" y="219"/>
                    <a:pt x="1118" y="112"/>
                    <a:pt x="951" y="52"/>
                  </a:cubicBezTo>
                  <a:cubicBezTo>
                    <a:pt x="851" y="16"/>
                    <a:pt x="751" y="0"/>
                    <a:pt x="640" y="0"/>
                  </a:cubicBezTo>
                  <a:close/>
                </a:path>
              </a:pathLst>
            </a:custGeom>
            <a:solidFill>
              <a:srgbClr val="C05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5891;p62">
              <a:extLst>
                <a:ext uri="{FF2B5EF4-FFF2-40B4-BE49-F238E27FC236}">
                  <a16:creationId xmlns:a16="http://schemas.microsoft.com/office/drawing/2014/main" id="{98EA6E74-854D-EAE7-0E8A-6A56CB515F19}"/>
                </a:ext>
              </a:extLst>
            </p:cNvPr>
            <p:cNvSpPr/>
            <p:nvPr/>
          </p:nvSpPr>
          <p:spPr>
            <a:xfrm>
              <a:off x="2485160" y="2273535"/>
              <a:ext cx="101444" cy="37019"/>
            </a:xfrm>
            <a:custGeom>
              <a:avLst/>
              <a:gdLst/>
              <a:ahLst/>
              <a:cxnLst/>
              <a:rect l="l" t="t" r="r" b="b"/>
              <a:pathLst>
                <a:path w="2058" h="751" extrusionOk="0">
                  <a:moveTo>
                    <a:pt x="1073" y="1"/>
                  </a:moveTo>
                  <a:cubicBezTo>
                    <a:pt x="870" y="1"/>
                    <a:pt x="669" y="49"/>
                    <a:pt x="498" y="145"/>
                  </a:cubicBezTo>
                  <a:cubicBezTo>
                    <a:pt x="391" y="181"/>
                    <a:pt x="295" y="264"/>
                    <a:pt x="212" y="336"/>
                  </a:cubicBezTo>
                  <a:cubicBezTo>
                    <a:pt x="141" y="407"/>
                    <a:pt x="33" y="503"/>
                    <a:pt x="10" y="598"/>
                  </a:cubicBezTo>
                  <a:cubicBezTo>
                    <a:pt x="1" y="634"/>
                    <a:pt x="19" y="670"/>
                    <a:pt x="49" y="670"/>
                  </a:cubicBezTo>
                  <a:cubicBezTo>
                    <a:pt x="58" y="670"/>
                    <a:pt x="69" y="666"/>
                    <a:pt x="81" y="657"/>
                  </a:cubicBezTo>
                  <a:cubicBezTo>
                    <a:pt x="152" y="622"/>
                    <a:pt x="236" y="526"/>
                    <a:pt x="307" y="479"/>
                  </a:cubicBezTo>
                  <a:cubicBezTo>
                    <a:pt x="379" y="419"/>
                    <a:pt x="474" y="360"/>
                    <a:pt x="557" y="324"/>
                  </a:cubicBezTo>
                  <a:cubicBezTo>
                    <a:pt x="705" y="245"/>
                    <a:pt x="861" y="199"/>
                    <a:pt x="1012" y="199"/>
                  </a:cubicBezTo>
                  <a:cubicBezTo>
                    <a:pt x="1043" y="199"/>
                    <a:pt x="1074" y="201"/>
                    <a:pt x="1105" y="205"/>
                  </a:cubicBezTo>
                  <a:cubicBezTo>
                    <a:pt x="1284" y="217"/>
                    <a:pt x="1450" y="276"/>
                    <a:pt x="1605" y="360"/>
                  </a:cubicBezTo>
                  <a:cubicBezTo>
                    <a:pt x="1676" y="407"/>
                    <a:pt x="1748" y="467"/>
                    <a:pt x="1807" y="538"/>
                  </a:cubicBezTo>
                  <a:cubicBezTo>
                    <a:pt x="1867" y="598"/>
                    <a:pt x="1915" y="693"/>
                    <a:pt x="1974" y="741"/>
                  </a:cubicBezTo>
                  <a:cubicBezTo>
                    <a:pt x="1980" y="747"/>
                    <a:pt x="1989" y="750"/>
                    <a:pt x="1999" y="750"/>
                  </a:cubicBezTo>
                  <a:cubicBezTo>
                    <a:pt x="2026" y="750"/>
                    <a:pt x="2057" y="728"/>
                    <a:pt x="2057" y="693"/>
                  </a:cubicBezTo>
                  <a:cubicBezTo>
                    <a:pt x="2057" y="598"/>
                    <a:pt x="1998" y="479"/>
                    <a:pt x="1938" y="419"/>
                  </a:cubicBezTo>
                  <a:cubicBezTo>
                    <a:pt x="1879" y="348"/>
                    <a:pt x="1807" y="276"/>
                    <a:pt x="1724" y="217"/>
                  </a:cubicBezTo>
                  <a:cubicBezTo>
                    <a:pt x="1545" y="98"/>
                    <a:pt x="1343" y="26"/>
                    <a:pt x="1141" y="3"/>
                  </a:cubicBezTo>
                  <a:cubicBezTo>
                    <a:pt x="1118" y="1"/>
                    <a:pt x="1095" y="1"/>
                    <a:pt x="107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5892;p62">
              <a:extLst>
                <a:ext uri="{FF2B5EF4-FFF2-40B4-BE49-F238E27FC236}">
                  <a16:creationId xmlns:a16="http://schemas.microsoft.com/office/drawing/2014/main" id="{7108E371-D7EE-381D-4B16-83D7FC9C69D1}"/>
                </a:ext>
              </a:extLst>
            </p:cNvPr>
            <p:cNvSpPr/>
            <p:nvPr/>
          </p:nvSpPr>
          <p:spPr>
            <a:xfrm>
              <a:off x="2709195" y="2262986"/>
              <a:ext cx="66298" cy="40321"/>
            </a:xfrm>
            <a:custGeom>
              <a:avLst/>
              <a:gdLst/>
              <a:ahLst/>
              <a:cxnLst/>
              <a:rect l="l" t="t" r="r" b="b"/>
              <a:pathLst>
                <a:path w="1345" h="818" extrusionOk="0">
                  <a:moveTo>
                    <a:pt x="651" y="0"/>
                  </a:moveTo>
                  <a:cubicBezTo>
                    <a:pt x="613" y="0"/>
                    <a:pt x="575" y="5"/>
                    <a:pt x="537" y="14"/>
                  </a:cubicBezTo>
                  <a:cubicBezTo>
                    <a:pt x="406" y="38"/>
                    <a:pt x="287" y="133"/>
                    <a:pt x="179" y="264"/>
                  </a:cubicBezTo>
                  <a:cubicBezTo>
                    <a:pt x="132" y="324"/>
                    <a:pt x="96" y="395"/>
                    <a:pt x="60" y="490"/>
                  </a:cubicBezTo>
                  <a:cubicBezTo>
                    <a:pt x="37" y="562"/>
                    <a:pt x="1" y="681"/>
                    <a:pt x="1" y="776"/>
                  </a:cubicBezTo>
                  <a:cubicBezTo>
                    <a:pt x="1" y="799"/>
                    <a:pt x="21" y="818"/>
                    <a:pt x="38" y="818"/>
                  </a:cubicBezTo>
                  <a:cubicBezTo>
                    <a:pt x="48" y="818"/>
                    <a:pt x="56" y="812"/>
                    <a:pt x="60" y="800"/>
                  </a:cubicBezTo>
                  <a:cubicBezTo>
                    <a:pt x="96" y="740"/>
                    <a:pt x="120" y="669"/>
                    <a:pt x="156" y="598"/>
                  </a:cubicBezTo>
                  <a:cubicBezTo>
                    <a:pt x="179" y="514"/>
                    <a:pt x="227" y="455"/>
                    <a:pt x="275" y="395"/>
                  </a:cubicBezTo>
                  <a:cubicBezTo>
                    <a:pt x="346" y="300"/>
                    <a:pt x="465" y="217"/>
                    <a:pt x="572" y="193"/>
                  </a:cubicBezTo>
                  <a:cubicBezTo>
                    <a:pt x="601" y="190"/>
                    <a:pt x="628" y="189"/>
                    <a:pt x="655" y="189"/>
                  </a:cubicBezTo>
                  <a:cubicBezTo>
                    <a:pt x="755" y="189"/>
                    <a:pt x="848" y="208"/>
                    <a:pt x="941" y="264"/>
                  </a:cubicBezTo>
                  <a:cubicBezTo>
                    <a:pt x="1001" y="300"/>
                    <a:pt x="1061" y="359"/>
                    <a:pt x="1120" y="395"/>
                  </a:cubicBezTo>
                  <a:cubicBezTo>
                    <a:pt x="1180" y="443"/>
                    <a:pt x="1227" y="514"/>
                    <a:pt x="1287" y="562"/>
                  </a:cubicBezTo>
                  <a:cubicBezTo>
                    <a:pt x="1290" y="563"/>
                    <a:pt x="1293" y="564"/>
                    <a:pt x="1297" y="564"/>
                  </a:cubicBezTo>
                  <a:cubicBezTo>
                    <a:pt x="1319" y="564"/>
                    <a:pt x="1345" y="532"/>
                    <a:pt x="1334" y="490"/>
                  </a:cubicBezTo>
                  <a:cubicBezTo>
                    <a:pt x="1287" y="395"/>
                    <a:pt x="1227" y="312"/>
                    <a:pt x="1168" y="252"/>
                  </a:cubicBezTo>
                  <a:cubicBezTo>
                    <a:pt x="1096" y="181"/>
                    <a:pt x="1037" y="133"/>
                    <a:pt x="953" y="86"/>
                  </a:cubicBezTo>
                  <a:cubicBezTo>
                    <a:pt x="857" y="33"/>
                    <a:pt x="755" y="0"/>
                    <a:pt x="651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5893;p62">
              <a:extLst>
                <a:ext uri="{FF2B5EF4-FFF2-40B4-BE49-F238E27FC236}">
                  <a16:creationId xmlns:a16="http://schemas.microsoft.com/office/drawing/2014/main" id="{7377B3A9-6FB2-ABD3-5F31-22E008AFF923}"/>
                </a:ext>
              </a:extLst>
            </p:cNvPr>
            <p:cNvSpPr/>
            <p:nvPr/>
          </p:nvSpPr>
          <p:spPr>
            <a:xfrm>
              <a:off x="2653445" y="2219165"/>
              <a:ext cx="54665" cy="130280"/>
            </a:xfrm>
            <a:custGeom>
              <a:avLst/>
              <a:gdLst/>
              <a:ahLst/>
              <a:cxnLst/>
              <a:rect l="l" t="t" r="r" b="b"/>
              <a:pathLst>
                <a:path w="1109" h="2643" extrusionOk="0">
                  <a:moveTo>
                    <a:pt x="267" y="1"/>
                  </a:moveTo>
                  <a:cubicBezTo>
                    <a:pt x="246" y="1"/>
                    <a:pt x="226" y="13"/>
                    <a:pt x="215" y="34"/>
                  </a:cubicBezTo>
                  <a:cubicBezTo>
                    <a:pt x="179" y="94"/>
                    <a:pt x="167" y="177"/>
                    <a:pt x="156" y="248"/>
                  </a:cubicBezTo>
                  <a:cubicBezTo>
                    <a:pt x="132" y="320"/>
                    <a:pt x="120" y="391"/>
                    <a:pt x="108" y="486"/>
                  </a:cubicBezTo>
                  <a:cubicBezTo>
                    <a:pt x="96" y="617"/>
                    <a:pt x="72" y="760"/>
                    <a:pt x="60" y="915"/>
                  </a:cubicBezTo>
                  <a:cubicBezTo>
                    <a:pt x="36" y="1177"/>
                    <a:pt x="1" y="1475"/>
                    <a:pt x="132" y="1713"/>
                  </a:cubicBezTo>
                  <a:cubicBezTo>
                    <a:pt x="179" y="1808"/>
                    <a:pt x="275" y="1891"/>
                    <a:pt x="358" y="1951"/>
                  </a:cubicBezTo>
                  <a:cubicBezTo>
                    <a:pt x="477" y="2010"/>
                    <a:pt x="596" y="2010"/>
                    <a:pt x="715" y="2010"/>
                  </a:cubicBezTo>
                  <a:lnTo>
                    <a:pt x="822" y="2010"/>
                  </a:lnTo>
                  <a:cubicBezTo>
                    <a:pt x="870" y="2010"/>
                    <a:pt x="894" y="2010"/>
                    <a:pt x="906" y="2070"/>
                  </a:cubicBezTo>
                  <a:cubicBezTo>
                    <a:pt x="929" y="2118"/>
                    <a:pt x="882" y="2213"/>
                    <a:pt x="870" y="2249"/>
                  </a:cubicBezTo>
                  <a:cubicBezTo>
                    <a:pt x="810" y="2368"/>
                    <a:pt x="727" y="2475"/>
                    <a:pt x="632" y="2546"/>
                  </a:cubicBezTo>
                  <a:cubicBezTo>
                    <a:pt x="588" y="2579"/>
                    <a:pt x="605" y="2643"/>
                    <a:pt x="645" y="2643"/>
                  </a:cubicBezTo>
                  <a:cubicBezTo>
                    <a:pt x="649" y="2643"/>
                    <a:pt x="652" y="2642"/>
                    <a:pt x="656" y="2641"/>
                  </a:cubicBezTo>
                  <a:cubicBezTo>
                    <a:pt x="882" y="2546"/>
                    <a:pt x="1025" y="2344"/>
                    <a:pt x="1072" y="2106"/>
                  </a:cubicBezTo>
                  <a:cubicBezTo>
                    <a:pt x="1108" y="1725"/>
                    <a:pt x="656" y="1879"/>
                    <a:pt x="465" y="1796"/>
                  </a:cubicBezTo>
                  <a:cubicBezTo>
                    <a:pt x="191" y="1665"/>
                    <a:pt x="227" y="1284"/>
                    <a:pt x="239" y="1034"/>
                  </a:cubicBezTo>
                  <a:lnTo>
                    <a:pt x="287" y="546"/>
                  </a:lnTo>
                  <a:cubicBezTo>
                    <a:pt x="298" y="451"/>
                    <a:pt x="298" y="379"/>
                    <a:pt x="310" y="284"/>
                  </a:cubicBezTo>
                  <a:cubicBezTo>
                    <a:pt x="310" y="213"/>
                    <a:pt x="346" y="141"/>
                    <a:pt x="334" y="58"/>
                  </a:cubicBezTo>
                  <a:cubicBezTo>
                    <a:pt x="321" y="18"/>
                    <a:pt x="293" y="1"/>
                    <a:pt x="267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2" name="Google Shape;5784;p62">
            <a:extLst>
              <a:ext uri="{FF2B5EF4-FFF2-40B4-BE49-F238E27FC236}">
                <a16:creationId xmlns:a16="http://schemas.microsoft.com/office/drawing/2014/main" id="{E17C5A43-41F7-AD9C-D327-64115E6AC502}"/>
              </a:ext>
            </a:extLst>
          </p:cNvPr>
          <p:cNvGrpSpPr/>
          <p:nvPr/>
        </p:nvGrpSpPr>
        <p:grpSpPr>
          <a:xfrm>
            <a:off x="5348839" y="2972148"/>
            <a:ext cx="866311" cy="1806974"/>
            <a:chOff x="4674383" y="1818020"/>
            <a:chExt cx="1065260" cy="2304979"/>
          </a:xfrm>
        </p:grpSpPr>
        <p:sp>
          <p:nvSpPr>
            <p:cNvPr id="225" name="Google Shape;5785;p62">
              <a:extLst>
                <a:ext uri="{FF2B5EF4-FFF2-40B4-BE49-F238E27FC236}">
                  <a16:creationId xmlns:a16="http://schemas.microsoft.com/office/drawing/2014/main" id="{6E0390B4-B14A-3081-9622-2B57A448707A}"/>
                </a:ext>
              </a:extLst>
            </p:cNvPr>
            <p:cNvSpPr/>
            <p:nvPr/>
          </p:nvSpPr>
          <p:spPr>
            <a:xfrm>
              <a:off x="4787756" y="3281473"/>
              <a:ext cx="68024" cy="63932"/>
            </a:xfrm>
            <a:custGeom>
              <a:avLst/>
              <a:gdLst/>
              <a:ahLst/>
              <a:cxnLst/>
              <a:rect l="l" t="t" r="r" b="b"/>
              <a:pathLst>
                <a:path w="1380" h="1297" extrusionOk="0">
                  <a:moveTo>
                    <a:pt x="323" y="0"/>
                  </a:moveTo>
                  <a:cubicBezTo>
                    <a:pt x="288" y="0"/>
                    <a:pt x="258" y="10"/>
                    <a:pt x="237" y="33"/>
                  </a:cubicBezTo>
                  <a:cubicBezTo>
                    <a:pt x="94" y="176"/>
                    <a:pt x="475" y="593"/>
                    <a:pt x="475" y="593"/>
                  </a:cubicBezTo>
                  <a:cubicBezTo>
                    <a:pt x="475" y="593"/>
                    <a:pt x="278" y="498"/>
                    <a:pt x="156" y="498"/>
                  </a:cubicBezTo>
                  <a:cubicBezTo>
                    <a:pt x="50" y="498"/>
                    <a:pt x="0" y="571"/>
                    <a:pt x="189" y="843"/>
                  </a:cubicBezTo>
                  <a:cubicBezTo>
                    <a:pt x="458" y="1235"/>
                    <a:pt x="918" y="1296"/>
                    <a:pt x="1181" y="1296"/>
                  </a:cubicBezTo>
                  <a:cubicBezTo>
                    <a:pt x="1301" y="1296"/>
                    <a:pt x="1380" y="1283"/>
                    <a:pt x="1380" y="1283"/>
                  </a:cubicBezTo>
                  <a:lnTo>
                    <a:pt x="832" y="259"/>
                  </a:lnTo>
                  <a:cubicBezTo>
                    <a:pt x="832" y="259"/>
                    <a:pt x="506" y="0"/>
                    <a:pt x="323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Google Shape;5786;p62">
              <a:extLst>
                <a:ext uri="{FF2B5EF4-FFF2-40B4-BE49-F238E27FC236}">
                  <a16:creationId xmlns:a16="http://schemas.microsoft.com/office/drawing/2014/main" id="{B3216BE6-3BA6-CD25-931A-DC124AFD072A}"/>
                </a:ext>
              </a:extLst>
            </p:cNvPr>
            <p:cNvSpPr/>
            <p:nvPr/>
          </p:nvSpPr>
          <p:spPr>
            <a:xfrm>
              <a:off x="4808804" y="3203837"/>
              <a:ext cx="146152" cy="142406"/>
            </a:xfrm>
            <a:custGeom>
              <a:avLst/>
              <a:gdLst/>
              <a:ahLst/>
              <a:cxnLst/>
              <a:rect l="l" t="t" r="r" b="b"/>
              <a:pathLst>
                <a:path w="2965" h="2889" extrusionOk="0">
                  <a:moveTo>
                    <a:pt x="1791" y="0"/>
                  </a:moveTo>
                  <a:cubicBezTo>
                    <a:pt x="1261" y="0"/>
                    <a:pt x="0" y="879"/>
                    <a:pt x="0" y="1001"/>
                  </a:cubicBezTo>
                  <a:cubicBezTo>
                    <a:pt x="0" y="1156"/>
                    <a:pt x="560" y="2787"/>
                    <a:pt x="857" y="2882"/>
                  </a:cubicBezTo>
                  <a:cubicBezTo>
                    <a:pt x="874" y="2887"/>
                    <a:pt x="894" y="2889"/>
                    <a:pt x="917" y="2889"/>
                  </a:cubicBezTo>
                  <a:cubicBezTo>
                    <a:pt x="1320" y="2889"/>
                    <a:pt x="2709" y="2233"/>
                    <a:pt x="2822" y="1715"/>
                  </a:cubicBezTo>
                  <a:cubicBezTo>
                    <a:pt x="2965" y="1168"/>
                    <a:pt x="1988" y="84"/>
                    <a:pt x="1988" y="84"/>
                  </a:cubicBezTo>
                  <a:cubicBezTo>
                    <a:pt x="1950" y="25"/>
                    <a:pt x="1881" y="0"/>
                    <a:pt x="179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Google Shape;5787;p62">
              <a:extLst>
                <a:ext uri="{FF2B5EF4-FFF2-40B4-BE49-F238E27FC236}">
                  <a16:creationId xmlns:a16="http://schemas.microsoft.com/office/drawing/2014/main" id="{83C4538D-4EB5-3D74-B5E0-F034DE3A3AEA}"/>
                </a:ext>
              </a:extLst>
            </p:cNvPr>
            <p:cNvSpPr/>
            <p:nvPr/>
          </p:nvSpPr>
          <p:spPr>
            <a:xfrm>
              <a:off x="4818761" y="3290149"/>
              <a:ext cx="21196" cy="42884"/>
            </a:xfrm>
            <a:custGeom>
              <a:avLst/>
              <a:gdLst/>
              <a:ahLst/>
              <a:cxnLst/>
              <a:rect l="l" t="t" r="r" b="b"/>
              <a:pathLst>
                <a:path w="430" h="870" extrusionOk="0">
                  <a:moveTo>
                    <a:pt x="37" y="0"/>
                  </a:moveTo>
                  <a:cubicBezTo>
                    <a:pt x="20" y="0"/>
                    <a:pt x="0" y="21"/>
                    <a:pt x="0" y="36"/>
                  </a:cubicBezTo>
                  <a:cubicBezTo>
                    <a:pt x="36" y="191"/>
                    <a:pt x="72" y="334"/>
                    <a:pt x="155" y="488"/>
                  </a:cubicBezTo>
                  <a:cubicBezTo>
                    <a:pt x="179" y="560"/>
                    <a:pt x="227" y="619"/>
                    <a:pt x="251" y="691"/>
                  </a:cubicBezTo>
                  <a:cubicBezTo>
                    <a:pt x="274" y="726"/>
                    <a:pt x="298" y="750"/>
                    <a:pt x="334" y="798"/>
                  </a:cubicBezTo>
                  <a:cubicBezTo>
                    <a:pt x="346" y="834"/>
                    <a:pt x="370" y="857"/>
                    <a:pt x="405" y="869"/>
                  </a:cubicBezTo>
                  <a:cubicBezTo>
                    <a:pt x="417" y="869"/>
                    <a:pt x="429" y="869"/>
                    <a:pt x="429" y="857"/>
                  </a:cubicBezTo>
                  <a:cubicBezTo>
                    <a:pt x="429" y="798"/>
                    <a:pt x="417" y="786"/>
                    <a:pt x="393" y="750"/>
                  </a:cubicBezTo>
                  <a:cubicBezTo>
                    <a:pt x="381" y="726"/>
                    <a:pt x="346" y="691"/>
                    <a:pt x="334" y="667"/>
                  </a:cubicBezTo>
                  <a:cubicBezTo>
                    <a:pt x="286" y="607"/>
                    <a:pt x="251" y="536"/>
                    <a:pt x="215" y="453"/>
                  </a:cubicBezTo>
                  <a:cubicBezTo>
                    <a:pt x="155" y="322"/>
                    <a:pt x="96" y="179"/>
                    <a:pt x="60" y="24"/>
                  </a:cubicBezTo>
                  <a:cubicBezTo>
                    <a:pt x="56" y="7"/>
                    <a:pt x="47" y="0"/>
                    <a:pt x="37" y="0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Google Shape;5788;p62">
              <a:extLst>
                <a:ext uri="{FF2B5EF4-FFF2-40B4-BE49-F238E27FC236}">
                  <a16:creationId xmlns:a16="http://schemas.microsoft.com/office/drawing/2014/main" id="{FFC5F73F-E53C-77B5-5936-66899DFB8E35}"/>
                </a:ext>
              </a:extLst>
            </p:cNvPr>
            <p:cNvSpPr/>
            <p:nvPr/>
          </p:nvSpPr>
          <p:spPr>
            <a:xfrm>
              <a:off x="4674383" y="2659842"/>
              <a:ext cx="389756" cy="628578"/>
            </a:xfrm>
            <a:custGeom>
              <a:avLst/>
              <a:gdLst/>
              <a:ahLst/>
              <a:cxnLst/>
              <a:rect l="l" t="t" r="r" b="b"/>
              <a:pathLst>
                <a:path w="7907" h="12752" extrusionOk="0">
                  <a:moveTo>
                    <a:pt x="6965" y="1"/>
                  </a:moveTo>
                  <a:cubicBezTo>
                    <a:pt x="5886" y="1"/>
                    <a:pt x="2558" y="2522"/>
                    <a:pt x="1298" y="4429"/>
                  </a:cubicBezTo>
                  <a:cubicBezTo>
                    <a:pt x="1" y="6382"/>
                    <a:pt x="1024" y="9060"/>
                    <a:pt x="2156" y="11989"/>
                  </a:cubicBezTo>
                  <a:cubicBezTo>
                    <a:pt x="2167" y="12025"/>
                    <a:pt x="2167" y="12037"/>
                    <a:pt x="2191" y="12073"/>
                  </a:cubicBezTo>
                  <a:cubicBezTo>
                    <a:pt x="2275" y="12287"/>
                    <a:pt x="2370" y="12525"/>
                    <a:pt x="2453" y="12751"/>
                  </a:cubicBezTo>
                  <a:lnTo>
                    <a:pt x="5085" y="10894"/>
                  </a:lnTo>
                  <a:cubicBezTo>
                    <a:pt x="5085" y="10894"/>
                    <a:pt x="4965" y="10608"/>
                    <a:pt x="4787" y="10168"/>
                  </a:cubicBezTo>
                  <a:cubicBezTo>
                    <a:pt x="4775" y="10132"/>
                    <a:pt x="4775" y="10108"/>
                    <a:pt x="4763" y="10073"/>
                  </a:cubicBezTo>
                  <a:cubicBezTo>
                    <a:pt x="4370" y="9060"/>
                    <a:pt x="3811" y="7370"/>
                    <a:pt x="3942" y="6441"/>
                  </a:cubicBezTo>
                  <a:cubicBezTo>
                    <a:pt x="4156" y="5072"/>
                    <a:pt x="5918" y="4334"/>
                    <a:pt x="6918" y="3822"/>
                  </a:cubicBezTo>
                  <a:cubicBezTo>
                    <a:pt x="7728" y="3417"/>
                    <a:pt x="7906" y="536"/>
                    <a:pt x="7192" y="59"/>
                  </a:cubicBezTo>
                  <a:cubicBezTo>
                    <a:pt x="7135" y="20"/>
                    <a:pt x="7058" y="1"/>
                    <a:pt x="6965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Google Shape;5789;p62">
              <a:extLst>
                <a:ext uri="{FF2B5EF4-FFF2-40B4-BE49-F238E27FC236}">
                  <a16:creationId xmlns:a16="http://schemas.microsoft.com/office/drawing/2014/main" id="{A99A29B8-995E-DB8A-0490-9EEFB5C0EC5E}"/>
                </a:ext>
              </a:extLst>
            </p:cNvPr>
            <p:cNvSpPr/>
            <p:nvPr/>
          </p:nvSpPr>
          <p:spPr>
            <a:xfrm>
              <a:off x="4816395" y="2814769"/>
              <a:ext cx="223098" cy="434908"/>
            </a:xfrm>
            <a:custGeom>
              <a:avLst/>
              <a:gdLst/>
              <a:ahLst/>
              <a:cxnLst/>
              <a:rect l="l" t="t" r="r" b="b"/>
              <a:pathLst>
                <a:path w="4526" h="8823" extrusionOk="0">
                  <a:moveTo>
                    <a:pt x="4525" y="0"/>
                  </a:moveTo>
                  <a:lnTo>
                    <a:pt x="4525" y="0"/>
                  </a:lnTo>
                  <a:cubicBezTo>
                    <a:pt x="4454" y="12"/>
                    <a:pt x="4382" y="36"/>
                    <a:pt x="4311" y="83"/>
                  </a:cubicBezTo>
                  <a:cubicBezTo>
                    <a:pt x="3549" y="441"/>
                    <a:pt x="2787" y="845"/>
                    <a:pt x="2132" y="1369"/>
                  </a:cubicBezTo>
                  <a:cubicBezTo>
                    <a:pt x="1513" y="1857"/>
                    <a:pt x="941" y="2453"/>
                    <a:pt x="572" y="3167"/>
                  </a:cubicBezTo>
                  <a:cubicBezTo>
                    <a:pt x="156" y="3965"/>
                    <a:pt x="1" y="4846"/>
                    <a:pt x="48" y="5739"/>
                  </a:cubicBezTo>
                  <a:cubicBezTo>
                    <a:pt x="84" y="6370"/>
                    <a:pt x="191" y="6977"/>
                    <a:pt x="334" y="7584"/>
                  </a:cubicBezTo>
                  <a:cubicBezTo>
                    <a:pt x="441" y="8001"/>
                    <a:pt x="572" y="8418"/>
                    <a:pt x="703" y="8823"/>
                  </a:cubicBezTo>
                  <a:lnTo>
                    <a:pt x="2227" y="7751"/>
                  </a:lnTo>
                  <a:cubicBezTo>
                    <a:pt x="2227" y="7751"/>
                    <a:pt x="2084" y="7465"/>
                    <a:pt x="1930" y="7025"/>
                  </a:cubicBezTo>
                  <a:cubicBezTo>
                    <a:pt x="1918" y="6989"/>
                    <a:pt x="1918" y="6965"/>
                    <a:pt x="1894" y="6930"/>
                  </a:cubicBezTo>
                  <a:cubicBezTo>
                    <a:pt x="1513" y="5917"/>
                    <a:pt x="930" y="4227"/>
                    <a:pt x="1084" y="3298"/>
                  </a:cubicBezTo>
                  <a:cubicBezTo>
                    <a:pt x="1287" y="1929"/>
                    <a:pt x="3061" y="1191"/>
                    <a:pt x="4061" y="679"/>
                  </a:cubicBezTo>
                  <a:cubicBezTo>
                    <a:pt x="4251" y="572"/>
                    <a:pt x="4418" y="322"/>
                    <a:pt x="4525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Google Shape;5790;p62">
              <a:extLst>
                <a:ext uri="{FF2B5EF4-FFF2-40B4-BE49-F238E27FC236}">
                  <a16:creationId xmlns:a16="http://schemas.microsoft.com/office/drawing/2014/main" id="{884B321E-BCAC-08DB-95FE-17E789332643}"/>
                </a:ext>
              </a:extLst>
            </p:cNvPr>
            <p:cNvSpPr/>
            <p:nvPr/>
          </p:nvSpPr>
          <p:spPr>
            <a:xfrm>
              <a:off x="4782383" y="3155727"/>
              <a:ext cx="129146" cy="99226"/>
            </a:xfrm>
            <a:custGeom>
              <a:avLst/>
              <a:gdLst/>
              <a:ahLst/>
              <a:cxnLst/>
              <a:rect l="l" t="t" r="r" b="b"/>
              <a:pathLst>
                <a:path w="2620" h="2013" extrusionOk="0">
                  <a:moveTo>
                    <a:pt x="2584" y="1"/>
                  </a:moveTo>
                  <a:cubicBezTo>
                    <a:pt x="2572" y="13"/>
                    <a:pt x="2560" y="13"/>
                    <a:pt x="2548" y="24"/>
                  </a:cubicBezTo>
                  <a:cubicBezTo>
                    <a:pt x="2286" y="191"/>
                    <a:pt x="2036" y="346"/>
                    <a:pt x="1798" y="501"/>
                  </a:cubicBezTo>
                  <a:cubicBezTo>
                    <a:pt x="1322" y="834"/>
                    <a:pt x="858" y="1191"/>
                    <a:pt x="417" y="1560"/>
                  </a:cubicBezTo>
                  <a:cubicBezTo>
                    <a:pt x="262" y="1679"/>
                    <a:pt x="131" y="1810"/>
                    <a:pt x="0" y="1929"/>
                  </a:cubicBezTo>
                  <a:cubicBezTo>
                    <a:pt x="12" y="1965"/>
                    <a:pt x="12" y="1977"/>
                    <a:pt x="24" y="2013"/>
                  </a:cubicBezTo>
                  <a:cubicBezTo>
                    <a:pt x="477" y="1608"/>
                    <a:pt x="953" y="1215"/>
                    <a:pt x="1441" y="858"/>
                  </a:cubicBezTo>
                  <a:cubicBezTo>
                    <a:pt x="1739" y="655"/>
                    <a:pt x="2048" y="441"/>
                    <a:pt x="2370" y="251"/>
                  </a:cubicBezTo>
                  <a:cubicBezTo>
                    <a:pt x="2453" y="203"/>
                    <a:pt x="2524" y="143"/>
                    <a:pt x="2620" y="108"/>
                  </a:cubicBezTo>
                  <a:cubicBezTo>
                    <a:pt x="2608" y="72"/>
                    <a:pt x="2584" y="48"/>
                    <a:pt x="258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Google Shape;5791;p62">
              <a:extLst>
                <a:ext uri="{FF2B5EF4-FFF2-40B4-BE49-F238E27FC236}">
                  <a16:creationId xmlns:a16="http://schemas.microsoft.com/office/drawing/2014/main" id="{F9AA0D05-086F-B6DA-CDAD-A29D3FDB07E8}"/>
                </a:ext>
              </a:extLst>
            </p:cNvPr>
            <p:cNvSpPr/>
            <p:nvPr/>
          </p:nvSpPr>
          <p:spPr>
            <a:xfrm>
              <a:off x="4710761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Google Shape;5794;p62">
              <a:extLst>
                <a:ext uri="{FF2B5EF4-FFF2-40B4-BE49-F238E27FC236}">
                  <a16:creationId xmlns:a16="http://schemas.microsoft.com/office/drawing/2014/main" id="{4364D5E2-5129-54B6-3A23-DE970DCFEA8A}"/>
                </a:ext>
              </a:extLst>
            </p:cNvPr>
            <p:cNvSpPr/>
            <p:nvPr/>
          </p:nvSpPr>
          <p:spPr>
            <a:xfrm>
              <a:off x="4940810" y="3213844"/>
              <a:ext cx="582243" cy="763590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56" y="4977"/>
                    <a:pt x="322" y="6096"/>
                  </a:cubicBezTo>
                  <a:cubicBezTo>
                    <a:pt x="739" y="9049"/>
                    <a:pt x="1406" y="15490"/>
                    <a:pt x="1406" y="15490"/>
                  </a:cubicBezTo>
                  <a:lnTo>
                    <a:pt x="4859" y="15490"/>
                  </a:lnTo>
                  <a:cubicBezTo>
                    <a:pt x="4847" y="12752"/>
                    <a:pt x="4371" y="2358"/>
                    <a:pt x="4597" y="2322"/>
                  </a:cubicBezTo>
                  <a:cubicBezTo>
                    <a:pt x="4659" y="2309"/>
                    <a:pt x="4724" y="2300"/>
                    <a:pt x="4796" y="2300"/>
                  </a:cubicBezTo>
                  <a:cubicBezTo>
                    <a:pt x="4988" y="2300"/>
                    <a:pt x="5227" y="2361"/>
                    <a:pt x="5573" y="2560"/>
                  </a:cubicBezTo>
                  <a:cubicBezTo>
                    <a:pt x="6216" y="2894"/>
                    <a:pt x="8395" y="15490"/>
                    <a:pt x="8395" y="15490"/>
                  </a:cubicBezTo>
                  <a:lnTo>
                    <a:pt x="11812" y="15490"/>
                  </a:lnTo>
                  <a:cubicBezTo>
                    <a:pt x="11502" y="12502"/>
                    <a:pt x="10157" y="3310"/>
                    <a:pt x="9788" y="310"/>
                  </a:cubicBezTo>
                  <a:cubicBezTo>
                    <a:pt x="9669" y="310"/>
                    <a:pt x="9586" y="322"/>
                    <a:pt x="9478" y="322"/>
                  </a:cubicBezTo>
                  <a:cubicBezTo>
                    <a:pt x="8190" y="468"/>
                    <a:pt x="6901" y="529"/>
                    <a:pt x="5612" y="529"/>
                  </a:cubicBezTo>
                  <a:cubicBezTo>
                    <a:pt x="4901" y="529"/>
                    <a:pt x="4189" y="510"/>
                    <a:pt x="3478" y="477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Google Shape;5795;p62">
              <a:extLst>
                <a:ext uri="{FF2B5EF4-FFF2-40B4-BE49-F238E27FC236}">
                  <a16:creationId xmlns:a16="http://schemas.microsoft.com/office/drawing/2014/main" id="{33AF83D3-3361-4CEB-0C2A-9DDD09A1D7D7}"/>
                </a:ext>
              </a:extLst>
            </p:cNvPr>
            <p:cNvSpPr/>
            <p:nvPr/>
          </p:nvSpPr>
          <p:spPr>
            <a:xfrm>
              <a:off x="5337566" y="3862339"/>
              <a:ext cx="184945" cy="114506"/>
            </a:xfrm>
            <a:custGeom>
              <a:avLst/>
              <a:gdLst/>
              <a:ahLst/>
              <a:cxnLst/>
              <a:rect l="l" t="t" r="r" b="b"/>
              <a:pathLst>
                <a:path w="3752" h="2323" extrusionOk="0">
                  <a:moveTo>
                    <a:pt x="3465" y="1"/>
                  </a:moveTo>
                  <a:cubicBezTo>
                    <a:pt x="3120" y="60"/>
                    <a:pt x="2799" y="120"/>
                    <a:pt x="2465" y="155"/>
                  </a:cubicBezTo>
                  <a:cubicBezTo>
                    <a:pt x="1656" y="275"/>
                    <a:pt x="822" y="370"/>
                    <a:pt x="1" y="429"/>
                  </a:cubicBezTo>
                  <a:cubicBezTo>
                    <a:pt x="191" y="1572"/>
                    <a:pt x="322" y="2322"/>
                    <a:pt x="322" y="2322"/>
                  </a:cubicBezTo>
                  <a:lnTo>
                    <a:pt x="3751" y="2322"/>
                  </a:lnTo>
                  <a:cubicBezTo>
                    <a:pt x="3692" y="1751"/>
                    <a:pt x="3584" y="929"/>
                    <a:pt x="3465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Google Shape;5796;p62">
              <a:extLst>
                <a:ext uri="{FF2B5EF4-FFF2-40B4-BE49-F238E27FC236}">
                  <a16:creationId xmlns:a16="http://schemas.microsoft.com/office/drawing/2014/main" id="{B73337D8-801C-B698-6701-0F256D5EE665}"/>
                </a:ext>
              </a:extLst>
            </p:cNvPr>
            <p:cNvSpPr/>
            <p:nvPr/>
          </p:nvSpPr>
          <p:spPr>
            <a:xfrm>
              <a:off x="5000109" y="3887577"/>
              <a:ext cx="179622" cy="89860"/>
            </a:xfrm>
            <a:custGeom>
              <a:avLst/>
              <a:gdLst/>
              <a:ahLst/>
              <a:cxnLst/>
              <a:rect l="l" t="t" r="r" b="b"/>
              <a:pathLst>
                <a:path w="3644" h="1823" extrusionOk="0">
                  <a:moveTo>
                    <a:pt x="1" y="1"/>
                  </a:moveTo>
                  <a:cubicBezTo>
                    <a:pt x="120" y="1096"/>
                    <a:pt x="191" y="1822"/>
                    <a:pt x="191" y="1822"/>
                  </a:cubicBezTo>
                  <a:lnTo>
                    <a:pt x="3644" y="1822"/>
                  </a:lnTo>
                  <a:cubicBezTo>
                    <a:pt x="3644" y="1394"/>
                    <a:pt x="3632" y="798"/>
                    <a:pt x="3620" y="84"/>
                  </a:cubicBezTo>
                  <a:cubicBezTo>
                    <a:pt x="2977" y="84"/>
                    <a:pt x="2358" y="84"/>
                    <a:pt x="1715" y="60"/>
                  </a:cubicBezTo>
                  <a:cubicBezTo>
                    <a:pt x="1144" y="48"/>
                    <a:pt x="584" y="24"/>
                    <a:pt x="1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" name="Google Shape;5797;p62">
              <a:extLst>
                <a:ext uri="{FF2B5EF4-FFF2-40B4-BE49-F238E27FC236}">
                  <a16:creationId xmlns:a16="http://schemas.microsoft.com/office/drawing/2014/main" id="{A81D2F89-8944-DFAB-9D16-FC9CE39D99A0}"/>
                </a:ext>
              </a:extLst>
            </p:cNvPr>
            <p:cNvSpPr/>
            <p:nvPr/>
          </p:nvSpPr>
          <p:spPr>
            <a:xfrm>
              <a:off x="4941401" y="3214435"/>
              <a:ext cx="542957" cy="478334"/>
            </a:xfrm>
            <a:custGeom>
              <a:avLst/>
              <a:gdLst/>
              <a:ahLst/>
              <a:cxnLst/>
              <a:rect l="l" t="t" r="r" b="b"/>
              <a:pathLst>
                <a:path w="11015" h="9704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68" y="4989"/>
                    <a:pt x="322" y="6096"/>
                  </a:cubicBezTo>
                  <a:cubicBezTo>
                    <a:pt x="418" y="6906"/>
                    <a:pt x="549" y="8001"/>
                    <a:pt x="703" y="9168"/>
                  </a:cubicBezTo>
                  <a:cubicBezTo>
                    <a:pt x="1013" y="9228"/>
                    <a:pt x="1322" y="9287"/>
                    <a:pt x="1656" y="9335"/>
                  </a:cubicBezTo>
                  <a:cubicBezTo>
                    <a:pt x="2513" y="9454"/>
                    <a:pt x="3394" y="9525"/>
                    <a:pt x="4251" y="9597"/>
                  </a:cubicBezTo>
                  <a:cubicBezTo>
                    <a:pt x="4406" y="9609"/>
                    <a:pt x="4537" y="9609"/>
                    <a:pt x="4692" y="9632"/>
                  </a:cubicBezTo>
                  <a:cubicBezTo>
                    <a:pt x="4573" y="6060"/>
                    <a:pt x="4454" y="2334"/>
                    <a:pt x="4585" y="2310"/>
                  </a:cubicBezTo>
                  <a:cubicBezTo>
                    <a:pt x="4647" y="2297"/>
                    <a:pt x="4713" y="2288"/>
                    <a:pt x="4786" y="2288"/>
                  </a:cubicBezTo>
                  <a:cubicBezTo>
                    <a:pt x="4980" y="2288"/>
                    <a:pt x="5224" y="2349"/>
                    <a:pt x="5561" y="2548"/>
                  </a:cubicBezTo>
                  <a:cubicBezTo>
                    <a:pt x="5906" y="2727"/>
                    <a:pt x="6668" y="6334"/>
                    <a:pt x="7323" y="9704"/>
                  </a:cubicBezTo>
                  <a:cubicBezTo>
                    <a:pt x="8561" y="9668"/>
                    <a:pt x="9800" y="9549"/>
                    <a:pt x="11014" y="9394"/>
                  </a:cubicBezTo>
                  <a:cubicBezTo>
                    <a:pt x="10538" y="5894"/>
                    <a:pt x="9990" y="2048"/>
                    <a:pt x="9764" y="298"/>
                  </a:cubicBezTo>
                  <a:cubicBezTo>
                    <a:pt x="9681" y="310"/>
                    <a:pt x="9574" y="310"/>
                    <a:pt x="9478" y="322"/>
                  </a:cubicBezTo>
                  <a:cubicBezTo>
                    <a:pt x="8194" y="468"/>
                    <a:pt x="6900" y="534"/>
                    <a:pt x="5605" y="534"/>
                  </a:cubicBezTo>
                  <a:cubicBezTo>
                    <a:pt x="4896" y="534"/>
                    <a:pt x="4186" y="514"/>
                    <a:pt x="3478" y="476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6" name="Google Shape;5798;p62">
              <a:extLst>
                <a:ext uri="{FF2B5EF4-FFF2-40B4-BE49-F238E27FC236}">
                  <a16:creationId xmlns:a16="http://schemas.microsoft.com/office/drawing/2014/main" id="{8A183BD6-F712-1751-3E49-C35B74711033}"/>
                </a:ext>
              </a:extLst>
            </p:cNvPr>
            <p:cNvSpPr/>
            <p:nvPr/>
          </p:nvSpPr>
          <p:spPr>
            <a:xfrm>
              <a:off x="4898566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2992" y="1"/>
                  </a:moveTo>
                  <a:cubicBezTo>
                    <a:pt x="2561" y="1"/>
                    <a:pt x="2243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96" y="1847"/>
                    <a:pt x="227" y="1847"/>
                  </a:cubicBezTo>
                  <a:cubicBezTo>
                    <a:pt x="923" y="1869"/>
                    <a:pt x="2945" y="1961"/>
                    <a:pt x="4412" y="1961"/>
                  </a:cubicBezTo>
                  <a:cubicBezTo>
                    <a:pt x="5304" y="1961"/>
                    <a:pt x="5991" y="1927"/>
                    <a:pt x="6049" y="1823"/>
                  </a:cubicBezTo>
                  <a:cubicBezTo>
                    <a:pt x="6228" y="1514"/>
                    <a:pt x="5894" y="121"/>
                    <a:pt x="5740" y="73"/>
                  </a:cubicBezTo>
                  <a:cubicBezTo>
                    <a:pt x="5631" y="40"/>
                    <a:pt x="4003" y="1"/>
                    <a:pt x="2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" name="Google Shape;5799;p62">
              <a:extLst>
                <a:ext uri="{FF2B5EF4-FFF2-40B4-BE49-F238E27FC236}">
                  <a16:creationId xmlns:a16="http://schemas.microsoft.com/office/drawing/2014/main" id="{C68FEBEB-0FB3-0EF8-543F-1526A70F0273}"/>
                </a:ext>
              </a:extLst>
            </p:cNvPr>
            <p:cNvSpPr/>
            <p:nvPr/>
          </p:nvSpPr>
          <p:spPr>
            <a:xfrm>
              <a:off x="5243072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5800;p62">
              <a:extLst>
                <a:ext uri="{FF2B5EF4-FFF2-40B4-BE49-F238E27FC236}">
                  <a16:creationId xmlns:a16="http://schemas.microsoft.com/office/drawing/2014/main" id="{990EC547-4C46-9DAF-085E-FC30CF259E0D}"/>
                </a:ext>
              </a:extLst>
            </p:cNvPr>
            <p:cNvSpPr/>
            <p:nvPr/>
          </p:nvSpPr>
          <p:spPr>
            <a:xfrm>
              <a:off x="4887426" y="3206203"/>
              <a:ext cx="642084" cy="450878"/>
            </a:xfrm>
            <a:custGeom>
              <a:avLst/>
              <a:gdLst/>
              <a:ahLst/>
              <a:cxnLst/>
              <a:rect l="l" t="t" r="r" b="b"/>
              <a:pathLst>
                <a:path w="13026" h="9147" extrusionOk="0">
                  <a:moveTo>
                    <a:pt x="203" y="1"/>
                  </a:moveTo>
                  <a:cubicBezTo>
                    <a:pt x="203" y="1"/>
                    <a:pt x="143" y="894"/>
                    <a:pt x="96" y="2060"/>
                  </a:cubicBezTo>
                  <a:lnTo>
                    <a:pt x="96" y="2203"/>
                  </a:lnTo>
                  <a:cubicBezTo>
                    <a:pt x="36" y="3489"/>
                    <a:pt x="1" y="5049"/>
                    <a:pt x="36" y="6025"/>
                  </a:cubicBezTo>
                  <a:cubicBezTo>
                    <a:pt x="143" y="7930"/>
                    <a:pt x="239" y="8442"/>
                    <a:pt x="239" y="8442"/>
                  </a:cubicBezTo>
                  <a:cubicBezTo>
                    <a:pt x="239" y="8442"/>
                    <a:pt x="2048" y="8787"/>
                    <a:pt x="3632" y="8918"/>
                  </a:cubicBezTo>
                  <a:cubicBezTo>
                    <a:pt x="4022" y="8954"/>
                    <a:pt x="4390" y="8967"/>
                    <a:pt x="4723" y="8967"/>
                  </a:cubicBezTo>
                  <a:cubicBezTo>
                    <a:pt x="5723" y="8967"/>
                    <a:pt x="6406" y="8847"/>
                    <a:pt x="6406" y="8847"/>
                  </a:cubicBezTo>
                  <a:cubicBezTo>
                    <a:pt x="6406" y="8847"/>
                    <a:pt x="5787" y="6227"/>
                    <a:pt x="5989" y="5989"/>
                  </a:cubicBezTo>
                  <a:cubicBezTo>
                    <a:pt x="6013" y="5966"/>
                    <a:pt x="6013" y="5966"/>
                    <a:pt x="6025" y="5966"/>
                  </a:cubicBezTo>
                  <a:cubicBezTo>
                    <a:pt x="6049" y="5966"/>
                    <a:pt x="6085" y="5989"/>
                    <a:pt x="6108" y="6025"/>
                  </a:cubicBezTo>
                  <a:cubicBezTo>
                    <a:pt x="6394" y="6442"/>
                    <a:pt x="6859" y="8787"/>
                    <a:pt x="6859" y="8787"/>
                  </a:cubicBezTo>
                  <a:cubicBezTo>
                    <a:pt x="6859" y="8787"/>
                    <a:pt x="7991" y="9147"/>
                    <a:pt x="9997" y="9147"/>
                  </a:cubicBezTo>
                  <a:cubicBezTo>
                    <a:pt x="10088" y="9147"/>
                    <a:pt x="10181" y="9146"/>
                    <a:pt x="10276" y="9145"/>
                  </a:cubicBezTo>
                  <a:cubicBezTo>
                    <a:pt x="11097" y="9145"/>
                    <a:pt x="11681" y="8990"/>
                    <a:pt x="12097" y="8823"/>
                  </a:cubicBezTo>
                  <a:cubicBezTo>
                    <a:pt x="12133" y="8811"/>
                    <a:pt x="12169" y="8799"/>
                    <a:pt x="12193" y="8787"/>
                  </a:cubicBezTo>
                  <a:cubicBezTo>
                    <a:pt x="12835" y="8513"/>
                    <a:pt x="13026" y="8168"/>
                    <a:pt x="13026" y="8168"/>
                  </a:cubicBezTo>
                  <a:cubicBezTo>
                    <a:pt x="13026" y="8168"/>
                    <a:pt x="11752" y="1203"/>
                    <a:pt x="11419" y="298"/>
                  </a:cubicBezTo>
                  <a:cubicBezTo>
                    <a:pt x="11419" y="298"/>
                    <a:pt x="11288" y="286"/>
                    <a:pt x="11050" y="286"/>
                  </a:cubicBezTo>
                  <a:lnTo>
                    <a:pt x="10919" y="286"/>
                  </a:lnTo>
                  <a:cubicBezTo>
                    <a:pt x="10418" y="274"/>
                    <a:pt x="9537" y="239"/>
                    <a:pt x="8513" y="215"/>
                  </a:cubicBezTo>
                  <a:lnTo>
                    <a:pt x="8383" y="215"/>
                  </a:lnTo>
                  <a:cubicBezTo>
                    <a:pt x="7370" y="179"/>
                    <a:pt x="6227" y="155"/>
                    <a:pt x="5132" y="120"/>
                  </a:cubicBezTo>
                  <a:lnTo>
                    <a:pt x="5037" y="120"/>
                  </a:lnTo>
                  <a:cubicBezTo>
                    <a:pt x="4906" y="120"/>
                    <a:pt x="4787" y="108"/>
                    <a:pt x="4656" y="108"/>
                  </a:cubicBezTo>
                  <a:lnTo>
                    <a:pt x="4573" y="108"/>
                  </a:lnTo>
                  <a:cubicBezTo>
                    <a:pt x="3239" y="72"/>
                    <a:pt x="2013" y="36"/>
                    <a:pt x="1239" y="12"/>
                  </a:cubicBezTo>
                  <a:lnTo>
                    <a:pt x="1144" y="12"/>
                  </a:lnTo>
                  <a:cubicBezTo>
                    <a:pt x="679" y="12"/>
                    <a:pt x="405" y="1"/>
                    <a:pt x="382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5801;p62">
              <a:extLst>
                <a:ext uri="{FF2B5EF4-FFF2-40B4-BE49-F238E27FC236}">
                  <a16:creationId xmlns:a16="http://schemas.microsoft.com/office/drawing/2014/main" id="{A212B005-9053-D732-D601-B0910F10D4A3}"/>
                </a:ext>
              </a:extLst>
            </p:cNvPr>
            <p:cNvSpPr/>
            <p:nvPr/>
          </p:nvSpPr>
          <p:spPr>
            <a:xfrm>
              <a:off x="5301780" y="3219709"/>
              <a:ext cx="187854" cy="421451"/>
            </a:xfrm>
            <a:custGeom>
              <a:avLst/>
              <a:gdLst/>
              <a:ahLst/>
              <a:cxnLst/>
              <a:rect l="l" t="t" r="r" b="b"/>
              <a:pathLst>
                <a:path w="3811" h="8550" extrusionOk="0">
                  <a:moveTo>
                    <a:pt x="0" y="0"/>
                  </a:moveTo>
                  <a:cubicBezTo>
                    <a:pt x="191" y="1143"/>
                    <a:pt x="834" y="2215"/>
                    <a:pt x="1762" y="2929"/>
                  </a:cubicBezTo>
                  <a:cubicBezTo>
                    <a:pt x="2120" y="3215"/>
                    <a:pt x="2524" y="3417"/>
                    <a:pt x="2953" y="3572"/>
                  </a:cubicBezTo>
                  <a:cubicBezTo>
                    <a:pt x="3108" y="4703"/>
                    <a:pt x="3275" y="5834"/>
                    <a:pt x="3453" y="6966"/>
                  </a:cubicBezTo>
                  <a:cubicBezTo>
                    <a:pt x="3513" y="7323"/>
                    <a:pt x="3572" y="7692"/>
                    <a:pt x="3632" y="8049"/>
                  </a:cubicBezTo>
                  <a:cubicBezTo>
                    <a:pt x="3656" y="8216"/>
                    <a:pt x="3679" y="8394"/>
                    <a:pt x="3703" y="8549"/>
                  </a:cubicBezTo>
                  <a:cubicBezTo>
                    <a:pt x="3751" y="8537"/>
                    <a:pt x="3775" y="8525"/>
                    <a:pt x="3810" y="8513"/>
                  </a:cubicBezTo>
                  <a:cubicBezTo>
                    <a:pt x="3787" y="8406"/>
                    <a:pt x="3763" y="8299"/>
                    <a:pt x="3763" y="8192"/>
                  </a:cubicBezTo>
                  <a:cubicBezTo>
                    <a:pt x="3715" y="7870"/>
                    <a:pt x="3656" y="7537"/>
                    <a:pt x="3608" y="7216"/>
                  </a:cubicBezTo>
                  <a:cubicBezTo>
                    <a:pt x="3525" y="6561"/>
                    <a:pt x="3417" y="5906"/>
                    <a:pt x="3334" y="5251"/>
                  </a:cubicBezTo>
                  <a:cubicBezTo>
                    <a:pt x="3155" y="3941"/>
                    <a:pt x="2977" y="2608"/>
                    <a:pt x="2822" y="1286"/>
                  </a:cubicBezTo>
                  <a:cubicBezTo>
                    <a:pt x="2774" y="917"/>
                    <a:pt x="2739" y="560"/>
                    <a:pt x="2691" y="191"/>
                  </a:cubicBezTo>
                  <a:cubicBezTo>
                    <a:pt x="2691" y="155"/>
                    <a:pt x="2679" y="119"/>
                    <a:pt x="2679" y="72"/>
                  </a:cubicBezTo>
                  <a:lnTo>
                    <a:pt x="2536" y="72"/>
                  </a:lnTo>
                  <a:lnTo>
                    <a:pt x="2536" y="84"/>
                  </a:lnTo>
                  <a:cubicBezTo>
                    <a:pt x="2584" y="417"/>
                    <a:pt x="2620" y="739"/>
                    <a:pt x="2655" y="1072"/>
                  </a:cubicBezTo>
                  <a:cubicBezTo>
                    <a:pt x="2739" y="1739"/>
                    <a:pt x="2810" y="2394"/>
                    <a:pt x="2894" y="3048"/>
                  </a:cubicBezTo>
                  <a:cubicBezTo>
                    <a:pt x="2917" y="3191"/>
                    <a:pt x="2941" y="3358"/>
                    <a:pt x="2953" y="3513"/>
                  </a:cubicBezTo>
                  <a:cubicBezTo>
                    <a:pt x="2227" y="3191"/>
                    <a:pt x="1596" y="2739"/>
                    <a:pt x="1084" y="2120"/>
                  </a:cubicBezTo>
                  <a:cubicBezTo>
                    <a:pt x="572" y="1512"/>
                    <a:pt x="250" y="774"/>
                    <a:pt x="11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5802;p62">
              <a:extLst>
                <a:ext uri="{FF2B5EF4-FFF2-40B4-BE49-F238E27FC236}">
                  <a16:creationId xmlns:a16="http://schemas.microsoft.com/office/drawing/2014/main" id="{30189BE2-703D-A1B1-2601-33E533F0A979}"/>
                </a:ext>
              </a:extLst>
            </p:cNvPr>
            <p:cNvSpPr/>
            <p:nvPr/>
          </p:nvSpPr>
          <p:spPr>
            <a:xfrm>
              <a:off x="5106334" y="3212661"/>
              <a:ext cx="34110" cy="180213"/>
            </a:xfrm>
            <a:custGeom>
              <a:avLst/>
              <a:gdLst/>
              <a:ahLst/>
              <a:cxnLst/>
              <a:rect l="l" t="t" r="r" b="b"/>
              <a:pathLst>
                <a:path w="692" h="3656" extrusionOk="0">
                  <a:moveTo>
                    <a:pt x="155" y="1"/>
                  </a:moveTo>
                  <a:cubicBezTo>
                    <a:pt x="72" y="501"/>
                    <a:pt x="48" y="1001"/>
                    <a:pt x="36" y="1489"/>
                  </a:cubicBezTo>
                  <a:cubicBezTo>
                    <a:pt x="1" y="2203"/>
                    <a:pt x="48" y="2906"/>
                    <a:pt x="120" y="3608"/>
                  </a:cubicBezTo>
                  <a:cubicBezTo>
                    <a:pt x="120" y="3620"/>
                    <a:pt x="132" y="3656"/>
                    <a:pt x="167" y="3656"/>
                  </a:cubicBezTo>
                  <a:cubicBezTo>
                    <a:pt x="310" y="3620"/>
                    <a:pt x="453" y="3608"/>
                    <a:pt x="596" y="3596"/>
                  </a:cubicBezTo>
                  <a:cubicBezTo>
                    <a:pt x="620" y="3596"/>
                    <a:pt x="643" y="3572"/>
                    <a:pt x="643" y="3549"/>
                  </a:cubicBezTo>
                  <a:cubicBezTo>
                    <a:pt x="513" y="2370"/>
                    <a:pt x="524" y="1179"/>
                    <a:pt x="691" y="24"/>
                  </a:cubicBezTo>
                  <a:lnTo>
                    <a:pt x="596" y="24"/>
                  </a:lnTo>
                  <a:cubicBezTo>
                    <a:pt x="572" y="155"/>
                    <a:pt x="548" y="286"/>
                    <a:pt x="536" y="417"/>
                  </a:cubicBezTo>
                  <a:cubicBezTo>
                    <a:pt x="465" y="1072"/>
                    <a:pt x="429" y="1751"/>
                    <a:pt x="453" y="2417"/>
                  </a:cubicBezTo>
                  <a:cubicBezTo>
                    <a:pt x="465" y="2775"/>
                    <a:pt x="489" y="3144"/>
                    <a:pt x="536" y="3501"/>
                  </a:cubicBezTo>
                  <a:cubicBezTo>
                    <a:pt x="429" y="3513"/>
                    <a:pt x="310" y="3537"/>
                    <a:pt x="191" y="3549"/>
                  </a:cubicBezTo>
                  <a:cubicBezTo>
                    <a:pt x="120" y="2882"/>
                    <a:pt x="96" y="2191"/>
                    <a:pt x="108" y="1525"/>
                  </a:cubicBezTo>
                  <a:cubicBezTo>
                    <a:pt x="120" y="1013"/>
                    <a:pt x="167" y="512"/>
                    <a:pt x="227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5803;p62">
              <a:extLst>
                <a:ext uri="{FF2B5EF4-FFF2-40B4-BE49-F238E27FC236}">
                  <a16:creationId xmlns:a16="http://schemas.microsoft.com/office/drawing/2014/main" id="{CA85D26F-D8BA-F145-39AF-BF77E4256F57}"/>
                </a:ext>
              </a:extLst>
            </p:cNvPr>
            <p:cNvSpPr/>
            <p:nvPr/>
          </p:nvSpPr>
          <p:spPr>
            <a:xfrm>
              <a:off x="4892109" y="3208569"/>
              <a:ext cx="57574" cy="106866"/>
            </a:xfrm>
            <a:custGeom>
              <a:avLst/>
              <a:gdLst/>
              <a:ahLst/>
              <a:cxnLst/>
              <a:rect l="l" t="t" r="r" b="b"/>
              <a:pathLst>
                <a:path w="1168" h="2168" extrusionOk="0">
                  <a:moveTo>
                    <a:pt x="1025" y="0"/>
                  </a:moveTo>
                  <a:cubicBezTo>
                    <a:pt x="1025" y="12"/>
                    <a:pt x="1013" y="48"/>
                    <a:pt x="1013" y="72"/>
                  </a:cubicBezTo>
                  <a:cubicBezTo>
                    <a:pt x="846" y="715"/>
                    <a:pt x="548" y="1322"/>
                    <a:pt x="156" y="1846"/>
                  </a:cubicBezTo>
                  <a:cubicBezTo>
                    <a:pt x="108" y="1905"/>
                    <a:pt x="60" y="1965"/>
                    <a:pt x="1" y="2024"/>
                  </a:cubicBezTo>
                  <a:lnTo>
                    <a:pt x="1" y="2167"/>
                  </a:lnTo>
                  <a:cubicBezTo>
                    <a:pt x="572" y="1560"/>
                    <a:pt x="965" y="798"/>
                    <a:pt x="1168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5804;p62">
              <a:extLst>
                <a:ext uri="{FF2B5EF4-FFF2-40B4-BE49-F238E27FC236}">
                  <a16:creationId xmlns:a16="http://schemas.microsoft.com/office/drawing/2014/main" id="{20537C01-FAAA-97D0-1C23-B884832DE7CD}"/>
                </a:ext>
              </a:extLst>
            </p:cNvPr>
            <p:cNvSpPr/>
            <p:nvPr/>
          </p:nvSpPr>
          <p:spPr>
            <a:xfrm>
              <a:off x="5092237" y="3472088"/>
              <a:ext cx="104451" cy="34357"/>
            </a:xfrm>
            <a:custGeom>
              <a:avLst/>
              <a:gdLst/>
              <a:ahLst/>
              <a:cxnLst/>
              <a:rect l="l" t="t" r="r" b="b"/>
              <a:pathLst>
                <a:path w="2119" h="697" extrusionOk="0">
                  <a:moveTo>
                    <a:pt x="48" y="0"/>
                  </a:moveTo>
                  <a:cubicBezTo>
                    <a:pt x="25" y="0"/>
                    <a:pt x="1" y="36"/>
                    <a:pt x="37" y="36"/>
                  </a:cubicBezTo>
                  <a:cubicBezTo>
                    <a:pt x="739" y="202"/>
                    <a:pt x="1418" y="417"/>
                    <a:pt x="2072" y="691"/>
                  </a:cubicBezTo>
                  <a:cubicBezTo>
                    <a:pt x="2078" y="694"/>
                    <a:pt x="2083" y="696"/>
                    <a:pt x="2088" y="696"/>
                  </a:cubicBezTo>
                  <a:cubicBezTo>
                    <a:pt x="2111" y="696"/>
                    <a:pt x="2118" y="651"/>
                    <a:pt x="2108" y="631"/>
                  </a:cubicBezTo>
                  <a:cubicBezTo>
                    <a:pt x="1465" y="310"/>
                    <a:pt x="763" y="83"/>
                    <a:pt x="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5805;p62">
              <a:extLst>
                <a:ext uri="{FF2B5EF4-FFF2-40B4-BE49-F238E27FC236}">
                  <a16:creationId xmlns:a16="http://schemas.microsoft.com/office/drawing/2014/main" id="{5A4142AA-A4BB-6FE3-567E-05BA89A2179E}"/>
                </a:ext>
              </a:extLst>
            </p:cNvPr>
            <p:cNvSpPr/>
            <p:nvPr/>
          </p:nvSpPr>
          <p:spPr>
            <a:xfrm>
              <a:off x="4957865" y="2622232"/>
              <a:ext cx="389707" cy="604129"/>
            </a:xfrm>
            <a:custGeom>
              <a:avLst/>
              <a:gdLst/>
              <a:ahLst/>
              <a:cxnLst/>
              <a:rect l="l" t="t" r="r" b="b"/>
              <a:pathLst>
                <a:path w="7906" h="12256" extrusionOk="0">
                  <a:moveTo>
                    <a:pt x="4968" y="0"/>
                  </a:moveTo>
                  <a:cubicBezTo>
                    <a:pt x="4266" y="0"/>
                    <a:pt x="3407" y="175"/>
                    <a:pt x="2739" y="406"/>
                  </a:cubicBezTo>
                  <a:cubicBezTo>
                    <a:pt x="2715" y="418"/>
                    <a:pt x="2691" y="418"/>
                    <a:pt x="2679" y="429"/>
                  </a:cubicBezTo>
                  <a:cubicBezTo>
                    <a:pt x="2143" y="608"/>
                    <a:pt x="1739" y="822"/>
                    <a:pt x="1643" y="953"/>
                  </a:cubicBezTo>
                  <a:cubicBezTo>
                    <a:pt x="1048" y="1906"/>
                    <a:pt x="453" y="6525"/>
                    <a:pt x="0" y="11562"/>
                  </a:cubicBezTo>
                  <a:cubicBezTo>
                    <a:pt x="298" y="11705"/>
                    <a:pt x="596" y="11788"/>
                    <a:pt x="905" y="11883"/>
                  </a:cubicBezTo>
                  <a:cubicBezTo>
                    <a:pt x="1940" y="12163"/>
                    <a:pt x="3023" y="12256"/>
                    <a:pt x="4111" y="12256"/>
                  </a:cubicBezTo>
                  <a:cubicBezTo>
                    <a:pt x="4551" y="12256"/>
                    <a:pt x="4991" y="12241"/>
                    <a:pt x="5430" y="12217"/>
                  </a:cubicBezTo>
                  <a:cubicBezTo>
                    <a:pt x="6263" y="12193"/>
                    <a:pt x="7096" y="12074"/>
                    <a:pt x="7906" y="11907"/>
                  </a:cubicBezTo>
                  <a:cubicBezTo>
                    <a:pt x="7882" y="11669"/>
                    <a:pt x="7846" y="11502"/>
                    <a:pt x="7858" y="11371"/>
                  </a:cubicBezTo>
                  <a:cubicBezTo>
                    <a:pt x="7632" y="9514"/>
                    <a:pt x="7561" y="1501"/>
                    <a:pt x="7406" y="1084"/>
                  </a:cubicBezTo>
                  <a:cubicBezTo>
                    <a:pt x="7299" y="775"/>
                    <a:pt x="6727" y="310"/>
                    <a:pt x="5858" y="108"/>
                  </a:cubicBezTo>
                  <a:cubicBezTo>
                    <a:pt x="5834" y="108"/>
                    <a:pt x="5799" y="96"/>
                    <a:pt x="5775" y="96"/>
                  </a:cubicBezTo>
                  <a:cubicBezTo>
                    <a:pt x="5549" y="48"/>
                    <a:pt x="5299" y="13"/>
                    <a:pt x="5037" y="1"/>
                  </a:cubicBezTo>
                  <a:cubicBezTo>
                    <a:pt x="5014" y="0"/>
                    <a:pt x="4991" y="0"/>
                    <a:pt x="4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" name="Google Shape;5806;p62">
              <a:extLst>
                <a:ext uri="{FF2B5EF4-FFF2-40B4-BE49-F238E27FC236}">
                  <a16:creationId xmlns:a16="http://schemas.microsoft.com/office/drawing/2014/main" id="{1B837B04-066B-422C-AC4E-E5F4E534BEC1}"/>
                </a:ext>
              </a:extLst>
            </p:cNvPr>
            <p:cNvSpPr/>
            <p:nvPr/>
          </p:nvSpPr>
          <p:spPr>
            <a:xfrm>
              <a:off x="4853365" y="2617943"/>
              <a:ext cx="653865" cy="751464"/>
            </a:xfrm>
            <a:custGeom>
              <a:avLst/>
              <a:gdLst/>
              <a:ahLst/>
              <a:cxnLst/>
              <a:rect l="l" t="t" r="r" b="b"/>
              <a:pathLst>
                <a:path w="13265" h="15245" extrusionOk="0">
                  <a:moveTo>
                    <a:pt x="7816" y="1"/>
                  </a:moveTo>
                  <a:cubicBezTo>
                    <a:pt x="6719" y="1"/>
                    <a:pt x="5411" y="213"/>
                    <a:pt x="4371" y="445"/>
                  </a:cubicBezTo>
                  <a:cubicBezTo>
                    <a:pt x="4347" y="457"/>
                    <a:pt x="4299" y="457"/>
                    <a:pt x="4275" y="481"/>
                  </a:cubicBezTo>
                  <a:cubicBezTo>
                    <a:pt x="3418" y="683"/>
                    <a:pt x="2763" y="909"/>
                    <a:pt x="2632" y="1076"/>
                  </a:cubicBezTo>
                  <a:cubicBezTo>
                    <a:pt x="1668" y="2160"/>
                    <a:pt x="715" y="8827"/>
                    <a:pt x="1" y="14447"/>
                  </a:cubicBezTo>
                  <a:cubicBezTo>
                    <a:pt x="477" y="14602"/>
                    <a:pt x="965" y="14721"/>
                    <a:pt x="1454" y="14804"/>
                  </a:cubicBezTo>
                  <a:cubicBezTo>
                    <a:pt x="2275" y="14971"/>
                    <a:pt x="3108" y="15078"/>
                    <a:pt x="3942" y="15137"/>
                  </a:cubicBezTo>
                  <a:cubicBezTo>
                    <a:pt x="3918" y="14625"/>
                    <a:pt x="3870" y="14125"/>
                    <a:pt x="3835" y="13613"/>
                  </a:cubicBezTo>
                  <a:cubicBezTo>
                    <a:pt x="3740" y="12208"/>
                    <a:pt x="3644" y="9303"/>
                    <a:pt x="3597" y="7886"/>
                  </a:cubicBezTo>
                  <a:cubicBezTo>
                    <a:pt x="3561" y="6493"/>
                    <a:pt x="3537" y="5088"/>
                    <a:pt x="3704" y="3707"/>
                  </a:cubicBezTo>
                  <a:cubicBezTo>
                    <a:pt x="3811" y="2862"/>
                    <a:pt x="3954" y="1886"/>
                    <a:pt x="4656" y="1314"/>
                  </a:cubicBezTo>
                  <a:cubicBezTo>
                    <a:pt x="4966" y="1040"/>
                    <a:pt x="5359" y="909"/>
                    <a:pt x="5740" y="778"/>
                  </a:cubicBezTo>
                  <a:cubicBezTo>
                    <a:pt x="6133" y="659"/>
                    <a:pt x="6537" y="528"/>
                    <a:pt x="6930" y="481"/>
                  </a:cubicBezTo>
                  <a:cubicBezTo>
                    <a:pt x="7109" y="459"/>
                    <a:pt x="7292" y="440"/>
                    <a:pt x="7472" y="440"/>
                  </a:cubicBezTo>
                  <a:cubicBezTo>
                    <a:pt x="7689" y="440"/>
                    <a:pt x="7902" y="468"/>
                    <a:pt x="8097" y="552"/>
                  </a:cubicBezTo>
                  <a:cubicBezTo>
                    <a:pt x="8264" y="624"/>
                    <a:pt x="8407" y="719"/>
                    <a:pt x="8514" y="862"/>
                  </a:cubicBezTo>
                  <a:cubicBezTo>
                    <a:pt x="8645" y="1040"/>
                    <a:pt x="8681" y="1231"/>
                    <a:pt x="8645" y="1457"/>
                  </a:cubicBezTo>
                  <a:cubicBezTo>
                    <a:pt x="8621" y="1707"/>
                    <a:pt x="8514" y="1945"/>
                    <a:pt x="8431" y="2171"/>
                  </a:cubicBezTo>
                  <a:cubicBezTo>
                    <a:pt x="8323" y="2421"/>
                    <a:pt x="8228" y="2683"/>
                    <a:pt x="8157" y="2945"/>
                  </a:cubicBezTo>
                  <a:cubicBezTo>
                    <a:pt x="7942" y="3612"/>
                    <a:pt x="7752" y="4291"/>
                    <a:pt x="7573" y="4957"/>
                  </a:cubicBezTo>
                  <a:cubicBezTo>
                    <a:pt x="7395" y="5624"/>
                    <a:pt x="7252" y="6315"/>
                    <a:pt x="7121" y="6982"/>
                  </a:cubicBezTo>
                  <a:cubicBezTo>
                    <a:pt x="6966" y="7648"/>
                    <a:pt x="6847" y="8351"/>
                    <a:pt x="6740" y="9029"/>
                  </a:cubicBezTo>
                  <a:cubicBezTo>
                    <a:pt x="6633" y="9732"/>
                    <a:pt x="6573" y="10434"/>
                    <a:pt x="6549" y="11137"/>
                  </a:cubicBezTo>
                  <a:cubicBezTo>
                    <a:pt x="6526" y="11827"/>
                    <a:pt x="6561" y="14030"/>
                    <a:pt x="6609" y="14733"/>
                  </a:cubicBezTo>
                  <a:cubicBezTo>
                    <a:pt x="6609" y="14911"/>
                    <a:pt x="6621" y="15078"/>
                    <a:pt x="6621" y="15244"/>
                  </a:cubicBezTo>
                  <a:cubicBezTo>
                    <a:pt x="7323" y="15244"/>
                    <a:pt x="8014" y="15221"/>
                    <a:pt x="8693" y="15197"/>
                  </a:cubicBezTo>
                  <a:cubicBezTo>
                    <a:pt x="10014" y="15137"/>
                    <a:pt x="11955" y="15042"/>
                    <a:pt x="13265" y="14863"/>
                  </a:cubicBezTo>
                  <a:cubicBezTo>
                    <a:pt x="13217" y="14613"/>
                    <a:pt x="13181" y="14411"/>
                    <a:pt x="13157" y="14268"/>
                  </a:cubicBezTo>
                  <a:cubicBezTo>
                    <a:pt x="12800" y="12208"/>
                    <a:pt x="12086" y="1671"/>
                    <a:pt x="11860" y="1207"/>
                  </a:cubicBezTo>
                  <a:cubicBezTo>
                    <a:pt x="11681" y="850"/>
                    <a:pt x="10752" y="362"/>
                    <a:pt x="9359" y="124"/>
                  </a:cubicBezTo>
                  <a:cubicBezTo>
                    <a:pt x="9312" y="124"/>
                    <a:pt x="9276" y="100"/>
                    <a:pt x="9228" y="100"/>
                  </a:cubicBezTo>
                  <a:cubicBezTo>
                    <a:pt x="8871" y="40"/>
                    <a:pt x="8478" y="16"/>
                    <a:pt x="8061" y="5"/>
                  </a:cubicBezTo>
                  <a:cubicBezTo>
                    <a:pt x="7981" y="2"/>
                    <a:pt x="7899" y="1"/>
                    <a:pt x="7816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5" name="Google Shape;5807;p62">
              <a:extLst>
                <a:ext uri="{FF2B5EF4-FFF2-40B4-BE49-F238E27FC236}">
                  <a16:creationId xmlns:a16="http://schemas.microsoft.com/office/drawing/2014/main" id="{C884C8DF-2D2B-5326-C3A6-58A456AA4A21}"/>
                </a:ext>
              </a:extLst>
            </p:cNvPr>
            <p:cNvSpPr/>
            <p:nvPr/>
          </p:nvSpPr>
          <p:spPr>
            <a:xfrm>
              <a:off x="5266535" y="2618140"/>
              <a:ext cx="235421" cy="567554"/>
            </a:xfrm>
            <a:custGeom>
              <a:avLst/>
              <a:gdLst/>
              <a:ahLst/>
              <a:cxnLst/>
              <a:rect l="l" t="t" r="r" b="b"/>
              <a:pathLst>
                <a:path w="4776" h="11514" extrusionOk="0">
                  <a:moveTo>
                    <a:pt x="870" y="1"/>
                  </a:moveTo>
                  <a:cubicBezTo>
                    <a:pt x="846" y="1"/>
                    <a:pt x="811" y="12"/>
                    <a:pt x="799" y="36"/>
                  </a:cubicBezTo>
                  <a:cubicBezTo>
                    <a:pt x="1" y="1846"/>
                    <a:pt x="25" y="4180"/>
                    <a:pt x="596" y="6251"/>
                  </a:cubicBezTo>
                  <a:cubicBezTo>
                    <a:pt x="1168" y="8394"/>
                    <a:pt x="2477" y="10311"/>
                    <a:pt x="4132" y="11442"/>
                  </a:cubicBezTo>
                  <a:cubicBezTo>
                    <a:pt x="4201" y="11490"/>
                    <a:pt x="4280" y="11514"/>
                    <a:pt x="4356" y="11514"/>
                  </a:cubicBezTo>
                  <a:cubicBezTo>
                    <a:pt x="4489" y="11514"/>
                    <a:pt x="4615" y="11439"/>
                    <a:pt x="4668" y="11288"/>
                  </a:cubicBezTo>
                  <a:cubicBezTo>
                    <a:pt x="4775" y="11026"/>
                    <a:pt x="4597" y="10680"/>
                    <a:pt x="4418" y="10430"/>
                  </a:cubicBezTo>
                  <a:cubicBezTo>
                    <a:pt x="3930" y="9740"/>
                    <a:pt x="2644" y="7918"/>
                    <a:pt x="2061" y="5644"/>
                  </a:cubicBezTo>
                  <a:cubicBezTo>
                    <a:pt x="1489" y="3382"/>
                    <a:pt x="1989" y="1560"/>
                    <a:pt x="2346" y="512"/>
                  </a:cubicBezTo>
                  <a:cubicBezTo>
                    <a:pt x="2358" y="453"/>
                    <a:pt x="2358" y="381"/>
                    <a:pt x="2299" y="346"/>
                  </a:cubicBezTo>
                  <a:cubicBezTo>
                    <a:pt x="1942" y="191"/>
                    <a:pt x="1251" y="36"/>
                    <a:pt x="870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5808;p62">
              <a:extLst>
                <a:ext uri="{FF2B5EF4-FFF2-40B4-BE49-F238E27FC236}">
                  <a16:creationId xmlns:a16="http://schemas.microsoft.com/office/drawing/2014/main" id="{8E5B5732-D58F-DE52-CE83-34F31DB1CC55}"/>
                </a:ext>
              </a:extLst>
            </p:cNvPr>
            <p:cNvSpPr/>
            <p:nvPr/>
          </p:nvSpPr>
          <p:spPr>
            <a:xfrm>
              <a:off x="4847499" y="2634752"/>
              <a:ext cx="217824" cy="455167"/>
            </a:xfrm>
            <a:custGeom>
              <a:avLst/>
              <a:gdLst/>
              <a:ahLst/>
              <a:cxnLst/>
              <a:rect l="l" t="t" r="r" b="b"/>
              <a:pathLst>
                <a:path w="4419" h="9234" extrusionOk="0">
                  <a:moveTo>
                    <a:pt x="4284" y="1"/>
                  </a:moveTo>
                  <a:cubicBezTo>
                    <a:pt x="4067" y="1"/>
                    <a:pt x="3654" y="158"/>
                    <a:pt x="3585" y="175"/>
                  </a:cubicBezTo>
                  <a:cubicBezTo>
                    <a:pt x="3525" y="211"/>
                    <a:pt x="3466" y="235"/>
                    <a:pt x="3418" y="259"/>
                  </a:cubicBezTo>
                  <a:cubicBezTo>
                    <a:pt x="2858" y="509"/>
                    <a:pt x="2370" y="914"/>
                    <a:pt x="2049" y="1509"/>
                  </a:cubicBezTo>
                  <a:cubicBezTo>
                    <a:pt x="1" y="5271"/>
                    <a:pt x="465" y="9034"/>
                    <a:pt x="584" y="9188"/>
                  </a:cubicBezTo>
                  <a:cubicBezTo>
                    <a:pt x="606" y="9220"/>
                    <a:pt x="629" y="9233"/>
                    <a:pt x="654" y="9233"/>
                  </a:cubicBezTo>
                  <a:cubicBezTo>
                    <a:pt x="777" y="9233"/>
                    <a:pt x="922" y="8891"/>
                    <a:pt x="941" y="8831"/>
                  </a:cubicBezTo>
                  <a:cubicBezTo>
                    <a:pt x="1561" y="5164"/>
                    <a:pt x="2346" y="3176"/>
                    <a:pt x="2906" y="2176"/>
                  </a:cubicBezTo>
                  <a:cubicBezTo>
                    <a:pt x="3156" y="1723"/>
                    <a:pt x="3418" y="1307"/>
                    <a:pt x="3739" y="926"/>
                  </a:cubicBezTo>
                  <a:cubicBezTo>
                    <a:pt x="3894" y="735"/>
                    <a:pt x="4061" y="533"/>
                    <a:pt x="4228" y="354"/>
                  </a:cubicBezTo>
                  <a:cubicBezTo>
                    <a:pt x="4275" y="295"/>
                    <a:pt x="4418" y="175"/>
                    <a:pt x="4418" y="80"/>
                  </a:cubicBezTo>
                  <a:cubicBezTo>
                    <a:pt x="4418" y="22"/>
                    <a:pt x="4364" y="1"/>
                    <a:pt x="4284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5809;p62">
              <a:extLst>
                <a:ext uri="{FF2B5EF4-FFF2-40B4-BE49-F238E27FC236}">
                  <a16:creationId xmlns:a16="http://schemas.microsoft.com/office/drawing/2014/main" id="{6AD796C3-2D6F-AA08-7DFB-C5577D3D25B9}"/>
                </a:ext>
              </a:extLst>
            </p:cNvPr>
            <p:cNvSpPr/>
            <p:nvPr/>
          </p:nvSpPr>
          <p:spPr>
            <a:xfrm>
              <a:off x="5066999" y="2554750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3692" y="1"/>
                  </a:moveTo>
                  <a:lnTo>
                    <a:pt x="1" y="786"/>
                  </a:lnTo>
                  <a:lnTo>
                    <a:pt x="453" y="2441"/>
                  </a:lnTo>
                  <a:cubicBezTo>
                    <a:pt x="453" y="2441"/>
                    <a:pt x="636" y="2740"/>
                    <a:pt x="1385" y="2740"/>
                  </a:cubicBezTo>
                  <a:cubicBezTo>
                    <a:pt x="1683" y="2740"/>
                    <a:pt x="2071" y="2693"/>
                    <a:pt x="2573" y="2560"/>
                  </a:cubicBezTo>
                  <a:cubicBezTo>
                    <a:pt x="4239" y="2120"/>
                    <a:pt x="4073" y="1310"/>
                    <a:pt x="4073" y="1310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5810;p62">
              <a:extLst>
                <a:ext uri="{FF2B5EF4-FFF2-40B4-BE49-F238E27FC236}">
                  <a16:creationId xmlns:a16="http://schemas.microsoft.com/office/drawing/2014/main" id="{DDB49394-27FE-879C-551E-F0A88DF9CB69}"/>
                </a:ext>
              </a:extLst>
            </p:cNvPr>
            <p:cNvSpPr/>
            <p:nvPr/>
          </p:nvSpPr>
          <p:spPr>
            <a:xfrm>
              <a:off x="5066975" y="2523800"/>
              <a:ext cx="207253" cy="112474"/>
            </a:xfrm>
            <a:custGeom>
              <a:avLst/>
              <a:gdLst/>
              <a:ahLst/>
              <a:cxnLst/>
              <a:rect l="l" t="t" r="r" b="b"/>
              <a:pathLst>
                <a:path w="4585" h="2282" extrusionOk="0">
                  <a:moveTo>
                    <a:pt x="3755" y="1"/>
                  </a:moveTo>
                  <a:cubicBezTo>
                    <a:pt x="3580" y="1"/>
                    <a:pt x="3405" y="16"/>
                    <a:pt x="3239" y="45"/>
                  </a:cubicBezTo>
                  <a:cubicBezTo>
                    <a:pt x="2358" y="164"/>
                    <a:pt x="1525" y="438"/>
                    <a:pt x="691" y="736"/>
                  </a:cubicBezTo>
                  <a:cubicBezTo>
                    <a:pt x="501" y="807"/>
                    <a:pt x="275" y="902"/>
                    <a:pt x="168" y="1045"/>
                  </a:cubicBezTo>
                  <a:cubicBezTo>
                    <a:pt x="37" y="1236"/>
                    <a:pt x="1" y="1676"/>
                    <a:pt x="144" y="1867"/>
                  </a:cubicBezTo>
                  <a:cubicBezTo>
                    <a:pt x="298" y="2117"/>
                    <a:pt x="763" y="2236"/>
                    <a:pt x="1096" y="2272"/>
                  </a:cubicBezTo>
                  <a:cubicBezTo>
                    <a:pt x="1167" y="2278"/>
                    <a:pt x="1238" y="2281"/>
                    <a:pt x="1309" y="2281"/>
                  </a:cubicBezTo>
                  <a:cubicBezTo>
                    <a:pt x="1638" y="2281"/>
                    <a:pt x="1978" y="2219"/>
                    <a:pt x="2311" y="2141"/>
                  </a:cubicBezTo>
                  <a:cubicBezTo>
                    <a:pt x="2799" y="2022"/>
                    <a:pt x="3275" y="1879"/>
                    <a:pt x="3692" y="1605"/>
                  </a:cubicBezTo>
                  <a:cubicBezTo>
                    <a:pt x="4120" y="1355"/>
                    <a:pt x="4442" y="986"/>
                    <a:pt x="4549" y="581"/>
                  </a:cubicBezTo>
                  <a:cubicBezTo>
                    <a:pt x="4573" y="450"/>
                    <a:pt x="4585" y="283"/>
                    <a:pt x="4501" y="188"/>
                  </a:cubicBezTo>
                  <a:cubicBezTo>
                    <a:pt x="4406" y="81"/>
                    <a:pt x="4263" y="45"/>
                    <a:pt x="4097" y="21"/>
                  </a:cubicBezTo>
                  <a:cubicBezTo>
                    <a:pt x="3984" y="7"/>
                    <a:pt x="3869" y="1"/>
                    <a:pt x="3755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5811;p62">
              <a:extLst>
                <a:ext uri="{FF2B5EF4-FFF2-40B4-BE49-F238E27FC236}">
                  <a16:creationId xmlns:a16="http://schemas.microsoft.com/office/drawing/2014/main" id="{01ED7DB0-3450-8CD7-ED2E-C6B8C54944BC}"/>
                </a:ext>
              </a:extLst>
            </p:cNvPr>
            <p:cNvSpPr/>
            <p:nvPr/>
          </p:nvSpPr>
          <p:spPr>
            <a:xfrm>
              <a:off x="5048218" y="2592903"/>
              <a:ext cx="243801" cy="151574"/>
            </a:xfrm>
            <a:custGeom>
              <a:avLst/>
              <a:gdLst/>
              <a:ahLst/>
              <a:cxnLst/>
              <a:rect l="l" t="t" r="r" b="b"/>
              <a:pathLst>
                <a:path w="4946" h="3075" extrusionOk="0">
                  <a:moveTo>
                    <a:pt x="4220" y="1"/>
                  </a:moveTo>
                  <a:cubicBezTo>
                    <a:pt x="4175" y="1"/>
                    <a:pt x="4129" y="15"/>
                    <a:pt x="4085" y="48"/>
                  </a:cubicBezTo>
                  <a:cubicBezTo>
                    <a:pt x="3700" y="331"/>
                    <a:pt x="2831" y="1367"/>
                    <a:pt x="1356" y="1367"/>
                  </a:cubicBezTo>
                  <a:cubicBezTo>
                    <a:pt x="1279" y="1367"/>
                    <a:pt x="1200" y="1364"/>
                    <a:pt x="1120" y="1358"/>
                  </a:cubicBezTo>
                  <a:cubicBezTo>
                    <a:pt x="739" y="1322"/>
                    <a:pt x="596" y="882"/>
                    <a:pt x="525" y="691"/>
                  </a:cubicBezTo>
                  <a:cubicBezTo>
                    <a:pt x="518" y="663"/>
                    <a:pt x="498" y="652"/>
                    <a:pt x="479" y="652"/>
                  </a:cubicBezTo>
                  <a:cubicBezTo>
                    <a:pt x="465" y="652"/>
                    <a:pt x="451" y="657"/>
                    <a:pt x="441" y="667"/>
                  </a:cubicBezTo>
                  <a:cubicBezTo>
                    <a:pt x="298" y="905"/>
                    <a:pt x="37" y="1525"/>
                    <a:pt x="25" y="1679"/>
                  </a:cubicBezTo>
                  <a:cubicBezTo>
                    <a:pt x="1" y="1941"/>
                    <a:pt x="227" y="2834"/>
                    <a:pt x="382" y="2846"/>
                  </a:cubicBezTo>
                  <a:cubicBezTo>
                    <a:pt x="383" y="2846"/>
                    <a:pt x="384" y="2846"/>
                    <a:pt x="385" y="2846"/>
                  </a:cubicBezTo>
                  <a:cubicBezTo>
                    <a:pt x="533" y="2846"/>
                    <a:pt x="1156" y="1917"/>
                    <a:pt x="1156" y="1917"/>
                  </a:cubicBezTo>
                  <a:cubicBezTo>
                    <a:pt x="1156" y="1917"/>
                    <a:pt x="1780" y="3074"/>
                    <a:pt x="1998" y="3074"/>
                  </a:cubicBezTo>
                  <a:cubicBezTo>
                    <a:pt x="2003" y="3074"/>
                    <a:pt x="2008" y="3074"/>
                    <a:pt x="2013" y="3072"/>
                  </a:cubicBezTo>
                  <a:cubicBezTo>
                    <a:pt x="2346" y="2965"/>
                    <a:pt x="4025" y="2918"/>
                    <a:pt x="4882" y="1072"/>
                  </a:cubicBezTo>
                  <a:cubicBezTo>
                    <a:pt x="4946" y="956"/>
                    <a:pt x="4586" y="1"/>
                    <a:pt x="422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0" name="Google Shape;5812;p62">
              <a:extLst>
                <a:ext uri="{FF2B5EF4-FFF2-40B4-BE49-F238E27FC236}">
                  <a16:creationId xmlns:a16="http://schemas.microsoft.com/office/drawing/2014/main" id="{3C9252B8-1BA6-EC39-0AB3-EC79F368796C}"/>
                </a:ext>
              </a:extLst>
            </p:cNvPr>
            <p:cNvSpPr/>
            <p:nvPr/>
          </p:nvSpPr>
          <p:spPr>
            <a:xfrm>
              <a:off x="5048218" y="2583537"/>
              <a:ext cx="24799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1" name="Google Shape;5813;p62">
              <a:extLst>
                <a:ext uri="{FF2B5EF4-FFF2-40B4-BE49-F238E27FC236}">
                  <a16:creationId xmlns:a16="http://schemas.microsoft.com/office/drawing/2014/main" id="{05DD911D-2E34-1D37-5526-72765C4DAD2D}"/>
                </a:ext>
              </a:extLst>
            </p:cNvPr>
            <p:cNvSpPr/>
            <p:nvPr/>
          </p:nvSpPr>
          <p:spPr>
            <a:xfrm>
              <a:off x="4837542" y="1934893"/>
              <a:ext cx="184354" cy="288361"/>
            </a:xfrm>
            <a:custGeom>
              <a:avLst/>
              <a:gdLst/>
              <a:ahLst/>
              <a:cxnLst/>
              <a:rect l="l" t="t" r="r" b="b"/>
              <a:pathLst>
                <a:path w="3740" h="5850" extrusionOk="0">
                  <a:moveTo>
                    <a:pt x="2917" y="0"/>
                  </a:moveTo>
                  <a:cubicBezTo>
                    <a:pt x="2544" y="0"/>
                    <a:pt x="2102" y="246"/>
                    <a:pt x="1870" y="431"/>
                  </a:cubicBezTo>
                  <a:cubicBezTo>
                    <a:pt x="572" y="1419"/>
                    <a:pt x="0" y="3229"/>
                    <a:pt x="453" y="4789"/>
                  </a:cubicBezTo>
                  <a:cubicBezTo>
                    <a:pt x="524" y="5063"/>
                    <a:pt x="632" y="5313"/>
                    <a:pt x="822" y="5527"/>
                  </a:cubicBezTo>
                  <a:cubicBezTo>
                    <a:pt x="993" y="5721"/>
                    <a:pt x="1252" y="5849"/>
                    <a:pt x="1514" y="5849"/>
                  </a:cubicBezTo>
                  <a:cubicBezTo>
                    <a:pt x="1525" y="5849"/>
                    <a:pt x="1537" y="5849"/>
                    <a:pt x="1548" y="5849"/>
                  </a:cubicBezTo>
                  <a:cubicBezTo>
                    <a:pt x="2036" y="5801"/>
                    <a:pt x="2334" y="5301"/>
                    <a:pt x="2537" y="4848"/>
                  </a:cubicBezTo>
                  <a:cubicBezTo>
                    <a:pt x="2894" y="4098"/>
                    <a:pt x="3239" y="3324"/>
                    <a:pt x="3429" y="2491"/>
                  </a:cubicBezTo>
                  <a:cubicBezTo>
                    <a:pt x="3572" y="1872"/>
                    <a:pt x="3739" y="836"/>
                    <a:pt x="3418" y="265"/>
                  </a:cubicBezTo>
                  <a:cubicBezTo>
                    <a:pt x="3301" y="72"/>
                    <a:pt x="3119" y="0"/>
                    <a:pt x="291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2" name="Google Shape;5814;p62">
              <a:extLst>
                <a:ext uri="{FF2B5EF4-FFF2-40B4-BE49-F238E27FC236}">
                  <a16:creationId xmlns:a16="http://schemas.microsoft.com/office/drawing/2014/main" id="{A5772F79-727B-8BDB-45E5-6EE12DEE1475}"/>
                </a:ext>
              </a:extLst>
            </p:cNvPr>
            <p:cNvSpPr/>
            <p:nvPr/>
          </p:nvSpPr>
          <p:spPr>
            <a:xfrm>
              <a:off x="4844590" y="1928485"/>
              <a:ext cx="599249" cy="684426"/>
            </a:xfrm>
            <a:custGeom>
              <a:avLst/>
              <a:gdLst/>
              <a:ahLst/>
              <a:cxnLst/>
              <a:rect l="l" t="t" r="r" b="b"/>
              <a:pathLst>
                <a:path w="12157" h="13885" extrusionOk="0">
                  <a:moveTo>
                    <a:pt x="5857" y="1"/>
                  </a:moveTo>
                  <a:cubicBezTo>
                    <a:pt x="2498" y="1"/>
                    <a:pt x="46" y="2793"/>
                    <a:pt x="0" y="7229"/>
                  </a:cubicBezTo>
                  <a:cubicBezTo>
                    <a:pt x="0" y="7800"/>
                    <a:pt x="12" y="8324"/>
                    <a:pt x="72" y="8848"/>
                  </a:cubicBezTo>
                  <a:lnTo>
                    <a:pt x="72" y="8884"/>
                  </a:lnTo>
                  <a:cubicBezTo>
                    <a:pt x="84" y="9039"/>
                    <a:pt x="119" y="9193"/>
                    <a:pt x="131" y="9360"/>
                  </a:cubicBezTo>
                  <a:cubicBezTo>
                    <a:pt x="346" y="10682"/>
                    <a:pt x="810" y="11813"/>
                    <a:pt x="1679" y="12598"/>
                  </a:cubicBezTo>
                  <a:lnTo>
                    <a:pt x="1703" y="12610"/>
                  </a:lnTo>
                  <a:cubicBezTo>
                    <a:pt x="1846" y="12753"/>
                    <a:pt x="2024" y="12884"/>
                    <a:pt x="2203" y="13003"/>
                  </a:cubicBezTo>
                  <a:cubicBezTo>
                    <a:pt x="2965" y="13491"/>
                    <a:pt x="3977" y="13801"/>
                    <a:pt x="5299" y="13884"/>
                  </a:cubicBezTo>
                  <a:lnTo>
                    <a:pt x="5692" y="13884"/>
                  </a:lnTo>
                  <a:cubicBezTo>
                    <a:pt x="5834" y="13884"/>
                    <a:pt x="5989" y="13884"/>
                    <a:pt x="6144" y="13861"/>
                  </a:cubicBezTo>
                  <a:cubicBezTo>
                    <a:pt x="8037" y="13730"/>
                    <a:pt x="9716" y="12587"/>
                    <a:pt x="10752" y="10848"/>
                  </a:cubicBezTo>
                  <a:cubicBezTo>
                    <a:pt x="10764" y="10824"/>
                    <a:pt x="10764" y="10813"/>
                    <a:pt x="10776" y="10801"/>
                  </a:cubicBezTo>
                  <a:cubicBezTo>
                    <a:pt x="10871" y="10646"/>
                    <a:pt x="10942" y="10515"/>
                    <a:pt x="11014" y="10348"/>
                  </a:cubicBezTo>
                  <a:cubicBezTo>
                    <a:pt x="11383" y="9574"/>
                    <a:pt x="11633" y="8717"/>
                    <a:pt x="11740" y="7765"/>
                  </a:cubicBezTo>
                  <a:cubicBezTo>
                    <a:pt x="12157" y="3847"/>
                    <a:pt x="9752" y="228"/>
                    <a:pt x="6251" y="14"/>
                  </a:cubicBezTo>
                  <a:cubicBezTo>
                    <a:pt x="6119" y="5"/>
                    <a:pt x="5987" y="1"/>
                    <a:pt x="585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3" name="Google Shape;5815;p62">
              <a:extLst>
                <a:ext uri="{FF2B5EF4-FFF2-40B4-BE49-F238E27FC236}">
                  <a16:creationId xmlns:a16="http://schemas.microsoft.com/office/drawing/2014/main" id="{02741D67-C817-7BF6-C544-3FBED1B6F504}"/>
                </a:ext>
              </a:extLst>
            </p:cNvPr>
            <p:cNvSpPr/>
            <p:nvPr/>
          </p:nvSpPr>
          <p:spPr>
            <a:xfrm>
              <a:off x="4819353" y="1818020"/>
              <a:ext cx="738944" cy="525261"/>
            </a:xfrm>
            <a:custGeom>
              <a:avLst/>
              <a:gdLst/>
              <a:ahLst/>
              <a:cxnLst/>
              <a:rect l="l" t="t" r="r" b="b"/>
              <a:pathLst>
                <a:path w="14991" h="10656" extrusionOk="0">
                  <a:moveTo>
                    <a:pt x="2980" y="0"/>
                  </a:moveTo>
                  <a:cubicBezTo>
                    <a:pt x="2631" y="0"/>
                    <a:pt x="2280" y="21"/>
                    <a:pt x="1929" y="64"/>
                  </a:cubicBezTo>
                  <a:cubicBezTo>
                    <a:pt x="1679" y="88"/>
                    <a:pt x="1417" y="135"/>
                    <a:pt x="1167" y="231"/>
                  </a:cubicBezTo>
                  <a:cubicBezTo>
                    <a:pt x="1001" y="290"/>
                    <a:pt x="810" y="385"/>
                    <a:pt x="750" y="564"/>
                  </a:cubicBezTo>
                  <a:cubicBezTo>
                    <a:pt x="667" y="826"/>
                    <a:pt x="846" y="1076"/>
                    <a:pt x="1036" y="1243"/>
                  </a:cubicBezTo>
                  <a:cubicBezTo>
                    <a:pt x="1262" y="1397"/>
                    <a:pt x="1512" y="1481"/>
                    <a:pt x="1774" y="1493"/>
                  </a:cubicBezTo>
                  <a:cubicBezTo>
                    <a:pt x="1096" y="1778"/>
                    <a:pt x="512" y="2326"/>
                    <a:pt x="203" y="3005"/>
                  </a:cubicBezTo>
                  <a:cubicBezTo>
                    <a:pt x="96" y="3290"/>
                    <a:pt x="0" y="3552"/>
                    <a:pt x="36" y="3802"/>
                  </a:cubicBezTo>
                  <a:cubicBezTo>
                    <a:pt x="48" y="4124"/>
                    <a:pt x="239" y="4422"/>
                    <a:pt x="477" y="4600"/>
                  </a:cubicBezTo>
                  <a:cubicBezTo>
                    <a:pt x="739" y="4803"/>
                    <a:pt x="1036" y="4886"/>
                    <a:pt x="1346" y="4933"/>
                  </a:cubicBezTo>
                  <a:cubicBezTo>
                    <a:pt x="1440" y="4945"/>
                    <a:pt x="1535" y="4951"/>
                    <a:pt x="1631" y="4951"/>
                  </a:cubicBezTo>
                  <a:cubicBezTo>
                    <a:pt x="2391" y="4951"/>
                    <a:pt x="3165" y="4579"/>
                    <a:pt x="3620" y="3933"/>
                  </a:cubicBezTo>
                  <a:lnTo>
                    <a:pt x="3620" y="3933"/>
                  </a:lnTo>
                  <a:cubicBezTo>
                    <a:pt x="3548" y="4052"/>
                    <a:pt x="3560" y="4219"/>
                    <a:pt x="3644" y="4338"/>
                  </a:cubicBezTo>
                  <a:cubicBezTo>
                    <a:pt x="3715" y="4457"/>
                    <a:pt x="3810" y="4529"/>
                    <a:pt x="3953" y="4588"/>
                  </a:cubicBezTo>
                  <a:cubicBezTo>
                    <a:pt x="4184" y="4704"/>
                    <a:pt x="4462" y="4745"/>
                    <a:pt x="4736" y="4745"/>
                  </a:cubicBezTo>
                  <a:cubicBezTo>
                    <a:pt x="4773" y="4745"/>
                    <a:pt x="4810" y="4744"/>
                    <a:pt x="4846" y="4743"/>
                  </a:cubicBezTo>
                  <a:cubicBezTo>
                    <a:pt x="5513" y="4719"/>
                    <a:pt x="6168" y="4517"/>
                    <a:pt x="6727" y="4160"/>
                  </a:cubicBezTo>
                  <a:lnTo>
                    <a:pt x="6727" y="4160"/>
                  </a:lnTo>
                  <a:cubicBezTo>
                    <a:pt x="6573" y="4386"/>
                    <a:pt x="6465" y="4660"/>
                    <a:pt x="6525" y="4922"/>
                  </a:cubicBezTo>
                  <a:cubicBezTo>
                    <a:pt x="6573" y="5088"/>
                    <a:pt x="6692" y="5231"/>
                    <a:pt x="6811" y="5350"/>
                  </a:cubicBezTo>
                  <a:cubicBezTo>
                    <a:pt x="7192" y="5708"/>
                    <a:pt x="7742" y="5898"/>
                    <a:pt x="8274" y="5898"/>
                  </a:cubicBezTo>
                  <a:cubicBezTo>
                    <a:pt x="8291" y="5898"/>
                    <a:pt x="8307" y="5898"/>
                    <a:pt x="8323" y="5898"/>
                  </a:cubicBezTo>
                  <a:cubicBezTo>
                    <a:pt x="8871" y="5874"/>
                    <a:pt x="9430" y="5648"/>
                    <a:pt x="9883" y="5291"/>
                  </a:cubicBezTo>
                  <a:lnTo>
                    <a:pt x="9883" y="5291"/>
                  </a:lnTo>
                  <a:cubicBezTo>
                    <a:pt x="9787" y="5707"/>
                    <a:pt x="9525" y="6065"/>
                    <a:pt x="9394" y="6481"/>
                  </a:cubicBezTo>
                  <a:cubicBezTo>
                    <a:pt x="9323" y="6719"/>
                    <a:pt x="9287" y="6969"/>
                    <a:pt x="9311" y="7208"/>
                  </a:cubicBezTo>
                  <a:cubicBezTo>
                    <a:pt x="9323" y="7434"/>
                    <a:pt x="9383" y="7660"/>
                    <a:pt x="9549" y="7803"/>
                  </a:cubicBezTo>
                  <a:cubicBezTo>
                    <a:pt x="9622" y="7882"/>
                    <a:pt x="9729" y="7923"/>
                    <a:pt x="9836" y="7923"/>
                  </a:cubicBezTo>
                  <a:cubicBezTo>
                    <a:pt x="9940" y="7923"/>
                    <a:pt x="10045" y="7885"/>
                    <a:pt x="10121" y="7803"/>
                  </a:cubicBezTo>
                  <a:lnTo>
                    <a:pt x="10121" y="7803"/>
                  </a:lnTo>
                  <a:cubicBezTo>
                    <a:pt x="10085" y="8017"/>
                    <a:pt x="10049" y="8220"/>
                    <a:pt x="10049" y="8422"/>
                  </a:cubicBezTo>
                  <a:cubicBezTo>
                    <a:pt x="10049" y="8553"/>
                    <a:pt x="10061" y="8660"/>
                    <a:pt x="10145" y="8743"/>
                  </a:cubicBezTo>
                  <a:cubicBezTo>
                    <a:pt x="10198" y="8812"/>
                    <a:pt x="10285" y="8842"/>
                    <a:pt x="10375" y="8842"/>
                  </a:cubicBezTo>
                  <a:cubicBezTo>
                    <a:pt x="10426" y="8842"/>
                    <a:pt x="10478" y="8832"/>
                    <a:pt x="10526" y="8815"/>
                  </a:cubicBezTo>
                  <a:cubicBezTo>
                    <a:pt x="10656" y="8767"/>
                    <a:pt x="10776" y="8660"/>
                    <a:pt x="10883" y="8577"/>
                  </a:cubicBezTo>
                  <a:lnTo>
                    <a:pt x="10883" y="8577"/>
                  </a:lnTo>
                  <a:cubicBezTo>
                    <a:pt x="10799" y="8934"/>
                    <a:pt x="10585" y="9267"/>
                    <a:pt x="10502" y="9613"/>
                  </a:cubicBezTo>
                  <a:cubicBezTo>
                    <a:pt x="10406" y="9970"/>
                    <a:pt x="10454" y="10422"/>
                    <a:pt x="10764" y="10601"/>
                  </a:cubicBezTo>
                  <a:cubicBezTo>
                    <a:pt x="10839" y="10638"/>
                    <a:pt x="10920" y="10656"/>
                    <a:pt x="11004" y="10656"/>
                  </a:cubicBezTo>
                  <a:cubicBezTo>
                    <a:pt x="11186" y="10656"/>
                    <a:pt x="11375" y="10573"/>
                    <a:pt x="11514" y="10434"/>
                  </a:cubicBezTo>
                  <a:cubicBezTo>
                    <a:pt x="11716" y="10244"/>
                    <a:pt x="11823" y="9958"/>
                    <a:pt x="11871" y="9672"/>
                  </a:cubicBezTo>
                  <a:cubicBezTo>
                    <a:pt x="12113" y="9696"/>
                    <a:pt x="12371" y="9724"/>
                    <a:pt x="12624" y="9724"/>
                  </a:cubicBezTo>
                  <a:cubicBezTo>
                    <a:pt x="12756" y="9724"/>
                    <a:pt x="12887" y="9716"/>
                    <a:pt x="13014" y="9696"/>
                  </a:cubicBezTo>
                  <a:cubicBezTo>
                    <a:pt x="13145" y="9672"/>
                    <a:pt x="13300" y="9648"/>
                    <a:pt x="13431" y="9577"/>
                  </a:cubicBezTo>
                  <a:cubicBezTo>
                    <a:pt x="13716" y="9446"/>
                    <a:pt x="13907" y="9124"/>
                    <a:pt x="14050" y="8851"/>
                  </a:cubicBezTo>
                  <a:cubicBezTo>
                    <a:pt x="14514" y="7958"/>
                    <a:pt x="14824" y="6981"/>
                    <a:pt x="14931" y="5993"/>
                  </a:cubicBezTo>
                  <a:cubicBezTo>
                    <a:pt x="14967" y="5755"/>
                    <a:pt x="14978" y="5517"/>
                    <a:pt x="14978" y="5279"/>
                  </a:cubicBezTo>
                  <a:cubicBezTo>
                    <a:pt x="14990" y="4826"/>
                    <a:pt x="14967" y="4386"/>
                    <a:pt x="14812" y="3981"/>
                  </a:cubicBezTo>
                  <a:cubicBezTo>
                    <a:pt x="14752" y="3802"/>
                    <a:pt x="14669" y="3636"/>
                    <a:pt x="14562" y="3493"/>
                  </a:cubicBezTo>
                  <a:cubicBezTo>
                    <a:pt x="14431" y="3290"/>
                    <a:pt x="14252" y="3136"/>
                    <a:pt x="14026" y="3028"/>
                  </a:cubicBezTo>
                  <a:cubicBezTo>
                    <a:pt x="13837" y="2934"/>
                    <a:pt x="13612" y="2889"/>
                    <a:pt x="13389" y="2889"/>
                  </a:cubicBezTo>
                  <a:cubicBezTo>
                    <a:pt x="13303" y="2889"/>
                    <a:pt x="13216" y="2896"/>
                    <a:pt x="13133" y="2909"/>
                  </a:cubicBezTo>
                  <a:cubicBezTo>
                    <a:pt x="13014" y="2338"/>
                    <a:pt x="12692" y="1838"/>
                    <a:pt x="12252" y="1445"/>
                  </a:cubicBezTo>
                  <a:cubicBezTo>
                    <a:pt x="12073" y="1278"/>
                    <a:pt x="11883" y="1135"/>
                    <a:pt x="11680" y="1016"/>
                  </a:cubicBezTo>
                  <a:cubicBezTo>
                    <a:pt x="11245" y="755"/>
                    <a:pt x="10739" y="583"/>
                    <a:pt x="10228" y="583"/>
                  </a:cubicBezTo>
                  <a:cubicBezTo>
                    <a:pt x="10180" y="583"/>
                    <a:pt x="10133" y="585"/>
                    <a:pt x="10085" y="588"/>
                  </a:cubicBezTo>
                  <a:lnTo>
                    <a:pt x="9990" y="588"/>
                  </a:lnTo>
                  <a:cubicBezTo>
                    <a:pt x="9775" y="612"/>
                    <a:pt x="9537" y="671"/>
                    <a:pt x="9371" y="850"/>
                  </a:cubicBezTo>
                  <a:cubicBezTo>
                    <a:pt x="9323" y="909"/>
                    <a:pt x="9275" y="969"/>
                    <a:pt x="9263" y="1052"/>
                  </a:cubicBezTo>
                  <a:cubicBezTo>
                    <a:pt x="8799" y="588"/>
                    <a:pt x="8240" y="254"/>
                    <a:pt x="7608" y="88"/>
                  </a:cubicBezTo>
                  <a:cubicBezTo>
                    <a:pt x="7493" y="55"/>
                    <a:pt x="7370" y="34"/>
                    <a:pt x="7246" y="34"/>
                  </a:cubicBezTo>
                  <a:cubicBezTo>
                    <a:pt x="7140" y="34"/>
                    <a:pt x="7034" y="49"/>
                    <a:pt x="6930" y="88"/>
                  </a:cubicBezTo>
                  <a:cubicBezTo>
                    <a:pt x="6811" y="135"/>
                    <a:pt x="6692" y="231"/>
                    <a:pt x="6680" y="350"/>
                  </a:cubicBezTo>
                  <a:cubicBezTo>
                    <a:pt x="6656" y="421"/>
                    <a:pt x="6680" y="504"/>
                    <a:pt x="6704" y="564"/>
                  </a:cubicBezTo>
                  <a:cubicBezTo>
                    <a:pt x="6751" y="719"/>
                    <a:pt x="6823" y="850"/>
                    <a:pt x="6930" y="969"/>
                  </a:cubicBezTo>
                  <a:cubicBezTo>
                    <a:pt x="6632" y="778"/>
                    <a:pt x="6287" y="623"/>
                    <a:pt x="5942" y="504"/>
                  </a:cubicBezTo>
                  <a:cubicBezTo>
                    <a:pt x="5002" y="177"/>
                    <a:pt x="3997" y="0"/>
                    <a:pt x="298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4" name="Google Shape;5816;p62">
              <a:extLst>
                <a:ext uri="{FF2B5EF4-FFF2-40B4-BE49-F238E27FC236}">
                  <a16:creationId xmlns:a16="http://schemas.microsoft.com/office/drawing/2014/main" id="{053091CE-565F-9484-B7A2-20D495F60FA6}"/>
                </a:ext>
              </a:extLst>
            </p:cNvPr>
            <p:cNvSpPr/>
            <p:nvPr/>
          </p:nvSpPr>
          <p:spPr>
            <a:xfrm>
              <a:off x="5307645" y="1845673"/>
              <a:ext cx="250652" cy="305367"/>
            </a:xfrm>
            <a:custGeom>
              <a:avLst/>
              <a:gdLst/>
              <a:ahLst/>
              <a:cxnLst/>
              <a:rect l="l" t="t" r="r" b="b"/>
              <a:pathLst>
                <a:path w="5085" h="6195" extrusionOk="0">
                  <a:moveTo>
                    <a:pt x="279" y="1"/>
                  </a:moveTo>
                  <a:cubicBezTo>
                    <a:pt x="246" y="1"/>
                    <a:pt x="212" y="1"/>
                    <a:pt x="179" y="3"/>
                  </a:cubicBezTo>
                  <a:lnTo>
                    <a:pt x="84" y="3"/>
                  </a:lnTo>
                  <a:cubicBezTo>
                    <a:pt x="12" y="253"/>
                    <a:pt x="0" y="455"/>
                    <a:pt x="12" y="646"/>
                  </a:cubicBezTo>
                  <a:cubicBezTo>
                    <a:pt x="72" y="1122"/>
                    <a:pt x="358" y="1527"/>
                    <a:pt x="691" y="1872"/>
                  </a:cubicBezTo>
                  <a:cubicBezTo>
                    <a:pt x="369" y="2051"/>
                    <a:pt x="0" y="2313"/>
                    <a:pt x="60" y="2694"/>
                  </a:cubicBezTo>
                  <a:cubicBezTo>
                    <a:pt x="72" y="2837"/>
                    <a:pt x="179" y="2968"/>
                    <a:pt x="274" y="3075"/>
                  </a:cubicBezTo>
                  <a:cubicBezTo>
                    <a:pt x="548" y="3349"/>
                    <a:pt x="905" y="3491"/>
                    <a:pt x="1262" y="3527"/>
                  </a:cubicBezTo>
                  <a:cubicBezTo>
                    <a:pt x="1322" y="3527"/>
                    <a:pt x="1382" y="3527"/>
                    <a:pt x="1441" y="3551"/>
                  </a:cubicBezTo>
                  <a:cubicBezTo>
                    <a:pt x="1632" y="3670"/>
                    <a:pt x="1465" y="3968"/>
                    <a:pt x="1512" y="4194"/>
                  </a:cubicBezTo>
                  <a:cubicBezTo>
                    <a:pt x="1556" y="4385"/>
                    <a:pt x="1758" y="4462"/>
                    <a:pt x="1970" y="4462"/>
                  </a:cubicBezTo>
                  <a:cubicBezTo>
                    <a:pt x="2049" y="4462"/>
                    <a:pt x="2129" y="4451"/>
                    <a:pt x="2203" y="4432"/>
                  </a:cubicBezTo>
                  <a:cubicBezTo>
                    <a:pt x="2391" y="4378"/>
                    <a:pt x="2598" y="4291"/>
                    <a:pt x="2791" y="4291"/>
                  </a:cubicBezTo>
                  <a:cubicBezTo>
                    <a:pt x="2855" y="4291"/>
                    <a:pt x="2917" y="4301"/>
                    <a:pt x="2977" y="4325"/>
                  </a:cubicBezTo>
                  <a:cubicBezTo>
                    <a:pt x="3298" y="4444"/>
                    <a:pt x="3370" y="4861"/>
                    <a:pt x="3465" y="5194"/>
                  </a:cubicBezTo>
                  <a:cubicBezTo>
                    <a:pt x="3548" y="5468"/>
                    <a:pt x="3668" y="5754"/>
                    <a:pt x="3846" y="5992"/>
                  </a:cubicBezTo>
                  <a:cubicBezTo>
                    <a:pt x="3894" y="6051"/>
                    <a:pt x="3953" y="6123"/>
                    <a:pt x="4013" y="6158"/>
                  </a:cubicBezTo>
                  <a:cubicBezTo>
                    <a:pt x="4057" y="6183"/>
                    <a:pt x="4103" y="6194"/>
                    <a:pt x="4151" y="6194"/>
                  </a:cubicBezTo>
                  <a:cubicBezTo>
                    <a:pt x="4305" y="6194"/>
                    <a:pt x="4468" y="6078"/>
                    <a:pt x="4596" y="5968"/>
                  </a:cubicBezTo>
                  <a:cubicBezTo>
                    <a:pt x="4739" y="5813"/>
                    <a:pt x="4894" y="5635"/>
                    <a:pt x="5025" y="5444"/>
                  </a:cubicBezTo>
                  <a:cubicBezTo>
                    <a:pt x="5061" y="5206"/>
                    <a:pt x="5072" y="4968"/>
                    <a:pt x="5072" y="4730"/>
                  </a:cubicBezTo>
                  <a:cubicBezTo>
                    <a:pt x="5084" y="4277"/>
                    <a:pt x="5061" y="3837"/>
                    <a:pt x="4906" y="3432"/>
                  </a:cubicBezTo>
                  <a:cubicBezTo>
                    <a:pt x="4846" y="3253"/>
                    <a:pt x="4763" y="3087"/>
                    <a:pt x="4656" y="2944"/>
                  </a:cubicBezTo>
                  <a:cubicBezTo>
                    <a:pt x="4596" y="2968"/>
                    <a:pt x="4525" y="3027"/>
                    <a:pt x="4477" y="3075"/>
                  </a:cubicBezTo>
                  <a:cubicBezTo>
                    <a:pt x="4346" y="3241"/>
                    <a:pt x="4287" y="3444"/>
                    <a:pt x="4251" y="3658"/>
                  </a:cubicBezTo>
                  <a:cubicBezTo>
                    <a:pt x="3882" y="3468"/>
                    <a:pt x="3465" y="3349"/>
                    <a:pt x="3048" y="3313"/>
                  </a:cubicBezTo>
                  <a:cubicBezTo>
                    <a:pt x="2858" y="3301"/>
                    <a:pt x="2632" y="3289"/>
                    <a:pt x="2525" y="3122"/>
                  </a:cubicBezTo>
                  <a:cubicBezTo>
                    <a:pt x="2394" y="2884"/>
                    <a:pt x="2667" y="2575"/>
                    <a:pt x="2536" y="2301"/>
                  </a:cubicBezTo>
                  <a:cubicBezTo>
                    <a:pt x="2477" y="2134"/>
                    <a:pt x="2286" y="2063"/>
                    <a:pt x="2144" y="1956"/>
                  </a:cubicBezTo>
                  <a:cubicBezTo>
                    <a:pt x="2024" y="1872"/>
                    <a:pt x="1929" y="1765"/>
                    <a:pt x="1870" y="1634"/>
                  </a:cubicBezTo>
                  <a:cubicBezTo>
                    <a:pt x="1846" y="1551"/>
                    <a:pt x="1810" y="1479"/>
                    <a:pt x="1810" y="1408"/>
                  </a:cubicBezTo>
                  <a:cubicBezTo>
                    <a:pt x="1822" y="1134"/>
                    <a:pt x="2155" y="1051"/>
                    <a:pt x="2346" y="872"/>
                  </a:cubicBezTo>
                  <a:cubicBezTo>
                    <a:pt x="2167" y="705"/>
                    <a:pt x="1977" y="562"/>
                    <a:pt x="1763" y="443"/>
                  </a:cubicBezTo>
                  <a:cubicBezTo>
                    <a:pt x="1315" y="175"/>
                    <a:pt x="804" y="1"/>
                    <a:pt x="279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5" name="Google Shape;5817;p62">
              <a:extLst>
                <a:ext uri="{FF2B5EF4-FFF2-40B4-BE49-F238E27FC236}">
                  <a16:creationId xmlns:a16="http://schemas.microsoft.com/office/drawing/2014/main" id="{4A6F1164-15E2-6564-D192-84F4DFFF5551}"/>
                </a:ext>
              </a:extLst>
            </p:cNvPr>
            <p:cNvSpPr/>
            <p:nvPr/>
          </p:nvSpPr>
          <p:spPr>
            <a:xfrm>
              <a:off x="5366895" y="2242135"/>
              <a:ext cx="183171" cy="220830"/>
            </a:xfrm>
            <a:custGeom>
              <a:avLst/>
              <a:gdLst/>
              <a:ahLst/>
              <a:cxnLst/>
              <a:rect l="l" t="t" r="r" b="b"/>
              <a:pathLst>
                <a:path w="3716" h="4480" extrusionOk="0">
                  <a:moveTo>
                    <a:pt x="2317" y="1"/>
                  </a:moveTo>
                  <a:cubicBezTo>
                    <a:pt x="972" y="1"/>
                    <a:pt x="227" y="1554"/>
                    <a:pt x="72" y="2699"/>
                  </a:cubicBezTo>
                  <a:cubicBezTo>
                    <a:pt x="25" y="2985"/>
                    <a:pt x="1" y="3295"/>
                    <a:pt x="72" y="3580"/>
                  </a:cubicBezTo>
                  <a:cubicBezTo>
                    <a:pt x="194" y="4112"/>
                    <a:pt x="616" y="4479"/>
                    <a:pt x="1154" y="4479"/>
                  </a:cubicBezTo>
                  <a:cubicBezTo>
                    <a:pt x="1193" y="4479"/>
                    <a:pt x="1234" y="4477"/>
                    <a:pt x="1275" y="4473"/>
                  </a:cubicBezTo>
                  <a:cubicBezTo>
                    <a:pt x="1799" y="4426"/>
                    <a:pt x="2311" y="4116"/>
                    <a:pt x="2692" y="3771"/>
                  </a:cubicBezTo>
                  <a:cubicBezTo>
                    <a:pt x="3323" y="3223"/>
                    <a:pt x="3704" y="2425"/>
                    <a:pt x="3704" y="1616"/>
                  </a:cubicBezTo>
                  <a:cubicBezTo>
                    <a:pt x="3716" y="1235"/>
                    <a:pt x="3632" y="842"/>
                    <a:pt x="3406" y="520"/>
                  </a:cubicBezTo>
                  <a:cubicBezTo>
                    <a:pt x="3204" y="247"/>
                    <a:pt x="2930" y="92"/>
                    <a:pt x="2656" y="32"/>
                  </a:cubicBezTo>
                  <a:cubicBezTo>
                    <a:pt x="2539" y="11"/>
                    <a:pt x="2426" y="1"/>
                    <a:pt x="231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5818;p62">
              <a:extLst>
                <a:ext uri="{FF2B5EF4-FFF2-40B4-BE49-F238E27FC236}">
                  <a16:creationId xmlns:a16="http://schemas.microsoft.com/office/drawing/2014/main" id="{791EE188-6769-BACC-A6B8-7AD1864A6752}"/>
                </a:ext>
              </a:extLst>
            </p:cNvPr>
            <p:cNvSpPr/>
            <p:nvPr/>
          </p:nvSpPr>
          <p:spPr>
            <a:xfrm>
              <a:off x="5425011" y="2301237"/>
              <a:ext cx="90452" cy="104500"/>
            </a:xfrm>
            <a:custGeom>
              <a:avLst/>
              <a:gdLst/>
              <a:ahLst/>
              <a:cxnLst/>
              <a:rect l="l" t="t" r="r" b="b"/>
              <a:pathLst>
                <a:path w="1835" h="2120" extrusionOk="0">
                  <a:moveTo>
                    <a:pt x="1275" y="0"/>
                  </a:moveTo>
                  <a:cubicBezTo>
                    <a:pt x="989" y="0"/>
                    <a:pt x="751" y="179"/>
                    <a:pt x="584" y="369"/>
                  </a:cubicBezTo>
                  <a:cubicBezTo>
                    <a:pt x="179" y="834"/>
                    <a:pt x="1" y="1441"/>
                    <a:pt x="60" y="2048"/>
                  </a:cubicBezTo>
                  <a:cubicBezTo>
                    <a:pt x="66" y="2096"/>
                    <a:pt x="102" y="2119"/>
                    <a:pt x="136" y="2119"/>
                  </a:cubicBezTo>
                  <a:cubicBezTo>
                    <a:pt x="170" y="2119"/>
                    <a:pt x="203" y="2096"/>
                    <a:pt x="203" y="2048"/>
                  </a:cubicBezTo>
                  <a:cubicBezTo>
                    <a:pt x="179" y="1560"/>
                    <a:pt x="346" y="1048"/>
                    <a:pt x="644" y="667"/>
                  </a:cubicBezTo>
                  <a:cubicBezTo>
                    <a:pt x="703" y="572"/>
                    <a:pt x="775" y="488"/>
                    <a:pt x="858" y="417"/>
                  </a:cubicBezTo>
                  <a:cubicBezTo>
                    <a:pt x="953" y="512"/>
                    <a:pt x="1013" y="631"/>
                    <a:pt x="1036" y="750"/>
                  </a:cubicBezTo>
                  <a:cubicBezTo>
                    <a:pt x="1048" y="834"/>
                    <a:pt x="1048" y="893"/>
                    <a:pt x="1048" y="976"/>
                  </a:cubicBezTo>
                  <a:lnTo>
                    <a:pt x="1048" y="1036"/>
                  </a:lnTo>
                  <a:lnTo>
                    <a:pt x="1048" y="1048"/>
                  </a:lnTo>
                  <a:lnTo>
                    <a:pt x="1048" y="1084"/>
                  </a:lnTo>
                  <a:cubicBezTo>
                    <a:pt x="1036" y="1131"/>
                    <a:pt x="1025" y="1167"/>
                    <a:pt x="1036" y="1215"/>
                  </a:cubicBezTo>
                  <a:cubicBezTo>
                    <a:pt x="1036" y="1263"/>
                    <a:pt x="1081" y="1301"/>
                    <a:pt x="1128" y="1301"/>
                  </a:cubicBezTo>
                  <a:cubicBezTo>
                    <a:pt x="1150" y="1301"/>
                    <a:pt x="1172" y="1293"/>
                    <a:pt x="1191" y="1274"/>
                  </a:cubicBezTo>
                  <a:cubicBezTo>
                    <a:pt x="1263" y="1203"/>
                    <a:pt x="1275" y="1084"/>
                    <a:pt x="1287" y="976"/>
                  </a:cubicBezTo>
                  <a:cubicBezTo>
                    <a:pt x="1310" y="881"/>
                    <a:pt x="1287" y="786"/>
                    <a:pt x="1263" y="691"/>
                  </a:cubicBezTo>
                  <a:cubicBezTo>
                    <a:pt x="1215" y="548"/>
                    <a:pt x="1144" y="417"/>
                    <a:pt x="1036" y="298"/>
                  </a:cubicBezTo>
                  <a:cubicBezTo>
                    <a:pt x="1084" y="262"/>
                    <a:pt x="1132" y="250"/>
                    <a:pt x="1191" y="238"/>
                  </a:cubicBezTo>
                  <a:cubicBezTo>
                    <a:pt x="1226" y="223"/>
                    <a:pt x="1265" y="217"/>
                    <a:pt x="1306" y="217"/>
                  </a:cubicBezTo>
                  <a:cubicBezTo>
                    <a:pt x="1362" y="217"/>
                    <a:pt x="1422" y="229"/>
                    <a:pt x="1477" y="250"/>
                  </a:cubicBezTo>
                  <a:cubicBezTo>
                    <a:pt x="1560" y="298"/>
                    <a:pt x="1608" y="381"/>
                    <a:pt x="1691" y="429"/>
                  </a:cubicBezTo>
                  <a:cubicBezTo>
                    <a:pt x="1704" y="435"/>
                    <a:pt x="1718" y="438"/>
                    <a:pt x="1732" y="438"/>
                  </a:cubicBezTo>
                  <a:cubicBezTo>
                    <a:pt x="1773" y="438"/>
                    <a:pt x="1817" y="413"/>
                    <a:pt x="1834" y="369"/>
                  </a:cubicBezTo>
                  <a:cubicBezTo>
                    <a:pt x="1822" y="131"/>
                    <a:pt x="1477" y="0"/>
                    <a:pt x="1275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7" name="Google Shape;5821;p62">
              <a:extLst>
                <a:ext uri="{FF2B5EF4-FFF2-40B4-BE49-F238E27FC236}">
                  <a16:creationId xmlns:a16="http://schemas.microsoft.com/office/drawing/2014/main" id="{F1625181-4F6B-AD29-6EF3-47D367478B56}"/>
                </a:ext>
              </a:extLst>
            </p:cNvPr>
            <p:cNvSpPr/>
            <p:nvPr/>
          </p:nvSpPr>
          <p:spPr>
            <a:xfrm>
              <a:off x="5073456" y="2154295"/>
              <a:ext cx="105782" cy="38596"/>
            </a:xfrm>
            <a:custGeom>
              <a:avLst/>
              <a:gdLst/>
              <a:ahLst/>
              <a:cxnLst/>
              <a:rect l="l" t="t" r="r" b="b"/>
              <a:pathLst>
                <a:path w="2146" h="783" extrusionOk="0">
                  <a:moveTo>
                    <a:pt x="538" y="0"/>
                  </a:moveTo>
                  <a:cubicBezTo>
                    <a:pt x="502" y="0"/>
                    <a:pt x="465" y="2"/>
                    <a:pt x="429" y="5"/>
                  </a:cubicBezTo>
                  <a:cubicBezTo>
                    <a:pt x="287" y="16"/>
                    <a:pt x="120" y="76"/>
                    <a:pt x="60" y="207"/>
                  </a:cubicBezTo>
                  <a:cubicBezTo>
                    <a:pt x="1" y="326"/>
                    <a:pt x="37" y="457"/>
                    <a:pt x="108" y="552"/>
                  </a:cubicBezTo>
                  <a:cubicBezTo>
                    <a:pt x="238" y="726"/>
                    <a:pt x="445" y="767"/>
                    <a:pt x="658" y="767"/>
                  </a:cubicBezTo>
                  <a:cubicBezTo>
                    <a:pt x="737" y="767"/>
                    <a:pt x="817" y="761"/>
                    <a:pt x="894" y="755"/>
                  </a:cubicBezTo>
                  <a:cubicBezTo>
                    <a:pt x="953" y="751"/>
                    <a:pt x="1013" y="749"/>
                    <a:pt x="1073" y="749"/>
                  </a:cubicBezTo>
                  <a:cubicBezTo>
                    <a:pt x="1193" y="749"/>
                    <a:pt x="1314" y="755"/>
                    <a:pt x="1441" y="755"/>
                  </a:cubicBezTo>
                  <a:cubicBezTo>
                    <a:pt x="1494" y="755"/>
                    <a:pt x="1679" y="783"/>
                    <a:pt x="1839" y="783"/>
                  </a:cubicBezTo>
                  <a:cubicBezTo>
                    <a:pt x="2006" y="783"/>
                    <a:pt x="2146" y="752"/>
                    <a:pt x="2072" y="624"/>
                  </a:cubicBezTo>
                  <a:cubicBezTo>
                    <a:pt x="2061" y="600"/>
                    <a:pt x="2013" y="564"/>
                    <a:pt x="1977" y="540"/>
                  </a:cubicBezTo>
                  <a:cubicBezTo>
                    <a:pt x="1894" y="493"/>
                    <a:pt x="1799" y="433"/>
                    <a:pt x="1715" y="386"/>
                  </a:cubicBezTo>
                  <a:cubicBezTo>
                    <a:pt x="1365" y="178"/>
                    <a:pt x="945" y="0"/>
                    <a:pt x="538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8" name="Google Shape;5822;p62">
              <a:extLst>
                <a:ext uri="{FF2B5EF4-FFF2-40B4-BE49-F238E27FC236}">
                  <a16:creationId xmlns:a16="http://schemas.microsoft.com/office/drawing/2014/main" id="{1AB93D9D-5326-57C9-2317-709EDF7CD818}"/>
                </a:ext>
              </a:extLst>
            </p:cNvPr>
            <p:cNvSpPr/>
            <p:nvPr/>
          </p:nvSpPr>
          <p:spPr>
            <a:xfrm>
              <a:off x="4889496" y="2152176"/>
              <a:ext cx="80741" cy="38251"/>
            </a:xfrm>
            <a:custGeom>
              <a:avLst/>
              <a:gdLst/>
              <a:ahLst/>
              <a:cxnLst/>
              <a:rect l="l" t="t" r="r" b="b"/>
              <a:pathLst>
                <a:path w="1638" h="776" extrusionOk="0">
                  <a:moveTo>
                    <a:pt x="1094" y="0"/>
                  </a:moveTo>
                  <a:cubicBezTo>
                    <a:pt x="794" y="0"/>
                    <a:pt x="495" y="156"/>
                    <a:pt x="268" y="321"/>
                  </a:cubicBezTo>
                  <a:cubicBezTo>
                    <a:pt x="209" y="369"/>
                    <a:pt x="149" y="417"/>
                    <a:pt x="101" y="476"/>
                  </a:cubicBezTo>
                  <a:cubicBezTo>
                    <a:pt x="66" y="500"/>
                    <a:pt x="54" y="524"/>
                    <a:pt x="42" y="560"/>
                  </a:cubicBezTo>
                  <a:cubicBezTo>
                    <a:pt x="1" y="711"/>
                    <a:pt x="155" y="743"/>
                    <a:pt x="308" y="743"/>
                  </a:cubicBezTo>
                  <a:cubicBezTo>
                    <a:pt x="420" y="743"/>
                    <a:pt x="531" y="726"/>
                    <a:pt x="566" y="726"/>
                  </a:cubicBezTo>
                  <a:cubicBezTo>
                    <a:pt x="709" y="726"/>
                    <a:pt x="840" y="726"/>
                    <a:pt x="994" y="750"/>
                  </a:cubicBezTo>
                  <a:cubicBezTo>
                    <a:pt x="1076" y="763"/>
                    <a:pt x="1162" y="776"/>
                    <a:pt x="1244" y="776"/>
                  </a:cubicBezTo>
                  <a:cubicBezTo>
                    <a:pt x="1390" y="776"/>
                    <a:pt x="1521" y="735"/>
                    <a:pt x="1590" y="583"/>
                  </a:cubicBezTo>
                  <a:cubicBezTo>
                    <a:pt x="1637" y="476"/>
                    <a:pt x="1637" y="357"/>
                    <a:pt x="1554" y="238"/>
                  </a:cubicBezTo>
                  <a:cubicBezTo>
                    <a:pt x="1483" y="95"/>
                    <a:pt x="1352" y="24"/>
                    <a:pt x="1232" y="12"/>
                  </a:cubicBezTo>
                  <a:cubicBezTo>
                    <a:pt x="1186" y="4"/>
                    <a:pt x="1140" y="0"/>
                    <a:pt x="1094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9" name="Google Shape;5823;p62">
              <a:extLst>
                <a:ext uri="{FF2B5EF4-FFF2-40B4-BE49-F238E27FC236}">
                  <a16:creationId xmlns:a16="http://schemas.microsoft.com/office/drawing/2014/main" id="{1EC28CB5-990C-64EC-D653-E6D94BDA4BEF}"/>
                </a:ext>
              </a:extLst>
            </p:cNvPr>
            <p:cNvSpPr/>
            <p:nvPr/>
          </p:nvSpPr>
          <p:spPr>
            <a:xfrm>
              <a:off x="4959590" y="2234298"/>
              <a:ext cx="49391" cy="128752"/>
            </a:xfrm>
            <a:custGeom>
              <a:avLst/>
              <a:gdLst/>
              <a:ahLst/>
              <a:cxnLst/>
              <a:rect l="l" t="t" r="r" b="b"/>
              <a:pathLst>
                <a:path w="1002" h="2612" extrusionOk="0">
                  <a:moveTo>
                    <a:pt x="689" y="0"/>
                  </a:moveTo>
                  <a:cubicBezTo>
                    <a:pt x="655" y="0"/>
                    <a:pt x="625" y="30"/>
                    <a:pt x="632" y="72"/>
                  </a:cubicBezTo>
                  <a:cubicBezTo>
                    <a:pt x="715" y="429"/>
                    <a:pt x="799" y="822"/>
                    <a:pt x="811" y="1191"/>
                  </a:cubicBezTo>
                  <a:cubicBezTo>
                    <a:pt x="823" y="1275"/>
                    <a:pt x="823" y="1382"/>
                    <a:pt x="823" y="1465"/>
                  </a:cubicBezTo>
                  <a:lnTo>
                    <a:pt x="823" y="1501"/>
                  </a:lnTo>
                  <a:cubicBezTo>
                    <a:pt x="799" y="1489"/>
                    <a:pt x="763" y="1465"/>
                    <a:pt x="727" y="1465"/>
                  </a:cubicBezTo>
                  <a:cubicBezTo>
                    <a:pt x="679" y="1457"/>
                    <a:pt x="627" y="1451"/>
                    <a:pt x="573" y="1451"/>
                  </a:cubicBezTo>
                  <a:cubicBezTo>
                    <a:pt x="481" y="1451"/>
                    <a:pt x="386" y="1468"/>
                    <a:pt x="311" y="1513"/>
                  </a:cubicBezTo>
                  <a:cubicBezTo>
                    <a:pt x="49" y="1668"/>
                    <a:pt x="1" y="2025"/>
                    <a:pt x="96" y="2275"/>
                  </a:cubicBezTo>
                  <a:cubicBezTo>
                    <a:pt x="156" y="2406"/>
                    <a:pt x="263" y="2525"/>
                    <a:pt x="406" y="2584"/>
                  </a:cubicBezTo>
                  <a:cubicBezTo>
                    <a:pt x="455" y="2602"/>
                    <a:pt x="508" y="2612"/>
                    <a:pt x="562" y="2612"/>
                  </a:cubicBezTo>
                  <a:cubicBezTo>
                    <a:pt x="653" y="2612"/>
                    <a:pt x="743" y="2585"/>
                    <a:pt x="811" y="2525"/>
                  </a:cubicBezTo>
                  <a:cubicBezTo>
                    <a:pt x="834" y="2489"/>
                    <a:pt x="811" y="2430"/>
                    <a:pt x="763" y="2430"/>
                  </a:cubicBezTo>
                  <a:cubicBezTo>
                    <a:pt x="737" y="2432"/>
                    <a:pt x="711" y="2434"/>
                    <a:pt x="685" y="2434"/>
                  </a:cubicBezTo>
                  <a:cubicBezTo>
                    <a:pt x="581" y="2434"/>
                    <a:pt x="480" y="2411"/>
                    <a:pt x="394" y="2334"/>
                  </a:cubicBezTo>
                  <a:cubicBezTo>
                    <a:pt x="287" y="2251"/>
                    <a:pt x="239" y="2108"/>
                    <a:pt x="239" y="1977"/>
                  </a:cubicBezTo>
                  <a:cubicBezTo>
                    <a:pt x="263" y="1846"/>
                    <a:pt x="322" y="1715"/>
                    <a:pt x="453" y="1668"/>
                  </a:cubicBezTo>
                  <a:cubicBezTo>
                    <a:pt x="494" y="1659"/>
                    <a:pt x="541" y="1646"/>
                    <a:pt x="586" y="1646"/>
                  </a:cubicBezTo>
                  <a:cubicBezTo>
                    <a:pt x="606" y="1646"/>
                    <a:pt x="625" y="1648"/>
                    <a:pt x="644" y="1656"/>
                  </a:cubicBezTo>
                  <a:cubicBezTo>
                    <a:pt x="703" y="1668"/>
                    <a:pt x="763" y="1692"/>
                    <a:pt x="823" y="1692"/>
                  </a:cubicBezTo>
                  <a:cubicBezTo>
                    <a:pt x="832" y="1693"/>
                    <a:pt x="842" y="1694"/>
                    <a:pt x="851" y="1694"/>
                  </a:cubicBezTo>
                  <a:cubicBezTo>
                    <a:pt x="960" y="1694"/>
                    <a:pt x="1001" y="1565"/>
                    <a:pt x="1001" y="1477"/>
                  </a:cubicBezTo>
                  <a:cubicBezTo>
                    <a:pt x="1001" y="1311"/>
                    <a:pt x="977" y="1144"/>
                    <a:pt x="953" y="977"/>
                  </a:cubicBezTo>
                  <a:cubicBezTo>
                    <a:pt x="918" y="668"/>
                    <a:pt x="858" y="358"/>
                    <a:pt x="751" y="48"/>
                  </a:cubicBezTo>
                  <a:cubicBezTo>
                    <a:pt x="736" y="14"/>
                    <a:pt x="712" y="0"/>
                    <a:pt x="689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0" name="Google Shape;5824;p62">
              <a:extLst>
                <a:ext uri="{FF2B5EF4-FFF2-40B4-BE49-F238E27FC236}">
                  <a16:creationId xmlns:a16="http://schemas.microsoft.com/office/drawing/2014/main" id="{34093772-C818-9BFD-55F3-D332A675F553}"/>
                </a:ext>
              </a:extLst>
            </p:cNvPr>
            <p:cNvSpPr/>
            <p:nvPr/>
          </p:nvSpPr>
          <p:spPr>
            <a:xfrm>
              <a:off x="5075822" y="2276196"/>
              <a:ext cx="102627" cy="39385"/>
            </a:xfrm>
            <a:custGeom>
              <a:avLst/>
              <a:gdLst/>
              <a:ahLst/>
              <a:cxnLst/>
              <a:rect l="l" t="t" r="r" b="b"/>
              <a:pathLst>
                <a:path w="2082" h="799" extrusionOk="0">
                  <a:moveTo>
                    <a:pt x="1040" y="1"/>
                  </a:moveTo>
                  <a:cubicBezTo>
                    <a:pt x="995" y="1"/>
                    <a:pt x="951" y="3"/>
                    <a:pt x="905" y="8"/>
                  </a:cubicBezTo>
                  <a:cubicBezTo>
                    <a:pt x="679" y="44"/>
                    <a:pt x="489" y="115"/>
                    <a:pt x="322" y="246"/>
                  </a:cubicBezTo>
                  <a:cubicBezTo>
                    <a:pt x="239" y="318"/>
                    <a:pt x="179" y="377"/>
                    <a:pt x="119" y="472"/>
                  </a:cubicBezTo>
                  <a:cubicBezTo>
                    <a:pt x="60" y="544"/>
                    <a:pt x="0" y="663"/>
                    <a:pt x="0" y="734"/>
                  </a:cubicBezTo>
                  <a:cubicBezTo>
                    <a:pt x="0" y="775"/>
                    <a:pt x="28" y="799"/>
                    <a:pt x="53" y="799"/>
                  </a:cubicBezTo>
                  <a:cubicBezTo>
                    <a:pt x="65" y="799"/>
                    <a:pt x="76" y="793"/>
                    <a:pt x="84" y="782"/>
                  </a:cubicBezTo>
                  <a:cubicBezTo>
                    <a:pt x="143" y="722"/>
                    <a:pt x="179" y="639"/>
                    <a:pt x="239" y="580"/>
                  </a:cubicBezTo>
                  <a:cubicBezTo>
                    <a:pt x="298" y="520"/>
                    <a:pt x="358" y="437"/>
                    <a:pt x="429" y="401"/>
                  </a:cubicBezTo>
                  <a:cubicBezTo>
                    <a:pt x="572" y="294"/>
                    <a:pt x="739" y="222"/>
                    <a:pt x="917" y="199"/>
                  </a:cubicBezTo>
                  <a:cubicBezTo>
                    <a:pt x="943" y="197"/>
                    <a:pt x="968" y="196"/>
                    <a:pt x="994" y="196"/>
                  </a:cubicBezTo>
                  <a:cubicBezTo>
                    <a:pt x="1168" y="196"/>
                    <a:pt x="1333" y="231"/>
                    <a:pt x="1489" y="294"/>
                  </a:cubicBezTo>
                  <a:cubicBezTo>
                    <a:pt x="1572" y="341"/>
                    <a:pt x="1667" y="377"/>
                    <a:pt x="1751" y="437"/>
                  </a:cubicBezTo>
                  <a:cubicBezTo>
                    <a:pt x="1846" y="496"/>
                    <a:pt x="1905" y="580"/>
                    <a:pt x="1989" y="615"/>
                  </a:cubicBezTo>
                  <a:cubicBezTo>
                    <a:pt x="2000" y="620"/>
                    <a:pt x="2010" y="622"/>
                    <a:pt x="2019" y="622"/>
                  </a:cubicBezTo>
                  <a:cubicBezTo>
                    <a:pt x="2060" y="622"/>
                    <a:pt x="2082" y="583"/>
                    <a:pt x="2072" y="544"/>
                  </a:cubicBezTo>
                  <a:cubicBezTo>
                    <a:pt x="2024" y="437"/>
                    <a:pt x="1929" y="353"/>
                    <a:pt x="1846" y="294"/>
                  </a:cubicBezTo>
                  <a:cubicBezTo>
                    <a:pt x="1751" y="222"/>
                    <a:pt x="1643" y="163"/>
                    <a:pt x="1548" y="115"/>
                  </a:cubicBezTo>
                  <a:cubicBezTo>
                    <a:pt x="1386" y="39"/>
                    <a:pt x="1217" y="1"/>
                    <a:pt x="1040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1" name="Google Shape;5825;p62">
              <a:extLst>
                <a:ext uri="{FF2B5EF4-FFF2-40B4-BE49-F238E27FC236}">
                  <a16:creationId xmlns:a16="http://schemas.microsoft.com/office/drawing/2014/main" id="{8D06EEC4-9BF4-36F0-D2C1-0565C7951B69}"/>
                </a:ext>
              </a:extLst>
            </p:cNvPr>
            <p:cNvSpPr/>
            <p:nvPr/>
          </p:nvSpPr>
          <p:spPr>
            <a:xfrm>
              <a:off x="4887031" y="2276196"/>
              <a:ext cx="66151" cy="39385"/>
            </a:xfrm>
            <a:custGeom>
              <a:avLst/>
              <a:gdLst/>
              <a:ahLst/>
              <a:cxnLst/>
              <a:rect l="l" t="t" r="r" b="b"/>
              <a:pathLst>
                <a:path w="1342" h="799" extrusionOk="0">
                  <a:moveTo>
                    <a:pt x="686" y="1"/>
                  </a:moveTo>
                  <a:cubicBezTo>
                    <a:pt x="575" y="1"/>
                    <a:pt x="468" y="39"/>
                    <a:pt x="354" y="115"/>
                  </a:cubicBezTo>
                  <a:cubicBezTo>
                    <a:pt x="282" y="163"/>
                    <a:pt x="223" y="222"/>
                    <a:pt x="163" y="294"/>
                  </a:cubicBezTo>
                  <a:cubicBezTo>
                    <a:pt x="104" y="353"/>
                    <a:pt x="44" y="437"/>
                    <a:pt x="20" y="544"/>
                  </a:cubicBezTo>
                  <a:cubicBezTo>
                    <a:pt x="1" y="583"/>
                    <a:pt x="21" y="622"/>
                    <a:pt x="42" y="622"/>
                  </a:cubicBezTo>
                  <a:cubicBezTo>
                    <a:pt x="47" y="622"/>
                    <a:pt x="52" y="620"/>
                    <a:pt x="56" y="615"/>
                  </a:cubicBezTo>
                  <a:cubicBezTo>
                    <a:pt x="116" y="580"/>
                    <a:pt x="163" y="496"/>
                    <a:pt x="211" y="437"/>
                  </a:cubicBezTo>
                  <a:cubicBezTo>
                    <a:pt x="270" y="377"/>
                    <a:pt x="318" y="341"/>
                    <a:pt x="390" y="294"/>
                  </a:cubicBezTo>
                  <a:cubicBezTo>
                    <a:pt x="493" y="231"/>
                    <a:pt x="597" y="196"/>
                    <a:pt x="701" y="196"/>
                  </a:cubicBezTo>
                  <a:cubicBezTo>
                    <a:pt x="716" y="196"/>
                    <a:pt x="732" y="197"/>
                    <a:pt x="747" y="199"/>
                  </a:cubicBezTo>
                  <a:cubicBezTo>
                    <a:pt x="866" y="222"/>
                    <a:pt x="973" y="294"/>
                    <a:pt x="1056" y="401"/>
                  </a:cubicBezTo>
                  <a:cubicBezTo>
                    <a:pt x="1104" y="437"/>
                    <a:pt x="1152" y="520"/>
                    <a:pt x="1175" y="580"/>
                  </a:cubicBezTo>
                  <a:cubicBezTo>
                    <a:pt x="1211" y="639"/>
                    <a:pt x="1235" y="722"/>
                    <a:pt x="1282" y="782"/>
                  </a:cubicBezTo>
                  <a:cubicBezTo>
                    <a:pt x="1286" y="793"/>
                    <a:pt x="1294" y="799"/>
                    <a:pt x="1302" y="799"/>
                  </a:cubicBezTo>
                  <a:cubicBezTo>
                    <a:pt x="1320" y="799"/>
                    <a:pt x="1342" y="775"/>
                    <a:pt x="1342" y="734"/>
                  </a:cubicBezTo>
                  <a:cubicBezTo>
                    <a:pt x="1342" y="663"/>
                    <a:pt x="1306" y="544"/>
                    <a:pt x="1282" y="472"/>
                  </a:cubicBezTo>
                  <a:cubicBezTo>
                    <a:pt x="1235" y="377"/>
                    <a:pt x="1211" y="318"/>
                    <a:pt x="1152" y="246"/>
                  </a:cubicBezTo>
                  <a:cubicBezTo>
                    <a:pt x="1044" y="115"/>
                    <a:pt x="913" y="44"/>
                    <a:pt x="771" y="8"/>
                  </a:cubicBezTo>
                  <a:cubicBezTo>
                    <a:pt x="742" y="3"/>
                    <a:pt x="714" y="1"/>
                    <a:pt x="68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2" name="Google Shape;5826;p62">
              <a:extLst>
                <a:ext uri="{FF2B5EF4-FFF2-40B4-BE49-F238E27FC236}">
                  <a16:creationId xmlns:a16="http://schemas.microsoft.com/office/drawing/2014/main" id="{983B26E0-0EB4-6082-E4F2-456583B38B4D}"/>
                </a:ext>
              </a:extLst>
            </p:cNvPr>
            <p:cNvSpPr/>
            <p:nvPr/>
          </p:nvSpPr>
          <p:spPr>
            <a:xfrm>
              <a:off x="4947119" y="2359945"/>
              <a:ext cx="150194" cy="49440"/>
            </a:xfrm>
            <a:custGeom>
              <a:avLst/>
              <a:gdLst/>
              <a:ahLst/>
              <a:cxnLst/>
              <a:rect l="l" t="t" r="r" b="b"/>
              <a:pathLst>
                <a:path w="3047" h="1003" extrusionOk="0">
                  <a:moveTo>
                    <a:pt x="2970" y="1"/>
                  </a:moveTo>
                  <a:cubicBezTo>
                    <a:pt x="2958" y="1"/>
                    <a:pt x="2945" y="4"/>
                    <a:pt x="2933" y="12"/>
                  </a:cubicBezTo>
                  <a:cubicBezTo>
                    <a:pt x="2826" y="83"/>
                    <a:pt x="2730" y="178"/>
                    <a:pt x="2623" y="250"/>
                  </a:cubicBezTo>
                  <a:cubicBezTo>
                    <a:pt x="2516" y="321"/>
                    <a:pt x="2409" y="393"/>
                    <a:pt x="2314" y="452"/>
                  </a:cubicBezTo>
                  <a:cubicBezTo>
                    <a:pt x="2099" y="583"/>
                    <a:pt x="1861" y="678"/>
                    <a:pt x="1623" y="738"/>
                  </a:cubicBezTo>
                  <a:cubicBezTo>
                    <a:pt x="1385" y="797"/>
                    <a:pt x="1147" y="833"/>
                    <a:pt x="897" y="833"/>
                  </a:cubicBezTo>
                  <a:cubicBezTo>
                    <a:pt x="766" y="833"/>
                    <a:pt x="647" y="809"/>
                    <a:pt x="504" y="797"/>
                  </a:cubicBezTo>
                  <a:cubicBezTo>
                    <a:pt x="373" y="774"/>
                    <a:pt x="230" y="738"/>
                    <a:pt x="123" y="655"/>
                  </a:cubicBezTo>
                  <a:cubicBezTo>
                    <a:pt x="109" y="644"/>
                    <a:pt x="95" y="639"/>
                    <a:pt x="81" y="639"/>
                  </a:cubicBezTo>
                  <a:cubicBezTo>
                    <a:pt x="36" y="639"/>
                    <a:pt x="0" y="689"/>
                    <a:pt x="28" y="726"/>
                  </a:cubicBezTo>
                  <a:cubicBezTo>
                    <a:pt x="206" y="928"/>
                    <a:pt x="540" y="976"/>
                    <a:pt x="802" y="988"/>
                  </a:cubicBezTo>
                  <a:cubicBezTo>
                    <a:pt x="880" y="998"/>
                    <a:pt x="958" y="1002"/>
                    <a:pt x="1035" y="1002"/>
                  </a:cubicBezTo>
                  <a:cubicBezTo>
                    <a:pt x="1237" y="1002"/>
                    <a:pt x="1433" y="972"/>
                    <a:pt x="1623" y="928"/>
                  </a:cubicBezTo>
                  <a:cubicBezTo>
                    <a:pt x="1897" y="869"/>
                    <a:pt x="2147" y="774"/>
                    <a:pt x="2385" y="631"/>
                  </a:cubicBezTo>
                  <a:cubicBezTo>
                    <a:pt x="2623" y="500"/>
                    <a:pt x="2873" y="321"/>
                    <a:pt x="3028" y="95"/>
                  </a:cubicBezTo>
                  <a:cubicBezTo>
                    <a:pt x="3047" y="48"/>
                    <a:pt x="3014" y="1"/>
                    <a:pt x="2970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3" name="Google Shape;5827;p62">
              <a:extLst>
                <a:ext uri="{FF2B5EF4-FFF2-40B4-BE49-F238E27FC236}">
                  <a16:creationId xmlns:a16="http://schemas.microsoft.com/office/drawing/2014/main" id="{6D86E6AA-EC50-3462-2B3E-BCFE8C234429}"/>
                </a:ext>
              </a:extLst>
            </p:cNvPr>
            <p:cNvSpPr/>
            <p:nvPr/>
          </p:nvSpPr>
          <p:spPr>
            <a:xfrm>
              <a:off x="5476078" y="3309472"/>
              <a:ext cx="80002" cy="60778"/>
            </a:xfrm>
            <a:custGeom>
              <a:avLst/>
              <a:gdLst/>
              <a:ahLst/>
              <a:cxnLst/>
              <a:rect l="l" t="t" r="r" b="b"/>
              <a:pathLst>
                <a:path w="1623" h="1233" extrusionOk="0">
                  <a:moveTo>
                    <a:pt x="1291" y="1"/>
                  </a:moveTo>
                  <a:cubicBezTo>
                    <a:pt x="1080" y="1"/>
                    <a:pt x="727" y="203"/>
                    <a:pt x="727" y="203"/>
                  </a:cubicBezTo>
                  <a:lnTo>
                    <a:pt x="0" y="1180"/>
                  </a:lnTo>
                  <a:cubicBezTo>
                    <a:pt x="0" y="1180"/>
                    <a:pt x="188" y="1232"/>
                    <a:pt x="439" y="1232"/>
                  </a:cubicBezTo>
                  <a:cubicBezTo>
                    <a:pt x="722" y="1232"/>
                    <a:pt x="1087" y="1166"/>
                    <a:pt x="1358" y="882"/>
                  </a:cubicBezTo>
                  <a:cubicBezTo>
                    <a:pt x="1623" y="598"/>
                    <a:pt x="1530" y="532"/>
                    <a:pt x="1385" y="532"/>
                  </a:cubicBezTo>
                  <a:cubicBezTo>
                    <a:pt x="1255" y="532"/>
                    <a:pt x="1084" y="584"/>
                    <a:pt x="1084" y="584"/>
                  </a:cubicBezTo>
                  <a:cubicBezTo>
                    <a:pt x="1084" y="584"/>
                    <a:pt x="1548" y="215"/>
                    <a:pt x="1417" y="49"/>
                  </a:cubicBezTo>
                  <a:cubicBezTo>
                    <a:pt x="1390" y="14"/>
                    <a:pt x="1345" y="1"/>
                    <a:pt x="1291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4" name="Google Shape;5828;p62">
              <a:extLst>
                <a:ext uri="{FF2B5EF4-FFF2-40B4-BE49-F238E27FC236}">
                  <a16:creationId xmlns:a16="http://schemas.microsoft.com/office/drawing/2014/main" id="{53683CC8-710B-6D75-9A3C-1E6D4C2EC44E}"/>
                </a:ext>
              </a:extLst>
            </p:cNvPr>
            <p:cNvSpPr/>
            <p:nvPr/>
          </p:nvSpPr>
          <p:spPr>
            <a:xfrm>
              <a:off x="5378676" y="3217294"/>
              <a:ext cx="161877" cy="152265"/>
            </a:xfrm>
            <a:custGeom>
              <a:avLst/>
              <a:gdLst/>
              <a:ahLst/>
              <a:cxnLst/>
              <a:rect l="l" t="t" r="r" b="b"/>
              <a:pathLst>
                <a:path w="3284" h="3089" extrusionOk="0">
                  <a:moveTo>
                    <a:pt x="1358" y="1"/>
                  </a:moveTo>
                  <a:cubicBezTo>
                    <a:pt x="1287" y="1"/>
                    <a:pt x="1230" y="19"/>
                    <a:pt x="1191" y="61"/>
                  </a:cubicBezTo>
                  <a:cubicBezTo>
                    <a:pt x="1191" y="61"/>
                    <a:pt x="0" y="1038"/>
                    <a:pt x="60" y="1621"/>
                  </a:cubicBezTo>
                  <a:cubicBezTo>
                    <a:pt x="117" y="2187"/>
                    <a:pt x="1630" y="3088"/>
                    <a:pt x="2037" y="3088"/>
                  </a:cubicBezTo>
                  <a:cubicBezTo>
                    <a:pt x="2050" y="3088"/>
                    <a:pt x="2061" y="3087"/>
                    <a:pt x="2072" y="3085"/>
                  </a:cubicBezTo>
                  <a:cubicBezTo>
                    <a:pt x="2417" y="3026"/>
                    <a:pt x="3239" y="1442"/>
                    <a:pt x="3262" y="1276"/>
                  </a:cubicBezTo>
                  <a:cubicBezTo>
                    <a:pt x="3283" y="1139"/>
                    <a:pt x="1911" y="1"/>
                    <a:pt x="135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5" name="Google Shape;5829;p62">
              <a:extLst>
                <a:ext uri="{FF2B5EF4-FFF2-40B4-BE49-F238E27FC236}">
                  <a16:creationId xmlns:a16="http://schemas.microsoft.com/office/drawing/2014/main" id="{E8D7496E-74FF-6B4E-EC2A-2F35EB9EE177}"/>
                </a:ext>
              </a:extLst>
            </p:cNvPr>
            <p:cNvSpPr/>
            <p:nvPr/>
          </p:nvSpPr>
          <p:spPr>
            <a:xfrm>
              <a:off x="5493676" y="3315830"/>
              <a:ext cx="28590" cy="41849"/>
            </a:xfrm>
            <a:custGeom>
              <a:avLst/>
              <a:gdLst/>
              <a:ahLst/>
              <a:cxnLst/>
              <a:rect l="l" t="t" r="r" b="b"/>
              <a:pathLst>
                <a:path w="580" h="849" extrusionOk="0">
                  <a:moveTo>
                    <a:pt x="540" y="1"/>
                  </a:moveTo>
                  <a:cubicBezTo>
                    <a:pt x="529" y="1"/>
                    <a:pt x="517" y="9"/>
                    <a:pt x="513" y="27"/>
                  </a:cubicBezTo>
                  <a:cubicBezTo>
                    <a:pt x="465" y="170"/>
                    <a:pt x="394" y="324"/>
                    <a:pt x="298" y="455"/>
                  </a:cubicBezTo>
                  <a:cubicBezTo>
                    <a:pt x="251" y="527"/>
                    <a:pt x="215" y="586"/>
                    <a:pt x="155" y="646"/>
                  </a:cubicBezTo>
                  <a:cubicBezTo>
                    <a:pt x="144" y="682"/>
                    <a:pt x="108" y="705"/>
                    <a:pt x="84" y="741"/>
                  </a:cubicBezTo>
                  <a:cubicBezTo>
                    <a:pt x="48" y="753"/>
                    <a:pt x="13" y="789"/>
                    <a:pt x="1" y="813"/>
                  </a:cubicBezTo>
                  <a:cubicBezTo>
                    <a:pt x="1" y="825"/>
                    <a:pt x="24" y="848"/>
                    <a:pt x="36" y="848"/>
                  </a:cubicBezTo>
                  <a:cubicBezTo>
                    <a:pt x="60" y="825"/>
                    <a:pt x="96" y="801"/>
                    <a:pt x="120" y="765"/>
                  </a:cubicBezTo>
                  <a:lnTo>
                    <a:pt x="215" y="682"/>
                  </a:lnTo>
                  <a:cubicBezTo>
                    <a:pt x="275" y="622"/>
                    <a:pt x="310" y="563"/>
                    <a:pt x="358" y="479"/>
                  </a:cubicBezTo>
                  <a:cubicBezTo>
                    <a:pt x="453" y="348"/>
                    <a:pt x="525" y="205"/>
                    <a:pt x="572" y="51"/>
                  </a:cubicBezTo>
                  <a:cubicBezTo>
                    <a:pt x="580" y="21"/>
                    <a:pt x="560" y="1"/>
                    <a:pt x="5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" name="Google Shape;5830;p62">
              <a:extLst>
                <a:ext uri="{FF2B5EF4-FFF2-40B4-BE49-F238E27FC236}">
                  <a16:creationId xmlns:a16="http://schemas.microsoft.com/office/drawing/2014/main" id="{C3766EA8-3CA4-C14E-63D5-9DFE53E3CD08}"/>
                </a:ext>
              </a:extLst>
            </p:cNvPr>
            <p:cNvSpPr/>
            <p:nvPr/>
          </p:nvSpPr>
          <p:spPr>
            <a:xfrm>
              <a:off x="5360734" y="2650674"/>
              <a:ext cx="360723" cy="667075"/>
            </a:xfrm>
            <a:custGeom>
              <a:avLst/>
              <a:gdLst/>
              <a:ahLst/>
              <a:cxnLst/>
              <a:rect l="l" t="t" r="r" b="b"/>
              <a:pathLst>
                <a:path w="7318" h="13533" extrusionOk="0">
                  <a:moveTo>
                    <a:pt x="718" y="0"/>
                  </a:moveTo>
                  <a:cubicBezTo>
                    <a:pt x="0" y="0"/>
                    <a:pt x="163" y="1569"/>
                    <a:pt x="245" y="2186"/>
                  </a:cubicBezTo>
                  <a:cubicBezTo>
                    <a:pt x="328" y="2900"/>
                    <a:pt x="590" y="3603"/>
                    <a:pt x="1007" y="4198"/>
                  </a:cubicBezTo>
                  <a:cubicBezTo>
                    <a:pt x="1221" y="4532"/>
                    <a:pt x="1507" y="4722"/>
                    <a:pt x="1805" y="4960"/>
                  </a:cubicBezTo>
                  <a:cubicBezTo>
                    <a:pt x="2019" y="5127"/>
                    <a:pt x="2221" y="5317"/>
                    <a:pt x="2400" y="5532"/>
                  </a:cubicBezTo>
                  <a:cubicBezTo>
                    <a:pt x="2733" y="5901"/>
                    <a:pt x="2983" y="6365"/>
                    <a:pt x="2995" y="6865"/>
                  </a:cubicBezTo>
                  <a:cubicBezTo>
                    <a:pt x="3031" y="7830"/>
                    <a:pt x="2174" y="9497"/>
                    <a:pt x="1626" y="10485"/>
                  </a:cubicBezTo>
                  <a:lnTo>
                    <a:pt x="1578" y="10568"/>
                  </a:lnTo>
                  <a:cubicBezTo>
                    <a:pt x="1340" y="10985"/>
                    <a:pt x="1162" y="11271"/>
                    <a:pt x="1162" y="11271"/>
                  </a:cubicBezTo>
                  <a:lnTo>
                    <a:pt x="3817" y="13533"/>
                  </a:lnTo>
                  <a:cubicBezTo>
                    <a:pt x="3936" y="13307"/>
                    <a:pt x="4067" y="13080"/>
                    <a:pt x="4186" y="12866"/>
                  </a:cubicBezTo>
                  <a:cubicBezTo>
                    <a:pt x="4198" y="12830"/>
                    <a:pt x="4222" y="12818"/>
                    <a:pt x="4234" y="12783"/>
                  </a:cubicBezTo>
                  <a:cubicBezTo>
                    <a:pt x="5841" y="9949"/>
                    <a:pt x="7317" y="7341"/>
                    <a:pt x="6139" y="5163"/>
                  </a:cubicBezTo>
                  <a:cubicBezTo>
                    <a:pt x="6031" y="4972"/>
                    <a:pt x="5924" y="4794"/>
                    <a:pt x="5805" y="4615"/>
                  </a:cubicBezTo>
                  <a:cubicBezTo>
                    <a:pt x="5138" y="3603"/>
                    <a:pt x="4293" y="2686"/>
                    <a:pt x="3400" y="1853"/>
                  </a:cubicBezTo>
                  <a:cubicBezTo>
                    <a:pt x="2972" y="1448"/>
                    <a:pt x="2519" y="1055"/>
                    <a:pt x="2043" y="698"/>
                  </a:cubicBezTo>
                  <a:cubicBezTo>
                    <a:pt x="1805" y="519"/>
                    <a:pt x="1376" y="269"/>
                    <a:pt x="1126" y="126"/>
                  </a:cubicBezTo>
                  <a:cubicBezTo>
                    <a:pt x="966" y="39"/>
                    <a:pt x="831" y="0"/>
                    <a:pt x="718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7" name="Google Shape;5831;p62">
              <a:extLst>
                <a:ext uri="{FF2B5EF4-FFF2-40B4-BE49-F238E27FC236}">
                  <a16:creationId xmlns:a16="http://schemas.microsoft.com/office/drawing/2014/main" id="{6DB8C38D-A9B0-42AA-3FA5-1EE3DF302C99}"/>
                </a:ext>
              </a:extLst>
            </p:cNvPr>
            <p:cNvSpPr/>
            <p:nvPr/>
          </p:nvSpPr>
          <p:spPr>
            <a:xfrm>
              <a:off x="5439109" y="3167459"/>
              <a:ext cx="130921" cy="117415"/>
            </a:xfrm>
            <a:custGeom>
              <a:avLst/>
              <a:gdLst/>
              <a:ahLst/>
              <a:cxnLst/>
              <a:rect l="l" t="t" r="r" b="b"/>
              <a:pathLst>
                <a:path w="2656" h="2382" extrusionOk="0">
                  <a:moveTo>
                    <a:pt x="72" y="1"/>
                  </a:moveTo>
                  <a:cubicBezTo>
                    <a:pt x="24" y="25"/>
                    <a:pt x="12" y="60"/>
                    <a:pt x="0" y="84"/>
                  </a:cubicBezTo>
                  <a:cubicBezTo>
                    <a:pt x="84" y="144"/>
                    <a:pt x="167" y="203"/>
                    <a:pt x="262" y="286"/>
                  </a:cubicBezTo>
                  <a:cubicBezTo>
                    <a:pt x="596" y="525"/>
                    <a:pt x="905" y="775"/>
                    <a:pt x="1203" y="1025"/>
                  </a:cubicBezTo>
                  <a:cubicBezTo>
                    <a:pt x="1703" y="1453"/>
                    <a:pt x="2167" y="1918"/>
                    <a:pt x="2620" y="2382"/>
                  </a:cubicBezTo>
                  <a:cubicBezTo>
                    <a:pt x="2632" y="2346"/>
                    <a:pt x="2644" y="2334"/>
                    <a:pt x="2655" y="2311"/>
                  </a:cubicBezTo>
                  <a:cubicBezTo>
                    <a:pt x="2525" y="2156"/>
                    <a:pt x="2394" y="2025"/>
                    <a:pt x="2263" y="1870"/>
                  </a:cubicBezTo>
                  <a:cubicBezTo>
                    <a:pt x="1822" y="1429"/>
                    <a:pt x="1370" y="1013"/>
                    <a:pt x="870" y="608"/>
                  </a:cubicBezTo>
                  <a:cubicBezTo>
                    <a:pt x="620" y="406"/>
                    <a:pt x="369" y="203"/>
                    <a:pt x="119" y="25"/>
                  </a:cubicBezTo>
                  <a:cubicBezTo>
                    <a:pt x="96" y="13"/>
                    <a:pt x="84" y="1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8" name="Google Shape;5832;p62">
              <a:extLst>
                <a:ext uri="{FF2B5EF4-FFF2-40B4-BE49-F238E27FC236}">
                  <a16:creationId xmlns:a16="http://schemas.microsoft.com/office/drawing/2014/main" id="{D169C461-71BC-731F-035C-90C0CF5F5D6C}"/>
                </a:ext>
              </a:extLst>
            </p:cNvPr>
            <p:cNvSpPr/>
            <p:nvPr/>
          </p:nvSpPr>
          <p:spPr>
            <a:xfrm>
              <a:off x="5398590" y="2865245"/>
              <a:ext cx="62848" cy="40518"/>
            </a:xfrm>
            <a:custGeom>
              <a:avLst/>
              <a:gdLst/>
              <a:ahLst/>
              <a:cxnLst/>
              <a:rect l="l" t="t" r="r" b="b"/>
              <a:pathLst>
                <a:path w="1275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79" y="179"/>
                    <a:pt x="394" y="321"/>
                    <a:pt x="608" y="464"/>
                  </a:cubicBezTo>
                  <a:cubicBezTo>
                    <a:pt x="691" y="524"/>
                    <a:pt x="787" y="560"/>
                    <a:pt x="882" y="619"/>
                  </a:cubicBezTo>
                  <a:cubicBezTo>
                    <a:pt x="858" y="619"/>
                    <a:pt x="846" y="619"/>
                    <a:pt x="834" y="607"/>
                  </a:cubicBezTo>
                  <a:cubicBezTo>
                    <a:pt x="739" y="595"/>
                    <a:pt x="668" y="595"/>
                    <a:pt x="584" y="595"/>
                  </a:cubicBezTo>
                  <a:cubicBezTo>
                    <a:pt x="489" y="595"/>
                    <a:pt x="418" y="607"/>
                    <a:pt x="322" y="643"/>
                  </a:cubicBezTo>
                  <a:cubicBezTo>
                    <a:pt x="489" y="702"/>
                    <a:pt x="644" y="726"/>
                    <a:pt x="799" y="762"/>
                  </a:cubicBezTo>
                  <a:cubicBezTo>
                    <a:pt x="965" y="786"/>
                    <a:pt x="1120" y="798"/>
                    <a:pt x="1275" y="822"/>
                  </a:cubicBezTo>
                  <a:cubicBezTo>
                    <a:pt x="1096" y="619"/>
                    <a:pt x="894" y="476"/>
                    <a:pt x="680" y="345"/>
                  </a:cubicBezTo>
                  <a:cubicBezTo>
                    <a:pt x="453" y="202"/>
                    <a:pt x="239" y="83"/>
                    <a:pt x="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205884C5-7C61-519B-4876-E9E8D2428201}"/>
              </a:ext>
            </a:extLst>
          </p:cNvPr>
          <p:cNvGrpSpPr/>
          <p:nvPr/>
        </p:nvGrpSpPr>
        <p:grpSpPr>
          <a:xfrm>
            <a:off x="2485549" y="3851783"/>
            <a:ext cx="253072" cy="332459"/>
            <a:chOff x="1755044" y="3605854"/>
            <a:chExt cx="356053" cy="467744"/>
          </a:xfrm>
        </p:grpSpPr>
        <p:sp>
          <p:nvSpPr>
            <p:cNvPr id="223" name="Google Shape;3332;p46">
              <a:extLst>
                <a:ext uri="{FF2B5EF4-FFF2-40B4-BE49-F238E27FC236}">
                  <a16:creationId xmlns:a16="http://schemas.microsoft.com/office/drawing/2014/main" id="{B5ECB356-CD87-7A5F-3F04-68CA0DBEC78D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24" name="Picture 223">
              <a:extLst>
                <a:ext uri="{FF2B5EF4-FFF2-40B4-BE49-F238E27FC236}">
                  <a16:creationId xmlns:a16="http://schemas.microsoft.com/office/drawing/2014/main" id="{D5C01FC6-E8FA-F1E4-064D-96A208195F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A8911AA0-BD00-8CCC-B4D9-F87A6DDD480B}"/>
              </a:ext>
            </a:extLst>
          </p:cNvPr>
          <p:cNvGrpSpPr/>
          <p:nvPr/>
        </p:nvGrpSpPr>
        <p:grpSpPr>
          <a:xfrm>
            <a:off x="3533972" y="3691415"/>
            <a:ext cx="253072" cy="332471"/>
            <a:chOff x="1755056" y="3605854"/>
            <a:chExt cx="356055" cy="467763"/>
          </a:xfrm>
        </p:grpSpPr>
        <p:sp>
          <p:nvSpPr>
            <p:cNvPr id="221" name="Google Shape;3332;p46">
              <a:extLst>
                <a:ext uri="{FF2B5EF4-FFF2-40B4-BE49-F238E27FC236}">
                  <a16:creationId xmlns:a16="http://schemas.microsoft.com/office/drawing/2014/main" id="{A945A927-A66D-31EA-A973-C463EE1F2F41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22" name="Picture 221">
              <a:extLst>
                <a:ext uri="{FF2B5EF4-FFF2-40B4-BE49-F238E27FC236}">
                  <a16:creationId xmlns:a16="http://schemas.microsoft.com/office/drawing/2014/main" id="{438C0F23-32E6-AD56-041A-EDA3BFF386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54CEF99-D436-AB9A-4CFD-88BE8040A599}"/>
              </a:ext>
            </a:extLst>
          </p:cNvPr>
          <p:cNvGrpSpPr/>
          <p:nvPr/>
        </p:nvGrpSpPr>
        <p:grpSpPr>
          <a:xfrm>
            <a:off x="5564074" y="3666794"/>
            <a:ext cx="253072" cy="332471"/>
            <a:chOff x="1755056" y="3605854"/>
            <a:chExt cx="356055" cy="467763"/>
          </a:xfrm>
        </p:grpSpPr>
        <p:sp>
          <p:nvSpPr>
            <p:cNvPr id="217" name="Google Shape;3332;p46">
              <a:extLst>
                <a:ext uri="{FF2B5EF4-FFF2-40B4-BE49-F238E27FC236}">
                  <a16:creationId xmlns:a16="http://schemas.microsoft.com/office/drawing/2014/main" id="{B219843C-7336-9FE2-B677-203A2A0B965D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18" name="Picture 217">
              <a:extLst>
                <a:ext uri="{FF2B5EF4-FFF2-40B4-BE49-F238E27FC236}">
                  <a16:creationId xmlns:a16="http://schemas.microsoft.com/office/drawing/2014/main" id="{602D393B-97D4-CB99-35DF-843A90AB1B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sp>
        <p:nvSpPr>
          <p:cNvPr id="410" name="TextBox 409">
            <a:extLst>
              <a:ext uri="{FF2B5EF4-FFF2-40B4-BE49-F238E27FC236}">
                <a16:creationId xmlns:a16="http://schemas.microsoft.com/office/drawing/2014/main" id="{2EC9FF7C-6E3C-ABCA-6814-7634C96B74D6}"/>
              </a:ext>
            </a:extLst>
          </p:cNvPr>
          <p:cNvSpPr txBox="1"/>
          <p:nvPr/>
        </p:nvSpPr>
        <p:spPr>
          <a:xfrm>
            <a:off x="2251880" y="-924067"/>
            <a:ext cx="4303383" cy="72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HÌNH THÀNH KIẾN THỨC MỚI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</p:spTree>
    <p:extLst>
      <p:ext uri="{BB962C8B-B14F-4D97-AF65-F5344CB8AC3E}">
        <p14:creationId xmlns:p14="http://schemas.microsoft.com/office/powerpoint/2010/main" val="371081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41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3033D8BE-8553-0BC2-C6DD-AC73B9171F44}"/>
              </a:ext>
            </a:extLst>
          </p:cNvPr>
          <p:cNvSpPr txBox="1"/>
          <p:nvPr/>
        </p:nvSpPr>
        <p:spPr>
          <a:xfrm>
            <a:off x="1359956" y="179471"/>
            <a:ext cx="561181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3500" b="1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LUYỆN TẬP</a:t>
            </a:r>
            <a:endParaRPr lang="en-US" sz="35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2EC9FF7C-6E3C-ABCA-6814-7634C96B74D6}"/>
              </a:ext>
            </a:extLst>
          </p:cNvPr>
          <p:cNvSpPr txBox="1"/>
          <p:nvPr/>
        </p:nvSpPr>
        <p:spPr>
          <a:xfrm>
            <a:off x="2251880" y="-924067"/>
            <a:ext cx="4303383" cy="72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HÌNH THÀNH KIẾN THỨC MỚI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pic>
        <p:nvPicPr>
          <p:cNvPr id="6" name="Picture 5" descr="A sheet of music&#10;&#10;Description automatically generated with medium confidence">
            <a:extLst>
              <a:ext uri="{FF2B5EF4-FFF2-40B4-BE49-F238E27FC236}">
                <a16:creationId xmlns:a16="http://schemas.microsoft.com/office/drawing/2014/main" id="{704A4C52-7DD3-429D-8198-C33AA8EE1E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59" r="2938"/>
          <a:stretch/>
        </p:blipFill>
        <p:spPr>
          <a:xfrm>
            <a:off x="3150524" y="1030778"/>
            <a:ext cx="4846320" cy="41127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B7F2AB-4E52-41AF-B728-7BEFBD6655BE}"/>
              </a:ext>
            </a:extLst>
          </p:cNvPr>
          <p:cNvSpPr txBox="1"/>
          <p:nvPr/>
        </p:nvSpPr>
        <p:spPr>
          <a:xfrm>
            <a:off x="50911" y="2285809"/>
            <a:ext cx="2949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4" name="Hát mẫu_Nho on thay co">
            <a:hlinkClick r:id="" action="ppaction://media"/>
            <a:extLst>
              <a:ext uri="{FF2B5EF4-FFF2-40B4-BE49-F238E27FC236}">
                <a16:creationId xmlns:a16="http://schemas.microsoft.com/office/drawing/2014/main" id="{1E7D5ACB-9EC0-47AA-858F-55B28319D3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12415" y="2974232"/>
            <a:ext cx="347663" cy="34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8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7" grpId="0"/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445;p40">
            <a:extLst>
              <a:ext uri="{FF2B5EF4-FFF2-40B4-BE49-F238E27FC236}">
                <a16:creationId xmlns:a16="http://schemas.microsoft.com/office/drawing/2014/main" id="{6A29F739-C2B4-1FDA-F2B3-B46E4A7738D0}"/>
              </a:ext>
            </a:extLst>
          </p:cNvPr>
          <p:cNvSpPr/>
          <p:nvPr/>
        </p:nvSpPr>
        <p:spPr>
          <a:xfrm>
            <a:off x="1705041" y="345422"/>
            <a:ext cx="5477874" cy="736904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33D8BE-8553-0BC2-C6DD-AC73B9171F44}"/>
              </a:ext>
            </a:extLst>
          </p:cNvPr>
          <p:cNvSpPr txBox="1"/>
          <p:nvPr/>
        </p:nvSpPr>
        <p:spPr>
          <a:xfrm>
            <a:off x="1766095" y="1151191"/>
            <a:ext cx="561181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Biểu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diễn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bài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hát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bằng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các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hình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thức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đã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học</a:t>
            </a:r>
            <a:endParaRPr lang="en-US" sz="2500" b="1" i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2EC9FF7C-6E3C-ABCA-6814-7634C96B74D6}"/>
              </a:ext>
            </a:extLst>
          </p:cNvPr>
          <p:cNvSpPr txBox="1"/>
          <p:nvPr/>
        </p:nvSpPr>
        <p:spPr>
          <a:xfrm>
            <a:off x="2251880" y="-924067"/>
            <a:ext cx="4303383" cy="72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HÌNH THÀNH KIẾN THỨC MỚI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pic>
        <p:nvPicPr>
          <p:cNvPr id="190" name="Picture 189">
            <a:extLst>
              <a:ext uri="{FF2B5EF4-FFF2-40B4-BE49-F238E27FC236}">
                <a16:creationId xmlns:a16="http://schemas.microsoft.com/office/drawing/2014/main" id="{1BBA3FAF-9454-42B9-8922-AA51B57E8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380" y="2203637"/>
            <a:ext cx="5477873" cy="2939863"/>
          </a:xfrm>
          <a:prstGeom prst="rect">
            <a:avLst/>
          </a:prstGeom>
        </p:spPr>
      </p:pic>
      <p:sp>
        <p:nvSpPr>
          <p:cNvPr id="3" name="TextBox 2">
            <a:hlinkClick r:id="rId4"/>
            <a:extLst>
              <a:ext uri="{FF2B5EF4-FFF2-40B4-BE49-F238E27FC236}">
                <a16:creationId xmlns:a16="http://schemas.microsoft.com/office/drawing/2014/main" id="{B333AE9E-4A1B-3853-FEF1-E6BB35A12D38}"/>
              </a:ext>
            </a:extLst>
          </p:cNvPr>
          <p:cNvSpPr txBox="1"/>
          <p:nvPr/>
        </p:nvSpPr>
        <p:spPr>
          <a:xfrm>
            <a:off x="2412769" y="1762052"/>
            <a:ext cx="53409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qIWsBndxfvo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287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41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445;p40">
            <a:extLst>
              <a:ext uri="{FF2B5EF4-FFF2-40B4-BE49-F238E27FC236}">
                <a16:creationId xmlns:a16="http://schemas.microsoft.com/office/drawing/2014/main" id="{6A29F739-C2B4-1FDA-F2B3-B46E4A7738D0}"/>
              </a:ext>
            </a:extLst>
          </p:cNvPr>
          <p:cNvSpPr/>
          <p:nvPr/>
        </p:nvSpPr>
        <p:spPr>
          <a:xfrm>
            <a:off x="1705041" y="345422"/>
            <a:ext cx="5477874" cy="736904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33D8BE-8553-0BC2-C6DD-AC73B9171F44}"/>
              </a:ext>
            </a:extLst>
          </p:cNvPr>
          <p:cNvSpPr txBox="1"/>
          <p:nvPr/>
        </p:nvSpPr>
        <p:spPr>
          <a:xfrm>
            <a:off x="1567380" y="382730"/>
            <a:ext cx="56118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VẬN DỤNG</a:t>
            </a:r>
            <a:endParaRPr lang="en-US" sz="4000" b="1" i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2EC9FF7C-6E3C-ABCA-6814-7634C96B74D6}"/>
              </a:ext>
            </a:extLst>
          </p:cNvPr>
          <p:cNvSpPr txBox="1"/>
          <p:nvPr/>
        </p:nvSpPr>
        <p:spPr>
          <a:xfrm>
            <a:off x="2251880" y="-924067"/>
            <a:ext cx="4303383" cy="72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HÌNH THÀNH KIẾN THỨC MỚI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pic>
        <p:nvPicPr>
          <p:cNvPr id="190" name="Picture 189">
            <a:extLst>
              <a:ext uri="{FF2B5EF4-FFF2-40B4-BE49-F238E27FC236}">
                <a16:creationId xmlns:a16="http://schemas.microsoft.com/office/drawing/2014/main" id="{1BBA3FAF-9454-42B9-8922-AA51B57E8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380" y="2203637"/>
            <a:ext cx="5477873" cy="29398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47F6A5-8709-45F8-A25D-441A698DEFAC}"/>
              </a:ext>
            </a:extLst>
          </p:cNvPr>
          <p:cNvSpPr txBox="1"/>
          <p:nvPr/>
        </p:nvSpPr>
        <p:spPr>
          <a:xfrm>
            <a:off x="1886989" y="1274302"/>
            <a:ext cx="5611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3137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41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3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4" name="Google Shape;3294;p79"/>
          <p:cNvGrpSpPr/>
          <p:nvPr/>
        </p:nvGrpSpPr>
        <p:grpSpPr>
          <a:xfrm>
            <a:off x="3737906" y="2787796"/>
            <a:ext cx="759330" cy="1436335"/>
            <a:chOff x="7784225" y="2854166"/>
            <a:chExt cx="1017459" cy="1924608"/>
          </a:xfrm>
        </p:grpSpPr>
        <p:sp>
          <p:nvSpPr>
            <p:cNvPr id="3295" name="Google Shape;3295;p79"/>
            <p:cNvSpPr/>
            <p:nvPr/>
          </p:nvSpPr>
          <p:spPr>
            <a:xfrm>
              <a:off x="8281309" y="4441221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79"/>
            <p:cNvSpPr/>
            <p:nvPr/>
          </p:nvSpPr>
          <p:spPr>
            <a:xfrm>
              <a:off x="8266881" y="4287282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79"/>
            <p:cNvSpPr/>
            <p:nvPr/>
          </p:nvSpPr>
          <p:spPr>
            <a:xfrm>
              <a:off x="8113733" y="2856936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79"/>
            <p:cNvSpPr/>
            <p:nvPr/>
          </p:nvSpPr>
          <p:spPr>
            <a:xfrm>
              <a:off x="7795436" y="3010875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79"/>
            <p:cNvSpPr/>
            <p:nvPr/>
          </p:nvSpPr>
          <p:spPr>
            <a:xfrm>
              <a:off x="8314967" y="2854166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79"/>
            <p:cNvSpPr/>
            <p:nvPr/>
          </p:nvSpPr>
          <p:spPr>
            <a:xfrm>
              <a:off x="7784225" y="3353229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79"/>
            <p:cNvSpPr/>
            <p:nvPr/>
          </p:nvSpPr>
          <p:spPr>
            <a:xfrm>
              <a:off x="7934155" y="2898613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79"/>
            <p:cNvSpPr/>
            <p:nvPr/>
          </p:nvSpPr>
          <p:spPr>
            <a:xfrm>
              <a:off x="8355061" y="3649870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79"/>
            <p:cNvSpPr/>
            <p:nvPr/>
          </p:nvSpPr>
          <p:spPr>
            <a:xfrm>
              <a:off x="8375925" y="4021081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79"/>
            <p:cNvSpPr/>
            <p:nvPr/>
          </p:nvSpPr>
          <p:spPr>
            <a:xfrm>
              <a:off x="8324595" y="3071016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79"/>
            <p:cNvSpPr/>
            <p:nvPr/>
          </p:nvSpPr>
          <p:spPr>
            <a:xfrm>
              <a:off x="8339023" y="3346001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79"/>
            <p:cNvSpPr/>
            <p:nvPr/>
          </p:nvSpPr>
          <p:spPr>
            <a:xfrm>
              <a:off x="8388745" y="4287282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79"/>
            <p:cNvSpPr/>
            <p:nvPr/>
          </p:nvSpPr>
          <p:spPr>
            <a:xfrm>
              <a:off x="7975831" y="4187048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79"/>
            <p:cNvSpPr/>
            <p:nvPr/>
          </p:nvSpPr>
          <p:spPr>
            <a:xfrm>
              <a:off x="7805855" y="3721221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79"/>
            <p:cNvSpPr/>
            <p:nvPr/>
          </p:nvSpPr>
          <p:spPr>
            <a:xfrm>
              <a:off x="8426412" y="2915468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79"/>
            <p:cNvSpPr/>
            <p:nvPr/>
          </p:nvSpPr>
          <p:spPr>
            <a:xfrm>
              <a:off x="8355878" y="2854536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79"/>
            <p:cNvSpPr/>
            <p:nvPr/>
          </p:nvSpPr>
          <p:spPr>
            <a:xfrm>
              <a:off x="8449677" y="3710802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79"/>
            <p:cNvSpPr/>
            <p:nvPr/>
          </p:nvSpPr>
          <p:spPr>
            <a:xfrm>
              <a:off x="8484152" y="3106283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79"/>
            <p:cNvSpPr/>
            <p:nvPr/>
          </p:nvSpPr>
          <p:spPr>
            <a:xfrm>
              <a:off x="8411192" y="4090849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79"/>
            <p:cNvSpPr/>
            <p:nvPr/>
          </p:nvSpPr>
          <p:spPr>
            <a:xfrm>
              <a:off x="8496972" y="3434208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79"/>
            <p:cNvSpPr/>
            <p:nvPr/>
          </p:nvSpPr>
          <p:spPr>
            <a:xfrm>
              <a:off x="8328604" y="3729240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79"/>
            <p:cNvSpPr/>
            <p:nvPr/>
          </p:nvSpPr>
          <p:spPr>
            <a:xfrm>
              <a:off x="8311775" y="3427798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79"/>
            <p:cNvSpPr/>
            <p:nvPr/>
          </p:nvSpPr>
          <p:spPr>
            <a:xfrm>
              <a:off x="8285318" y="2854984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79"/>
            <p:cNvSpPr/>
            <p:nvPr/>
          </p:nvSpPr>
          <p:spPr>
            <a:xfrm>
              <a:off x="8351051" y="4071594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79"/>
            <p:cNvSpPr/>
            <p:nvPr/>
          </p:nvSpPr>
          <p:spPr>
            <a:xfrm>
              <a:off x="7918117" y="2994046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79"/>
            <p:cNvSpPr/>
            <p:nvPr/>
          </p:nvSpPr>
          <p:spPr>
            <a:xfrm>
              <a:off x="8310984" y="3411760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79"/>
            <p:cNvSpPr/>
            <p:nvPr/>
          </p:nvSpPr>
          <p:spPr>
            <a:xfrm>
              <a:off x="7792217" y="3316353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79"/>
            <p:cNvSpPr/>
            <p:nvPr/>
          </p:nvSpPr>
          <p:spPr>
            <a:xfrm>
              <a:off x="8328604" y="3732458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79"/>
            <p:cNvSpPr/>
            <p:nvPr/>
          </p:nvSpPr>
          <p:spPr>
            <a:xfrm>
              <a:off x="7801054" y="3673926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79"/>
            <p:cNvSpPr/>
            <p:nvPr/>
          </p:nvSpPr>
          <p:spPr>
            <a:xfrm>
              <a:off x="8349469" y="4053973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79"/>
            <p:cNvSpPr/>
            <p:nvPr/>
          </p:nvSpPr>
          <p:spPr>
            <a:xfrm>
              <a:off x="7930937" y="4126116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79"/>
            <p:cNvSpPr/>
            <p:nvPr/>
          </p:nvSpPr>
          <p:spPr>
            <a:xfrm>
              <a:off x="8365480" y="4298493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79"/>
            <p:cNvSpPr/>
            <p:nvPr/>
          </p:nvSpPr>
          <p:spPr>
            <a:xfrm>
              <a:off x="8089677" y="2890620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79"/>
            <p:cNvSpPr/>
            <p:nvPr/>
          </p:nvSpPr>
          <p:spPr>
            <a:xfrm>
              <a:off x="8297347" y="3164814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79"/>
            <p:cNvSpPr/>
            <p:nvPr/>
          </p:nvSpPr>
          <p:spPr>
            <a:xfrm>
              <a:off x="8323803" y="3037332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79"/>
            <p:cNvSpPr/>
            <p:nvPr/>
          </p:nvSpPr>
          <p:spPr>
            <a:xfrm>
              <a:off x="8416810" y="2900222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79"/>
            <p:cNvSpPr/>
            <p:nvPr/>
          </p:nvSpPr>
          <p:spPr>
            <a:xfrm>
              <a:off x="8296291" y="3143976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79"/>
            <p:cNvSpPr/>
            <p:nvPr/>
          </p:nvSpPr>
          <p:spPr>
            <a:xfrm>
              <a:off x="8337440" y="3310735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79"/>
            <p:cNvSpPr/>
            <p:nvPr/>
          </p:nvSpPr>
          <p:spPr>
            <a:xfrm>
              <a:off x="8478534" y="3076608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79"/>
            <p:cNvSpPr/>
            <p:nvPr/>
          </p:nvSpPr>
          <p:spPr>
            <a:xfrm>
              <a:off x="8320585" y="3413343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79"/>
            <p:cNvSpPr/>
            <p:nvPr/>
          </p:nvSpPr>
          <p:spPr>
            <a:xfrm>
              <a:off x="8319794" y="3419779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79"/>
            <p:cNvSpPr/>
            <p:nvPr/>
          </p:nvSpPr>
          <p:spPr>
            <a:xfrm>
              <a:off x="8326995" y="3721221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79"/>
            <p:cNvSpPr/>
            <p:nvPr/>
          </p:nvSpPr>
          <p:spPr>
            <a:xfrm>
              <a:off x="8354269" y="3620222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79"/>
            <p:cNvSpPr/>
            <p:nvPr/>
          </p:nvSpPr>
          <p:spPr>
            <a:xfrm>
              <a:off x="8510609" y="3395723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79"/>
            <p:cNvSpPr/>
            <p:nvPr/>
          </p:nvSpPr>
          <p:spPr>
            <a:xfrm>
              <a:off x="8327813" y="3706001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79"/>
            <p:cNvSpPr/>
            <p:nvPr/>
          </p:nvSpPr>
          <p:spPr>
            <a:xfrm>
              <a:off x="8344641" y="4068402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79"/>
            <p:cNvSpPr/>
            <p:nvPr/>
          </p:nvSpPr>
          <p:spPr>
            <a:xfrm>
              <a:off x="8375107" y="3989006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79"/>
            <p:cNvSpPr/>
            <p:nvPr/>
          </p:nvSpPr>
          <p:spPr>
            <a:xfrm>
              <a:off x="8493780" y="3666699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79"/>
            <p:cNvSpPr/>
            <p:nvPr/>
          </p:nvSpPr>
          <p:spPr>
            <a:xfrm>
              <a:off x="8350260" y="4054765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79"/>
            <p:cNvSpPr/>
            <p:nvPr/>
          </p:nvSpPr>
          <p:spPr>
            <a:xfrm>
              <a:off x="8347860" y="4065975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79"/>
            <p:cNvSpPr/>
            <p:nvPr/>
          </p:nvSpPr>
          <p:spPr>
            <a:xfrm>
              <a:off x="8350260" y="4060383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79"/>
            <p:cNvSpPr/>
            <p:nvPr/>
          </p:nvSpPr>
          <p:spPr>
            <a:xfrm>
              <a:off x="8387927" y="4260826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79"/>
            <p:cNvSpPr/>
            <p:nvPr/>
          </p:nvSpPr>
          <p:spPr>
            <a:xfrm>
              <a:off x="8444058" y="4013062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79"/>
            <p:cNvSpPr/>
            <p:nvPr/>
          </p:nvSpPr>
          <p:spPr>
            <a:xfrm>
              <a:off x="8373709" y="4278446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2" name="Google Shape;3352;p79"/>
          <p:cNvGrpSpPr/>
          <p:nvPr/>
        </p:nvGrpSpPr>
        <p:grpSpPr>
          <a:xfrm>
            <a:off x="610814" y="2316059"/>
            <a:ext cx="4162797" cy="2461464"/>
            <a:chOff x="729721" y="2324824"/>
            <a:chExt cx="4162797" cy="2461464"/>
          </a:xfrm>
        </p:grpSpPr>
        <p:grpSp>
          <p:nvGrpSpPr>
            <p:cNvPr id="3353" name="Google Shape;3353;p79"/>
            <p:cNvGrpSpPr/>
            <p:nvPr/>
          </p:nvGrpSpPr>
          <p:grpSpPr>
            <a:xfrm>
              <a:off x="1091070" y="2324824"/>
              <a:ext cx="1534672" cy="1777196"/>
              <a:chOff x="5293245" y="6083019"/>
              <a:chExt cx="1941885" cy="2248761"/>
            </a:xfrm>
          </p:grpSpPr>
          <p:sp>
            <p:nvSpPr>
              <p:cNvPr id="3354" name="Google Shape;3354;p79"/>
              <p:cNvSpPr/>
              <p:nvPr/>
            </p:nvSpPr>
            <p:spPr>
              <a:xfrm>
                <a:off x="5874526" y="7937279"/>
                <a:ext cx="271002" cy="394502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14956" extrusionOk="0">
                    <a:moveTo>
                      <a:pt x="10274" y="1"/>
                    </a:moveTo>
                    <a:lnTo>
                      <a:pt x="10274" y="1"/>
                    </a:lnTo>
                    <a:cubicBezTo>
                      <a:pt x="6809" y="852"/>
                      <a:pt x="3344" y="1612"/>
                      <a:pt x="0" y="2584"/>
                    </a:cubicBezTo>
                    <a:lnTo>
                      <a:pt x="1368" y="14955"/>
                    </a:lnTo>
                    <a:lnTo>
                      <a:pt x="7994" y="14955"/>
                    </a:lnTo>
                    <a:lnTo>
                      <a:pt x="10274" y="1"/>
                    </a:lnTo>
                    <a:close/>
                  </a:path>
                </a:pathLst>
              </a:custGeom>
              <a:solidFill>
                <a:srgbClr val="8C4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79"/>
              <p:cNvSpPr/>
              <p:nvPr/>
            </p:nvSpPr>
            <p:spPr>
              <a:xfrm>
                <a:off x="5856880" y="7757701"/>
                <a:ext cx="315923" cy="247764"/>
              </a:xfrm>
              <a:custGeom>
                <a:avLst/>
                <a:gdLst/>
                <a:ahLst/>
                <a:cxnLst/>
                <a:rect l="l" t="t" r="r" b="b"/>
                <a:pathLst>
                  <a:path w="11977" h="9393" extrusionOk="0">
                    <a:moveTo>
                      <a:pt x="11977" y="0"/>
                    </a:moveTo>
                    <a:lnTo>
                      <a:pt x="1" y="3526"/>
                    </a:lnTo>
                    <a:lnTo>
                      <a:pt x="669" y="9392"/>
                    </a:lnTo>
                    <a:cubicBezTo>
                      <a:pt x="4013" y="8450"/>
                      <a:pt x="7478" y="7660"/>
                      <a:pt x="10943" y="6809"/>
                    </a:cubicBezTo>
                    <a:lnTo>
                      <a:pt x="11977" y="0"/>
                    </a:lnTo>
                    <a:close/>
                  </a:path>
                </a:pathLst>
              </a:custGeom>
              <a:solidFill>
                <a:srgbClr val="673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79"/>
              <p:cNvSpPr/>
              <p:nvPr/>
            </p:nvSpPr>
            <p:spPr>
              <a:xfrm>
                <a:off x="5678093" y="6086027"/>
                <a:ext cx="215689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3648" extrusionOk="0">
                    <a:moveTo>
                      <a:pt x="7599" y="0"/>
                    </a:moveTo>
                    <a:cubicBezTo>
                      <a:pt x="4742" y="274"/>
                      <a:pt x="2219" y="760"/>
                      <a:pt x="0" y="1490"/>
                    </a:cubicBezTo>
                    <a:cubicBezTo>
                      <a:pt x="2067" y="5867"/>
                      <a:pt x="4742" y="9940"/>
                      <a:pt x="8177" y="13648"/>
                    </a:cubicBezTo>
                    <a:cubicBezTo>
                      <a:pt x="7903" y="9119"/>
                      <a:pt x="7690" y="4560"/>
                      <a:pt x="7599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79"/>
              <p:cNvSpPr/>
              <p:nvPr/>
            </p:nvSpPr>
            <p:spPr>
              <a:xfrm>
                <a:off x="5306065" y="6265605"/>
                <a:ext cx="623801" cy="844291"/>
              </a:xfrm>
              <a:custGeom>
                <a:avLst/>
                <a:gdLst/>
                <a:ahLst/>
                <a:cxnLst/>
                <a:rect l="l" t="t" r="r" b="b"/>
                <a:pathLst>
                  <a:path w="23649" h="32008" extrusionOk="0">
                    <a:moveTo>
                      <a:pt x="5472" y="1"/>
                    </a:moveTo>
                    <a:cubicBezTo>
                      <a:pt x="2341" y="3405"/>
                      <a:pt x="669" y="7995"/>
                      <a:pt x="1" y="13557"/>
                    </a:cubicBezTo>
                    <a:cubicBezTo>
                      <a:pt x="6779" y="21187"/>
                      <a:pt x="13375" y="29819"/>
                      <a:pt x="23649" y="32007"/>
                    </a:cubicBezTo>
                    <a:cubicBezTo>
                      <a:pt x="23649" y="31947"/>
                      <a:pt x="23649" y="31916"/>
                      <a:pt x="23649" y="31886"/>
                    </a:cubicBezTo>
                    <a:cubicBezTo>
                      <a:pt x="23588" y="31764"/>
                      <a:pt x="23557" y="31612"/>
                      <a:pt x="23618" y="31491"/>
                    </a:cubicBezTo>
                    <a:cubicBezTo>
                      <a:pt x="23345" y="27144"/>
                      <a:pt x="23102" y="22828"/>
                      <a:pt x="22889" y="18481"/>
                    </a:cubicBezTo>
                    <a:cubicBezTo>
                      <a:pt x="18907" y="17478"/>
                      <a:pt x="14895" y="12342"/>
                      <a:pt x="12433" y="9484"/>
                    </a:cubicBezTo>
                    <a:cubicBezTo>
                      <a:pt x="9819" y="6506"/>
                      <a:pt x="7478" y="3375"/>
                      <a:pt x="5472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79"/>
              <p:cNvSpPr/>
              <p:nvPr/>
            </p:nvSpPr>
            <p:spPr>
              <a:xfrm>
                <a:off x="5913802" y="6083019"/>
                <a:ext cx="118699" cy="338160"/>
              </a:xfrm>
              <a:custGeom>
                <a:avLst/>
                <a:gdLst/>
                <a:ahLst/>
                <a:cxnLst/>
                <a:rect l="l" t="t" r="r" b="b"/>
                <a:pathLst>
                  <a:path w="4500" h="12820" extrusionOk="0">
                    <a:moveTo>
                      <a:pt x="913" y="0"/>
                    </a:moveTo>
                    <a:cubicBezTo>
                      <a:pt x="609" y="0"/>
                      <a:pt x="305" y="8"/>
                      <a:pt x="1" y="23"/>
                    </a:cubicBezTo>
                    <a:cubicBezTo>
                      <a:pt x="31" y="4279"/>
                      <a:pt x="183" y="8564"/>
                      <a:pt x="396" y="12820"/>
                    </a:cubicBezTo>
                    <a:cubicBezTo>
                      <a:pt x="1855" y="11817"/>
                      <a:pt x="3375" y="9750"/>
                      <a:pt x="4499" y="8108"/>
                    </a:cubicBezTo>
                    <a:cubicBezTo>
                      <a:pt x="3587" y="4917"/>
                      <a:pt x="2645" y="2212"/>
                      <a:pt x="1824" y="23"/>
                    </a:cubicBezTo>
                    <a:cubicBezTo>
                      <a:pt x="1520" y="8"/>
                      <a:pt x="1217" y="0"/>
                      <a:pt x="913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9" name="Google Shape;3359;p79"/>
              <p:cNvSpPr/>
              <p:nvPr/>
            </p:nvSpPr>
            <p:spPr>
              <a:xfrm>
                <a:off x="5293245" y="6665698"/>
                <a:ext cx="660677" cy="819417"/>
              </a:xfrm>
              <a:custGeom>
                <a:avLst/>
                <a:gdLst/>
                <a:ahLst/>
                <a:cxnLst/>
                <a:rect l="l" t="t" r="r" b="b"/>
                <a:pathLst>
                  <a:path w="25047" h="31065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0" y="4256"/>
                      <a:pt x="183" y="9028"/>
                      <a:pt x="730" y="14256"/>
                    </a:cubicBezTo>
                    <a:cubicBezTo>
                      <a:pt x="7204" y="22037"/>
                      <a:pt x="15046" y="30062"/>
                      <a:pt x="25046" y="31065"/>
                    </a:cubicBezTo>
                    <a:cubicBezTo>
                      <a:pt x="24743" y="26536"/>
                      <a:pt x="24469" y="22007"/>
                      <a:pt x="24165" y="17447"/>
                    </a:cubicBezTo>
                    <a:cubicBezTo>
                      <a:pt x="24104" y="17478"/>
                      <a:pt x="24043" y="17508"/>
                      <a:pt x="23983" y="17508"/>
                    </a:cubicBezTo>
                    <a:cubicBezTo>
                      <a:pt x="14286" y="15624"/>
                      <a:pt x="6779" y="7690"/>
                      <a:pt x="335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0" name="Google Shape;3360;p79"/>
              <p:cNvSpPr/>
              <p:nvPr/>
            </p:nvSpPr>
            <p:spPr>
              <a:xfrm>
                <a:off x="5468840" y="6134139"/>
                <a:ext cx="440188" cy="600537"/>
              </a:xfrm>
              <a:custGeom>
                <a:avLst/>
                <a:gdLst/>
                <a:ahLst/>
                <a:cxnLst/>
                <a:rect l="l" t="t" r="r" b="b"/>
                <a:pathLst>
                  <a:path w="16688" h="22767" extrusionOk="0">
                    <a:moveTo>
                      <a:pt x="6900" y="0"/>
                    </a:moveTo>
                    <a:cubicBezTo>
                      <a:pt x="4104" y="1064"/>
                      <a:pt x="1824" y="2493"/>
                      <a:pt x="0" y="4255"/>
                    </a:cubicBezTo>
                    <a:cubicBezTo>
                      <a:pt x="2006" y="7660"/>
                      <a:pt x="4255" y="10882"/>
                      <a:pt x="6900" y="13830"/>
                    </a:cubicBezTo>
                    <a:cubicBezTo>
                      <a:pt x="9362" y="16596"/>
                      <a:pt x="12979" y="21399"/>
                      <a:pt x="16687" y="22766"/>
                    </a:cubicBezTo>
                    <a:cubicBezTo>
                      <a:pt x="16657" y="22219"/>
                      <a:pt x="16627" y="21672"/>
                      <a:pt x="16596" y="21125"/>
                    </a:cubicBezTo>
                    <a:cubicBezTo>
                      <a:pt x="16475" y="18389"/>
                      <a:pt x="16323" y="15593"/>
                      <a:pt x="16140" y="12827"/>
                    </a:cubicBezTo>
                    <a:cubicBezTo>
                      <a:pt x="12219" y="9149"/>
                      <a:pt x="9210" y="4772"/>
                      <a:pt x="6900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79"/>
              <p:cNvSpPr/>
              <p:nvPr/>
            </p:nvSpPr>
            <p:spPr>
              <a:xfrm>
                <a:off x="5961123" y="7012853"/>
                <a:ext cx="186832" cy="473054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17934" extrusionOk="0">
                    <a:moveTo>
                      <a:pt x="6930" y="1"/>
                    </a:moveTo>
                    <a:cubicBezTo>
                      <a:pt x="4711" y="1308"/>
                      <a:pt x="2401" y="2493"/>
                      <a:pt x="0" y="3496"/>
                    </a:cubicBezTo>
                    <a:cubicBezTo>
                      <a:pt x="274" y="8299"/>
                      <a:pt x="578" y="13132"/>
                      <a:pt x="851" y="17934"/>
                    </a:cubicBezTo>
                    <a:cubicBezTo>
                      <a:pt x="2736" y="17022"/>
                      <a:pt x="4559" y="16080"/>
                      <a:pt x="6292" y="15016"/>
                    </a:cubicBezTo>
                    <a:cubicBezTo>
                      <a:pt x="6900" y="9758"/>
                      <a:pt x="7082" y="4742"/>
                      <a:pt x="693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79"/>
              <p:cNvSpPr/>
              <p:nvPr/>
            </p:nvSpPr>
            <p:spPr>
              <a:xfrm>
                <a:off x="5985153" y="7446604"/>
                <a:ext cx="137928" cy="300677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1399" extrusionOk="0">
                    <a:moveTo>
                      <a:pt x="5229" y="1"/>
                    </a:moveTo>
                    <a:lnTo>
                      <a:pt x="5229" y="1"/>
                    </a:lnTo>
                    <a:cubicBezTo>
                      <a:pt x="3557" y="943"/>
                      <a:pt x="1825" y="1672"/>
                      <a:pt x="1" y="2220"/>
                    </a:cubicBezTo>
                    <a:cubicBezTo>
                      <a:pt x="183" y="5289"/>
                      <a:pt x="335" y="8329"/>
                      <a:pt x="518" y="11399"/>
                    </a:cubicBezTo>
                    <a:cubicBezTo>
                      <a:pt x="1338" y="10913"/>
                      <a:pt x="2311" y="10791"/>
                      <a:pt x="3284" y="10639"/>
                    </a:cubicBezTo>
                    <a:cubicBezTo>
                      <a:pt x="4135" y="7022"/>
                      <a:pt x="4773" y="3466"/>
                      <a:pt x="5229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79"/>
              <p:cNvSpPr/>
              <p:nvPr/>
            </p:nvSpPr>
            <p:spPr>
              <a:xfrm>
                <a:off x="5925039" y="6336164"/>
                <a:ext cx="179604" cy="400120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169" extrusionOk="0">
                    <a:moveTo>
                      <a:pt x="4499" y="1"/>
                    </a:moveTo>
                    <a:cubicBezTo>
                      <a:pt x="3161" y="1824"/>
                      <a:pt x="1642" y="3557"/>
                      <a:pt x="0" y="4165"/>
                    </a:cubicBezTo>
                    <a:cubicBezTo>
                      <a:pt x="183" y="7843"/>
                      <a:pt x="395" y="11521"/>
                      <a:pt x="578" y="15168"/>
                    </a:cubicBezTo>
                    <a:cubicBezTo>
                      <a:pt x="2918" y="13861"/>
                      <a:pt x="4985" y="12311"/>
                      <a:pt x="6809" y="10639"/>
                    </a:cubicBezTo>
                    <a:cubicBezTo>
                      <a:pt x="6171" y="6718"/>
                      <a:pt x="5350" y="3162"/>
                      <a:pt x="4499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79"/>
              <p:cNvSpPr/>
              <p:nvPr/>
            </p:nvSpPr>
            <p:spPr>
              <a:xfrm>
                <a:off x="5941868" y="6657680"/>
                <a:ext cx="200469" cy="420932"/>
              </a:xfrm>
              <a:custGeom>
                <a:avLst/>
                <a:gdLst/>
                <a:ahLst/>
                <a:cxnLst/>
                <a:rect l="l" t="t" r="r" b="b"/>
                <a:pathLst>
                  <a:path w="7600" h="15958" extrusionOk="0">
                    <a:moveTo>
                      <a:pt x="6444" y="0"/>
                    </a:moveTo>
                    <a:cubicBezTo>
                      <a:pt x="4469" y="1611"/>
                      <a:pt x="2341" y="2918"/>
                      <a:pt x="1" y="3830"/>
                    </a:cubicBezTo>
                    <a:cubicBezTo>
                      <a:pt x="1" y="4104"/>
                      <a:pt x="31" y="4377"/>
                      <a:pt x="31" y="4651"/>
                    </a:cubicBezTo>
                    <a:cubicBezTo>
                      <a:pt x="213" y="8420"/>
                      <a:pt x="456" y="12189"/>
                      <a:pt x="669" y="15958"/>
                    </a:cubicBezTo>
                    <a:cubicBezTo>
                      <a:pt x="3101" y="14833"/>
                      <a:pt x="5411" y="13557"/>
                      <a:pt x="7599" y="12159"/>
                    </a:cubicBezTo>
                    <a:cubicBezTo>
                      <a:pt x="7448" y="7842"/>
                      <a:pt x="7022" y="3769"/>
                      <a:pt x="6444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79"/>
              <p:cNvSpPr/>
              <p:nvPr/>
            </p:nvSpPr>
            <p:spPr>
              <a:xfrm>
                <a:off x="5999608" y="7757701"/>
                <a:ext cx="64941" cy="137928"/>
              </a:xfrm>
              <a:custGeom>
                <a:avLst/>
                <a:gdLst/>
                <a:ahLst/>
                <a:cxnLst/>
                <a:rect l="l" t="t" r="r" b="b"/>
                <a:pathLst>
                  <a:path w="2462" h="5229" extrusionOk="0">
                    <a:moveTo>
                      <a:pt x="2462" y="0"/>
                    </a:moveTo>
                    <a:lnTo>
                      <a:pt x="2462" y="0"/>
                    </a:lnTo>
                    <a:cubicBezTo>
                      <a:pt x="1672" y="152"/>
                      <a:pt x="851" y="274"/>
                      <a:pt x="0" y="334"/>
                    </a:cubicBezTo>
                    <a:cubicBezTo>
                      <a:pt x="91" y="1976"/>
                      <a:pt x="152" y="3587"/>
                      <a:pt x="243" y="5228"/>
                    </a:cubicBezTo>
                    <a:cubicBezTo>
                      <a:pt x="486" y="5228"/>
                      <a:pt x="730" y="5228"/>
                      <a:pt x="1034" y="5198"/>
                    </a:cubicBezTo>
                    <a:cubicBezTo>
                      <a:pt x="1550" y="3465"/>
                      <a:pt x="2006" y="1733"/>
                      <a:pt x="2462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79"/>
              <p:cNvSpPr/>
              <p:nvPr/>
            </p:nvSpPr>
            <p:spPr>
              <a:xfrm>
                <a:off x="5516926" y="7639820"/>
                <a:ext cx="462661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17540" h="9637" extrusionOk="0">
                    <a:moveTo>
                      <a:pt x="1" y="1"/>
                    </a:moveTo>
                    <a:cubicBezTo>
                      <a:pt x="7205" y="8573"/>
                      <a:pt x="17053" y="9606"/>
                      <a:pt x="17539" y="9636"/>
                    </a:cubicBezTo>
                    <a:cubicBezTo>
                      <a:pt x="17448" y="8269"/>
                      <a:pt x="17387" y="6870"/>
                      <a:pt x="17296" y="5472"/>
                    </a:cubicBezTo>
                    <a:cubicBezTo>
                      <a:pt x="17266" y="5503"/>
                      <a:pt x="17266" y="5533"/>
                      <a:pt x="17205" y="5563"/>
                    </a:cubicBezTo>
                    <a:cubicBezTo>
                      <a:pt x="16183" y="5888"/>
                      <a:pt x="15124" y="6033"/>
                      <a:pt x="14047" y="6033"/>
                    </a:cubicBezTo>
                    <a:cubicBezTo>
                      <a:pt x="9071" y="6033"/>
                      <a:pt x="3724" y="2925"/>
                      <a:pt x="1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79"/>
              <p:cNvSpPr/>
              <p:nvPr/>
            </p:nvSpPr>
            <p:spPr>
              <a:xfrm>
                <a:off x="5318910" y="7096232"/>
                <a:ext cx="653450" cy="680803"/>
              </a:xfrm>
              <a:custGeom>
                <a:avLst/>
                <a:gdLst/>
                <a:ahLst/>
                <a:cxnLst/>
                <a:rect l="l" t="t" r="r" b="b"/>
                <a:pathLst>
                  <a:path w="24773" h="2581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52" y="1277"/>
                      <a:pt x="334" y="2584"/>
                      <a:pt x="517" y="3891"/>
                    </a:cubicBezTo>
                    <a:cubicBezTo>
                      <a:pt x="1368" y="9819"/>
                      <a:pt x="3222" y="14378"/>
                      <a:pt x="5532" y="17965"/>
                    </a:cubicBezTo>
                    <a:cubicBezTo>
                      <a:pt x="10367" y="22460"/>
                      <a:pt x="15899" y="25809"/>
                      <a:pt x="21703" y="25809"/>
                    </a:cubicBezTo>
                    <a:cubicBezTo>
                      <a:pt x="22649" y="25809"/>
                      <a:pt x="23602" y="25720"/>
                      <a:pt x="24560" y="25533"/>
                    </a:cubicBezTo>
                    <a:cubicBezTo>
                      <a:pt x="24587" y="25524"/>
                      <a:pt x="24611" y="25520"/>
                      <a:pt x="24633" y="25520"/>
                    </a:cubicBezTo>
                    <a:cubicBezTo>
                      <a:pt x="24687" y="25520"/>
                      <a:pt x="24730" y="25542"/>
                      <a:pt x="24773" y="25563"/>
                    </a:cubicBezTo>
                    <a:cubicBezTo>
                      <a:pt x="24590" y="22311"/>
                      <a:pt x="24377" y="19028"/>
                      <a:pt x="24165" y="15776"/>
                    </a:cubicBezTo>
                    <a:cubicBezTo>
                      <a:pt x="23982" y="15715"/>
                      <a:pt x="23891" y="15503"/>
                      <a:pt x="24013" y="15381"/>
                    </a:cubicBezTo>
                    <a:cubicBezTo>
                      <a:pt x="14590" y="15351"/>
                      <a:pt x="6414" y="7539"/>
                      <a:pt x="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79"/>
              <p:cNvSpPr/>
              <p:nvPr/>
            </p:nvSpPr>
            <p:spPr>
              <a:xfrm>
                <a:off x="6043685" y="6154160"/>
                <a:ext cx="283057" cy="462661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17540" extrusionOk="0">
                    <a:moveTo>
                      <a:pt x="4591" y="1"/>
                    </a:moveTo>
                    <a:cubicBezTo>
                      <a:pt x="3952" y="1034"/>
                      <a:pt x="3314" y="2068"/>
                      <a:pt x="2615" y="3071"/>
                    </a:cubicBezTo>
                    <a:cubicBezTo>
                      <a:pt x="1885" y="4044"/>
                      <a:pt x="1004" y="5503"/>
                      <a:pt x="1" y="6901"/>
                    </a:cubicBezTo>
                    <a:cubicBezTo>
                      <a:pt x="852" y="10062"/>
                      <a:pt x="1673" y="13618"/>
                      <a:pt x="2341" y="17539"/>
                    </a:cubicBezTo>
                    <a:cubicBezTo>
                      <a:pt x="5624" y="14530"/>
                      <a:pt x="8299" y="11004"/>
                      <a:pt x="10731" y="7144"/>
                    </a:cubicBezTo>
                    <a:cubicBezTo>
                      <a:pt x="9089" y="4196"/>
                      <a:pt x="7053" y="1734"/>
                      <a:pt x="459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79"/>
              <p:cNvSpPr/>
              <p:nvPr/>
            </p:nvSpPr>
            <p:spPr>
              <a:xfrm>
                <a:off x="5961915" y="6083626"/>
                <a:ext cx="176413" cy="213288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8086" extrusionOk="0">
                    <a:moveTo>
                      <a:pt x="0" y="0"/>
                    </a:moveTo>
                    <a:cubicBezTo>
                      <a:pt x="821" y="2158"/>
                      <a:pt x="1763" y="4894"/>
                      <a:pt x="2675" y="8085"/>
                    </a:cubicBezTo>
                    <a:cubicBezTo>
                      <a:pt x="3131" y="7477"/>
                      <a:pt x="3496" y="6900"/>
                      <a:pt x="3800" y="6474"/>
                    </a:cubicBezTo>
                    <a:cubicBezTo>
                      <a:pt x="4803" y="5015"/>
                      <a:pt x="5776" y="3526"/>
                      <a:pt x="6688" y="2006"/>
                    </a:cubicBezTo>
                    <a:cubicBezTo>
                      <a:pt x="4712" y="851"/>
                      <a:pt x="2493" y="122"/>
                      <a:pt x="0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79"/>
              <p:cNvSpPr/>
              <p:nvPr/>
            </p:nvSpPr>
            <p:spPr>
              <a:xfrm>
                <a:off x="6071751" y="7084204"/>
                <a:ext cx="411331" cy="643057"/>
              </a:xfrm>
              <a:custGeom>
                <a:avLst/>
                <a:gdLst/>
                <a:ahLst/>
                <a:cxnLst/>
                <a:rect l="l" t="t" r="r" b="b"/>
                <a:pathLst>
                  <a:path w="15594" h="24379" extrusionOk="0">
                    <a:moveTo>
                      <a:pt x="15594" y="1"/>
                    </a:moveTo>
                    <a:lnTo>
                      <a:pt x="15594" y="1"/>
                    </a:lnTo>
                    <a:cubicBezTo>
                      <a:pt x="12189" y="5381"/>
                      <a:pt x="7569" y="10548"/>
                      <a:pt x="1946" y="13740"/>
                    </a:cubicBezTo>
                    <a:cubicBezTo>
                      <a:pt x="1490" y="17205"/>
                      <a:pt x="852" y="20761"/>
                      <a:pt x="1" y="24378"/>
                    </a:cubicBezTo>
                    <a:cubicBezTo>
                      <a:pt x="396" y="24317"/>
                      <a:pt x="791" y="24226"/>
                      <a:pt x="1186" y="24105"/>
                    </a:cubicBezTo>
                    <a:cubicBezTo>
                      <a:pt x="5077" y="22828"/>
                      <a:pt x="8147" y="20153"/>
                      <a:pt x="10882" y="17174"/>
                    </a:cubicBezTo>
                    <a:cubicBezTo>
                      <a:pt x="12068" y="15898"/>
                      <a:pt x="13284" y="14651"/>
                      <a:pt x="14469" y="13375"/>
                    </a:cubicBezTo>
                    <a:cubicBezTo>
                      <a:pt x="15199" y="9606"/>
                      <a:pt x="15594" y="4955"/>
                      <a:pt x="15594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3371;p79"/>
              <p:cNvSpPr/>
              <p:nvPr/>
            </p:nvSpPr>
            <p:spPr>
              <a:xfrm>
                <a:off x="6111844" y="6377049"/>
                <a:ext cx="338371" cy="601354"/>
              </a:xfrm>
              <a:custGeom>
                <a:avLst/>
                <a:gdLst/>
                <a:ahLst/>
                <a:cxnLst/>
                <a:rect l="l" t="t" r="r" b="b"/>
                <a:pathLst>
                  <a:path w="12828" h="22798" extrusionOk="0">
                    <a:moveTo>
                      <a:pt x="8815" y="1"/>
                    </a:moveTo>
                    <a:cubicBezTo>
                      <a:pt x="6444" y="3952"/>
                      <a:pt x="3526" y="7752"/>
                      <a:pt x="0" y="10639"/>
                    </a:cubicBezTo>
                    <a:cubicBezTo>
                      <a:pt x="578" y="14408"/>
                      <a:pt x="973" y="18481"/>
                      <a:pt x="1155" y="22798"/>
                    </a:cubicBezTo>
                    <a:cubicBezTo>
                      <a:pt x="5532" y="20001"/>
                      <a:pt x="9454" y="16688"/>
                      <a:pt x="12827" y="12858"/>
                    </a:cubicBezTo>
                    <a:cubicBezTo>
                      <a:pt x="12007" y="8208"/>
                      <a:pt x="10669" y="3770"/>
                      <a:pt x="8815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79"/>
              <p:cNvSpPr/>
              <p:nvPr/>
            </p:nvSpPr>
            <p:spPr>
              <a:xfrm>
                <a:off x="6026856" y="7527583"/>
                <a:ext cx="404921" cy="367228"/>
              </a:xfrm>
              <a:custGeom>
                <a:avLst/>
                <a:gdLst/>
                <a:ahLst/>
                <a:cxnLst/>
                <a:rect l="l" t="t" r="r" b="b"/>
                <a:pathLst>
                  <a:path w="15351" h="13922" extrusionOk="0">
                    <a:moveTo>
                      <a:pt x="15350" y="1"/>
                    </a:moveTo>
                    <a:cubicBezTo>
                      <a:pt x="13891" y="1399"/>
                      <a:pt x="12372" y="2767"/>
                      <a:pt x="10882" y="4013"/>
                    </a:cubicBezTo>
                    <a:cubicBezTo>
                      <a:pt x="7934" y="6475"/>
                      <a:pt x="4955" y="8055"/>
                      <a:pt x="1399" y="8724"/>
                    </a:cubicBezTo>
                    <a:cubicBezTo>
                      <a:pt x="973" y="10457"/>
                      <a:pt x="517" y="12189"/>
                      <a:pt x="1" y="13922"/>
                    </a:cubicBezTo>
                    <a:cubicBezTo>
                      <a:pt x="3557" y="13770"/>
                      <a:pt x="11612" y="12068"/>
                      <a:pt x="15198" y="578"/>
                    </a:cubicBezTo>
                    <a:cubicBezTo>
                      <a:pt x="15259" y="396"/>
                      <a:pt x="15290" y="183"/>
                      <a:pt x="1535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79"/>
              <p:cNvSpPr/>
              <p:nvPr/>
            </p:nvSpPr>
            <p:spPr>
              <a:xfrm>
                <a:off x="6127064" y="6761106"/>
                <a:ext cx="355226" cy="647831"/>
              </a:xfrm>
              <a:custGeom>
                <a:avLst/>
                <a:gdLst/>
                <a:ahLst/>
                <a:cxnLst/>
                <a:rect l="l" t="t" r="r" b="b"/>
                <a:pathLst>
                  <a:path w="13467" h="24560" extrusionOk="0">
                    <a:moveTo>
                      <a:pt x="12554" y="0"/>
                    </a:moveTo>
                    <a:cubicBezTo>
                      <a:pt x="9059" y="3709"/>
                      <a:pt x="5047" y="6931"/>
                      <a:pt x="639" y="9545"/>
                    </a:cubicBezTo>
                    <a:cubicBezTo>
                      <a:pt x="791" y="14286"/>
                      <a:pt x="609" y="19302"/>
                      <a:pt x="1" y="24560"/>
                    </a:cubicBezTo>
                    <a:cubicBezTo>
                      <a:pt x="1855" y="23405"/>
                      <a:pt x="3618" y="22068"/>
                      <a:pt x="5259" y="20457"/>
                    </a:cubicBezTo>
                    <a:cubicBezTo>
                      <a:pt x="8360" y="17326"/>
                      <a:pt x="10883" y="13800"/>
                      <a:pt x="13466" y="10274"/>
                    </a:cubicBezTo>
                    <a:cubicBezTo>
                      <a:pt x="13375" y="6900"/>
                      <a:pt x="13071" y="3405"/>
                      <a:pt x="12554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79"/>
              <p:cNvSpPr/>
              <p:nvPr/>
            </p:nvSpPr>
            <p:spPr>
              <a:xfrm>
                <a:off x="5929840" y="7105068"/>
                <a:ext cx="53757" cy="387274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14682" extrusionOk="0">
                    <a:moveTo>
                      <a:pt x="1" y="61"/>
                    </a:moveTo>
                    <a:cubicBezTo>
                      <a:pt x="1" y="91"/>
                      <a:pt x="1" y="122"/>
                      <a:pt x="1" y="182"/>
                    </a:cubicBezTo>
                    <a:lnTo>
                      <a:pt x="31" y="182"/>
                    </a:lnTo>
                    <a:cubicBezTo>
                      <a:pt x="59" y="187"/>
                      <a:pt x="83" y="195"/>
                      <a:pt x="106" y="205"/>
                    </a:cubicBezTo>
                    <a:lnTo>
                      <a:pt x="106" y="205"/>
                    </a:lnTo>
                    <a:cubicBezTo>
                      <a:pt x="64" y="165"/>
                      <a:pt x="28" y="116"/>
                      <a:pt x="1" y="61"/>
                    </a:cubicBezTo>
                    <a:close/>
                    <a:moveTo>
                      <a:pt x="106" y="205"/>
                    </a:moveTo>
                    <a:cubicBezTo>
                      <a:pt x="133" y="231"/>
                      <a:pt x="164" y="253"/>
                      <a:pt x="197" y="269"/>
                    </a:cubicBezTo>
                    <a:lnTo>
                      <a:pt x="197" y="269"/>
                    </a:lnTo>
                    <a:cubicBezTo>
                      <a:pt x="174" y="243"/>
                      <a:pt x="143" y="221"/>
                      <a:pt x="106" y="205"/>
                    </a:cubicBezTo>
                    <a:close/>
                    <a:moveTo>
                      <a:pt x="1186" y="0"/>
                    </a:moveTo>
                    <a:cubicBezTo>
                      <a:pt x="943" y="91"/>
                      <a:pt x="730" y="182"/>
                      <a:pt x="487" y="274"/>
                    </a:cubicBezTo>
                    <a:cubicBezTo>
                      <a:pt x="437" y="295"/>
                      <a:pt x="389" y="305"/>
                      <a:pt x="343" y="305"/>
                    </a:cubicBezTo>
                    <a:cubicBezTo>
                      <a:pt x="291" y="305"/>
                      <a:pt x="242" y="292"/>
                      <a:pt x="197" y="269"/>
                    </a:cubicBezTo>
                    <a:lnTo>
                      <a:pt x="197" y="269"/>
                    </a:lnTo>
                    <a:cubicBezTo>
                      <a:pt x="328" y="417"/>
                      <a:pt x="244" y="696"/>
                      <a:pt x="31" y="790"/>
                    </a:cubicBezTo>
                    <a:cubicBezTo>
                      <a:pt x="335" y="5350"/>
                      <a:pt x="609" y="9879"/>
                      <a:pt x="912" y="14408"/>
                    </a:cubicBezTo>
                    <a:cubicBezTo>
                      <a:pt x="1034" y="14438"/>
                      <a:pt x="1156" y="14468"/>
                      <a:pt x="1247" y="14468"/>
                    </a:cubicBezTo>
                    <a:cubicBezTo>
                      <a:pt x="1399" y="14468"/>
                      <a:pt x="1490" y="14590"/>
                      <a:pt x="1520" y="14681"/>
                    </a:cubicBezTo>
                    <a:cubicBezTo>
                      <a:pt x="1703" y="14590"/>
                      <a:pt x="1855" y="14499"/>
                      <a:pt x="2037" y="14438"/>
                    </a:cubicBezTo>
                    <a:cubicBezTo>
                      <a:pt x="1764" y="9605"/>
                      <a:pt x="1460" y="4803"/>
                      <a:pt x="1186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79"/>
              <p:cNvSpPr/>
              <p:nvPr/>
            </p:nvSpPr>
            <p:spPr>
              <a:xfrm>
                <a:off x="5909793" y="6753087"/>
                <a:ext cx="49748" cy="343171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301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4" y="4347"/>
                      <a:pt x="457" y="8663"/>
                      <a:pt x="730" y="13010"/>
                    </a:cubicBezTo>
                    <a:cubicBezTo>
                      <a:pt x="761" y="12919"/>
                      <a:pt x="791" y="12827"/>
                      <a:pt x="913" y="12797"/>
                    </a:cubicBezTo>
                    <a:cubicBezTo>
                      <a:pt x="1247" y="12645"/>
                      <a:pt x="1551" y="12493"/>
                      <a:pt x="1885" y="12311"/>
                    </a:cubicBezTo>
                    <a:cubicBezTo>
                      <a:pt x="1642" y="8572"/>
                      <a:pt x="1429" y="4803"/>
                      <a:pt x="1247" y="1034"/>
                    </a:cubicBezTo>
                    <a:cubicBezTo>
                      <a:pt x="1247" y="760"/>
                      <a:pt x="1217" y="456"/>
                      <a:pt x="1217" y="183"/>
                    </a:cubicBezTo>
                    <a:cubicBezTo>
                      <a:pt x="1065" y="244"/>
                      <a:pt x="913" y="304"/>
                      <a:pt x="791" y="365"/>
                    </a:cubicBezTo>
                    <a:cubicBezTo>
                      <a:pt x="752" y="382"/>
                      <a:pt x="715" y="389"/>
                      <a:pt x="680" y="389"/>
                    </a:cubicBezTo>
                    <a:cubicBezTo>
                      <a:pt x="527" y="389"/>
                      <a:pt x="421" y="241"/>
                      <a:pt x="396" y="92"/>
                    </a:cubicBezTo>
                    <a:cubicBezTo>
                      <a:pt x="244" y="61"/>
                      <a:pt x="122" y="31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79"/>
              <p:cNvSpPr/>
              <p:nvPr/>
            </p:nvSpPr>
            <p:spPr>
              <a:xfrm>
                <a:off x="5878535" y="6083257"/>
                <a:ext cx="61750" cy="660229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25030" extrusionOk="0">
                    <a:moveTo>
                      <a:pt x="1065" y="1"/>
                    </a:moveTo>
                    <a:cubicBezTo>
                      <a:pt x="1024" y="1"/>
                      <a:pt x="983" y="4"/>
                      <a:pt x="943" y="14"/>
                    </a:cubicBezTo>
                    <a:cubicBezTo>
                      <a:pt x="608" y="14"/>
                      <a:pt x="335" y="45"/>
                      <a:pt x="0" y="75"/>
                    </a:cubicBezTo>
                    <a:cubicBezTo>
                      <a:pt x="91" y="4634"/>
                      <a:pt x="304" y="9194"/>
                      <a:pt x="578" y="13723"/>
                    </a:cubicBezTo>
                    <a:cubicBezTo>
                      <a:pt x="791" y="13966"/>
                      <a:pt x="1003" y="14239"/>
                      <a:pt x="1216" y="14482"/>
                    </a:cubicBezTo>
                    <a:cubicBezTo>
                      <a:pt x="1428" y="14694"/>
                      <a:pt x="1239" y="14996"/>
                      <a:pt x="1003" y="14996"/>
                    </a:cubicBezTo>
                    <a:cubicBezTo>
                      <a:pt x="933" y="14996"/>
                      <a:pt x="860" y="14970"/>
                      <a:pt x="791" y="14908"/>
                    </a:cubicBezTo>
                    <a:cubicBezTo>
                      <a:pt x="730" y="14847"/>
                      <a:pt x="669" y="14786"/>
                      <a:pt x="639" y="14726"/>
                    </a:cubicBezTo>
                    <a:lnTo>
                      <a:pt x="639" y="14726"/>
                    </a:lnTo>
                    <a:cubicBezTo>
                      <a:pt x="791" y="17522"/>
                      <a:pt x="943" y="20318"/>
                      <a:pt x="1064" y="23054"/>
                    </a:cubicBezTo>
                    <a:cubicBezTo>
                      <a:pt x="1095" y="23601"/>
                      <a:pt x="1125" y="24148"/>
                      <a:pt x="1155" y="24695"/>
                    </a:cubicBezTo>
                    <a:cubicBezTo>
                      <a:pt x="1338" y="24787"/>
                      <a:pt x="1550" y="24878"/>
                      <a:pt x="1733" y="24939"/>
                    </a:cubicBezTo>
                    <a:cubicBezTo>
                      <a:pt x="1824" y="24939"/>
                      <a:pt x="1854" y="24999"/>
                      <a:pt x="1885" y="25030"/>
                    </a:cubicBezTo>
                    <a:cubicBezTo>
                      <a:pt x="2037" y="24939"/>
                      <a:pt x="2189" y="24847"/>
                      <a:pt x="2341" y="24756"/>
                    </a:cubicBezTo>
                    <a:cubicBezTo>
                      <a:pt x="2158" y="21109"/>
                      <a:pt x="1946" y="17431"/>
                      <a:pt x="1763" y="13723"/>
                    </a:cubicBezTo>
                    <a:cubicBezTo>
                      <a:pt x="1550" y="13814"/>
                      <a:pt x="1338" y="13875"/>
                      <a:pt x="1095" y="13905"/>
                    </a:cubicBezTo>
                    <a:cubicBezTo>
                      <a:pt x="1064" y="13912"/>
                      <a:pt x="1034" y="13915"/>
                      <a:pt x="1006" y="13915"/>
                    </a:cubicBezTo>
                    <a:cubicBezTo>
                      <a:pt x="646" y="13915"/>
                      <a:pt x="517" y="13408"/>
                      <a:pt x="912" y="13267"/>
                    </a:cubicBezTo>
                    <a:cubicBezTo>
                      <a:pt x="1186" y="13145"/>
                      <a:pt x="1459" y="12993"/>
                      <a:pt x="1733" y="12811"/>
                    </a:cubicBezTo>
                    <a:cubicBezTo>
                      <a:pt x="1520" y="8525"/>
                      <a:pt x="1368" y="4270"/>
                      <a:pt x="1338" y="14"/>
                    </a:cubicBezTo>
                    <a:cubicBezTo>
                      <a:pt x="1236" y="14"/>
                      <a:pt x="1149" y="1"/>
                      <a:pt x="106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79"/>
              <p:cNvSpPr/>
              <p:nvPr/>
            </p:nvSpPr>
            <p:spPr>
              <a:xfrm>
                <a:off x="5956296" y="7505136"/>
                <a:ext cx="49748" cy="390493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4804" extrusionOk="0">
                    <a:moveTo>
                      <a:pt x="1095" y="1"/>
                    </a:moveTo>
                    <a:cubicBezTo>
                      <a:pt x="761" y="92"/>
                      <a:pt x="426" y="213"/>
                      <a:pt x="92" y="274"/>
                    </a:cubicBezTo>
                    <a:cubicBezTo>
                      <a:pt x="82" y="284"/>
                      <a:pt x="72" y="288"/>
                      <a:pt x="61" y="288"/>
                    </a:cubicBezTo>
                    <a:cubicBezTo>
                      <a:pt x="41" y="288"/>
                      <a:pt x="21" y="274"/>
                      <a:pt x="1" y="274"/>
                    </a:cubicBezTo>
                    <a:lnTo>
                      <a:pt x="1" y="274"/>
                    </a:lnTo>
                    <a:cubicBezTo>
                      <a:pt x="213" y="3526"/>
                      <a:pt x="426" y="6809"/>
                      <a:pt x="609" y="10061"/>
                    </a:cubicBezTo>
                    <a:cubicBezTo>
                      <a:pt x="821" y="10183"/>
                      <a:pt x="852" y="10457"/>
                      <a:pt x="639" y="10578"/>
                    </a:cubicBezTo>
                    <a:cubicBezTo>
                      <a:pt x="730" y="11976"/>
                      <a:pt x="791" y="13375"/>
                      <a:pt x="882" y="14742"/>
                    </a:cubicBezTo>
                    <a:lnTo>
                      <a:pt x="913" y="14742"/>
                    </a:lnTo>
                    <a:cubicBezTo>
                      <a:pt x="913" y="14742"/>
                      <a:pt x="1277" y="14803"/>
                      <a:pt x="1885" y="14803"/>
                    </a:cubicBezTo>
                    <a:cubicBezTo>
                      <a:pt x="1794" y="13162"/>
                      <a:pt x="1733" y="11551"/>
                      <a:pt x="1642" y="9909"/>
                    </a:cubicBezTo>
                    <a:cubicBezTo>
                      <a:pt x="1551" y="9909"/>
                      <a:pt x="1460" y="9940"/>
                      <a:pt x="1338" y="9940"/>
                    </a:cubicBezTo>
                    <a:cubicBezTo>
                      <a:pt x="1125" y="9940"/>
                      <a:pt x="1004" y="9636"/>
                      <a:pt x="1156" y="9484"/>
                    </a:cubicBezTo>
                    <a:cubicBezTo>
                      <a:pt x="1308" y="9362"/>
                      <a:pt x="1460" y="9271"/>
                      <a:pt x="1612" y="9180"/>
                    </a:cubicBezTo>
                    <a:cubicBezTo>
                      <a:pt x="1429" y="6110"/>
                      <a:pt x="1277" y="3070"/>
                      <a:pt x="109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79"/>
              <p:cNvSpPr/>
              <p:nvPr/>
            </p:nvSpPr>
            <p:spPr>
              <a:xfrm>
                <a:off x="5450376" y="6246375"/>
                <a:ext cx="459443" cy="506738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19211" extrusionOk="0">
                    <a:moveTo>
                      <a:pt x="700" y="0"/>
                    </a:moveTo>
                    <a:cubicBezTo>
                      <a:pt x="457" y="244"/>
                      <a:pt x="214" y="487"/>
                      <a:pt x="1" y="730"/>
                    </a:cubicBezTo>
                    <a:cubicBezTo>
                      <a:pt x="2038" y="4104"/>
                      <a:pt x="4348" y="7265"/>
                      <a:pt x="6962" y="10244"/>
                    </a:cubicBezTo>
                    <a:cubicBezTo>
                      <a:pt x="9424" y="13071"/>
                      <a:pt x="13436" y="18207"/>
                      <a:pt x="17418" y="19210"/>
                    </a:cubicBezTo>
                    <a:cubicBezTo>
                      <a:pt x="17418" y="18967"/>
                      <a:pt x="17387" y="18755"/>
                      <a:pt x="17387" y="18511"/>
                    </a:cubicBezTo>
                    <a:cubicBezTo>
                      <a:pt x="13679" y="17113"/>
                      <a:pt x="10062" y="12341"/>
                      <a:pt x="7600" y="9605"/>
                    </a:cubicBezTo>
                    <a:cubicBezTo>
                      <a:pt x="4955" y="6627"/>
                      <a:pt x="2706" y="3405"/>
                      <a:pt x="70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79"/>
              <p:cNvSpPr/>
              <p:nvPr/>
            </p:nvSpPr>
            <p:spPr>
              <a:xfrm>
                <a:off x="5909001" y="6734649"/>
                <a:ext cx="19256" cy="20865"/>
              </a:xfrm>
              <a:custGeom>
                <a:avLst/>
                <a:gdLst/>
                <a:ahLst/>
                <a:cxnLst/>
                <a:rect l="l" t="t" r="r" b="b"/>
                <a:pathLst>
                  <a:path w="730" h="791" extrusionOk="0">
                    <a:moveTo>
                      <a:pt x="0" y="0"/>
                    </a:moveTo>
                    <a:cubicBezTo>
                      <a:pt x="0" y="244"/>
                      <a:pt x="31" y="487"/>
                      <a:pt x="31" y="699"/>
                    </a:cubicBezTo>
                    <a:cubicBezTo>
                      <a:pt x="152" y="730"/>
                      <a:pt x="304" y="760"/>
                      <a:pt x="426" y="791"/>
                    </a:cubicBezTo>
                    <a:cubicBezTo>
                      <a:pt x="395" y="669"/>
                      <a:pt x="426" y="517"/>
                      <a:pt x="547" y="456"/>
                    </a:cubicBezTo>
                    <a:cubicBezTo>
                      <a:pt x="608" y="426"/>
                      <a:pt x="669" y="365"/>
                      <a:pt x="730" y="335"/>
                    </a:cubicBezTo>
                    <a:cubicBezTo>
                      <a:pt x="699" y="304"/>
                      <a:pt x="669" y="274"/>
                      <a:pt x="578" y="244"/>
                    </a:cubicBezTo>
                    <a:cubicBezTo>
                      <a:pt x="395" y="183"/>
                      <a:pt x="183" y="92"/>
                      <a:pt x="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79"/>
              <p:cNvSpPr/>
              <p:nvPr/>
            </p:nvSpPr>
            <p:spPr>
              <a:xfrm>
                <a:off x="5302055" y="6623204"/>
                <a:ext cx="628602" cy="504338"/>
              </a:xfrm>
              <a:custGeom>
                <a:avLst/>
                <a:gdLst/>
                <a:ahLst/>
                <a:cxnLst/>
                <a:rect l="l" t="t" r="r" b="b"/>
                <a:pathLst>
                  <a:path w="23831" h="19120" extrusionOk="0">
                    <a:moveTo>
                      <a:pt x="183" y="0"/>
                    </a:moveTo>
                    <a:cubicBezTo>
                      <a:pt x="92" y="517"/>
                      <a:pt x="62" y="1064"/>
                      <a:pt x="1" y="1611"/>
                    </a:cubicBezTo>
                    <a:cubicBezTo>
                      <a:pt x="6445" y="9301"/>
                      <a:pt x="13952" y="17235"/>
                      <a:pt x="23649" y="19119"/>
                    </a:cubicBezTo>
                    <a:cubicBezTo>
                      <a:pt x="23709" y="19119"/>
                      <a:pt x="23770" y="19089"/>
                      <a:pt x="23831" y="19058"/>
                    </a:cubicBezTo>
                    <a:cubicBezTo>
                      <a:pt x="23831" y="18846"/>
                      <a:pt x="23801" y="18663"/>
                      <a:pt x="23801" y="18450"/>
                    </a:cubicBezTo>
                    <a:cubicBezTo>
                      <a:pt x="13527" y="16262"/>
                      <a:pt x="6931" y="7599"/>
                      <a:pt x="183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79"/>
              <p:cNvSpPr/>
              <p:nvPr/>
            </p:nvSpPr>
            <p:spPr>
              <a:xfrm>
                <a:off x="5929840" y="7109869"/>
                <a:ext cx="10445" cy="16064"/>
              </a:xfrm>
              <a:custGeom>
                <a:avLst/>
                <a:gdLst/>
                <a:ahLst/>
                <a:cxnLst/>
                <a:rect l="l" t="t" r="r" b="b"/>
                <a:pathLst>
                  <a:path w="396" h="609" extrusionOk="0">
                    <a:moveTo>
                      <a:pt x="1" y="0"/>
                    </a:moveTo>
                    <a:cubicBezTo>
                      <a:pt x="1" y="213"/>
                      <a:pt x="31" y="396"/>
                      <a:pt x="31" y="608"/>
                    </a:cubicBezTo>
                    <a:cubicBezTo>
                      <a:pt x="305" y="517"/>
                      <a:pt x="396" y="61"/>
                      <a:pt x="3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79"/>
              <p:cNvSpPr/>
              <p:nvPr/>
            </p:nvSpPr>
            <p:spPr>
              <a:xfrm>
                <a:off x="5313292" y="7041710"/>
                <a:ext cx="642239" cy="460235"/>
              </a:xfrm>
              <a:custGeom>
                <a:avLst/>
                <a:gdLst/>
                <a:ahLst/>
                <a:cxnLst/>
                <a:rect l="l" t="t" r="r" b="b"/>
                <a:pathLst>
                  <a:path w="24348" h="17448" extrusionOk="0">
                    <a:moveTo>
                      <a:pt x="0" y="1"/>
                    </a:moveTo>
                    <a:cubicBezTo>
                      <a:pt x="61" y="670"/>
                      <a:pt x="122" y="1369"/>
                      <a:pt x="213" y="2068"/>
                    </a:cubicBezTo>
                    <a:cubicBezTo>
                      <a:pt x="6627" y="9606"/>
                      <a:pt x="14803" y="17418"/>
                      <a:pt x="24226" y="17448"/>
                    </a:cubicBezTo>
                    <a:cubicBezTo>
                      <a:pt x="24256" y="17418"/>
                      <a:pt x="24256" y="17387"/>
                      <a:pt x="24286" y="17387"/>
                    </a:cubicBezTo>
                    <a:cubicBezTo>
                      <a:pt x="24286" y="17357"/>
                      <a:pt x="24317" y="17357"/>
                      <a:pt x="24347" y="17357"/>
                    </a:cubicBezTo>
                    <a:cubicBezTo>
                      <a:pt x="24317" y="17174"/>
                      <a:pt x="24317" y="16992"/>
                      <a:pt x="24317" y="16810"/>
                    </a:cubicBezTo>
                    <a:cubicBezTo>
                      <a:pt x="14286" y="15776"/>
                      <a:pt x="6444" y="7782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79"/>
              <p:cNvSpPr/>
              <p:nvPr/>
            </p:nvSpPr>
            <p:spPr>
              <a:xfrm>
                <a:off x="5953896" y="7485089"/>
                <a:ext cx="16064" cy="1445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54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1" y="183"/>
                      <a:pt x="31" y="365"/>
                      <a:pt x="61" y="548"/>
                    </a:cubicBezTo>
                    <a:cubicBezTo>
                      <a:pt x="244" y="457"/>
                      <a:pt x="426" y="365"/>
                      <a:pt x="608" y="274"/>
                    </a:cubicBezTo>
                    <a:cubicBezTo>
                      <a:pt x="578" y="183"/>
                      <a:pt x="487" y="61"/>
                      <a:pt x="335" y="61"/>
                    </a:cubicBezTo>
                    <a:cubicBezTo>
                      <a:pt x="244" y="61"/>
                      <a:pt x="122" y="31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3384;p79"/>
              <p:cNvSpPr/>
              <p:nvPr/>
            </p:nvSpPr>
            <p:spPr>
              <a:xfrm>
                <a:off x="5464831" y="7570077"/>
                <a:ext cx="508321" cy="228904"/>
              </a:xfrm>
              <a:custGeom>
                <a:avLst/>
                <a:gdLst/>
                <a:ahLst/>
                <a:cxnLst/>
                <a:rect l="l" t="t" r="r" b="b"/>
                <a:pathLst>
                  <a:path w="19271" h="867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38" y="943"/>
                      <a:pt x="1307" y="1824"/>
                      <a:pt x="1976" y="2645"/>
                    </a:cubicBezTo>
                    <a:cubicBezTo>
                      <a:pt x="5699" y="5569"/>
                      <a:pt x="11046" y="8677"/>
                      <a:pt x="16022" y="8677"/>
                    </a:cubicBezTo>
                    <a:cubicBezTo>
                      <a:pt x="17099" y="8677"/>
                      <a:pt x="18158" y="8532"/>
                      <a:pt x="19180" y="8207"/>
                    </a:cubicBezTo>
                    <a:cubicBezTo>
                      <a:pt x="19241" y="8177"/>
                      <a:pt x="19241" y="8147"/>
                      <a:pt x="19271" y="8116"/>
                    </a:cubicBezTo>
                    <a:cubicBezTo>
                      <a:pt x="19271" y="7964"/>
                      <a:pt x="19271" y="7782"/>
                      <a:pt x="19241" y="7599"/>
                    </a:cubicBezTo>
                    <a:cubicBezTo>
                      <a:pt x="19198" y="7578"/>
                      <a:pt x="19155" y="7556"/>
                      <a:pt x="19090" y="7556"/>
                    </a:cubicBezTo>
                    <a:cubicBezTo>
                      <a:pt x="19063" y="7556"/>
                      <a:pt x="19033" y="7560"/>
                      <a:pt x="18997" y="7569"/>
                    </a:cubicBezTo>
                    <a:cubicBezTo>
                      <a:pt x="18043" y="7756"/>
                      <a:pt x="17094" y="7845"/>
                      <a:pt x="16152" y="7845"/>
                    </a:cubicBezTo>
                    <a:cubicBezTo>
                      <a:pt x="10367" y="7845"/>
                      <a:pt x="4835" y="4496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79"/>
              <p:cNvSpPr/>
              <p:nvPr/>
            </p:nvSpPr>
            <p:spPr>
              <a:xfrm>
                <a:off x="5972334" y="7770520"/>
                <a:ext cx="5645" cy="13664"/>
              </a:xfrm>
              <a:custGeom>
                <a:avLst/>
                <a:gdLst/>
                <a:ahLst/>
                <a:cxnLst/>
                <a:rect l="l" t="t" r="r" b="b"/>
                <a:pathLst>
                  <a:path w="214" h="518" extrusionOk="0">
                    <a:moveTo>
                      <a:pt x="1" y="0"/>
                    </a:moveTo>
                    <a:cubicBezTo>
                      <a:pt x="31" y="183"/>
                      <a:pt x="31" y="365"/>
                      <a:pt x="31" y="517"/>
                    </a:cubicBezTo>
                    <a:cubicBezTo>
                      <a:pt x="213" y="396"/>
                      <a:pt x="213" y="122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79"/>
              <p:cNvSpPr/>
              <p:nvPr/>
            </p:nvSpPr>
            <p:spPr>
              <a:xfrm>
                <a:off x="5650819" y="6125303"/>
                <a:ext cx="244572" cy="347181"/>
              </a:xfrm>
              <a:custGeom>
                <a:avLst/>
                <a:gdLst/>
                <a:ahLst/>
                <a:cxnLst/>
                <a:rect l="l" t="t" r="r" b="b"/>
                <a:pathLst>
                  <a:path w="9272" h="13162" extrusionOk="0">
                    <a:moveTo>
                      <a:pt x="1034" y="1"/>
                    </a:moveTo>
                    <a:cubicBezTo>
                      <a:pt x="670" y="92"/>
                      <a:pt x="335" y="213"/>
                      <a:pt x="1" y="335"/>
                    </a:cubicBezTo>
                    <a:cubicBezTo>
                      <a:pt x="2311" y="5107"/>
                      <a:pt x="5351" y="9484"/>
                      <a:pt x="9272" y="13162"/>
                    </a:cubicBezTo>
                    <a:lnTo>
                      <a:pt x="9211" y="12159"/>
                    </a:lnTo>
                    <a:cubicBezTo>
                      <a:pt x="5746" y="8451"/>
                      <a:pt x="3101" y="4378"/>
                      <a:pt x="1034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79"/>
              <p:cNvSpPr/>
              <p:nvPr/>
            </p:nvSpPr>
            <p:spPr>
              <a:xfrm>
                <a:off x="5893755" y="6445209"/>
                <a:ext cx="22447" cy="33631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275" extrusionOk="0">
                    <a:moveTo>
                      <a:pt x="1" y="1"/>
                    </a:moveTo>
                    <a:cubicBezTo>
                      <a:pt x="1" y="365"/>
                      <a:pt x="31" y="669"/>
                      <a:pt x="62" y="1004"/>
                    </a:cubicBezTo>
                    <a:cubicBezTo>
                      <a:pt x="92" y="1064"/>
                      <a:pt x="153" y="1125"/>
                      <a:pt x="214" y="1186"/>
                    </a:cubicBezTo>
                    <a:cubicBezTo>
                      <a:pt x="276" y="1248"/>
                      <a:pt x="346" y="1274"/>
                      <a:pt x="413" y="1274"/>
                    </a:cubicBezTo>
                    <a:cubicBezTo>
                      <a:pt x="644" y="1274"/>
                      <a:pt x="851" y="972"/>
                      <a:pt x="639" y="760"/>
                    </a:cubicBezTo>
                    <a:cubicBezTo>
                      <a:pt x="426" y="517"/>
                      <a:pt x="214" y="244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79"/>
              <p:cNvSpPr/>
              <p:nvPr/>
            </p:nvSpPr>
            <p:spPr>
              <a:xfrm>
                <a:off x="5924221" y="6296888"/>
                <a:ext cx="119490" cy="149138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5654" extrusionOk="0">
                    <a:moveTo>
                      <a:pt x="4135" y="0"/>
                    </a:moveTo>
                    <a:cubicBezTo>
                      <a:pt x="2980" y="1642"/>
                      <a:pt x="1460" y="3709"/>
                      <a:pt x="1" y="4712"/>
                    </a:cubicBezTo>
                    <a:cubicBezTo>
                      <a:pt x="31" y="5016"/>
                      <a:pt x="31" y="5350"/>
                      <a:pt x="31" y="5654"/>
                    </a:cubicBezTo>
                    <a:cubicBezTo>
                      <a:pt x="1673" y="5046"/>
                      <a:pt x="3192" y="3313"/>
                      <a:pt x="4530" y="1490"/>
                    </a:cubicBezTo>
                    <a:cubicBezTo>
                      <a:pt x="4378" y="1003"/>
                      <a:pt x="4256" y="487"/>
                      <a:pt x="413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79"/>
              <p:cNvSpPr/>
              <p:nvPr/>
            </p:nvSpPr>
            <p:spPr>
              <a:xfrm>
                <a:off x="6032475" y="6136539"/>
                <a:ext cx="132310" cy="199651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7569" extrusionOk="0">
                    <a:moveTo>
                      <a:pt x="4013" y="0"/>
                    </a:moveTo>
                    <a:cubicBezTo>
                      <a:pt x="3101" y="1520"/>
                      <a:pt x="2128" y="3009"/>
                      <a:pt x="1125" y="4468"/>
                    </a:cubicBezTo>
                    <a:cubicBezTo>
                      <a:pt x="821" y="4894"/>
                      <a:pt x="456" y="5471"/>
                      <a:pt x="0" y="6079"/>
                    </a:cubicBezTo>
                    <a:cubicBezTo>
                      <a:pt x="152" y="6566"/>
                      <a:pt x="274" y="7052"/>
                      <a:pt x="426" y="7569"/>
                    </a:cubicBezTo>
                    <a:cubicBezTo>
                      <a:pt x="1429" y="6171"/>
                      <a:pt x="2310" y="4742"/>
                      <a:pt x="3009" y="3739"/>
                    </a:cubicBezTo>
                    <a:cubicBezTo>
                      <a:pt x="3709" y="2736"/>
                      <a:pt x="4377" y="1702"/>
                      <a:pt x="5016" y="669"/>
                    </a:cubicBezTo>
                    <a:cubicBezTo>
                      <a:pt x="4681" y="426"/>
                      <a:pt x="4347" y="213"/>
                      <a:pt x="4013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79"/>
              <p:cNvSpPr/>
              <p:nvPr/>
            </p:nvSpPr>
            <p:spPr>
              <a:xfrm>
                <a:off x="5891909" y="6421153"/>
                <a:ext cx="33157" cy="29807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30" extrusionOk="0">
                    <a:moveTo>
                      <a:pt x="1226" y="1"/>
                    </a:moveTo>
                    <a:cubicBezTo>
                      <a:pt x="952" y="183"/>
                      <a:pt x="679" y="335"/>
                      <a:pt x="405" y="457"/>
                    </a:cubicBezTo>
                    <a:cubicBezTo>
                      <a:pt x="1" y="601"/>
                      <a:pt x="145" y="1130"/>
                      <a:pt x="526" y="1130"/>
                    </a:cubicBezTo>
                    <a:cubicBezTo>
                      <a:pt x="546" y="1130"/>
                      <a:pt x="566" y="1128"/>
                      <a:pt x="588" y="1125"/>
                    </a:cubicBezTo>
                    <a:cubicBezTo>
                      <a:pt x="831" y="1095"/>
                      <a:pt x="1043" y="1004"/>
                      <a:pt x="1256" y="943"/>
                    </a:cubicBezTo>
                    <a:cubicBezTo>
                      <a:pt x="1256" y="609"/>
                      <a:pt x="1226" y="305"/>
                      <a:pt x="1226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79"/>
              <p:cNvSpPr/>
              <p:nvPr/>
            </p:nvSpPr>
            <p:spPr>
              <a:xfrm>
                <a:off x="5940259" y="6616795"/>
                <a:ext cx="171612" cy="141937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5381" extrusionOk="0">
                    <a:moveTo>
                      <a:pt x="6232" y="0"/>
                    </a:moveTo>
                    <a:cubicBezTo>
                      <a:pt x="4408" y="1672"/>
                      <a:pt x="2341" y="3222"/>
                      <a:pt x="1" y="4529"/>
                    </a:cubicBezTo>
                    <a:cubicBezTo>
                      <a:pt x="31" y="4803"/>
                      <a:pt x="31" y="5076"/>
                      <a:pt x="62" y="5380"/>
                    </a:cubicBezTo>
                    <a:cubicBezTo>
                      <a:pt x="2402" y="4468"/>
                      <a:pt x="4530" y="3161"/>
                      <a:pt x="6505" y="1550"/>
                    </a:cubicBezTo>
                    <a:cubicBezTo>
                      <a:pt x="6414" y="1003"/>
                      <a:pt x="6323" y="517"/>
                      <a:pt x="623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79"/>
              <p:cNvSpPr/>
              <p:nvPr/>
            </p:nvSpPr>
            <p:spPr>
              <a:xfrm>
                <a:off x="6104617" y="6342574"/>
                <a:ext cx="239771" cy="315132"/>
              </a:xfrm>
              <a:custGeom>
                <a:avLst/>
                <a:gdLst/>
                <a:ahLst/>
                <a:cxnLst/>
                <a:rect l="l" t="t" r="r" b="b"/>
                <a:pathLst>
                  <a:path w="9090" h="11947" extrusionOk="0">
                    <a:moveTo>
                      <a:pt x="8421" y="1"/>
                    </a:moveTo>
                    <a:cubicBezTo>
                      <a:pt x="5989" y="3861"/>
                      <a:pt x="3314" y="7387"/>
                      <a:pt x="1" y="10396"/>
                    </a:cubicBezTo>
                    <a:cubicBezTo>
                      <a:pt x="92" y="10913"/>
                      <a:pt x="183" y="11430"/>
                      <a:pt x="274" y="11946"/>
                    </a:cubicBezTo>
                    <a:cubicBezTo>
                      <a:pt x="3800" y="9059"/>
                      <a:pt x="6718" y="5259"/>
                      <a:pt x="9089" y="1308"/>
                    </a:cubicBezTo>
                    <a:cubicBezTo>
                      <a:pt x="8876" y="852"/>
                      <a:pt x="8664" y="426"/>
                      <a:pt x="842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79"/>
              <p:cNvSpPr/>
              <p:nvPr/>
            </p:nvSpPr>
            <p:spPr>
              <a:xfrm>
                <a:off x="5920212" y="6736258"/>
                <a:ext cx="21682" cy="2711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1028" extrusionOk="0">
                    <a:moveTo>
                      <a:pt x="761" y="0"/>
                    </a:moveTo>
                    <a:cubicBezTo>
                      <a:pt x="609" y="91"/>
                      <a:pt x="457" y="183"/>
                      <a:pt x="305" y="274"/>
                    </a:cubicBezTo>
                    <a:cubicBezTo>
                      <a:pt x="417" y="441"/>
                      <a:pt x="323" y="737"/>
                      <a:pt x="72" y="737"/>
                    </a:cubicBezTo>
                    <a:cubicBezTo>
                      <a:pt x="49" y="737"/>
                      <a:pt x="26" y="735"/>
                      <a:pt x="1" y="730"/>
                    </a:cubicBezTo>
                    <a:lnTo>
                      <a:pt x="1" y="730"/>
                    </a:lnTo>
                    <a:cubicBezTo>
                      <a:pt x="26" y="879"/>
                      <a:pt x="132" y="1027"/>
                      <a:pt x="285" y="1027"/>
                    </a:cubicBezTo>
                    <a:cubicBezTo>
                      <a:pt x="320" y="1027"/>
                      <a:pt x="357" y="1020"/>
                      <a:pt x="396" y="1003"/>
                    </a:cubicBezTo>
                    <a:cubicBezTo>
                      <a:pt x="548" y="942"/>
                      <a:pt x="670" y="882"/>
                      <a:pt x="822" y="851"/>
                    </a:cubicBezTo>
                    <a:cubicBezTo>
                      <a:pt x="791" y="547"/>
                      <a:pt x="791" y="274"/>
                      <a:pt x="76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79"/>
              <p:cNvSpPr/>
              <p:nvPr/>
            </p:nvSpPr>
            <p:spPr>
              <a:xfrm>
                <a:off x="5919421" y="6743459"/>
                <a:ext cx="11791" cy="1223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464" extrusionOk="0">
                    <a:moveTo>
                      <a:pt x="335" y="1"/>
                    </a:moveTo>
                    <a:lnTo>
                      <a:pt x="335" y="1"/>
                    </a:lnTo>
                    <a:cubicBezTo>
                      <a:pt x="274" y="31"/>
                      <a:pt x="213" y="92"/>
                      <a:pt x="152" y="92"/>
                    </a:cubicBezTo>
                    <a:cubicBezTo>
                      <a:pt x="31" y="183"/>
                      <a:pt x="0" y="335"/>
                      <a:pt x="31" y="457"/>
                    </a:cubicBezTo>
                    <a:cubicBezTo>
                      <a:pt x="56" y="462"/>
                      <a:pt x="79" y="464"/>
                      <a:pt x="102" y="464"/>
                    </a:cubicBezTo>
                    <a:cubicBezTo>
                      <a:pt x="353" y="464"/>
                      <a:pt x="447" y="168"/>
                      <a:pt x="33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79"/>
              <p:cNvSpPr/>
              <p:nvPr/>
            </p:nvSpPr>
            <p:spPr>
              <a:xfrm>
                <a:off x="5927439" y="7096232"/>
                <a:ext cx="2427" cy="1044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96" extrusionOk="0">
                    <a:moveTo>
                      <a:pt x="61" y="1"/>
                    </a:moveTo>
                    <a:cubicBezTo>
                      <a:pt x="0" y="122"/>
                      <a:pt x="31" y="274"/>
                      <a:pt x="92" y="396"/>
                    </a:cubicBezTo>
                    <a:cubicBezTo>
                      <a:pt x="92" y="274"/>
                      <a:pt x="61" y="122"/>
                      <a:pt x="6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6" name="Google Shape;3396;p79"/>
              <p:cNvSpPr/>
              <p:nvPr/>
            </p:nvSpPr>
            <p:spPr>
              <a:xfrm>
                <a:off x="5959514" y="6978377"/>
                <a:ext cx="184431" cy="126718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4804" extrusionOk="0">
                    <a:moveTo>
                      <a:pt x="6930" y="1"/>
                    </a:moveTo>
                    <a:cubicBezTo>
                      <a:pt x="4742" y="1399"/>
                      <a:pt x="2432" y="2645"/>
                      <a:pt x="0" y="3770"/>
                    </a:cubicBezTo>
                    <a:cubicBezTo>
                      <a:pt x="0" y="4134"/>
                      <a:pt x="31" y="4469"/>
                      <a:pt x="61" y="4803"/>
                    </a:cubicBezTo>
                    <a:cubicBezTo>
                      <a:pt x="2462" y="3800"/>
                      <a:pt x="4772" y="2615"/>
                      <a:pt x="6991" y="1308"/>
                    </a:cubicBezTo>
                    <a:cubicBezTo>
                      <a:pt x="6961" y="882"/>
                      <a:pt x="6961" y="426"/>
                      <a:pt x="693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79"/>
              <p:cNvSpPr/>
              <p:nvPr/>
            </p:nvSpPr>
            <p:spPr>
              <a:xfrm>
                <a:off x="6142310" y="6716211"/>
                <a:ext cx="315106" cy="296668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11247" extrusionOk="0">
                    <a:moveTo>
                      <a:pt x="11672" y="0"/>
                    </a:moveTo>
                    <a:cubicBezTo>
                      <a:pt x="8299" y="3830"/>
                      <a:pt x="4377" y="7143"/>
                      <a:pt x="0" y="9940"/>
                    </a:cubicBezTo>
                    <a:cubicBezTo>
                      <a:pt x="31" y="10365"/>
                      <a:pt x="61" y="10821"/>
                      <a:pt x="61" y="11247"/>
                    </a:cubicBezTo>
                    <a:cubicBezTo>
                      <a:pt x="4469" y="8633"/>
                      <a:pt x="8481" y="5411"/>
                      <a:pt x="11946" y="1702"/>
                    </a:cubicBezTo>
                    <a:cubicBezTo>
                      <a:pt x="11885" y="1125"/>
                      <a:pt x="11764" y="547"/>
                      <a:pt x="1167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79"/>
              <p:cNvSpPr/>
              <p:nvPr/>
            </p:nvSpPr>
            <p:spPr>
              <a:xfrm>
                <a:off x="5929048" y="7077794"/>
                <a:ext cx="32075" cy="36032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1366" extrusionOk="0">
                    <a:moveTo>
                      <a:pt x="1155" y="1"/>
                    </a:moveTo>
                    <a:cubicBezTo>
                      <a:pt x="821" y="153"/>
                      <a:pt x="517" y="335"/>
                      <a:pt x="183" y="487"/>
                    </a:cubicBezTo>
                    <a:cubicBezTo>
                      <a:pt x="91" y="548"/>
                      <a:pt x="31" y="609"/>
                      <a:pt x="0" y="700"/>
                    </a:cubicBezTo>
                    <a:cubicBezTo>
                      <a:pt x="0" y="821"/>
                      <a:pt x="31" y="973"/>
                      <a:pt x="31" y="1095"/>
                    </a:cubicBezTo>
                    <a:cubicBezTo>
                      <a:pt x="103" y="1240"/>
                      <a:pt x="233" y="1365"/>
                      <a:pt x="390" y="1365"/>
                    </a:cubicBezTo>
                    <a:cubicBezTo>
                      <a:pt x="431" y="1365"/>
                      <a:pt x="473" y="1357"/>
                      <a:pt x="517" y="1338"/>
                    </a:cubicBezTo>
                    <a:cubicBezTo>
                      <a:pt x="760" y="1247"/>
                      <a:pt x="973" y="1125"/>
                      <a:pt x="1216" y="1034"/>
                    </a:cubicBezTo>
                    <a:cubicBezTo>
                      <a:pt x="1186" y="700"/>
                      <a:pt x="1155" y="365"/>
                      <a:pt x="115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79"/>
              <p:cNvSpPr/>
              <p:nvPr/>
            </p:nvSpPr>
            <p:spPr>
              <a:xfrm>
                <a:off x="5949095" y="7501918"/>
                <a:ext cx="7227" cy="1044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396" extrusionOk="0">
                    <a:moveTo>
                      <a:pt x="122" y="1"/>
                    </a:moveTo>
                    <a:cubicBezTo>
                      <a:pt x="0" y="123"/>
                      <a:pt x="91" y="335"/>
                      <a:pt x="274" y="396"/>
                    </a:cubicBezTo>
                    <a:cubicBezTo>
                      <a:pt x="243" y="274"/>
                      <a:pt x="243" y="123"/>
                      <a:pt x="24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79"/>
              <p:cNvSpPr/>
              <p:nvPr/>
            </p:nvSpPr>
            <p:spPr>
              <a:xfrm>
                <a:off x="5983571" y="7408937"/>
                <a:ext cx="143520" cy="96225"/>
              </a:xfrm>
              <a:custGeom>
                <a:avLst/>
                <a:gdLst/>
                <a:ahLst/>
                <a:cxnLst/>
                <a:rect l="l" t="t" r="r" b="b"/>
                <a:pathLst>
                  <a:path w="5441" h="3648" extrusionOk="0">
                    <a:moveTo>
                      <a:pt x="5441" y="0"/>
                    </a:moveTo>
                    <a:lnTo>
                      <a:pt x="5441" y="0"/>
                    </a:lnTo>
                    <a:cubicBezTo>
                      <a:pt x="3708" y="1064"/>
                      <a:pt x="1885" y="2006"/>
                      <a:pt x="0" y="2918"/>
                    </a:cubicBezTo>
                    <a:cubicBezTo>
                      <a:pt x="31" y="3161"/>
                      <a:pt x="31" y="3404"/>
                      <a:pt x="31" y="3648"/>
                    </a:cubicBezTo>
                    <a:cubicBezTo>
                      <a:pt x="1885" y="3100"/>
                      <a:pt x="3617" y="2371"/>
                      <a:pt x="5289" y="1429"/>
                    </a:cubicBezTo>
                    <a:cubicBezTo>
                      <a:pt x="5350" y="942"/>
                      <a:pt x="5380" y="486"/>
                      <a:pt x="544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79"/>
              <p:cNvSpPr/>
              <p:nvPr/>
            </p:nvSpPr>
            <p:spPr>
              <a:xfrm>
                <a:off x="6123055" y="7032108"/>
                <a:ext cx="359235" cy="414522"/>
              </a:xfrm>
              <a:custGeom>
                <a:avLst/>
                <a:gdLst/>
                <a:ahLst/>
                <a:cxnLst/>
                <a:rect l="l" t="t" r="r" b="b"/>
                <a:pathLst>
                  <a:path w="13619" h="15715" extrusionOk="0">
                    <a:moveTo>
                      <a:pt x="13618" y="0"/>
                    </a:moveTo>
                    <a:cubicBezTo>
                      <a:pt x="11004" y="3526"/>
                      <a:pt x="8512" y="7052"/>
                      <a:pt x="5411" y="10152"/>
                    </a:cubicBezTo>
                    <a:cubicBezTo>
                      <a:pt x="3770" y="11794"/>
                      <a:pt x="2007" y="13131"/>
                      <a:pt x="153" y="14286"/>
                    </a:cubicBezTo>
                    <a:cubicBezTo>
                      <a:pt x="92" y="14772"/>
                      <a:pt x="62" y="15228"/>
                      <a:pt x="1" y="15715"/>
                    </a:cubicBezTo>
                    <a:cubicBezTo>
                      <a:pt x="5594" y="12523"/>
                      <a:pt x="10244" y="7356"/>
                      <a:pt x="13618" y="1976"/>
                    </a:cubicBezTo>
                    <a:cubicBezTo>
                      <a:pt x="13618" y="1307"/>
                      <a:pt x="13618" y="669"/>
                      <a:pt x="13618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79"/>
              <p:cNvSpPr/>
              <p:nvPr/>
            </p:nvSpPr>
            <p:spPr>
              <a:xfrm>
                <a:off x="5955505" y="7485907"/>
                <a:ext cx="29675" cy="26826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017" extrusionOk="0">
                    <a:moveTo>
                      <a:pt x="1064" y="0"/>
                    </a:moveTo>
                    <a:cubicBezTo>
                      <a:pt x="882" y="91"/>
                      <a:pt x="730" y="152"/>
                      <a:pt x="547" y="243"/>
                    </a:cubicBezTo>
                    <a:cubicBezTo>
                      <a:pt x="578" y="426"/>
                      <a:pt x="517" y="608"/>
                      <a:pt x="274" y="608"/>
                    </a:cubicBezTo>
                    <a:cubicBezTo>
                      <a:pt x="243" y="618"/>
                      <a:pt x="213" y="621"/>
                      <a:pt x="183" y="621"/>
                    </a:cubicBezTo>
                    <a:cubicBezTo>
                      <a:pt x="122" y="621"/>
                      <a:pt x="61" y="608"/>
                      <a:pt x="0" y="608"/>
                    </a:cubicBezTo>
                    <a:cubicBezTo>
                      <a:pt x="0" y="730"/>
                      <a:pt x="0" y="851"/>
                      <a:pt x="31" y="1003"/>
                    </a:cubicBezTo>
                    <a:cubicBezTo>
                      <a:pt x="51" y="1003"/>
                      <a:pt x="71" y="1017"/>
                      <a:pt x="91" y="1017"/>
                    </a:cubicBezTo>
                    <a:cubicBezTo>
                      <a:pt x="102" y="1017"/>
                      <a:pt x="112" y="1013"/>
                      <a:pt x="122" y="1003"/>
                    </a:cubicBezTo>
                    <a:cubicBezTo>
                      <a:pt x="456" y="942"/>
                      <a:pt x="791" y="821"/>
                      <a:pt x="1125" y="730"/>
                    </a:cubicBezTo>
                    <a:cubicBezTo>
                      <a:pt x="1095" y="486"/>
                      <a:pt x="1095" y="243"/>
                      <a:pt x="1064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79"/>
              <p:cNvSpPr/>
              <p:nvPr/>
            </p:nvSpPr>
            <p:spPr>
              <a:xfrm>
                <a:off x="5952287" y="7499518"/>
                <a:ext cx="3244" cy="2427"/>
              </a:xfrm>
              <a:custGeom>
                <a:avLst/>
                <a:gdLst/>
                <a:ahLst/>
                <a:cxnLst/>
                <a:rect l="l" t="t" r="r" b="b"/>
                <a:pathLst>
                  <a:path w="123" h="92" extrusionOk="0">
                    <a:moveTo>
                      <a:pt x="122" y="1"/>
                    </a:moveTo>
                    <a:cubicBezTo>
                      <a:pt x="92" y="1"/>
                      <a:pt x="61" y="31"/>
                      <a:pt x="61" y="31"/>
                    </a:cubicBezTo>
                    <a:cubicBezTo>
                      <a:pt x="31" y="31"/>
                      <a:pt x="1" y="62"/>
                      <a:pt x="1" y="92"/>
                    </a:cubicBezTo>
                    <a:lnTo>
                      <a:pt x="122" y="92"/>
                    </a:lnTo>
                    <a:cubicBezTo>
                      <a:pt x="122" y="62"/>
                      <a:pt x="122" y="31"/>
                      <a:pt x="12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79"/>
              <p:cNvSpPr/>
              <p:nvPr/>
            </p:nvSpPr>
            <p:spPr>
              <a:xfrm>
                <a:off x="5954687" y="7492317"/>
                <a:ext cx="16064" cy="9997"/>
              </a:xfrm>
              <a:custGeom>
                <a:avLst/>
                <a:gdLst/>
                <a:ahLst/>
                <a:cxnLst/>
                <a:rect l="l" t="t" r="r" b="b"/>
                <a:pathLst>
                  <a:path w="609" h="379" extrusionOk="0">
                    <a:moveTo>
                      <a:pt x="578" y="0"/>
                    </a:moveTo>
                    <a:cubicBezTo>
                      <a:pt x="396" y="91"/>
                      <a:pt x="214" y="183"/>
                      <a:pt x="1" y="274"/>
                    </a:cubicBezTo>
                    <a:cubicBezTo>
                      <a:pt x="31" y="304"/>
                      <a:pt x="31" y="335"/>
                      <a:pt x="31" y="365"/>
                    </a:cubicBezTo>
                    <a:cubicBezTo>
                      <a:pt x="92" y="365"/>
                      <a:pt x="153" y="378"/>
                      <a:pt x="214" y="378"/>
                    </a:cubicBezTo>
                    <a:cubicBezTo>
                      <a:pt x="244" y="378"/>
                      <a:pt x="274" y="375"/>
                      <a:pt x="305" y="365"/>
                    </a:cubicBezTo>
                    <a:cubicBezTo>
                      <a:pt x="548" y="365"/>
                      <a:pt x="609" y="183"/>
                      <a:pt x="578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79"/>
              <p:cNvSpPr/>
              <p:nvPr/>
            </p:nvSpPr>
            <p:spPr>
              <a:xfrm>
                <a:off x="5998790" y="7727235"/>
                <a:ext cx="72987" cy="39302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1490" extrusionOk="0">
                    <a:moveTo>
                      <a:pt x="2767" y="0"/>
                    </a:moveTo>
                    <a:lnTo>
                      <a:pt x="2767" y="0"/>
                    </a:lnTo>
                    <a:cubicBezTo>
                      <a:pt x="1794" y="152"/>
                      <a:pt x="821" y="274"/>
                      <a:pt x="1" y="760"/>
                    </a:cubicBezTo>
                    <a:cubicBezTo>
                      <a:pt x="1" y="1003"/>
                      <a:pt x="31" y="1246"/>
                      <a:pt x="31" y="1489"/>
                    </a:cubicBezTo>
                    <a:cubicBezTo>
                      <a:pt x="882" y="1429"/>
                      <a:pt x="1703" y="1307"/>
                      <a:pt x="2463" y="1155"/>
                    </a:cubicBezTo>
                    <a:cubicBezTo>
                      <a:pt x="2584" y="760"/>
                      <a:pt x="2675" y="395"/>
                      <a:pt x="2767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79"/>
              <p:cNvSpPr/>
              <p:nvPr/>
            </p:nvSpPr>
            <p:spPr>
              <a:xfrm>
                <a:off x="6063732" y="7436977"/>
                <a:ext cx="389675" cy="320750"/>
              </a:xfrm>
              <a:custGeom>
                <a:avLst/>
                <a:gdLst/>
                <a:ahLst/>
                <a:cxnLst/>
                <a:rect l="l" t="t" r="r" b="b"/>
                <a:pathLst>
                  <a:path w="14773" h="12160" extrusionOk="0">
                    <a:moveTo>
                      <a:pt x="14773" y="1"/>
                    </a:moveTo>
                    <a:lnTo>
                      <a:pt x="14773" y="1"/>
                    </a:lnTo>
                    <a:cubicBezTo>
                      <a:pt x="13588" y="1277"/>
                      <a:pt x="12372" y="2524"/>
                      <a:pt x="11186" y="3800"/>
                    </a:cubicBezTo>
                    <a:cubicBezTo>
                      <a:pt x="8451" y="6779"/>
                      <a:pt x="5381" y="9454"/>
                      <a:pt x="1490" y="10731"/>
                    </a:cubicBezTo>
                    <a:cubicBezTo>
                      <a:pt x="1095" y="10852"/>
                      <a:pt x="700" y="10943"/>
                      <a:pt x="305" y="11004"/>
                    </a:cubicBezTo>
                    <a:cubicBezTo>
                      <a:pt x="213" y="11399"/>
                      <a:pt x="122" y="11794"/>
                      <a:pt x="1" y="12159"/>
                    </a:cubicBezTo>
                    <a:cubicBezTo>
                      <a:pt x="3557" y="11490"/>
                      <a:pt x="6505" y="9910"/>
                      <a:pt x="9484" y="7448"/>
                    </a:cubicBezTo>
                    <a:cubicBezTo>
                      <a:pt x="10974" y="6202"/>
                      <a:pt x="12463" y="4834"/>
                      <a:pt x="13952" y="3436"/>
                    </a:cubicBezTo>
                    <a:cubicBezTo>
                      <a:pt x="14256" y="2402"/>
                      <a:pt x="14530" y="1247"/>
                      <a:pt x="1477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79"/>
              <p:cNvSpPr/>
              <p:nvPr/>
            </p:nvSpPr>
            <p:spPr>
              <a:xfrm>
                <a:off x="5982938" y="7747255"/>
                <a:ext cx="16671" cy="20126"/>
              </a:xfrm>
              <a:custGeom>
                <a:avLst/>
                <a:gdLst/>
                <a:ahLst/>
                <a:cxnLst/>
                <a:rect l="l" t="t" r="r" b="b"/>
                <a:pathLst>
                  <a:path w="632" h="763" extrusionOk="0">
                    <a:moveTo>
                      <a:pt x="602" y="1"/>
                    </a:moveTo>
                    <a:cubicBezTo>
                      <a:pt x="450" y="92"/>
                      <a:pt x="298" y="183"/>
                      <a:pt x="146" y="335"/>
                    </a:cubicBezTo>
                    <a:cubicBezTo>
                      <a:pt x="0" y="452"/>
                      <a:pt x="105" y="763"/>
                      <a:pt x="301" y="763"/>
                    </a:cubicBezTo>
                    <a:cubicBezTo>
                      <a:pt x="310" y="763"/>
                      <a:pt x="319" y="762"/>
                      <a:pt x="328" y="761"/>
                    </a:cubicBezTo>
                    <a:cubicBezTo>
                      <a:pt x="450" y="761"/>
                      <a:pt x="541" y="730"/>
                      <a:pt x="632" y="730"/>
                    </a:cubicBezTo>
                    <a:cubicBezTo>
                      <a:pt x="632" y="487"/>
                      <a:pt x="602" y="244"/>
                      <a:pt x="60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3408;p79"/>
              <p:cNvSpPr/>
              <p:nvPr/>
            </p:nvSpPr>
            <p:spPr>
              <a:xfrm>
                <a:off x="6713964" y="7863527"/>
                <a:ext cx="232544" cy="337553"/>
              </a:xfrm>
              <a:custGeom>
                <a:avLst/>
                <a:gdLst/>
                <a:ahLst/>
                <a:cxnLst/>
                <a:rect l="l" t="t" r="r" b="b"/>
                <a:pathLst>
                  <a:path w="8816" h="12797" extrusionOk="0">
                    <a:moveTo>
                      <a:pt x="8815" y="0"/>
                    </a:moveTo>
                    <a:lnTo>
                      <a:pt x="8815" y="0"/>
                    </a:lnTo>
                    <a:cubicBezTo>
                      <a:pt x="5837" y="730"/>
                      <a:pt x="2858" y="1399"/>
                      <a:pt x="1" y="2219"/>
                    </a:cubicBezTo>
                    <a:lnTo>
                      <a:pt x="1186" y="12797"/>
                    </a:lnTo>
                    <a:lnTo>
                      <a:pt x="6870" y="12797"/>
                    </a:lnTo>
                    <a:lnTo>
                      <a:pt x="8815" y="0"/>
                    </a:lnTo>
                    <a:close/>
                  </a:path>
                </a:pathLst>
              </a:custGeom>
              <a:solidFill>
                <a:srgbClr val="8C4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79"/>
              <p:cNvSpPr/>
              <p:nvPr/>
            </p:nvSpPr>
            <p:spPr>
              <a:xfrm>
                <a:off x="6699535" y="7710379"/>
                <a:ext cx="270211" cy="211706"/>
              </a:xfrm>
              <a:custGeom>
                <a:avLst/>
                <a:gdLst/>
                <a:ahLst/>
                <a:cxnLst/>
                <a:rect l="l" t="t" r="r" b="b"/>
                <a:pathLst>
                  <a:path w="10244" h="8026" extrusionOk="0">
                    <a:moveTo>
                      <a:pt x="10244" y="1"/>
                    </a:moveTo>
                    <a:lnTo>
                      <a:pt x="1" y="3010"/>
                    </a:lnTo>
                    <a:lnTo>
                      <a:pt x="548" y="8025"/>
                    </a:lnTo>
                    <a:cubicBezTo>
                      <a:pt x="3405" y="7205"/>
                      <a:pt x="6384" y="6536"/>
                      <a:pt x="9362" y="5806"/>
                    </a:cubicBezTo>
                    <a:lnTo>
                      <a:pt x="10244" y="1"/>
                    </a:lnTo>
                    <a:close/>
                  </a:path>
                </a:pathLst>
              </a:custGeom>
              <a:solidFill>
                <a:srgbClr val="673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79"/>
              <p:cNvSpPr/>
              <p:nvPr/>
            </p:nvSpPr>
            <p:spPr>
              <a:xfrm>
                <a:off x="6546387" y="6280059"/>
                <a:ext cx="184431" cy="307878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11672" extrusionOk="0">
                    <a:moveTo>
                      <a:pt x="6506" y="0"/>
                    </a:moveTo>
                    <a:cubicBezTo>
                      <a:pt x="4044" y="213"/>
                      <a:pt x="1885" y="638"/>
                      <a:pt x="1" y="1246"/>
                    </a:cubicBezTo>
                    <a:cubicBezTo>
                      <a:pt x="1764" y="5015"/>
                      <a:pt x="4044" y="8480"/>
                      <a:pt x="6992" y="11672"/>
                    </a:cubicBezTo>
                    <a:cubicBezTo>
                      <a:pt x="6749" y="7781"/>
                      <a:pt x="6566" y="3891"/>
                      <a:pt x="6506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79"/>
              <p:cNvSpPr/>
              <p:nvPr/>
            </p:nvSpPr>
            <p:spPr>
              <a:xfrm>
                <a:off x="6228090" y="6433181"/>
                <a:ext cx="534012" cy="722401"/>
              </a:xfrm>
              <a:custGeom>
                <a:avLst/>
                <a:gdLst/>
                <a:ahLst/>
                <a:cxnLst/>
                <a:rect l="l" t="t" r="r" b="b"/>
                <a:pathLst>
                  <a:path w="20245" h="27387" extrusionOk="0">
                    <a:moveTo>
                      <a:pt x="4682" y="1"/>
                    </a:moveTo>
                    <a:cubicBezTo>
                      <a:pt x="2007" y="2919"/>
                      <a:pt x="578" y="6840"/>
                      <a:pt x="1" y="11612"/>
                    </a:cubicBezTo>
                    <a:cubicBezTo>
                      <a:pt x="5806" y="18147"/>
                      <a:pt x="11430" y="25533"/>
                      <a:pt x="20244" y="27387"/>
                    </a:cubicBezTo>
                    <a:cubicBezTo>
                      <a:pt x="20214" y="27357"/>
                      <a:pt x="20214" y="27326"/>
                      <a:pt x="20214" y="27296"/>
                    </a:cubicBezTo>
                    <a:cubicBezTo>
                      <a:pt x="20153" y="27174"/>
                      <a:pt x="20153" y="27083"/>
                      <a:pt x="20214" y="26961"/>
                    </a:cubicBezTo>
                    <a:cubicBezTo>
                      <a:pt x="19971" y="23253"/>
                      <a:pt x="19758" y="19545"/>
                      <a:pt x="19576" y="15837"/>
                    </a:cubicBezTo>
                    <a:cubicBezTo>
                      <a:pt x="16171" y="14955"/>
                      <a:pt x="12737" y="10578"/>
                      <a:pt x="10639" y="8147"/>
                    </a:cubicBezTo>
                    <a:cubicBezTo>
                      <a:pt x="8390" y="5593"/>
                      <a:pt x="6414" y="2888"/>
                      <a:pt x="4682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79"/>
              <p:cNvSpPr/>
              <p:nvPr/>
            </p:nvSpPr>
            <p:spPr>
              <a:xfrm>
                <a:off x="6747648" y="6277290"/>
                <a:ext cx="101844" cy="289810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10987" extrusionOk="0">
                    <a:moveTo>
                      <a:pt x="1054" y="0"/>
                    </a:moveTo>
                    <a:cubicBezTo>
                      <a:pt x="716" y="0"/>
                      <a:pt x="365" y="14"/>
                      <a:pt x="0" y="14"/>
                    </a:cubicBezTo>
                    <a:cubicBezTo>
                      <a:pt x="61" y="3661"/>
                      <a:pt x="183" y="7339"/>
                      <a:pt x="365" y="10987"/>
                    </a:cubicBezTo>
                    <a:cubicBezTo>
                      <a:pt x="1581" y="10105"/>
                      <a:pt x="2888" y="8342"/>
                      <a:pt x="3860" y="6944"/>
                    </a:cubicBezTo>
                    <a:cubicBezTo>
                      <a:pt x="3101" y="4208"/>
                      <a:pt x="2280" y="1898"/>
                      <a:pt x="1550" y="14"/>
                    </a:cubicBezTo>
                    <a:cubicBezTo>
                      <a:pt x="1388" y="4"/>
                      <a:pt x="1223" y="0"/>
                      <a:pt x="1054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79"/>
              <p:cNvSpPr/>
              <p:nvPr/>
            </p:nvSpPr>
            <p:spPr>
              <a:xfrm>
                <a:off x="6216880" y="6776326"/>
                <a:ext cx="566061" cy="700771"/>
              </a:xfrm>
              <a:custGeom>
                <a:avLst/>
                <a:gdLst/>
                <a:ahLst/>
                <a:cxnLst/>
                <a:rect l="l" t="t" r="r" b="b"/>
                <a:pathLst>
                  <a:path w="21460" h="26567" extrusionOk="0">
                    <a:moveTo>
                      <a:pt x="304" y="1"/>
                    </a:moveTo>
                    <a:cubicBezTo>
                      <a:pt x="0" y="3618"/>
                      <a:pt x="183" y="7691"/>
                      <a:pt x="639" y="12159"/>
                    </a:cubicBezTo>
                    <a:cubicBezTo>
                      <a:pt x="6171" y="18846"/>
                      <a:pt x="12888" y="25685"/>
                      <a:pt x="21460" y="26567"/>
                    </a:cubicBezTo>
                    <a:cubicBezTo>
                      <a:pt x="21186" y="22706"/>
                      <a:pt x="20943" y="18816"/>
                      <a:pt x="20700" y="14925"/>
                    </a:cubicBezTo>
                    <a:cubicBezTo>
                      <a:pt x="20639" y="14956"/>
                      <a:pt x="20578" y="14956"/>
                      <a:pt x="20517" y="14956"/>
                    </a:cubicBezTo>
                    <a:cubicBezTo>
                      <a:pt x="12219" y="13375"/>
                      <a:pt x="5806" y="6566"/>
                      <a:pt x="304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79"/>
              <p:cNvSpPr/>
              <p:nvPr/>
            </p:nvSpPr>
            <p:spPr>
              <a:xfrm>
                <a:off x="6366809" y="6320945"/>
                <a:ext cx="376855" cy="513939"/>
              </a:xfrm>
              <a:custGeom>
                <a:avLst/>
                <a:gdLst/>
                <a:ahLst/>
                <a:cxnLst/>
                <a:rect l="l" t="t" r="r" b="b"/>
                <a:pathLst>
                  <a:path w="14287" h="19484" extrusionOk="0">
                    <a:moveTo>
                      <a:pt x="5897" y="0"/>
                    </a:moveTo>
                    <a:cubicBezTo>
                      <a:pt x="3526" y="912"/>
                      <a:pt x="1581" y="2128"/>
                      <a:pt x="0" y="3648"/>
                    </a:cubicBezTo>
                    <a:cubicBezTo>
                      <a:pt x="1733" y="6566"/>
                      <a:pt x="3648" y="9332"/>
                      <a:pt x="5927" y="11855"/>
                    </a:cubicBezTo>
                    <a:cubicBezTo>
                      <a:pt x="8025" y="14225"/>
                      <a:pt x="11125" y="18298"/>
                      <a:pt x="14286" y="19484"/>
                    </a:cubicBezTo>
                    <a:cubicBezTo>
                      <a:pt x="14256" y="19028"/>
                      <a:pt x="14225" y="18572"/>
                      <a:pt x="14225" y="18086"/>
                    </a:cubicBezTo>
                    <a:cubicBezTo>
                      <a:pt x="14104" y="15745"/>
                      <a:pt x="13982" y="13344"/>
                      <a:pt x="13830" y="10973"/>
                    </a:cubicBezTo>
                    <a:cubicBezTo>
                      <a:pt x="10487" y="7842"/>
                      <a:pt x="7873" y="4104"/>
                      <a:pt x="5897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79"/>
              <p:cNvSpPr/>
              <p:nvPr/>
            </p:nvSpPr>
            <p:spPr>
              <a:xfrm>
                <a:off x="6787742" y="7072993"/>
                <a:ext cx="160375" cy="404895"/>
              </a:xfrm>
              <a:custGeom>
                <a:avLst/>
                <a:gdLst/>
                <a:ahLst/>
                <a:cxnLst/>
                <a:rect l="l" t="t" r="r" b="b"/>
                <a:pathLst>
                  <a:path w="6080" h="15350" extrusionOk="0">
                    <a:moveTo>
                      <a:pt x="5958" y="0"/>
                    </a:moveTo>
                    <a:lnTo>
                      <a:pt x="5958" y="0"/>
                    </a:lnTo>
                    <a:cubicBezTo>
                      <a:pt x="4043" y="1125"/>
                      <a:pt x="2067" y="2128"/>
                      <a:pt x="0" y="3009"/>
                    </a:cubicBezTo>
                    <a:cubicBezTo>
                      <a:pt x="274" y="7113"/>
                      <a:pt x="517" y="11216"/>
                      <a:pt x="760" y="15350"/>
                    </a:cubicBezTo>
                    <a:cubicBezTo>
                      <a:pt x="2371" y="14560"/>
                      <a:pt x="3921" y="13769"/>
                      <a:pt x="5410" y="12858"/>
                    </a:cubicBezTo>
                    <a:cubicBezTo>
                      <a:pt x="5927" y="8359"/>
                      <a:pt x="6079" y="4073"/>
                      <a:pt x="5958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79"/>
              <p:cNvSpPr/>
              <p:nvPr/>
            </p:nvSpPr>
            <p:spPr>
              <a:xfrm>
                <a:off x="6808580" y="7444204"/>
                <a:ext cx="117881" cy="257392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9758" extrusionOk="0">
                    <a:moveTo>
                      <a:pt x="4468" y="0"/>
                    </a:moveTo>
                    <a:cubicBezTo>
                      <a:pt x="3070" y="791"/>
                      <a:pt x="1581" y="1429"/>
                      <a:pt x="0" y="1915"/>
                    </a:cubicBezTo>
                    <a:cubicBezTo>
                      <a:pt x="152" y="4529"/>
                      <a:pt x="304" y="7143"/>
                      <a:pt x="456" y="9757"/>
                    </a:cubicBezTo>
                    <a:cubicBezTo>
                      <a:pt x="1155" y="9332"/>
                      <a:pt x="1976" y="9241"/>
                      <a:pt x="2827" y="9089"/>
                    </a:cubicBezTo>
                    <a:cubicBezTo>
                      <a:pt x="3557" y="5988"/>
                      <a:pt x="4104" y="2949"/>
                      <a:pt x="4468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79"/>
              <p:cNvSpPr/>
              <p:nvPr/>
            </p:nvSpPr>
            <p:spPr>
              <a:xfrm>
                <a:off x="6758067" y="6494113"/>
                <a:ext cx="153965" cy="34238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12980" extrusionOk="0">
                    <a:moveTo>
                      <a:pt x="3830" y="1"/>
                    </a:moveTo>
                    <a:cubicBezTo>
                      <a:pt x="2706" y="1551"/>
                      <a:pt x="1368" y="3040"/>
                      <a:pt x="0" y="3557"/>
                    </a:cubicBezTo>
                    <a:cubicBezTo>
                      <a:pt x="152" y="6718"/>
                      <a:pt x="335" y="9849"/>
                      <a:pt x="487" y="12980"/>
                    </a:cubicBezTo>
                    <a:cubicBezTo>
                      <a:pt x="2493" y="11825"/>
                      <a:pt x="4225" y="10518"/>
                      <a:pt x="5836" y="9089"/>
                    </a:cubicBezTo>
                    <a:cubicBezTo>
                      <a:pt x="5259" y="5745"/>
                      <a:pt x="4560" y="2706"/>
                      <a:pt x="383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79"/>
              <p:cNvSpPr/>
              <p:nvPr/>
            </p:nvSpPr>
            <p:spPr>
              <a:xfrm>
                <a:off x="6771704" y="6769125"/>
                <a:ext cx="172403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13648" extrusionOk="0">
                    <a:moveTo>
                      <a:pt x="5532" y="0"/>
                    </a:moveTo>
                    <a:cubicBezTo>
                      <a:pt x="3830" y="1368"/>
                      <a:pt x="2006" y="2493"/>
                      <a:pt x="0" y="3253"/>
                    </a:cubicBezTo>
                    <a:cubicBezTo>
                      <a:pt x="0" y="3496"/>
                      <a:pt x="31" y="3739"/>
                      <a:pt x="31" y="3982"/>
                    </a:cubicBezTo>
                    <a:cubicBezTo>
                      <a:pt x="213" y="7204"/>
                      <a:pt x="395" y="10426"/>
                      <a:pt x="578" y="13648"/>
                    </a:cubicBezTo>
                    <a:cubicBezTo>
                      <a:pt x="2645" y="12675"/>
                      <a:pt x="4651" y="11581"/>
                      <a:pt x="6535" y="10396"/>
                    </a:cubicBezTo>
                    <a:cubicBezTo>
                      <a:pt x="6353" y="6687"/>
                      <a:pt x="6018" y="3222"/>
                      <a:pt x="5532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3419;p79"/>
              <p:cNvSpPr/>
              <p:nvPr/>
            </p:nvSpPr>
            <p:spPr>
              <a:xfrm>
                <a:off x="6821399" y="7710379"/>
                <a:ext cx="55340" cy="117881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4469" extrusionOk="0">
                    <a:moveTo>
                      <a:pt x="2098" y="1"/>
                    </a:moveTo>
                    <a:lnTo>
                      <a:pt x="2098" y="1"/>
                    </a:lnTo>
                    <a:cubicBezTo>
                      <a:pt x="1429" y="153"/>
                      <a:pt x="730" y="244"/>
                      <a:pt x="1" y="274"/>
                    </a:cubicBezTo>
                    <a:cubicBezTo>
                      <a:pt x="92" y="1673"/>
                      <a:pt x="122" y="3071"/>
                      <a:pt x="213" y="4469"/>
                    </a:cubicBezTo>
                    <a:lnTo>
                      <a:pt x="882" y="4469"/>
                    </a:lnTo>
                    <a:cubicBezTo>
                      <a:pt x="1338" y="2949"/>
                      <a:pt x="1733" y="1490"/>
                      <a:pt x="2098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3420;p79"/>
              <p:cNvSpPr/>
              <p:nvPr/>
            </p:nvSpPr>
            <p:spPr>
              <a:xfrm>
                <a:off x="6408486" y="7610171"/>
                <a:ext cx="395293" cy="217298"/>
              </a:xfrm>
              <a:custGeom>
                <a:avLst/>
                <a:gdLst/>
                <a:ahLst/>
                <a:cxnLst/>
                <a:rect l="l" t="t" r="r" b="b"/>
                <a:pathLst>
                  <a:path w="14986" h="823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171" y="7326"/>
                      <a:pt x="14591" y="8177"/>
                      <a:pt x="14986" y="8238"/>
                    </a:cubicBezTo>
                    <a:cubicBezTo>
                      <a:pt x="14925" y="7052"/>
                      <a:pt x="14864" y="5836"/>
                      <a:pt x="14804" y="4651"/>
                    </a:cubicBezTo>
                    <a:cubicBezTo>
                      <a:pt x="14773" y="4681"/>
                      <a:pt x="14773" y="4712"/>
                      <a:pt x="14712" y="4712"/>
                    </a:cubicBezTo>
                    <a:cubicBezTo>
                      <a:pt x="13834" y="4995"/>
                      <a:pt x="12922" y="5122"/>
                      <a:pt x="11995" y="5122"/>
                    </a:cubicBezTo>
                    <a:cubicBezTo>
                      <a:pt x="7756" y="5122"/>
                      <a:pt x="3193" y="2469"/>
                      <a:pt x="1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3421;p79"/>
              <p:cNvSpPr/>
              <p:nvPr/>
            </p:nvSpPr>
            <p:spPr>
              <a:xfrm>
                <a:off x="6239327" y="7144345"/>
                <a:ext cx="558860" cy="582811"/>
              </a:xfrm>
              <a:custGeom>
                <a:avLst/>
                <a:gdLst/>
                <a:ahLst/>
                <a:cxnLst/>
                <a:rect l="l" t="t" r="r" b="b"/>
                <a:pathLst>
                  <a:path w="21187" h="220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22" y="1095"/>
                      <a:pt x="274" y="2189"/>
                      <a:pt x="426" y="3344"/>
                    </a:cubicBezTo>
                    <a:cubicBezTo>
                      <a:pt x="1155" y="8390"/>
                      <a:pt x="2736" y="12311"/>
                      <a:pt x="4742" y="15350"/>
                    </a:cubicBezTo>
                    <a:cubicBezTo>
                      <a:pt x="8843" y="19216"/>
                      <a:pt x="13573" y="22094"/>
                      <a:pt x="18526" y="22094"/>
                    </a:cubicBezTo>
                    <a:cubicBezTo>
                      <a:pt x="19336" y="22094"/>
                      <a:pt x="20153" y="22017"/>
                      <a:pt x="20973" y="21855"/>
                    </a:cubicBezTo>
                    <a:cubicBezTo>
                      <a:pt x="21000" y="21846"/>
                      <a:pt x="21024" y="21842"/>
                      <a:pt x="21046" y="21842"/>
                    </a:cubicBezTo>
                    <a:cubicBezTo>
                      <a:pt x="21100" y="21842"/>
                      <a:pt x="21143" y="21864"/>
                      <a:pt x="21186" y="21885"/>
                    </a:cubicBezTo>
                    <a:cubicBezTo>
                      <a:pt x="21034" y="19089"/>
                      <a:pt x="20852" y="16293"/>
                      <a:pt x="20639" y="13496"/>
                    </a:cubicBezTo>
                    <a:cubicBezTo>
                      <a:pt x="20487" y="13466"/>
                      <a:pt x="20426" y="13283"/>
                      <a:pt x="20517" y="13162"/>
                    </a:cubicBezTo>
                    <a:cubicBezTo>
                      <a:pt x="12463" y="13131"/>
                      <a:pt x="5472" y="6444"/>
                      <a:pt x="0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2" name="Google Shape;3422;p79"/>
              <p:cNvSpPr/>
              <p:nvPr/>
            </p:nvSpPr>
            <p:spPr>
              <a:xfrm>
                <a:off x="6859093" y="6338565"/>
                <a:ext cx="242145" cy="395293"/>
              </a:xfrm>
              <a:custGeom>
                <a:avLst/>
                <a:gdLst/>
                <a:ahLst/>
                <a:cxnLst/>
                <a:rect l="l" t="t" r="r" b="b"/>
                <a:pathLst>
                  <a:path w="9180" h="14986" extrusionOk="0">
                    <a:moveTo>
                      <a:pt x="3921" y="1"/>
                    </a:moveTo>
                    <a:cubicBezTo>
                      <a:pt x="3374" y="882"/>
                      <a:pt x="2827" y="1764"/>
                      <a:pt x="2219" y="2615"/>
                    </a:cubicBezTo>
                    <a:cubicBezTo>
                      <a:pt x="1611" y="3466"/>
                      <a:pt x="851" y="4682"/>
                      <a:pt x="0" y="5898"/>
                    </a:cubicBezTo>
                    <a:cubicBezTo>
                      <a:pt x="730" y="8603"/>
                      <a:pt x="1429" y="11642"/>
                      <a:pt x="1976" y="14986"/>
                    </a:cubicBezTo>
                    <a:cubicBezTo>
                      <a:pt x="4803" y="12402"/>
                      <a:pt x="7082" y="9393"/>
                      <a:pt x="9180" y="6110"/>
                    </a:cubicBezTo>
                    <a:cubicBezTo>
                      <a:pt x="7782" y="3588"/>
                      <a:pt x="6049" y="1460"/>
                      <a:pt x="392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3" name="Google Shape;3423;p79"/>
              <p:cNvSpPr/>
              <p:nvPr/>
            </p:nvSpPr>
            <p:spPr>
              <a:xfrm>
                <a:off x="6788533" y="6277633"/>
                <a:ext cx="151565" cy="182849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6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30" y="1885"/>
                      <a:pt x="1551" y="4195"/>
                      <a:pt x="2310" y="6931"/>
                    </a:cubicBezTo>
                    <a:cubicBezTo>
                      <a:pt x="2675" y="6384"/>
                      <a:pt x="3010" y="5928"/>
                      <a:pt x="3283" y="5563"/>
                    </a:cubicBezTo>
                    <a:cubicBezTo>
                      <a:pt x="4134" y="4317"/>
                      <a:pt x="4955" y="3040"/>
                      <a:pt x="5745" y="1733"/>
                    </a:cubicBezTo>
                    <a:cubicBezTo>
                      <a:pt x="4073" y="730"/>
                      <a:pt x="2159" y="122"/>
                      <a:pt x="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4" name="Google Shape;3424;p79"/>
              <p:cNvSpPr/>
              <p:nvPr/>
            </p:nvSpPr>
            <p:spPr>
              <a:xfrm>
                <a:off x="6883149" y="7133925"/>
                <a:ext cx="351981" cy="550024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20852" extrusionOk="0">
                    <a:moveTo>
                      <a:pt x="13313" y="0"/>
                    </a:moveTo>
                    <a:cubicBezTo>
                      <a:pt x="10426" y="4590"/>
                      <a:pt x="6474" y="9028"/>
                      <a:pt x="1641" y="11763"/>
                    </a:cubicBezTo>
                    <a:cubicBezTo>
                      <a:pt x="1277" y="14712"/>
                      <a:pt x="730" y="17751"/>
                      <a:pt x="0" y="20852"/>
                    </a:cubicBezTo>
                    <a:cubicBezTo>
                      <a:pt x="334" y="20791"/>
                      <a:pt x="669" y="20730"/>
                      <a:pt x="1003" y="20639"/>
                    </a:cubicBezTo>
                    <a:cubicBezTo>
                      <a:pt x="4347" y="19545"/>
                      <a:pt x="6961" y="17265"/>
                      <a:pt x="9301" y="14712"/>
                    </a:cubicBezTo>
                    <a:cubicBezTo>
                      <a:pt x="10304" y="13618"/>
                      <a:pt x="11338" y="12554"/>
                      <a:pt x="12371" y="11459"/>
                    </a:cubicBezTo>
                    <a:cubicBezTo>
                      <a:pt x="12979" y="8207"/>
                      <a:pt x="13344" y="4256"/>
                      <a:pt x="13313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5" name="Google Shape;3425;p79"/>
              <p:cNvSpPr/>
              <p:nvPr/>
            </p:nvSpPr>
            <p:spPr>
              <a:xfrm>
                <a:off x="6917624" y="6529406"/>
                <a:ext cx="289440" cy="513939"/>
              </a:xfrm>
              <a:custGeom>
                <a:avLst/>
                <a:gdLst/>
                <a:ahLst/>
                <a:cxnLst/>
                <a:rect l="l" t="t" r="r" b="b"/>
                <a:pathLst>
                  <a:path w="10973" h="19484" extrusionOk="0">
                    <a:moveTo>
                      <a:pt x="7538" y="0"/>
                    </a:moveTo>
                    <a:cubicBezTo>
                      <a:pt x="5502" y="3374"/>
                      <a:pt x="3009" y="6626"/>
                      <a:pt x="0" y="9088"/>
                    </a:cubicBezTo>
                    <a:cubicBezTo>
                      <a:pt x="486" y="12310"/>
                      <a:pt x="821" y="15806"/>
                      <a:pt x="973" y="19484"/>
                    </a:cubicBezTo>
                    <a:cubicBezTo>
                      <a:pt x="4742" y="17113"/>
                      <a:pt x="8055" y="14256"/>
                      <a:pt x="10973" y="10973"/>
                    </a:cubicBezTo>
                    <a:cubicBezTo>
                      <a:pt x="10243" y="6991"/>
                      <a:pt x="9119" y="3222"/>
                      <a:pt x="7538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6" name="Google Shape;3426;p79"/>
              <p:cNvSpPr/>
              <p:nvPr/>
            </p:nvSpPr>
            <p:spPr>
              <a:xfrm>
                <a:off x="6844664" y="7513946"/>
                <a:ext cx="346363" cy="314314"/>
              </a:xfrm>
              <a:custGeom>
                <a:avLst/>
                <a:gdLst/>
                <a:ahLst/>
                <a:cxnLst/>
                <a:rect l="l" t="t" r="r" b="b"/>
                <a:pathLst>
                  <a:path w="13131" h="11916" extrusionOk="0">
                    <a:moveTo>
                      <a:pt x="13131" y="1"/>
                    </a:moveTo>
                    <a:lnTo>
                      <a:pt x="13131" y="1"/>
                    </a:lnTo>
                    <a:cubicBezTo>
                      <a:pt x="11885" y="1186"/>
                      <a:pt x="10608" y="2341"/>
                      <a:pt x="9301" y="3405"/>
                    </a:cubicBezTo>
                    <a:cubicBezTo>
                      <a:pt x="6778" y="5502"/>
                      <a:pt x="4225" y="6870"/>
                      <a:pt x="1216" y="7448"/>
                    </a:cubicBezTo>
                    <a:cubicBezTo>
                      <a:pt x="851" y="8937"/>
                      <a:pt x="456" y="10396"/>
                      <a:pt x="0" y="11916"/>
                    </a:cubicBezTo>
                    <a:cubicBezTo>
                      <a:pt x="3040" y="11764"/>
                      <a:pt x="9909" y="10305"/>
                      <a:pt x="13009" y="487"/>
                    </a:cubicBezTo>
                    <a:cubicBezTo>
                      <a:pt x="13040" y="335"/>
                      <a:pt x="13101" y="153"/>
                      <a:pt x="1313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7" name="Google Shape;3427;p79"/>
              <p:cNvSpPr/>
              <p:nvPr/>
            </p:nvSpPr>
            <p:spPr>
              <a:xfrm>
                <a:off x="6930444" y="6857305"/>
                <a:ext cx="303895" cy="554059"/>
              </a:xfrm>
              <a:custGeom>
                <a:avLst/>
                <a:gdLst/>
                <a:ahLst/>
                <a:cxnLst/>
                <a:rect l="l" t="t" r="r" b="b"/>
                <a:pathLst>
                  <a:path w="11521" h="21005" extrusionOk="0">
                    <a:moveTo>
                      <a:pt x="10730" y="1"/>
                    </a:moveTo>
                    <a:cubicBezTo>
                      <a:pt x="7751" y="3192"/>
                      <a:pt x="4317" y="5928"/>
                      <a:pt x="548" y="8177"/>
                    </a:cubicBezTo>
                    <a:cubicBezTo>
                      <a:pt x="669" y="12220"/>
                      <a:pt x="517" y="16536"/>
                      <a:pt x="0" y="21004"/>
                    </a:cubicBezTo>
                    <a:cubicBezTo>
                      <a:pt x="1581" y="20032"/>
                      <a:pt x="3101" y="18907"/>
                      <a:pt x="4499" y="17509"/>
                    </a:cubicBezTo>
                    <a:cubicBezTo>
                      <a:pt x="7143" y="14834"/>
                      <a:pt x="9302" y="11825"/>
                      <a:pt x="11520" y="8816"/>
                    </a:cubicBezTo>
                    <a:cubicBezTo>
                      <a:pt x="11429" y="5898"/>
                      <a:pt x="11186" y="2919"/>
                      <a:pt x="1073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8" name="Google Shape;3428;p79"/>
              <p:cNvSpPr/>
              <p:nvPr/>
            </p:nvSpPr>
            <p:spPr>
              <a:xfrm>
                <a:off x="6761259" y="7152363"/>
                <a:ext cx="46530" cy="331143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12554" extrusionOk="0">
                    <a:moveTo>
                      <a:pt x="1004" y="0"/>
                    </a:moveTo>
                    <a:cubicBezTo>
                      <a:pt x="822" y="61"/>
                      <a:pt x="639" y="152"/>
                      <a:pt x="427" y="244"/>
                    </a:cubicBezTo>
                    <a:cubicBezTo>
                      <a:pt x="394" y="255"/>
                      <a:pt x="362" y="260"/>
                      <a:pt x="331" y="260"/>
                    </a:cubicBezTo>
                    <a:cubicBezTo>
                      <a:pt x="191" y="260"/>
                      <a:pt x="76" y="155"/>
                      <a:pt x="1" y="31"/>
                    </a:cubicBezTo>
                    <a:cubicBezTo>
                      <a:pt x="1" y="61"/>
                      <a:pt x="1" y="92"/>
                      <a:pt x="1" y="152"/>
                    </a:cubicBezTo>
                    <a:lnTo>
                      <a:pt x="31" y="152"/>
                    </a:lnTo>
                    <a:cubicBezTo>
                      <a:pt x="335" y="213"/>
                      <a:pt x="275" y="578"/>
                      <a:pt x="62" y="669"/>
                    </a:cubicBezTo>
                    <a:cubicBezTo>
                      <a:pt x="305" y="4560"/>
                      <a:pt x="548" y="8450"/>
                      <a:pt x="791" y="12341"/>
                    </a:cubicBezTo>
                    <a:cubicBezTo>
                      <a:pt x="913" y="12341"/>
                      <a:pt x="974" y="12371"/>
                      <a:pt x="1095" y="12371"/>
                    </a:cubicBezTo>
                    <a:cubicBezTo>
                      <a:pt x="1217" y="12371"/>
                      <a:pt x="1278" y="12463"/>
                      <a:pt x="1308" y="12554"/>
                    </a:cubicBezTo>
                    <a:lnTo>
                      <a:pt x="1764" y="12341"/>
                    </a:lnTo>
                    <a:cubicBezTo>
                      <a:pt x="1521" y="8207"/>
                      <a:pt x="1247" y="4104"/>
                      <a:pt x="1004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9" name="Google Shape;3429;p79"/>
              <p:cNvSpPr/>
              <p:nvPr/>
            </p:nvSpPr>
            <p:spPr>
              <a:xfrm>
                <a:off x="6744430" y="6850895"/>
                <a:ext cx="42521" cy="293476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112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83" y="3709"/>
                      <a:pt x="396" y="7417"/>
                      <a:pt x="609" y="11125"/>
                    </a:cubicBezTo>
                    <a:cubicBezTo>
                      <a:pt x="639" y="11065"/>
                      <a:pt x="700" y="10974"/>
                      <a:pt x="761" y="10943"/>
                    </a:cubicBezTo>
                    <a:cubicBezTo>
                      <a:pt x="1065" y="10822"/>
                      <a:pt x="1338" y="10670"/>
                      <a:pt x="1612" y="10548"/>
                    </a:cubicBezTo>
                    <a:cubicBezTo>
                      <a:pt x="1429" y="7326"/>
                      <a:pt x="1247" y="4104"/>
                      <a:pt x="1065" y="882"/>
                    </a:cubicBezTo>
                    <a:cubicBezTo>
                      <a:pt x="1065" y="639"/>
                      <a:pt x="1034" y="396"/>
                      <a:pt x="1034" y="153"/>
                    </a:cubicBezTo>
                    <a:cubicBezTo>
                      <a:pt x="913" y="213"/>
                      <a:pt x="791" y="274"/>
                      <a:pt x="669" y="305"/>
                    </a:cubicBezTo>
                    <a:cubicBezTo>
                      <a:pt x="637" y="315"/>
                      <a:pt x="607" y="320"/>
                      <a:pt x="578" y="320"/>
                    </a:cubicBezTo>
                    <a:cubicBezTo>
                      <a:pt x="447" y="320"/>
                      <a:pt x="360" y="212"/>
                      <a:pt x="335" y="62"/>
                    </a:cubicBezTo>
                    <a:cubicBezTo>
                      <a:pt x="213" y="62"/>
                      <a:pt x="122" y="31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0" name="Google Shape;3430;p79"/>
              <p:cNvSpPr/>
              <p:nvPr/>
            </p:nvSpPr>
            <p:spPr>
              <a:xfrm>
                <a:off x="6717973" y="6278081"/>
                <a:ext cx="52940" cy="564821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21413" extrusionOk="0">
                    <a:moveTo>
                      <a:pt x="905" y="1"/>
                    </a:moveTo>
                    <a:cubicBezTo>
                      <a:pt x="869" y="1"/>
                      <a:pt x="831" y="4"/>
                      <a:pt x="791" y="14"/>
                    </a:cubicBezTo>
                    <a:cubicBezTo>
                      <a:pt x="517" y="14"/>
                      <a:pt x="274" y="45"/>
                      <a:pt x="1" y="75"/>
                    </a:cubicBezTo>
                    <a:cubicBezTo>
                      <a:pt x="61" y="3966"/>
                      <a:pt x="274" y="7856"/>
                      <a:pt x="487" y="11747"/>
                    </a:cubicBezTo>
                    <a:cubicBezTo>
                      <a:pt x="669" y="11929"/>
                      <a:pt x="852" y="12173"/>
                      <a:pt x="1034" y="12355"/>
                    </a:cubicBezTo>
                    <a:cubicBezTo>
                      <a:pt x="1226" y="12547"/>
                      <a:pt x="1039" y="12814"/>
                      <a:pt x="833" y="12814"/>
                    </a:cubicBezTo>
                    <a:cubicBezTo>
                      <a:pt x="777" y="12814"/>
                      <a:pt x="721" y="12795"/>
                      <a:pt x="669" y="12750"/>
                    </a:cubicBezTo>
                    <a:cubicBezTo>
                      <a:pt x="609" y="12689"/>
                      <a:pt x="578" y="12659"/>
                      <a:pt x="517" y="12598"/>
                    </a:cubicBezTo>
                    <a:lnTo>
                      <a:pt x="517" y="12598"/>
                    </a:lnTo>
                    <a:cubicBezTo>
                      <a:pt x="669" y="14999"/>
                      <a:pt x="791" y="17370"/>
                      <a:pt x="912" y="19711"/>
                    </a:cubicBezTo>
                    <a:cubicBezTo>
                      <a:pt x="943" y="20197"/>
                      <a:pt x="973" y="20653"/>
                      <a:pt x="973" y="21139"/>
                    </a:cubicBezTo>
                    <a:cubicBezTo>
                      <a:pt x="1156" y="21200"/>
                      <a:pt x="1308" y="21291"/>
                      <a:pt x="1490" y="21322"/>
                    </a:cubicBezTo>
                    <a:cubicBezTo>
                      <a:pt x="1551" y="21352"/>
                      <a:pt x="1581" y="21382"/>
                      <a:pt x="1612" y="21413"/>
                    </a:cubicBezTo>
                    <a:cubicBezTo>
                      <a:pt x="1733" y="21352"/>
                      <a:pt x="1855" y="21261"/>
                      <a:pt x="2007" y="21170"/>
                    </a:cubicBezTo>
                    <a:cubicBezTo>
                      <a:pt x="1855" y="18039"/>
                      <a:pt x="1672" y="14908"/>
                      <a:pt x="1520" y="11747"/>
                    </a:cubicBezTo>
                    <a:cubicBezTo>
                      <a:pt x="1308" y="11808"/>
                      <a:pt x="1125" y="11869"/>
                      <a:pt x="943" y="11899"/>
                    </a:cubicBezTo>
                    <a:cubicBezTo>
                      <a:pt x="920" y="11902"/>
                      <a:pt x="898" y="11904"/>
                      <a:pt x="877" y="11904"/>
                    </a:cubicBezTo>
                    <a:cubicBezTo>
                      <a:pt x="535" y="11904"/>
                      <a:pt x="447" y="11465"/>
                      <a:pt x="791" y="11321"/>
                    </a:cubicBezTo>
                    <a:cubicBezTo>
                      <a:pt x="1004" y="11261"/>
                      <a:pt x="1247" y="11109"/>
                      <a:pt x="1490" y="10957"/>
                    </a:cubicBezTo>
                    <a:cubicBezTo>
                      <a:pt x="1308" y="7309"/>
                      <a:pt x="1186" y="3662"/>
                      <a:pt x="1125" y="14"/>
                    </a:cubicBezTo>
                    <a:cubicBezTo>
                      <a:pt x="1044" y="14"/>
                      <a:pt x="977" y="1"/>
                      <a:pt x="90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1" name="Google Shape;3431;p79"/>
              <p:cNvSpPr/>
              <p:nvPr/>
            </p:nvSpPr>
            <p:spPr>
              <a:xfrm>
                <a:off x="6783732" y="7493899"/>
                <a:ext cx="42494" cy="334361"/>
              </a:xfrm>
              <a:custGeom>
                <a:avLst/>
                <a:gdLst/>
                <a:ahLst/>
                <a:cxnLst/>
                <a:rect l="l" t="t" r="r" b="b"/>
                <a:pathLst>
                  <a:path w="1611" h="12676" extrusionOk="0">
                    <a:moveTo>
                      <a:pt x="942" y="1"/>
                    </a:moveTo>
                    <a:cubicBezTo>
                      <a:pt x="669" y="92"/>
                      <a:pt x="395" y="183"/>
                      <a:pt x="91" y="244"/>
                    </a:cubicBezTo>
                    <a:cubicBezTo>
                      <a:pt x="81" y="254"/>
                      <a:pt x="71" y="258"/>
                      <a:pt x="61" y="258"/>
                    </a:cubicBezTo>
                    <a:cubicBezTo>
                      <a:pt x="41" y="258"/>
                      <a:pt x="20" y="244"/>
                      <a:pt x="0" y="244"/>
                    </a:cubicBezTo>
                    <a:lnTo>
                      <a:pt x="0" y="244"/>
                    </a:lnTo>
                    <a:cubicBezTo>
                      <a:pt x="182" y="3041"/>
                      <a:pt x="365" y="5837"/>
                      <a:pt x="547" y="8633"/>
                    </a:cubicBezTo>
                    <a:cubicBezTo>
                      <a:pt x="699" y="8724"/>
                      <a:pt x="730" y="8937"/>
                      <a:pt x="578" y="9059"/>
                    </a:cubicBezTo>
                    <a:cubicBezTo>
                      <a:pt x="638" y="10244"/>
                      <a:pt x="699" y="11430"/>
                      <a:pt x="760" y="12646"/>
                    </a:cubicBezTo>
                    <a:lnTo>
                      <a:pt x="790" y="12646"/>
                    </a:lnTo>
                    <a:cubicBezTo>
                      <a:pt x="790" y="12646"/>
                      <a:pt x="1094" y="12676"/>
                      <a:pt x="1611" y="12676"/>
                    </a:cubicBezTo>
                    <a:cubicBezTo>
                      <a:pt x="1550" y="11278"/>
                      <a:pt x="1489" y="9880"/>
                      <a:pt x="1429" y="8481"/>
                    </a:cubicBezTo>
                    <a:cubicBezTo>
                      <a:pt x="1337" y="8512"/>
                      <a:pt x="1277" y="8512"/>
                      <a:pt x="1185" y="8512"/>
                    </a:cubicBezTo>
                    <a:cubicBezTo>
                      <a:pt x="1174" y="8513"/>
                      <a:pt x="1164" y="8514"/>
                      <a:pt x="1153" y="8514"/>
                    </a:cubicBezTo>
                    <a:cubicBezTo>
                      <a:pt x="964" y="8514"/>
                      <a:pt x="888" y="8262"/>
                      <a:pt x="1003" y="8147"/>
                    </a:cubicBezTo>
                    <a:cubicBezTo>
                      <a:pt x="1125" y="8025"/>
                      <a:pt x="1277" y="7934"/>
                      <a:pt x="1398" y="7873"/>
                    </a:cubicBezTo>
                    <a:cubicBezTo>
                      <a:pt x="1246" y="5259"/>
                      <a:pt x="1094" y="2645"/>
                      <a:pt x="94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2" name="Google Shape;3432;p79"/>
              <p:cNvSpPr/>
              <p:nvPr/>
            </p:nvSpPr>
            <p:spPr>
              <a:xfrm>
                <a:off x="6351563" y="6417143"/>
                <a:ext cx="392893" cy="433778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16445" extrusionOk="0">
                    <a:moveTo>
                      <a:pt x="609" y="1"/>
                    </a:moveTo>
                    <a:cubicBezTo>
                      <a:pt x="396" y="213"/>
                      <a:pt x="183" y="426"/>
                      <a:pt x="1" y="639"/>
                    </a:cubicBezTo>
                    <a:cubicBezTo>
                      <a:pt x="1733" y="3496"/>
                      <a:pt x="3709" y="6201"/>
                      <a:pt x="5958" y="8755"/>
                    </a:cubicBezTo>
                    <a:cubicBezTo>
                      <a:pt x="8056" y="11186"/>
                      <a:pt x="11490" y="15563"/>
                      <a:pt x="14895" y="16445"/>
                    </a:cubicBezTo>
                    <a:cubicBezTo>
                      <a:pt x="14895" y="16232"/>
                      <a:pt x="14895" y="16050"/>
                      <a:pt x="14864" y="15837"/>
                    </a:cubicBezTo>
                    <a:cubicBezTo>
                      <a:pt x="11703" y="14651"/>
                      <a:pt x="8603" y="10578"/>
                      <a:pt x="6505" y="8208"/>
                    </a:cubicBezTo>
                    <a:cubicBezTo>
                      <a:pt x="4226" y="5685"/>
                      <a:pt x="2311" y="2919"/>
                      <a:pt x="609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3" name="Google Shape;3433;p79"/>
              <p:cNvSpPr/>
              <p:nvPr/>
            </p:nvSpPr>
            <p:spPr>
              <a:xfrm>
                <a:off x="6743638" y="6834857"/>
                <a:ext cx="16064" cy="17673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70" extrusionOk="0">
                    <a:moveTo>
                      <a:pt x="0" y="1"/>
                    </a:moveTo>
                    <a:cubicBezTo>
                      <a:pt x="0" y="214"/>
                      <a:pt x="31" y="396"/>
                      <a:pt x="31" y="609"/>
                    </a:cubicBezTo>
                    <a:cubicBezTo>
                      <a:pt x="152" y="639"/>
                      <a:pt x="243" y="670"/>
                      <a:pt x="365" y="670"/>
                    </a:cubicBezTo>
                    <a:cubicBezTo>
                      <a:pt x="335" y="578"/>
                      <a:pt x="365" y="457"/>
                      <a:pt x="487" y="396"/>
                    </a:cubicBezTo>
                    <a:cubicBezTo>
                      <a:pt x="517" y="366"/>
                      <a:pt x="578" y="335"/>
                      <a:pt x="608" y="305"/>
                    </a:cubicBezTo>
                    <a:cubicBezTo>
                      <a:pt x="578" y="274"/>
                      <a:pt x="578" y="214"/>
                      <a:pt x="517" y="214"/>
                    </a:cubicBezTo>
                    <a:cubicBezTo>
                      <a:pt x="335" y="153"/>
                      <a:pt x="183" y="62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4" name="Google Shape;3434;p79"/>
              <p:cNvSpPr/>
              <p:nvPr/>
            </p:nvSpPr>
            <p:spPr>
              <a:xfrm>
                <a:off x="6224898" y="6739450"/>
                <a:ext cx="537995" cy="431378"/>
              </a:xfrm>
              <a:custGeom>
                <a:avLst/>
                <a:gdLst/>
                <a:ahLst/>
                <a:cxnLst/>
                <a:rect l="l" t="t" r="r" b="b"/>
                <a:pathLst>
                  <a:path w="20396" h="16354" extrusionOk="0">
                    <a:moveTo>
                      <a:pt x="122" y="1"/>
                    </a:moveTo>
                    <a:cubicBezTo>
                      <a:pt x="91" y="457"/>
                      <a:pt x="31" y="913"/>
                      <a:pt x="0" y="1399"/>
                    </a:cubicBezTo>
                    <a:cubicBezTo>
                      <a:pt x="5502" y="7964"/>
                      <a:pt x="11915" y="14773"/>
                      <a:pt x="20213" y="16354"/>
                    </a:cubicBezTo>
                    <a:cubicBezTo>
                      <a:pt x="20274" y="16354"/>
                      <a:pt x="20335" y="16354"/>
                      <a:pt x="20396" y="16323"/>
                    </a:cubicBezTo>
                    <a:lnTo>
                      <a:pt x="20365" y="15776"/>
                    </a:lnTo>
                    <a:cubicBezTo>
                      <a:pt x="11551" y="13922"/>
                      <a:pt x="5927" y="6536"/>
                      <a:pt x="12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5" name="Google Shape;3435;p79"/>
              <p:cNvSpPr/>
              <p:nvPr/>
            </p:nvSpPr>
            <p:spPr>
              <a:xfrm>
                <a:off x="6762076" y="7155581"/>
                <a:ext cx="8019" cy="1445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548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30"/>
                    </a:cubicBezTo>
                    <a:cubicBezTo>
                      <a:pt x="1" y="31"/>
                      <a:pt x="2" y="31"/>
                      <a:pt x="2" y="31"/>
                    </a:cubicBezTo>
                    <a:lnTo>
                      <a:pt x="2" y="31"/>
                    </a:lnTo>
                    <a:lnTo>
                      <a:pt x="0" y="0"/>
                    </a:lnTo>
                    <a:close/>
                    <a:moveTo>
                      <a:pt x="2" y="31"/>
                    </a:moveTo>
                    <a:lnTo>
                      <a:pt x="31" y="547"/>
                    </a:lnTo>
                    <a:cubicBezTo>
                      <a:pt x="243" y="456"/>
                      <a:pt x="304" y="93"/>
                      <a:pt x="2" y="3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6" name="Google Shape;3436;p79"/>
              <p:cNvSpPr/>
              <p:nvPr/>
            </p:nvSpPr>
            <p:spPr>
              <a:xfrm>
                <a:off x="6233709" y="7097050"/>
                <a:ext cx="550024" cy="394476"/>
              </a:xfrm>
              <a:custGeom>
                <a:avLst/>
                <a:gdLst/>
                <a:ahLst/>
                <a:cxnLst/>
                <a:rect l="l" t="t" r="r" b="b"/>
                <a:pathLst>
                  <a:path w="20852" h="1495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1" y="578"/>
                      <a:pt x="122" y="1186"/>
                      <a:pt x="213" y="1793"/>
                    </a:cubicBezTo>
                    <a:cubicBezTo>
                      <a:pt x="5685" y="8237"/>
                      <a:pt x="12676" y="14924"/>
                      <a:pt x="20730" y="14955"/>
                    </a:cubicBezTo>
                    <a:cubicBezTo>
                      <a:pt x="20761" y="14924"/>
                      <a:pt x="20761" y="14894"/>
                      <a:pt x="20791" y="14894"/>
                    </a:cubicBezTo>
                    <a:cubicBezTo>
                      <a:pt x="20791" y="14894"/>
                      <a:pt x="20822" y="14894"/>
                      <a:pt x="20852" y="14864"/>
                    </a:cubicBezTo>
                    <a:cubicBezTo>
                      <a:pt x="20822" y="14712"/>
                      <a:pt x="20822" y="14560"/>
                      <a:pt x="20822" y="14408"/>
                    </a:cubicBezTo>
                    <a:cubicBezTo>
                      <a:pt x="12250" y="13526"/>
                      <a:pt x="5533" y="6687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7" name="Google Shape;3437;p79"/>
              <p:cNvSpPr/>
              <p:nvPr/>
            </p:nvSpPr>
            <p:spPr>
              <a:xfrm>
                <a:off x="6782123" y="7477070"/>
                <a:ext cx="13637" cy="1205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5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1" y="153"/>
                      <a:pt x="31" y="305"/>
                      <a:pt x="31" y="457"/>
                    </a:cubicBezTo>
                    <a:cubicBezTo>
                      <a:pt x="213" y="396"/>
                      <a:pt x="365" y="305"/>
                      <a:pt x="517" y="244"/>
                    </a:cubicBezTo>
                    <a:cubicBezTo>
                      <a:pt x="487" y="153"/>
                      <a:pt x="426" y="61"/>
                      <a:pt x="304" y="61"/>
                    </a:cubicBezTo>
                    <a:cubicBezTo>
                      <a:pt x="213" y="31"/>
                      <a:pt x="122" y="31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8" name="Google Shape;3438;p79"/>
              <p:cNvSpPr/>
              <p:nvPr/>
            </p:nvSpPr>
            <p:spPr>
              <a:xfrm>
                <a:off x="6363591" y="7549239"/>
                <a:ext cx="435387" cy="196064"/>
              </a:xfrm>
              <a:custGeom>
                <a:avLst/>
                <a:gdLst/>
                <a:ahLst/>
                <a:cxnLst/>
                <a:rect l="l" t="t" r="r" b="b"/>
                <a:pathLst>
                  <a:path w="16506" h="7433" extrusionOk="0">
                    <a:moveTo>
                      <a:pt x="1" y="0"/>
                    </a:moveTo>
                    <a:cubicBezTo>
                      <a:pt x="548" y="821"/>
                      <a:pt x="1125" y="1581"/>
                      <a:pt x="1703" y="2280"/>
                    </a:cubicBezTo>
                    <a:cubicBezTo>
                      <a:pt x="4896" y="4774"/>
                      <a:pt x="9460" y="7432"/>
                      <a:pt x="13699" y="7432"/>
                    </a:cubicBezTo>
                    <a:cubicBezTo>
                      <a:pt x="14625" y="7432"/>
                      <a:pt x="15536" y="7305"/>
                      <a:pt x="16414" y="7022"/>
                    </a:cubicBezTo>
                    <a:cubicBezTo>
                      <a:pt x="16475" y="7022"/>
                      <a:pt x="16475" y="6991"/>
                      <a:pt x="16506" y="6961"/>
                    </a:cubicBezTo>
                    <a:cubicBezTo>
                      <a:pt x="16506" y="6809"/>
                      <a:pt x="16475" y="6687"/>
                      <a:pt x="16475" y="6535"/>
                    </a:cubicBezTo>
                    <a:cubicBezTo>
                      <a:pt x="16432" y="6514"/>
                      <a:pt x="16389" y="6492"/>
                      <a:pt x="16335" y="6492"/>
                    </a:cubicBezTo>
                    <a:cubicBezTo>
                      <a:pt x="16313" y="6492"/>
                      <a:pt x="16289" y="6496"/>
                      <a:pt x="16262" y="6505"/>
                    </a:cubicBezTo>
                    <a:cubicBezTo>
                      <a:pt x="15442" y="6667"/>
                      <a:pt x="14625" y="6744"/>
                      <a:pt x="13815" y="6744"/>
                    </a:cubicBezTo>
                    <a:cubicBezTo>
                      <a:pt x="8861" y="6744"/>
                      <a:pt x="4128" y="3866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9" name="Google Shape;3439;p79"/>
              <p:cNvSpPr/>
              <p:nvPr/>
            </p:nvSpPr>
            <p:spPr>
              <a:xfrm>
                <a:off x="6798161" y="7721616"/>
                <a:ext cx="4827" cy="11237"/>
              </a:xfrm>
              <a:custGeom>
                <a:avLst/>
                <a:gdLst/>
                <a:ahLst/>
                <a:cxnLst/>
                <a:rect l="l" t="t" r="r" b="b"/>
                <a:pathLst>
                  <a:path w="183" h="426" extrusionOk="0">
                    <a:moveTo>
                      <a:pt x="0" y="0"/>
                    </a:moveTo>
                    <a:lnTo>
                      <a:pt x="31" y="426"/>
                    </a:lnTo>
                    <a:cubicBezTo>
                      <a:pt x="183" y="304"/>
                      <a:pt x="152" y="91"/>
                      <a:pt x="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0" name="Google Shape;3440;p79"/>
              <p:cNvSpPr/>
              <p:nvPr/>
            </p:nvSpPr>
            <p:spPr>
              <a:xfrm>
                <a:off x="6522357" y="6312926"/>
                <a:ext cx="209279" cy="297459"/>
              </a:xfrm>
              <a:custGeom>
                <a:avLst/>
                <a:gdLst/>
                <a:ahLst/>
                <a:cxnLst/>
                <a:rect l="l" t="t" r="r" b="b"/>
                <a:pathLst>
                  <a:path w="7934" h="11277" extrusionOk="0">
                    <a:moveTo>
                      <a:pt x="912" y="0"/>
                    </a:moveTo>
                    <a:cubicBezTo>
                      <a:pt x="608" y="122"/>
                      <a:pt x="304" y="213"/>
                      <a:pt x="0" y="304"/>
                    </a:cubicBezTo>
                    <a:cubicBezTo>
                      <a:pt x="1976" y="4408"/>
                      <a:pt x="4590" y="8146"/>
                      <a:pt x="7933" y="11277"/>
                    </a:cubicBezTo>
                    <a:cubicBezTo>
                      <a:pt x="7933" y="10973"/>
                      <a:pt x="7903" y="10700"/>
                      <a:pt x="7903" y="10426"/>
                    </a:cubicBezTo>
                    <a:cubicBezTo>
                      <a:pt x="4955" y="7234"/>
                      <a:pt x="2675" y="3769"/>
                      <a:pt x="91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1" name="Google Shape;3441;p79"/>
              <p:cNvSpPr/>
              <p:nvPr/>
            </p:nvSpPr>
            <p:spPr>
              <a:xfrm>
                <a:off x="6730792" y="6587911"/>
                <a:ext cx="19387" cy="27802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054" extrusionOk="0">
                    <a:moveTo>
                      <a:pt x="1" y="1"/>
                    </a:moveTo>
                    <a:cubicBezTo>
                      <a:pt x="1" y="275"/>
                      <a:pt x="31" y="578"/>
                      <a:pt x="31" y="852"/>
                    </a:cubicBezTo>
                    <a:cubicBezTo>
                      <a:pt x="92" y="882"/>
                      <a:pt x="123" y="943"/>
                      <a:pt x="183" y="974"/>
                    </a:cubicBezTo>
                    <a:cubicBezTo>
                      <a:pt x="240" y="1030"/>
                      <a:pt x="303" y="1054"/>
                      <a:pt x="363" y="1054"/>
                    </a:cubicBezTo>
                    <a:cubicBezTo>
                      <a:pt x="563" y="1054"/>
                      <a:pt x="735" y="796"/>
                      <a:pt x="548" y="609"/>
                    </a:cubicBezTo>
                    <a:cubicBezTo>
                      <a:pt x="366" y="427"/>
                      <a:pt x="183" y="214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2" name="Google Shape;3442;p79"/>
              <p:cNvSpPr/>
              <p:nvPr/>
            </p:nvSpPr>
            <p:spPr>
              <a:xfrm>
                <a:off x="6756458" y="6460455"/>
                <a:ext cx="102661" cy="127482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4833" extrusionOk="0">
                    <a:moveTo>
                      <a:pt x="3526" y="0"/>
                    </a:moveTo>
                    <a:cubicBezTo>
                      <a:pt x="2554" y="1398"/>
                      <a:pt x="1247" y="3161"/>
                      <a:pt x="1" y="4043"/>
                    </a:cubicBezTo>
                    <a:lnTo>
                      <a:pt x="61" y="4833"/>
                    </a:lnTo>
                    <a:cubicBezTo>
                      <a:pt x="1429" y="4316"/>
                      <a:pt x="2767" y="2827"/>
                      <a:pt x="3891" y="1277"/>
                    </a:cubicBezTo>
                    <a:cubicBezTo>
                      <a:pt x="3770" y="851"/>
                      <a:pt x="3648" y="395"/>
                      <a:pt x="3526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3" name="Google Shape;3443;p79"/>
              <p:cNvSpPr/>
              <p:nvPr/>
            </p:nvSpPr>
            <p:spPr>
              <a:xfrm>
                <a:off x="6849465" y="6323345"/>
                <a:ext cx="113080" cy="170794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6475" extrusionOk="0">
                    <a:moveTo>
                      <a:pt x="3435" y="0"/>
                    </a:moveTo>
                    <a:cubicBezTo>
                      <a:pt x="2645" y="1307"/>
                      <a:pt x="1824" y="2584"/>
                      <a:pt x="973" y="3830"/>
                    </a:cubicBezTo>
                    <a:cubicBezTo>
                      <a:pt x="700" y="4195"/>
                      <a:pt x="365" y="4651"/>
                      <a:pt x="0" y="5198"/>
                    </a:cubicBezTo>
                    <a:cubicBezTo>
                      <a:pt x="122" y="5593"/>
                      <a:pt x="244" y="6049"/>
                      <a:pt x="365" y="6475"/>
                    </a:cubicBezTo>
                    <a:cubicBezTo>
                      <a:pt x="1216" y="5259"/>
                      <a:pt x="1976" y="4043"/>
                      <a:pt x="2584" y="3192"/>
                    </a:cubicBezTo>
                    <a:cubicBezTo>
                      <a:pt x="3192" y="2341"/>
                      <a:pt x="3739" y="1459"/>
                      <a:pt x="4286" y="578"/>
                    </a:cubicBezTo>
                    <a:cubicBezTo>
                      <a:pt x="4013" y="365"/>
                      <a:pt x="3739" y="183"/>
                      <a:pt x="343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4" name="Google Shape;3444;p79"/>
              <p:cNvSpPr/>
              <p:nvPr/>
            </p:nvSpPr>
            <p:spPr>
              <a:xfrm>
                <a:off x="6729711" y="6567073"/>
                <a:ext cx="28382" cy="25032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949" extrusionOk="0">
                    <a:moveTo>
                      <a:pt x="1015" y="1"/>
                    </a:moveTo>
                    <a:cubicBezTo>
                      <a:pt x="802" y="153"/>
                      <a:pt x="559" y="274"/>
                      <a:pt x="315" y="365"/>
                    </a:cubicBezTo>
                    <a:cubicBezTo>
                      <a:pt x="1" y="509"/>
                      <a:pt x="90" y="948"/>
                      <a:pt x="432" y="948"/>
                    </a:cubicBezTo>
                    <a:cubicBezTo>
                      <a:pt x="453" y="948"/>
                      <a:pt x="475" y="946"/>
                      <a:pt x="498" y="943"/>
                    </a:cubicBezTo>
                    <a:cubicBezTo>
                      <a:pt x="680" y="913"/>
                      <a:pt x="863" y="852"/>
                      <a:pt x="1075" y="791"/>
                    </a:cubicBezTo>
                    <a:lnTo>
                      <a:pt x="1015" y="1"/>
                    </a:ln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5" name="Google Shape;3445;p79"/>
              <p:cNvSpPr/>
              <p:nvPr/>
            </p:nvSpPr>
            <p:spPr>
              <a:xfrm>
                <a:off x="6770886" y="6733832"/>
                <a:ext cx="146764" cy="121099"/>
              </a:xfrm>
              <a:custGeom>
                <a:avLst/>
                <a:gdLst/>
                <a:ahLst/>
                <a:cxnLst/>
                <a:rect l="l" t="t" r="r" b="b"/>
                <a:pathLst>
                  <a:path w="5564" h="4591" extrusionOk="0">
                    <a:moveTo>
                      <a:pt x="5320" y="1"/>
                    </a:moveTo>
                    <a:cubicBezTo>
                      <a:pt x="3739" y="1460"/>
                      <a:pt x="2007" y="2767"/>
                      <a:pt x="1" y="3892"/>
                    </a:cubicBezTo>
                    <a:cubicBezTo>
                      <a:pt x="1" y="4135"/>
                      <a:pt x="31" y="4378"/>
                      <a:pt x="31" y="4591"/>
                    </a:cubicBezTo>
                    <a:cubicBezTo>
                      <a:pt x="2037" y="3831"/>
                      <a:pt x="3861" y="2706"/>
                      <a:pt x="5563" y="1338"/>
                    </a:cubicBezTo>
                    <a:cubicBezTo>
                      <a:pt x="5472" y="882"/>
                      <a:pt x="5411" y="457"/>
                      <a:pt x="532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6" name="Google Shape;3446;p79"/>
              <p:cNvSpPr/>
              <p:nvPr/>
            </p:nvSpPr>
            <p:spPr>
              <a:xfrm>
                <a:off x="6911188" y="6499731"/>
                <a:ext cx="205296" cy="269420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10214" extrusionOk="0">
                    <a:moveTo>
                      <a:pt x="7205" y="0"/>
                    </a:moveTo>
                    <a:cubicBezTo>
                      <a:pt x="5107" y="3283"/>
                      <a:pt x="2828" y="6292"/>
                      <a:pt x="1" y="8876"/>
                    </a:cubicBezTo>
                    <a:cubicBezTo>
                      <a:pt x="92" y="9332"/>
                      <a:pt x="153" y="9757"/>
                      <a:pt x="244" y="10213"/>
                    </a:cubicBezTo>
                    <a:cubicBezTo>
                      <a:pt x="3253" y="7751"/>
                      <a:pt x="5746" y="4499"/>
                      <a:pt x="7782" y="1125"/>
                    </a:cubicBezTo>
                    <a:cubicBezTo>
                      <a:pt x="7600" y="730"/>
                      <a:pt x="7418" y="365"/>
                      <a:pt x="720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7" name="Google Shape;3447;p79"/>
              <p:cNvSpPr/>
              <p:nvPr/>
            </p:nvSpPr>
            <p:spPr>
              <a:xfrm>
                <a:off x="6753266" y="6836466"/>
                <a:ext cx="18438" cy="2289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868" extrusionOk="0">
                    <a:moveTo>
                      <a:pt x="0" y="609"/>
                    </a:moveTo>
                    <a:cubicBezTo>
                      <a:pt x="0" y="639"/>
                      <a:pt x="0" y="639"/>
                      <a:pt x="0" y="639"/>
                    </a:cubicBezTo>
                    <a:cubicBezTo>
                      <a:pt x="2" y="639"/>
                      <a:pt x="4" y="639"/>
                      <a:pt x="6" y="640"/>
                    </a:cubicBezTo>
                    <a:lnTo>
                      <a:pt x="6" y="640"/>
                    </a:lnTo>
                    <a:cubicBezTo>
                      <a:pt x="4" y="629"/>
                      <a:pt x="2" y="619"/>
                      <a:pt x="0" y="609"/>
                    </a:cubicBezTo>
                    <a:close/>
                    <a:moveTo>
                      <a:pt x="669" y="1"/>
                    </a:moveTo>
                    <a:cubicBezTo>
                      <a:pt x="517" y="61"/>
                      <a:pt x="395" y="153"/>
                      <a:pt x="243" y="244"/>
                    </a:cubicBezTo>
                    <a:cubicBezTo>
                      <a:pt x="387" y="388"/>
                      <a:pt x="285" y="641"/>
                      <a:pt x="41" y="641"/>
                    </a:cubicBezTo>
                    <a:cubicBezTo>
                      <a:pt x="30" y="641"/>
                      <a:pt x="18" y="641"/>
                      <a:pt x="6" y="640"/>
                    </a:cubicBezTo>
                    <a:lnTo>
                      <a:pt x="6" y="640"/>
                    </a:lnTo>
                    <a:cubicBezTo>
                      <a:pt x="37" y="773"/>
                      <a:pt x="121" y="867"/>
                      <a:pt x="243" y="867"/>
                    </a:cubicBezTo>
                    <a:cubicBezTo>
                      <a:pt x="272" y="867"/>
                      <a:pt x="302" y="862"/>
                      <a:pt x="334" y="852"/>
                    </a:cubicBezTo>
                    <a:cubicBezTo>
                      <a:pt x="456" y="821"/>
                      <a:pt x="578" y="760"/>
                      <a:pt x="699" y="700"/>
                    </a:cubicBezTo>
                    <a:cubicBezTo>
                      <a:pt x="699" y="487"/>
                      <a:pt x="669" y="244"/>
                      <a:pt x="669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8" name="Google Shape;3448;p79"/>
              <p:cNvSpPr/>
              <p:nvPr/>
            </p:nvSpPr>
            <p:spPr>
              <a:xfrm>
                <a:off x="6752448" y="6842876"/>
                <a:ext cx="11079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399" extrusionOk="0">
                    <a:moveTo>
                      <a:pt x="305" y="1"/>
                    </a:moveTo>
                    <a:lnTo>
                      <a:pt x="305" y="1"/>
                    </a:lnTo>
                    <a:cubicBezTo>
                      <a:pt x="244" y="31"/>
                      <a:pt x="213" y="62"/>
                      <a:pt x="153" y="92"/>
                    </a:cubicBezTo>
                    <a:cubicBezTo>
                      <a:pt x="31" y="153"/>
                      <a:pt x="1" y="274"/>
                      <a:pt x="31" y="366"/>
                    </a:cubicBezTo>
                    <a:cubicBezTo>
                      <a:pt x="31" y="396"/>
                      <a:pt x="31" y="396"/>
                      <a:pt x="31" y="396"/>
                    </a:cubicBezTo>
                    <a:cubicBezTo>
                      <a:pt x="45" y="397"/>
                      <a:pt x="59" y="398"/>
                      <a:pt x="72" y="398"/>
                    </a:cubicBezTo>
                    <a:cubicBezTo>
                      <a:pt x="317" y="398"/>
                      <a:pt x="420" y="145"/>
                      <a:pt x="30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9" name="Google Shape;3449;p79"/>
              <p:cNvSpPr/>
              <p:nvPr/>
            </p:nvSpPr>
            <p:spPr>
              <a:xfrm>
                <a:off x="6759676" y="7144345"/>
                <a:ext cx="1609" cy="8836"/>
              </a:xfrm>
              <a:custGeom>
                <a:avLst/>
                <a:gdLst/>
                <a:ahLst/>
                <a:cxnLst/>
                <a:rect l="l" t="t" r="r" b="b"/>
                <a:pathLst>
                  <a:path w="61" h="335" extrusionOk="0">
                    <a:moveTo>
                      <a:pt x="61" y="0"/>
                    </a:moveTo>
                    <a:cubicBezTo>
                      <a:pt x="0" y="122"/>
                      <a:pt x="0" y="213"/>
                      <a:pt x="61" y="335"/>
                    </a:cubicBezTo>
                    <a:cubicBezTo>
                      <a:pt x="61" y="213"/>
                      <a:pt x="61" y="122"/>
                      <a:pt x="6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0" name="Google Shape;3450;p79"/>
              <p:cNvSpPr/>
              <p:nvPr/>
            </p:nvSpPr>
            <p:spPr>
              <a:xfrm>
                <a:off x="6786924" y="7043319"/>
                <a:ext cx="157975" cy="108253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104" extrusionOk="0">
                    <a:moveTo>
                      <a:pt x="5958" y="1"/>
                    </a:moveTo>
                    <a:cubicBezTo>
                      <a:pt x="4074" y="1186"/>
                      <a:pt x="2098" y="2280"/>
                      <a:pt x="1" y="3253"/>
                    </a:cubicBezTo>
                    <a:cubicBezTo>
                      <a:pt x="1" y="3527"/>
                      <a:pt x="31" y="3830"/>
                      <a:pt x="31" y="4104"/>
                    </a:cubicBezTo>
                    <a:cubicBezTo>
                      <a:pt x="2098" y="3253"/>
                      <a:pt x="4074" y="2250"/>
                      <a:pt x="5989" y="1125"/>
                    </a:cubicBezTo>
                    <a:cubicBezTo>
                      <a:pt x="5989" y="761"/>
                      <a:pt x="5958" y="365"/>
                      <a:pt x="5958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1" name="Google Shape;3451;p79"/>
              <p:cNvSpPr/>
              <p:nvPr/>
            </p:nvSpPr>
            <p:spPr>
              <a:xfrm>
                <a:off x="6943263" y="6818820"/>
                <a:ext cx="270237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10245" h="9637" extrusionOk="0">
                    <a:moveTo>
                      <a:pt x="10001" y="1"/>
                    </a:moveTo>
                    <a:cubicBezTo>
                      <a:pt x="7113" y="3284"/>
                      <a:pt x="3770" y="6110"/>
                      <a:pt x="1" y="8512"/>
                    </a:cubicBezTo>
                    <a:cubicBezTo>
                      <a:pt x="31" y="8876"/>
                      <a:pt x="62" y="9272"/>
                      <a:pt x="62" y="9636"/>
                    </a:cubicBezTo>
                    <a:cubicBezTo>
                      <a:pt x="3831" y="7387"/>
                      <a:pt x="7265" y="4651"/>
                      <a:pt x="10244" y="1460"/>
                    </a:cubicBezTo>
                    <a:cubicBezTo>
                      <a:pt x="10153" y="974"/>
                      <a:pt x="10092" y="487"/>
                      <a:pt x="1000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2" name="Google Shape;3452;p79"/>
              <p:cNvSpPr/>
              <p:nvPr/>
            </p:nvSpPr>
            <p:spPr>
              <a:xfrm>
                <a:off x="6761258" y="7129098"/>
                <a:ext cx="26483" cy="30123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142" extrusionOk="0">
                    <a:moveTo>
                      <a:pt x="974" y="1"/>
                    </a:moveTo>
                    <a:cubicBezTo>
                      <a:pt x="700" y="123"/>
                      <a:pt x="427" y="275"/>
                      <a:pt x="153" y="396"/>
                    </a:cubicBezTo>
                    <a:cubicBezTo>
                      <a:pt x="62" y="427"/>
                      <a:pt x="31" y="518"/>
                      <a:pt x="1" y="578"/>
                    </a:cubicBezTo>
                    <a:cubicBezTo>
                      <a:pt x="1" y="700"/>
                      <a:pt x="1" y="791"/>
                      <a:pt x="1" y="913"/>
                    </a:cubicBezTo>
                    <a:cubicBezTo>
                      <a:pt x="76" y="1037"/>
                      <a:pt x="191" y="1142"/>
                      <a:pt x="331" y="1142"/>
                    </a:cubicBezTo>
                    <a:cubicBezTo>
                      <a:pt x="362" y="1142"/>
                      <a:pt x="394" y="1137"/>
                      <a:pt x="427" y="1126"/>
                    </a:cubicBezTo>
                    <a:cubicBezTo>
                      <a:pt x="639" y="1034"/>
                      <a:pt x="822" y="943"/>
                      <a:pt x="1004" y="852"/>
                    </a:cubicBezTo>
                    <a:cubicBezTo>
                      <a:pt x="1004" y="578"/>
                      <a:pt x="974" y="275"/>
                      <a:pt x="974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3" name="Google Shape;3453;p79"/>
              <p:cNvSpPr/>
              <p:nvPr/>
            </p:nvSpPr>
            <p:spPr>
              <a:xfrm>
                <a:off x="6778114" y="7491499"/>
                <a:ext cx="5618" cy="8863"/>
              </a:xfrm>
              <a:custGeom>
                <a:avLst/>
                <a:gdLst/>
                <a:ahLst/>
                <a:cxnLst/>
                <a:rect l="l" t="t" r="r" b="b"/>
                <a:pathLst>
                  <a:path w="213" h="336" extrusionOk="0">
                    <a:moveTo>
                      <a:pt x="91" y="1"/>
                    </a:moveTo>
                    <a:cubicBezTo>
                      <a:pt x="0" y="122"/>
                      <a:pt x="61" y="305"/>
                      <a:pt x="213" y="335"/>
                    </a:cubicBezTo>
                    <a:cubicBezTo>
                      <a:pt x="213" y="214"/>
                      <a:pt x="213" y="122"/>
                      <a:pt x="21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4" name="Google Shape;3454;p79"/>
              <p:cNvSpPr/>
              <p:nvPr/>
            </p:nvSpPr>
            <p:spPr>
              <a:xfrm>
                <a:off x="6807762" y="7412129"/>
                <a:ext cx="122708" cy="82614"/>
              </a:xfrm>
              <a:custGeom>
                <a:avLst/>
                <a:gdLst/>
                <a:ahLst/>
                <a:cxnLst/>
                <a:rect l="l" t="t" r="r" b="b"/>
                <a:pathLst>
                  <a:path w="4652" h="3132" extrusionOk="0">
                    <a:moveTo>
                      <a:pt x="4651" y="1"/>
                    </a:moveTo>
                    <a:lnTo>
                      <a:pt x="4651" y="1"/>
                    </a:lnTo>
                    <a:cubicBezTo>
                      <a:pt x="3162" y="912"/>
                      <a:pt x="1612" y="1703"/>
                      <a:pt x="1" y="2493"/>
                    </a:cubicBezTo>
                    <a:cubicBezTo>
                      <a:pt x="1" y="2706"/>
                      <a:pt x="31" y="2919"/>
                      <a:pt x="31" y="3131"/>
                    </a:cubicBezTo>
                    <a:cubicBezTo>
                      <a:pt x="1581" y="2645"/>
                      <a:pt x="3101" y="2007"/>
                      <a:pt x="4499" y="1216"/>
                    </a:cubicBezTo>
                    <a:cubicBezTo>
                      <a:pt x="4560" y="791"/>
                      <a:pt x="4591" y="396"/>
                      <a:pt x="465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79"/>
              <p:cNvSpPr/>
              <p:nvPr/>
            </p:nvSpPr>
            <p:spPr>
              <a:xfrm>
                <a:off x="6926434" y="7089822"/>
                <a:ext cx="307905" cy="354408"/>
              </a:xfrm>
              <a:custGeom>
                <a:avLst/>
                <a:gdLst/>
                <a:ahLst/>
                <a:cxnLst/>
                <a:rect l="l" t="t" r="r" b="b"/>
                <a:pathLst>
                  <a:path w="11673" h="13436" extrusionOk="0">
                    <a:moveTo>
                      <a:pt x="11672" y="1"/>
                    </a:moveTo>
                    <a:cubicBezTo>
                      <a:pt x="9454" y="3010"/>
                      <a:pt x="7295" y="6019"/>
                      <a:pt x="4651" y="8694"/>
                    </a:cubicBezTo>
                    <a:cubicBezTo>
                      <a:pt x="3253" y="10092"/>
                      <a:pt x="1733" y="11217"/>
                      <a:pt x="152" y="12220"/>
                    </a:cubicBezTo>
                    <a:cubicBezTo>
                      <a:pt x="92" y="12615"/>
                      <a:pt x="61" y="13010"/>
                      <a:pt x="0" y="13435"/>
                    </a:cubicBezTo>
                    <a:cubicBezTo>
                      <a:pt x="4833" y="10700"/>
                      <a:pt x="8785" y="6262"/>
                      <a:pt x="11672" y="1672"/>
                    </a:cubicBezTo>
                    <a:cubicBezTo>
                      <a:pt x="11672" y="1125"/>
                      <a:pt x="11672" y="548"/>
                      <a:pt x="1167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79"/>
              <p:cNvSpPr/>
              <p:nvPr/>
            </p:nvSpPr>
            <p:spPr>
              <a:xfrm>
                <a:off x="6783732" y="7477888"/>
                <a:ext cx="24874" cy="23265"/>
              </a:xfrm>
              <a:custGeom>
                <a:avLst/>
                <a:gdLst/>
                <a:ahLst/>
                <a:cxnLst/>
                <a:rect l="l" t="t" r="r" b="b"/>
                <a:pathLst>
                  <a:path w="943" h="882" extrusionOk="0">
                    <a:moveTo>
                      <a:pt x="912" y="0"/>
                    </a:moveTo>
                    <a:cubicBezTo>
                      <a:pt x="760" y="61"/>
                      <a:pt x="608" y="152"/>
                      <a:pt x="456" y="213"/>
                    </a:cubicBezTo>
                    <a:cubicBezTo>
                      <a:pt x="486" y="365"/>
                      <a:pt x="426" y="517"/>
                      <a:pt x="243" y="517"/>
                    </a:cubicBezTo>
                    <a:lnTo>
                      <a:pt x="0" y="517"/>
                    </a:lnTo>
                    <a:cubicBezTo>
                      <a:pt x="0" y="638"/>
                      <a:pt x="0" y="730"/>
                      <a:pt x="0" y="851"/>
                    </a:cubicBezTo>
                    <a:cubicBezTo>
                      <a:pt x="30" y="851"/>
                      <a:pt x="61" y="882"/>
                      <a:pt x="91" y="882"/>
                    </a:cubicBezTo>
                    <a:cubicBezTo>
                      <a:pt x="395" y="790"/>
                      <a:pt x="669" y="699"/>
                      <a:pt x="942" y="638"/>
                    </a:cubicBezTo>
                    <a:cubicBezTo>
                      <a:pt x="942" y="426"/>
                      <a:pt x="912" y="213"/>
                      <a:pt x="91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79"/>
              <p:cNvSpPr/>
              <p:nvPr/>
            </p:nvSpPr>
            <p:spPr>
              <a:xfrm>
                <a:off x="6780514" y="7489098"/>
                <a:ext cx="3218" cy="2427"/>
              </a:xfrm>
              <a:custGeom>
                <a:avLst/>
                <a:gdLst/>
                <a:ahLst/>
                <a:cxnLst/>
                <a:rect l="l" t="t" r="r" b="b"/>
                <a:pathLst>
                  <a:path w="122" h="92" extrusionOk="0">
                    <a:moveTo>
                      <a:pt x="92" y="1"/>
                    </a:moveTo>
                    <a:cubicBezTo>
                      <a:pt x="92" y="31"/>
                      <a:pt x="61" y="31"/>
                      <a:pt x="61" y="31"/>
                    </a:cubicBezTo>
                    <a:cubicBezTo>
                      <a:pt x="31" y="31"/>
                      <a:pt x="31" y="61"/>
                      <a:pt x="0" y="92"/>
                    </a:cubicBezTo>
                    <a:lnTo>
                      <a:pt x="122" y="92"/>
                    </a:lnTo>
                    <a:cubicBezTo>
                      <a:pt x="122" y="61"/>
                      <a:pt x="122" y="31"/>
                      <a:pt x="9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79"/>
              <p:cNvSpPr/>
              <p:nvPr/>
            </p:nvSpPr>
            <p:spPr>
              <a:xfrm>
                <a:off x="6782914" y="7483480"/>
                <a:ext cx="13664" cy="804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05" extrusionOk="0">
                    <a:moveTo>
                      <a:pt x="487" y="1"/>
                    </a:moveTo>
                    <a:lnTo>
                      <a:pt x="487" y="1"/>
                    </a:lnTo>
                    <a:cubicBezTo>
                      <a:pt x="335" y="62"/>
                      <a:pt x="183" y="153"/>
                      <a:pt x="1" y="214"/>
                    </a:cubicBezTo>
                    <a:cubicBezTo>
                      <a:pt x="31" y="244"/>
                      <a:pt x="31" y="274"/>
                      <a:pt x="31" y="305"/>
                    </a:cubicBezTo>
                    <a:lnTo>
                      <a:pt x="274" y="305"/>
                    </a:lnTo>
                    <a:cubicBezTo>
                      <a:pt x="457" y="305"/>
                      <a:pt x="517" y="153"/>
                      <a:pt x="487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79"/>
              <p:cNvSpPr/>
              <p:nvPr/>
            </p:nvSpPr>
            <p:spPr>
              <a:xfrm>
                <a:off x="6820608" y="7683923"/>
                <a:ext cx="62541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78" extrusionOk="0">
                    <a:moveTo>
                      <a:pt x="2371" y="1"/>
                    </a:moveTo>
                    <a:cubicBezTo>
                      <a:pt x="1550" y="153"/>
                      <a:pt x="699" y="244"/>
                      <a:pt x="0" y="669"/>
                    </a:cubicBezTo>
                    <a:cubicBezTo>
                      <a:pt x="0" y="882"/>
                      <a:pt x="31" y="1095"/>
                      <a:pt x="31" y="1277"/>
                    </a:cubicBezTo>
                    <a:cubicBezTo>
                      <a:pt x="760" y="1247"/>
                      <a:pt x="1459" y="1125"/>
                      <a:pt x="2128" y="1004"/>
                    </a:cubicBezTo>
                    <a:cubicBezTo>
                      <a:pt x="2219" y="669"/>
                      <a:pt x="2280" y="335"/>
                      <a:pt x="237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79"/>
              <p:cNvSpPr/>
              <p:nvPr/>
            </p:nvSpPr>
            <p:spPr>
              <a:xfrm>
                <a:off x="6876713" y="7436185"/>
                <a:ext cx="332779" cy="274220"/>
              </a:xfrm>
              <a:custGeom>
                <a:avLst/>
                <a:gdLst/>
                <a:ahLst/>
                <a:cxnLst/>
                <a:rect l="l" t="t" r="r" b="b"/>
                <a:pathLst>
                  <a:path w="12616" h="10396" extrusionOk="0">
                    <a:moveTo>
                      <a:pt x="12615" y="0"/>
                    </a:moveTo>
                    <a:lnTo>
                      <a:pt x="12615" y="0"/>
                    </a:lnTo>
                    <a:cubicBezTo>
                      <a:pt x="11582" y="1095"/>
                      <a:pt x="10548" y="2159"/>
                      <a:pt x="9545" y="3253"/>
                    </a:cubicBezTo>
                    <a:cubicBezTo>
                      <a:pt x="7205" y="5806"/>
                      <a:pt x="4591" y="8086"/>
                      <a:pt x="1247" y="9180"/>
                    </a:cubicBezTo>
                    <a:cubicBezTo>
                      <a:pt x="913" y="9271"/>
                      <a:pt x="578" y="9332"/>
                      <a:pt x="244" y="9393"/>
                    </a:cubicBezTo>
                    <a:cubicBezTo>
                      <a:pt x="153" y="9727"/>
                      <a:pt x="92" y="10061"/>
                      <a:pt x="1" y="10396"/>
                    </a:cubicBezTo>
                    <a:cubicBezTo>
                      <a:pt x="3010" y="9818"/>
                      <a:pt x="5563" y="8450"/>
                      <a:pt x="8086" y="6353"/>
                    </a:cubicBezTo>
                    <a:cubicBezTo>
                      <a:pt x="9393" y="5289"/>
                      <a:pt x="10670" y="4134"/>
                      <a:pt x="11916" y="2918"/>
                    </a:cubicBezTo>
                    <a:cubicBezTo>
                      <a:pt x="12190" y="2037"/>
                      <a:pt x="12402" y="1064"/>
                      <a:pt x="1261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79"/>
              <p:cNvSpPr/>
              <p:nvPr/>
            </p:nvSpPr>
            <p:spPr>
              <a:xfrm>
                <a:off x="6807129" y="7701569"/>
                <a:ext cx="14297" cy="16934"/>
              </a:xfrm>
              <a:custGeom>
                <a:avLst/>
                <a:gdLst/>
                <a:ahLst/>
                <a:cxnLst/>
                <a:rect l="l" t="t" r="r" b="b"/>
                <a:pathLst>
                  <a:path w="542" h="642" extrusionOk="0">
                    <a:moveTo>
                      <a:pt x="511" y="0"/>
                    </a:moveTo>
                    <a:cubicBezTo>
                      <a:pt x="390" y="61"/>
                      <a:pt x="238" y="152"/>
                      <a:pt x="116" y="274"/>
                    </a:cubicBezTo>
                    <a:cubicBezTo>
                      <a:pt x="1" y="389"/>
                      <a:pt x="77" y="641"/>
                      <a:pt x="240" y="641"/>
                    </a:cubicBezTo>
                    <a:cubicBezTo>
                      <a:pt x="249" y="641"/>
                      <a:pt x="259" y="640"/>
                      <a:pt x="268" y="639"/>
                    </a:cubicBezTo>
                    <a:cubicBezTo>
                      <a:pt x="359" y="639"/>
                      <a:pt x="450" y="639"/>
                      <a:pt x="542" y="608"/>
                    </a:cubicBezTo>
                    <a:lnTo>
                      <a:pt x="511" y="0"/>
                    </a:ln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2" name="Google Shape;3462;p79"/>
            <p:cNvGrpSpPr/>
            <p:nvPr/>
          </p:nvGrpSpPr>
          <p:grpSpPr>
            <a:xfrm>
              <a:off x="729721" y="2787712"/>
              <a:ext cx="4162797" cy="1998575"/>
              <a:chOff x="2474221" y="2781748"/>
              <a:chExt cx="4196368" cy="2014693"/>
            </a:xfrm>
          </p:grpSpPr>
          <p:grpSp>
            <p:nvGrpSpPr>
              <p:cNvPr id="3463" name="Google Shape;3463;p79"/>
              <p:cNvGrpSpPr/>
              <p:nvPr/>
            </p:nvGrpSpPr>
            <p:grpSpPr>
              <a:xfrm>
                <a:off x="2474221" y="2781748"/>
                <a:ext cx="4196368" cy="2014693"/>
                <a:chOff x="1313950" y="2027925"/>
                <a:chExt cx="6516100" cy="3128405"/>
              </a:xfrm>
            </p:grpSpPr>
            <p:sp>
              <p:nvSpPr>
                <p:cNvPr id="3464" name="Google Shape;3464;p79"/>
                <p:cNvSpPr/>
                <p:nvPr/>
              </p:nvSpPr>
              <p:spPr>
                <a:xfrm>
                  <a:off x="6738075" y="4060625"/>
                  <a:ext cx="1039550" cy="105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82" h="42038" extrusionOk="0">
                      <a:moveTo>
                        <a:pt x="41582" y="1"/>
                      </a:moveTo>
                      <a:lnTo>
                        <a:pt x="0" y="2311"/>
                      </a:lnTo>
                      <a:lnTo>
                        <a:pt x="3131" y="42038"/>
                      </a:lnTo>
                      <a:lnTo>
                        <a:pt x="39484" y="40944"/>
                      </a:lnTo>
                      <a:lnTo>
                        <a:pt x="41582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5" name="Google Shape;3465;p79"/>
                <p:cNvSpPr/>
                <p:nvPr/>
              </p:nvSpPr>
              <p:spPr>
                <a:xfrm>
                  <a:off x="6437150" y="3809875"/>
                  <a:ext cx="1351125" cy="13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45" h="52524" extrusionOk="0">
                      <a:moveTo>
                        <a:pt x="1520" y="0"/>
                      </a:moveTo>
                      <a:lnTo>
                        <a:pt x="1" y="52524"/>
                      </a:lnTo>
                      <a:lnTo>
                        <a:pt x="15168" y="52068"/>
                      </a:lnTo>
                      <a:lnTo>
                        <a:pt x="12037" y="12341"/>
                      </a:lnTo>
                      <a:lnTo>
                        <a:pt x="53619" y="10031"/>
                      </a:lnTo>
                      <a:lnTo>
                        <a:pt x="54044" y="1702"/>
                      </a:lnTo>
                      <a:lnTo>
                        <a:pt x="1520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6" name="Google Shape;3466;p79"/>
                <p:cNvSpPr/>
                <p:nvPr/>
              </p:nvSpPr>
              <p:spPr>
                <a:xfrm>
                  <a:off x="6475150" y="3328100"/>
                  <a:ext cx="1354900" cy="52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96" h="21004" extrusionOk="0">
                      <a:moveTo>
                        <a:pt x="548" y="0"/>
                      </a:moveTo>
                      <a:lnTo>
                        <a:pt x="0" y="19271"/>
                      </a:lnTo>
                      <a:lnTo>
                        <a:pt x="54196" y="21004"/>
                      </a:lnTo>
                      <a:lnTo>
                        <a:pt x="54196" y="21004"/>
                      </a:lnTo>
                      <a:lnTo>
                        <a:pt x="47722" y="5137"/>
                      </a:lnTo>
                      <a:lnTo>
                        <a:pt x="548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7" name="Google Shape;3467;p79"/>
                <p:cNvSpPr/>
                <p:nvPr/>
              </p:nvSpPr>
              <p:spPr>
                <a:xfrm>
                  <a:off x="6468300" y="3809875"/>
                  <a:ext cx="1361750" cy="10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0" h="4013" extrusionOk="0">
                      <a:moveTo>
                        <a:pt x="274" y="0"/>
                      </a:moveTo>
                      <a:lnTo>
                        <a:pt x="1" y="3435"/>
                      </a:lnTo>
                      <a:lnTo>
                        <a:pt x="53619" y="4012"/>
                      </a:lnTo>
                      <a:lnTo>
                        <a:pt x="54470" y="1733"/>
                      </a:lnTo>
                      <a:lnTo>
                        <a:pt x="2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8" name="Google Shape;3468;p79"/>
                <p:cNvSpPr/>
                <p:nvPr/>
              </p:nvSpPr>
              <p:spPr>
                <a:xfrm>
                  <a:off x="2639200" y="2169275"/>
                  <a:ext cx="3892200" cy="95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88" h="38238" extrusionOk="0">
                      <a:moveTo>
                        <a:pt x="76051" y="0"/>
                      </a:moveTo>
                      <a:lnTo>
                        <a:pt x="1" y="25259"/>
                      </a:lnTo>
                      <a:lnTo>
                        <a:pt x="305" y="35806"/>
                      </a:lnTo>
                      <a:lnTo>
                        <a:pt x="155171" y="38238"/>
                      </a:lnTo>
                      <a:lnTo>
                        <a:pt x="155688" y="25259"/>
                      </a:lnTo>
                      <a:lnTo>
                        <a:pt x="76051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9" name="Google Shape;3469;p79"/>
                <p:cNvSpPr/>
                <p:nvPr/>
              </p:nvSpPr>
              <p:spPr>
                <a:xfrm>
                  <a:off x="2812475" y="2277925"/>
                  <a:ext cx="3559350" cy="70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374" h="28239" extrusionOk="0">
                      <a:moveTo>
                        <a:pt x="69515" y="1"/>
                      </a:moveTo>
                      <a:lnTo>
                        <a:pt x="1277" y="20730"/>
                      </a:lnTo>
                      <a:lnTo>
                        <a:pt x="0" y="25776"/>
                      </a:lnTo>
                      <a:lnTo>
                        <a:pt x="142374" y="28238"/>
                      </a:lnTo>
                      <a:lnTo>
                        <a:pt x="142374" y="22676"/>
                      </a:lnTo>
                      <a:lnTo>
                        <a:pt x="69515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0" name="Google Shape;3470;p79"/>
                <p:cNvSpPr/>
                <p:nvPr/>
              </p:nvSpPr>
              <p:spPr>
                <a:xfrm>
                  <a:off x="2646800" y="3064425"/>
                  <a:ext cx="3871675" cy="207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867" h="83163" extrusionOk="0">
                      <a:moveTo>
                        <a:pt x="1" y="0"/>
                      </a:moveTo>
                      <a:lnTo>
                        <a:pt x="2372" y="83162"/>
                      </a:lnTo>
                      <a:lnTo>
                        <a:pt x="31795" y="82919"/>
                      </a:lnTo>
                      <a:cubicBezTo>
                        <a:pt x="27387" y="64044"/>
                        <a:pt x="18725" y="25411"/>
                        <a:pt x="18725" y="25411"/>
                      </a:cubicBezTo>
                      <a:lnTo>
                        <a:pt x="154138" y="20487"/>
                      </a:lnTo>
                      <a:lnTo>
                        <a:pt x="154867" y="243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1" name="Google Shape;3471;p79"/>
                <p:cNvSpPr/>
                <p:nvPr/>
              </p:nvSpPr>
              <p:spPr>
                <a:xfrm>
                  <a:off x="3114900" y="3576575"/>
                  <a:ext cx="3385350" cy="156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14" h="62434" extrusionOk="0">
                      <a:moveTo>
                        <a:pt x="135414" y="1"/>
                      </a:moveTo>
                      <a:lnTo>
                        <a:pt x="1" y="4925"/>
                      </a:lnTo>
                      <a:cubicBezTo>
                        <a:pt x="1" y="4925"/>
                        <a:pt x="8663" y="43558"/>
                        <a:pt x="13071" y="62433"/>
                      </a:cubicBezTo>
                      <a:lnTo>
                        <a:pt x="132921" y="61339"/>
                      </a:lnTo>
                      <a:lnTo>
                        <a:pt x="135414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2" name="Google Shape;3472;p79"/>
                <p:cNvSpPr/>
                <p:nvPr/>
              </p:nvSpPr>
              <p:spPr>
                <a:xfrm rot="-61885">
                  <a:off x="3619099" y="3790410"/>
                  <a:ext cx="1823706" cy="1345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51" h="53831" extrusionOk="0">
                      <a:moveTo>
                        <a:pt x="72951" y="0"/>
                      </a:moveTo>
                      <a:lnTo>
                        <a:pt x="1" y="1064"/>
                      </a:lnTo>
                      <a:lnTo>
                        <a:pt x="5047" y="53162"/>
                      </a:lnTo>
                      <a:lnTo>
                        <a:pt x="8664" y="53162"/>
                      </a:lnTo>
                      <a:lnTo>
                        <a:pt x="66324" y="53831"/>
                      </a:lnTo>
                      <a:lnTo>
                        <a:pt x="70094" y="53831"/>
                      </a:lnTo>
                      <a:lnTo>
                        <a:pt x="72951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3" name="Google Shape;3473;p79"/>
                <p:cNvSpPr/>
                <p:nvPr/>
              </p:nvSpPr>
              <p:spPr>
                <a:xfrm>
                  <a:off x="1355750" y="3830375"/>
                  <a:ext cx="1325275" cy="128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11" h="51461" extrusionOk="0">
                      <a:moveTo>
                        <a:pt x="52524" y="1"/>
                      </a:moveTo>
                      <a:lnTo>
                        <a:pt x="1" y="1703"/>
                      </a:lnTo>
                      <a:lnTo>
                        <a:pt x="2523" y="51005"/>
                      </a:lnTo>
                      <a:lnTo>
                        <a:pt x="18542" y="51461"/>
                      </a:lnTo>
                      <a:lnTo>
                        <a:pt x="11338" y="14256"/>
                      </a:lnTo>
                      <a:lnTo>
                        <a:pt x="11338" y="14256"/>
                      </a:lnTo>
                      <a:lnTo>
                        <a:pt x="53011" y="17053"/>
                      </a:lnTo>
                      <a:lnTo>
                        <a:pt x="52524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4" name="Google Shape;3474;p79"/>
                <p:cNvSpPr/>
                <p:nvPr/>
              </p:nvSpPr>
              <p:spPr>
                <a:xfrm>
                  <a:off x="1639200" y="4186775"/>
                  <a:ext cx="1066900" cy="95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76" h="38269" extrusionOk="0">
                      <a:moveTo>
                        <a:pt x="0" y="0"/>
                      </a:moveTo>
                      <a:lnTo>
                        <a:pt x="7204" y="37205"/>
                      </a:lnTo>
                      <a:lnTo>
                        <a:pt x="42676" y="38268"/>
                      </a:lnTo>
                      <a:lnTo>
                        <a:pt x="42676" y="38268"/>
                      </a:lnTo>
                      <a:lnTo>
                        <a:pt x="41673" y="27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5" name="Google Shape;3475;p79"/>
                <p:cNvSpPr/>
                <p:nvPr/>
              </p:nvSpPr>
              <p:spPr>
                <a:xfrm>
                  <a:off x="1313950" y="3349375"/>
                  <a:ext cx="1354925" cy="52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97" h="21004" extrusionOk="0">
                      <a:moveTo>
                        <a:pt x="53649" y="0"/>
                      </a:moveTo>
                      <a:lnTo>
                        <a:pt x="6475" y="5137"/>
                      </a:lnTo>
                      <a:lnTo>
                        <a:pt x="1" y="21004"/>
                      </a:lnTo>
                      <a:lnTo>
                        <a:pt x="54196" y="19241"/>
                      </a:lnTo>
                      <a:lnTo>
                        <a:pt x="53649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6" name="Google Shape;3476;p79"/>
                <p:cNvSpPr/>
                <p:nvPr/>
              </p:nvSpPr>
              <p:spPr>
                <a:xfrm>
                  <a:off x="2579175" y="2983875"/>
                  <a:ext cx="3990975" cy="24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639" h="9758" extrusionOk="0">
                      <a:moveTo>
                        <a:pt x="1" y="0"/>
                      </a:moveTo>
                      <a:lnTo>
                        <a:pt x="821" y="9757"/>
                      </a:lnTo>
                      <a:lnTo>
                        <a:pt x="159639" y="9757"/>
                      </a:lnTo>
                      <a:lnTo>
                        <a:pt x="159639" y="142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7" name="Google Shape;3477;p79"/>
                <p:cNvSpPr/>
                <p:nvPr/>
              </p:nvSpPr>
              <p:spPr>
                <a:xfrm>
                  <a:off x="2599700" y="3227800"/>
                  <a:ext cx="3970450" cy="7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818" h="3040" extrusionOk="0">
                      <a:moveTo>
                        <a:pt x="0" y="0"/>
                      </a:moveTo>
                      <a:lnTo>
                        <a:pt x="1338" y="3040"/>
                      </a:lnTo>
                      <a:lnTo>
                        <a:pt x="157055" y="3040"/>
                      </a:lnTo>
                      <a:lnTo>
                        <a:pt x="15881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8" name="Google Shape;3478;p79"/>
                <p:cNvSpPr/>
                <p:nvPr/>
              </p:nvSpPr>
              <p:spPr>
                <a:xfrm>
                  <a:off x="2535875" y="2055275"/>
                  <a:ext cx="4089000" cy="86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60" h="34409" extrusionOk="0">
                      <a:moveTo>
                        <a:pt x="81734" y="1"/>
                      </a:moveTo>
                      <a:lnTo>
                        <a:pt x="0" y="26840"/>
                      </a:lnTo>
                      <a:lnTo>
                        <a:pt x="426" y="32828"/>
                      </a:lnTo>
                      <a:lnTo>
                        <a:pt x="80883" y="6262"/>
                      </a:lnTo>
                      <a:lnTo>
                        <a:pt x="163559" y="34409"/>
                      </a:lnTo>
                      <a:lnTo>
                        <a:pt x="163559" y="25685"/>
                      </a:lnTo>
                      <a:lnTo>
                        <a:pt x="8173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9" name="Google Shape;3479;p79"/>
                <p:cNvSpPr/>
                <p:nvPr/>
              </p:nvSpPr>
              <p:spPr>
                <a:xfrm>
                  <a:off x="2520675" y="2027925"/>
                  <a:ext cx="4104200" cy="86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168" h="34409" extrusionOk="0">
                      <a:moveTo>
                        <a:pt x="82342" y="1"/>
                      </a:moveTo>
                      <a:lnTo>
                        <a:pt x="0" y="26718"/>
                      </a:lnTo>
                      <a:lnTo>
                        <a:pt x="1034" y="32858"/>
                      </a:lnTo>
                      <a:lnTo>
                        <a:pt x="81491" y="6262"/>
                      </a:lnTo>
                      <a:lnTo>
                        <a:pt x="164167" y="34408"/>
                      </a:lnTo>
                      <a:lnTo>
                        <a:pt x="164167" y="25715"/>
                      </a:lnTo>
                      <a:lnTo>
                        <a:pt x="82342" y="1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0" name="Google Shape;3480;p79"/>
                <p:cNvSpPr/>
                <p:nvPr/>
              </p:nvSpPr>
              <p:spPr>
                <a:xfrm>
                  <a:off x="5776800" y="3874450"/>
                  <a:ext cx="336650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6" h="4561" extrusionOk="0">
                      <a:moveTo>
                        <a:pt x="1" y="1"/>
                      </a:moveTo>
                      <a:lnTo>
                        <a:pt x="1" y="4560"/>
                      </a:lnTo>
                      <a:lnTo>
                        <a:pt x="13466" y="4560"/>
                      </a:lnTo>
                      <a:lnTo>
                        <a:pt x="1346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1" name="Google Shape;3481;p79"/>
                <p:cNvSpPr/>
                <p:nvPr/>
              </p:nvSpPr>
              <p:spPr>
                <a:xfrm>
                  <a:off x="3091350" y="3977050"/>
                  <a:ext cx="33742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0" extrusionOk="0">
                      <a:moveTo>
                        <a:pt x="0" y="0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2" name="Google Shape;3482;p79"/>
                <p:cNvSpPr/>
                <p:nvPr/>
              </p:nvSpPr>
              <p:spPr>
                <a:xfrm>
                  <a:off x="6062525" y="4135850"/>
                  <a:ext cx="337425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1" extrusionOk="0">
                      <a:moveTo>
                        <a:pt x="1" y="1"/>
                      </a:moveTo>
                      <a:lnTo>
                        <a:pt x="1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3" name="Google Shape;3483;p79"/>
                <p:cNvSpPr/>
                <p:nvPr/>
              </p:nvSpPr>
              <p:spPr>
                <a:xfrm>
                  <a:off x="7330800" y="4139650"/>
                  <a:ext cx="337400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6" h="4561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4" name="Google Shape;3484;p79"/>
                <p:cNvSpPr/>
                <p:nvPr/>
              </p:nvSpPr>
              <p:spPr>
                <a:xfrm>
                  <a:off x="5656750" y="4588750"/>
                  <a:ext cx="336650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6" h="4560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66" y="4560"/>
                      </a:lnTo>
                      <a:lnTo>
                        <a:pt x="1346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5" name="Google Shape;3485;p79"/>
                <p:cNvSpPr/>
                <p:nvPr/>
              </p:nvSpPr>
              <p:spPr>
                <a:xfrm>
                  <a:off x="2114875" y="4312925"/>
                  <a:ext cx="33742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0" extrusionOk="0">
                      <a:moveTo>
                        <a:pt x="1" y="0"/>
                      </a:moveTo>
                      <a:lnTo>
                        <a:pt x="1" y="4559"/>
                      </a:lnTo>
                      <a:lnTo>
                        <a:pt x="13497" y="4559"/>
                      </a:lnTo>
                      <a:lnTo>
                        <a:pt x="13497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6" name="Google Shape;3486;p79"/>
                <p:cNvSpPr/>
                <p:nvPr/>
              </p:nvSpPr>
              <p:spPr>
                <a:xfrm>
                  <a:off x="5331500" y="2713350"/>
                  <a:ext cx="33667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7" h="4560" extrusionOk="0">
                      <a:moveTo>
                        <a:pt x="1" y="0"/>
                      </a:moveTo>
                      <a:lnTo>
                        <a:pt x="1" y="4560"/>
                      </a:lnTo>
                      <a:lnTo>
                        <a:pt x="13466" y="4560"/>
                      </a:lnTo>
                      <a:lnTo>
                        <a:pt x="13466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7" name="Google Shape;3487;p79"/>
                <p:cNvSpPr/>
                <p:nvPr/>
              </p:nvSpPr>
              <p:spPr>
                <a:xfrm>
                  <a:off x="3770700" y="2573525"/>
                  <a:ext cx="337400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6" h="4560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8" name="Google Shape;3488;p79"/>
                <p:cNvSpPr/>
                <p:nvPr/>
              </p:nvSpPr>
              <p:spPr>
                <a:xfrm rot="-61885">
                  <a:off x="3561025" y="3747649"/>
                  <a:ext cx="1938451" cy="139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41" h="55656" extrusionOk="0">
                      <a:moveTo>
                        <a:pt x="77540" y="1"/>
                      </a:moveTo>
                      <a:lnTo>
                        <a:pt x="1" y="1247"/>
                      </a:lnTo>
                      <a:lnTo>
                        <a:pt x="5381" y="54926"/>
                      </a:lnTo>
                      <a:lnTo>
                        <a:pt x="9211" y="54926"/>
                      </a:lnTo>
                      <a:lnTo>
                        <a:pt x="3466" y="3588"/>
                      </a:lnTo>
                      <a:lnTo>
                        <a:pt x="73954" y="2706"/>
                      </a:lnTo>
                      <a:lnTo>
                        <a:pt x="73954" y="2706"/>
                      </a:lnTo>
                      <a:lnTo>
                        <a:pt x="70519" y="55655"/>
                      </a:lnTo>
                      <a:lnTo>
                        <a:pt x="74501" y="55655"/>
                      </a:lnTo>
                      <a:lnTo>
                        <a:pt x="7754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9" name="Google Shape;3489;p79"/>
                <p:cNvSpPr/>
                <p:nvPr/>
              </p:nvSpPr>
              <p:spPr>
                <a:xfrm>
                  <a:off x="6518475" y="2882050"/>
                  <a:ext cx="106400" cy="13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5502" extrusionOk="0">
                      <a:moveTo>
                        <a:pt x="395" y="0"/>
                      </a:moveTo>
                      <a:lnTo>
                        <a:pt x="0" y="5502"/>
                      </a:lnTo>
                      <a:lnTo>
                        <a:pt x="4255" y="1338"/>
                      </a:lnTo>
                      <a:lnTo>
                        <a:pt x="39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0" name="Google Shape;3490;p79"/>
                <p:cNvSpPr/>
                <p:nvPr/>
              </p:nvSpPr>
              <p:spPr>
                <a:xfrm>
                  <a:off x="2546500" y="2845575"/>
                  <a:ext cx="98825" cy="13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3" h="5563" extrusionOk="0">
                      <a:moveTo>
                        <a:pt x="3739" y="0"/>
                      </a:moveTo>
                      <a:lnTo>
                        <a:pt x="1" y="1216"/>
                      </a:lnTo>
                      <a:lnTo>
                        <a:pt x="3952" y="5563"/>
                      </a:lnTo>
                      <a:lnTo>
                        <a:pt x="373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1" name="Google Shape;3491;p79"/>
                <p:cNvSpPr/>
                <p:nvPr/>
              </p:nvSpPr>
              <p:spPr>
                <a:xfrm>
                  <a:off x="4265375" y="2362275"/>
                  <a:ext cx="636050" cy="59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2" h="23922" extrusionOk="0">
                      <a:moveTo>
                        <a:pt x="12098" y="1"/>
                      </a:moveTo>
                      <a:cubicBezTo>
                        <a:pt x="5290" y="1"/>
                        <a:pt x="1" y="5837"/>
                        <a:pt x="1" y="11946"/>
                      </a:cubicBezTo>
                      <a:cubicBezTo>
                        <a:pt x="1" y="19667"/>
                        <a:pt x="6688" y="23922"/>
                        <a:pt x="13527" y="23922"/>
                      </a:cubicBezTo>
                      <a:cubicBezTo>
                        <a:pt x="20335" y="23922"/>
                        <a:pt x="25442" y="17235"/>
                        <a:pt x="25442" y="11095"/>
                      </a:cubicBezTo>
                      <a:cubicBezTo>
                        <a:pt x="25442" y="4985"/>
                        <a:pt x="18907" y="1"/>
                        <a:pt x="12098" y="1"/>
                      </a:cubicBez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2" name="Google Shape;3492;p79"/>
                <p:cNvSpPr/>
                <p:nvPr/>
              </p:nvSpPr>
              <p:spPr>
                <a:xfrm>
                  <a:off x="4247150" y="2353150"/>
                  <a:ext cx="636050" cy="59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2" h="23923" extrusionOk="0">
                      <a:moveTo>
                        <a:pt x="12098" y="1"/>
                      </a:moveTo>
                      <a:cubicBezTo>
                        <a:pt x="5289" y="1"/>
                        <a:pt x="0" y="5837"/>
                        <a:pt x="0" y="11946"/>
                      </a:cubicBezTo>
                      <a:cubicBezTo>
                        <a:pt x="0" y="19697"/>
                        <a:pt x="6718" y="23922"/>
                        <a:pt x="13526" y="23922"/>
                      </a:cubicBezTo>
                      <a:cubicBezTo>
                        <a:pt x="20335" y="23922"/>
                        <a:pt x="25441" y="17235"/>
                        <a:pt x="25441" y="11095"/>
                      </a:cubicBezTo>
                      <a:cubicBezTo>
                        <a:pt x="25441" y="4986"/>
                        <a:pt x="18906" y="1"/>
                        <a:pt x="1209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3" name="Google Shape;3493;p79"/>
                <p:cNvSpPr/>
                <p:nvPr/>
              </p:nvSpPr>
              <p:spPr>
                <a:xfrm>
                  <a:off x="4331500" y="2385825"/>
                  <a:ext cx="516750" cy="32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70" h="12889" extrusionOk="0">
                      <a:moveTo>
                        <a:pt x="8785" y="1"/>
                      </a:moveTo>
                      <a:cubicBezTo>
                        <a:pt x="5107" y="1"/>
                        <a:pt x="1945" y="1885"/>
                        <a:pt x="0" y="4591"/>
                      </a:cubicBezTo>
                      <a:cubicBezTo>
                        <a:pt x="6626" y="7691"/>
                        <a:pt x="13313" y="10670"/>
                        <a:pt x="20244" y="12889"/>
                      </a:cubicBezTo>
                      <a:cubicBezTo>
                        <a:pt x="20517" y="11916"/>
                        <a:pt x="20669" y="10882"/>
                        <a:pt x="20669" y="9879"/>
                      </a:cubicBezTo>
                      <a:cubicBezTo>
                        <a:pt x="20669" y="4408"/>
                        <a:pt x="14864" y="1"/>
                        <a:pt x="8785" y="1"/>
                      </a:cubicBezTo>
                      <a:close/>
                    </a:path>
                  </a:pathLst>
                </a:custGeom>
                <a:solidFill>
                  <a:srgbClr val="E6E4F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4" name="Google Shape;3494;p79"/>
                <p:cNvSpPr/>
                <p:nvPr/>
              </p:nvSpPr>
              <p:spPr>
                <a:xfrm>
                  <a:off x="4281350" y="2500575"/>
                  <a:ext cx="556250" cy="4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16719" extrusionOk="0">
                      <a:moveTo>
                        <a:pt x="2006" y="1"/>
                      </a:moveTo>
                      <a:cubicBezTo>
                        <a:pt x="760" y="1794"/>
                        <a:pt x="0" y="3891"/>
                        <a:pt x="0" y="6049"/>
                      </a:cubicBezTo>
                      <a:cubicBezTo>
                        <a:pt x="0" y="12949"/>
                        <a:pt x="5988" y="16718"/>
                        <a:pt x="12067" y="16718"/>
                      </a:cubicBezTo>
                      <a:cubicBezTo>
                        <a:pt x="17022" y="16718"/>
                        <a:pt x="20973" y="12736"/>
                        <a:pt x="22250" y="8299"/>
                      </a:cubicBezTo>
                      <a:cubicBezTo>
                        <a:pt x="15319" y="6080"/>
                        <a:pt x="8632" y="3101"/>
                        <a:pt x="200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5" name="Google Shape;3495;p79"/>
                <p:cNvSpPr/>
                <p:nvPr/>
              </p:nvSpPr>
              <p:spPr>
                <a:xfrm>
                  <a:off x="4525275" y="2515775"/>
                  <a:ext cx="79800" cy="16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2" h="6414" extrusionOk="0">
                      <a:moveTo>
                        <a:pt x="1550" y="1"/>
                      </a:moveTo>
                      <a:lnTo>
                        <a:pt x="0" y="2189"/>
                      </a:lnTo>
                      <a:lnTo>
                        <a:pt x="1246" y="2189"/>
                      </a:lnTo>
                      <a:lnTo>
                        <a:pt x="1246" y="6414"/>
                      </a:lnTo>
                      <a:lnTo>
                        <a:pt x="2128" y="6414"/>
                      </a:lnTo>
                      <a:lnTo>
                        <a:pt x="1854" y="1885"/>
                      </a:lnTo>
                      <a:lnTo>
                        <a:pt x="3192" y="1885"/>
                      </a:lnTo>
                      <a:lnTo>
                        <a:pt x="1550" y="1"/>
                      </a:lnTo>
                      <a:close/>
                    </a:path>
                  </a:pathLst>
                </a:custGeom>
                <a:solidFill>
                  <a:srgbClr val="645C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6" name="Google Shape;3496;p79"/>
                <p:cNvSpPr/>
                <p:nvPr/>
              </p:nvSpPr>
              <p:spPr>
                <a:xfrm>
                  <a:off x="4553375" y="2593275"/>
                  <a:ext cx="252325" cy="8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3" h="3527" extrusionOk="0">
                      <a:moveTo>
                        <a:pt x="7600" y="1"/>
                      </a:moveTo>
                      <a:lnTo>
                        <a:pt x="7934" y="1217"/>
                      </a:lnTo>
                      <a:lnTo>
                        <a:pt x="1" y="2676"/>
                      </a:lnTo>
                      <a:lnTo>
                        <a:pt x="244" y="3527"/>
                      </a:lnTo>
                      <a:lnTo>
                        <a:pt x="8390" y="1703"/>
                      </a:lnTo>
                      <a:lnTo>
                        <a:pt x="8755" y="3010"/>
                      </a:lnTo>
                      <a:lnTo>
                        <a:pt x="10092" y="913"/>
                      </a:lnTo>
                      <a:lnTo>
                        <a:pt x="7600" y="1"/>
                      </a:lnTo>
                      <a:close/>
                    </a:path>
                  </a:pathLst>
                </a:custGeom>
                <a:solidFill>
                  <a:srgbClr val="645C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7" name="Google Shape;3497;p79"/>
                <p:cNvSpPr/>
                <p:nvPr/>
              </p:nvSpPr>
              <p:spPr>
                <a:xfrm>
                  <a:off x="1313950" y="3830375"/>
                  <a:ext cx="1361750" cy="10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0" h="4044" extrusionOk="0">
                      <a:moveTo>
                        <a:pt x="54196" y="1"/>
                      </a:moveTo>
                      <a:lnTo>
                        <a:pt x="1" y="1764"/>
                      </a:lnTo>
                      <a:lnTo>
                        <a:pt x="852" y="4043"/>
                      </a:lnTo>
                      <a:lnTo>
                        <a:pt x="54470" y="3466"/>
                      </a:lnTo>
                      <a:lnTo>
                        <a:pt x="5419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8" name="Google Shape;3498;p79"/>
                <p:cNvSpPr/>
                <p:nvPr/>
              </p:nvSpPr>
              <p:spPr>
                <a:xfrm>
                  <a:off x="3756250" y="3931450"/>
                  <a:ext cx="1567675" cy="80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07" h="32281" extrusionOk="0">
                      <a:moveTo>
                        <a:pt x="62707" y="0"/>
                      </a:moveTo>
                      <a:lnTo>
                        <a:pt x="1" y="5077"/>
                      </a:lnTo>
                      <a:lnTo>
                        <a:pt x="3162" y="32281"/>
                      </a:lnTo>
                      <a:lnTo>
                        <a:pt x="60944" y="23071"/>
                      </a:lnTo>
                      <a:lnTo>
                        <a:pt x="62707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499" name="Google Shape;3499;p79"/>
              <p:cNvSpPr/>
              <p:nvPr/>
            </p:nvSpPr>
            <p:spPr>
              <a:xfrm>
                <a:off x="4537825" y="3896350"/>
                <a:ext cx="74345" cy="883314"/>
              </a:xfrm>
              <a:custGeom>
                <a:avLst/>
                <a:gdLst/>
                <a:ahLst/>
                <a:cxnLst/>
                <a:rect l="l" t="t" r="r" b="b"/>
                <a:pathLst>
                  <a:path w="4405" h="52901" extrusionOk="0">
                    <a:moveTo>
                      <a:pt x="4142" y="0"/>
                    </a:moveTo>
                    <a:lnTo>
                      <a:pt x="4142" y="0"/>
                    </a:lnTo>
                    <a:cubicBezTo>
                      <a:pt x="4139" y="0"/>
                      <a:pt x="4137" y="4"/>
                      <a:pt x="4134" y="12"/>
                    </a:cubicBezTo>
                    <a:cubicBezTo>
                      <a:pt x="4023" y="326"/>
                      <a:pt x="3570" y="431"/>
                      <a:pt x="3016" y="431"/>
                    </a:cubicBezTo>
                    <a:cubicBezTo>
                      <a:pt x="1909" y="431"/>
                      <a:pt x="396" y="12"/>
                      <a:pt x="396" y="12"/>
                    </a:cubicBezTo>
                    <a:lnTo>
                      <a:pt x="1" y="52718"/>
                    </a:lnTo>
                    <a:lnTo>
                      <a:pt x="2432" y="52900"/>
                    </a:lnTo>
                    <a:cubicBezTo>
                      <a:pt x="2432" y="52900"/>
                      <a:pt x="4405" y="0"/>
                      <a:pt x="41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6" name="Google Shape;3933;p50">
            <a:extLst>
              <a:ext uri="{FF2B5EF4-FFF2-40B4-BE49-F238E27FC236}">
                <a16:creationId xmlns:a16="http://schemas.microsoft.com/office/drawing/2014/main" id="{E6E3185A-1857-C369-018F-2B77A9DFE4DA}"/>
              </a:ext>
            </a:extLst>
          </p:cNvPr>
          <p:cNvSpPr/>
          <p:nvPr/>
        </p:nvSpPr>
        <p:spPr>
          <a:xfrm>
            <a:off x="3296571" y="3400080"/>
            <a:ext cx="108243" cy="71615"/>
          </a:xfrm>
          <a:custGeom>
            <a:avLst/>
            <a:gdLst/>
            <a:ahLst/>
            <a:cxnLst/>
            <a:rect l="l" t="t" r="r" b="b"/>
            <a:pathLst>
              <a:path w="7604" h="5030" extrusionOk="0">
                <a:moveTo>
                  <a:pt x="6852" y="0"/>
                </a:moveTo>
                <a:cubicBezTo>
                  <a:pt x="6851" y="0"/>
                  <a:pt x="6850" y="0"/>
                  <a:pt x="6848" y="0"/>
                </a:cubicBezTo>
                <a:cubicBezTo>
                  <a:pt x="6698" y="0"/>
                  <a:pt x="6556" y="57"/>
                  <a:pt x="6451" y="163"/>
                </a:cubicBezTo>
                <a:lnTo>
                  <a:pt x="3334" y="3279"/>
                </a:lnTo>
                <a:cubicBezTo>
                  <a:pt x="3224" y="3391"/>
                  <a:pt x="3080" y="3447"/>
                  <a:pt x="2935" y="3447"/>
                </a:cubicBezTo>
                <a:cubicBezTo>
                  <a:pt x="2791" y="3447"/>
                  <a:pt x="2646" y="3391"/>
                  <a:pt x="2536" y="3279"/>
                </a:cubicBezTo>
                <a:cubicBezTo>
                  <a:pt x="2533" y="3279"/>
                  <a:pt x="2533" y="3279"/>
                  <a:pt x="2530" y="3276"/>
                </a:cubicBezTo>
                <a:cubicBezTo>
                  <a:pt x="2521" y="3267"/>
                  <a:pt x="2509" y="3255"/>
                  <a:pt x="2497" y="3246"/>
                </a:cubicBezTo>
                <a:lnTo>
                  <a:pt x="1061" y="1810"/>
                </a:lnTo>
                <a:cubicBezTo>
                  <a:pt x="948" y="1678"/>
                  <a:pt x="789" y="1611"/>
                  <a:pt x="629" y="1611"/>
                </a:cubicBezTo>
                <a:cubicBezTo>
                  <a:pt x="486" y="1611"/>
                  <a:pt x="342" y="1666"/>
                  <a:pt x="233" y="1777"/>
                </a:cubicBezTo>
                <a:cubicBezTo>
                  <a:pt x="1" y="2009"/>
                  <a:pt x="16" y="2391"/>
                  <a:pt x="266" y="2605"/>
                </a:cubicBezTo>
                <a:lnTo>
                  <a:pt x="2542" y="4869"/>
                </a:lnTo>
                <a:cubicBezTo>
                  <a:pt x="2645" y="4972"/>
                  <a:pt x="2782" y="5029"/>
                  <a:pt x="2926" y="5029"/>
                </a:cubicBezTo>
                <a:cubicBezTo>
                  <a:pt x="2929" y="5029"/>
                  <a:pt x="2933" y="5029"/>
                  <a:pt x="2937" y="5029"/>
                </a:cubicBezTo>
                <a:lnTo>
                  <a:pt x="2943" y="5029"/>
                </a:lnTo>
                <a:cubicBezTo>
                  <a:pt x="3096" y="5029"/>
                  <a:pt x="3241" y="4969"/>
                  <a:pt x="3352" y="4860"/>
                </a:cubicBezTo>
                <a:lnTo>
                  <a:pt x="7249" y="964"/>
                </a:lnTo>
                <a:cubicBezTo>
                  <a:pt x="7603" y="606"/>
                  <a:pt x="7352" y="0"/>
                  <a:pt x="6852" y="0"/>
                </a:cubicBezTo>
                <a:close/>
              </a:path>
            </a:pathLst>
          </a:cu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316" name="Google Shape;3260;p46">
            <a:extLst>
              <a:ext uri="{FF2B5EF4-FFF2-40B4-BE49-F238E27FC236}">
                <a16:creationId xmlns:a16="http://schemas.microsoft.com/office/drawing/2014/main" id="{1438699F-4C92-C1C3-5E2E-F7AC86EB2544}"/>
              </a:ext>
            </a:extLst>
          </p:cNvPr>
          <p:cNvGrpSpPr/>
          <p:nvPr/>
        </p:nvGrpSpPr>
        <p:grpSpPr>
          <a:xfrm rot="1300935">
            <a:off x="1682480" y="1177942"/>
            <a:ext cx="1259862" cy="1302102"/>
            <a:chOff x="-3035943" y="1509393"/>
            <a:chExt cx="577108" cy="470377"/>
          </a:xfrm>
        </p:grpSpPr>
        <p:sp>
          <p:nvSpPr>
            <p:cNvPr id="317" name="Google Shape;3261;p46">
              <a:extLst>
                <a:ext uri="{FF2B5EF4-FFF2-40B4-BE49-F238E27FC236}">
                  <a16:creationId xmlns:a16="http://schemas.microsoft.com/office/drawing/2014/main" id="{52686F86-EEE2-554C-1DDE-B8C1B9379300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18" name="Google Shape;3262;p46">
              <a:extLst>
                <a:ext uri="{FF2B5EF4-FFF2-40B4-BE49-F238E27FC236}">
                  <a16:creationId xmlns:a16="http://schemas.microsoft.com/office/drawing/2014/main" id="{1BB6D7E9-AA18-8858-91D2-269FE2B51E82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4A1547A-4F7B-34AB-F221-3D202E54D7A4}"/>
              </a:ext>
            </a:extLst>
          </p:cNvPr>
          <p:cNvSpPr/>
          <p:nvPr/>
        </p:nvSpPr>
        <p:spPr>
          <a:xfrm>
            <a:off x="872112" y="93443"/>
            <a:ext cx="6760155" cy="8718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Dặn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dò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chuẩn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bị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mới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DA5AB8-4156-C25D-315C-C292E46B8303}"/>
              </a:ext>
            </a:extLst>
          </p:cNvPr>
          <p:cNvSpPr/>
          <p:nvPr/>
        </p:nvSpPr>
        <p:spPr>
          <a:xfrm>
            <a:off x="5080218" y="3474813"/>
            <a:ext cx="3071335" cy="64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2" name="Google Shape;716;p33">
            <a:extLst>
              <a:ext uri="{FF2B5EF4-FFF2-40B4-BE49-F238E27FC236}">
                <a16:creationId xmlns:a16="http://schemas.microsoft.com/office/drawing/2014/main" id="{D2CA48E6-7BD9-4BA0-A3ED-CF6FE5807DC5}"/>
              </a:ext>
            </a:extLst>
          </p:cNvPr>
          <p:cNvGrpSpPr/>
          <p:nvPr/>
        </p:nvGrpSpPr>
        <p:grpSpPr>
          <a:xfrm>
            <a:off x="5309980" y="906087"/>
            <a:ext cx="3847846" cy="3346706"/>
            <a:chOff x="4571996" y="539491"/>
            <a:chExt cx="3847846" cy="3759440"/>
          </a:xfrm>
          <a:effectLst>
            <a:glow rad="139700">
              <a:schemeClr val="bg1">
                <a:lumMod val="75000"/>
                <a:alpha val="40000"/>
              </a:schemeClr>
            </a:glow>
          </a:effectLst>
        </p:grpSpPr>
        <p:grpSp>
          <p:nvGrpSpPr>
            <p:cNvPr id="213" name="Google Shape;717;p33">
              <a:extLst>
                <a:ext uri="{FF2B5EF4-FFF2-40B4-BE49-F238E27FC236}">
                  <a16:creationId xmlns:a16="http://schemas.microsoft.com/office/drawing/2014/main" id="{E31C67A9-CF64-4F0C-AD09-7238B306CBC8}"/>
                </a:ext>
              </a:extLst>
            </p:cNvPr>
            <p:cNvGrpSpPr/>
            <p:nvPr/>
          </p:nvGrpSpPr>
          <p:grpSpPr>
            <a:xfrm>
              <a:off x="4571996" y="882701"/>
              <a:ext cx="3847846" cy="3416230"/>
              <a:chOff x="746746" y="882701"/>
              <a:chExt cx="3847846" cy="3416230"/>
            </a:xfrm>
          </p:grpSpPr>
          <p:sp>
            <p:nvSpPr>
              <p:cNvPr id="218" name="Google Shape;718;p33">
                <a:extLst>
                  <a:ext uri="{FF2B5EF4-FFF2-40B4-BE49-F238E27FC236}">
                    <a16:creationId xmlns:a16="http://schemas.microsoft.com/office/drawing/2014/main" id="{D93BD382-6B82-47A0-B75F-A6C1E26A5166}"/>
                  </a:ext>
                </a:extLst>
              </p:cNvPr>
              <p:cNvSpPr/>
              <p:nvPr/>
            </p:nvSpPr>
            <p:spPr>
              <a:xfrm>
                <a:off x="746746" y="882701"/>
                <a:ext cx="3847846" cy="3416230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719;p33">
                <a:extLst>
                  <a:ext uri="{FF2B5EF4-FFF2-40B4-BE49-F238E27FC236}">
                    <a16:creationId xmlns:a16="http://schemas.microsoft.com/office/drawing/2014/main" id="{6C325CF3-C866-4C88-9D20-0B86683B4304}"/>
                  </a:ext>
                </a:extLst>
              </p:cNvPr>
              <p:cNvSpPr/>
              <p:nvPr/>
            </p:nvSpPr>
            <p:spPr>
              <a:xfrm>
                <a:off x="1030093" y="1904435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2" y="265"/>
                    </a:cubicBezTo>
                    <a:cubicBezTo>
                      <a:pt x="2" y="290"/>
                      <a:pt x="20" y="312"/>
                      <a:pt x="44" y="315"/>
                    </a:cubicBezTo>
                    <a:cubicBezTo>
                      <a:pt x="47" y="315"/>
                      <a:pt x="51" y="316"/>
                      <a:pt x="54" y="316"/>
                    </a:cubicBez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2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720;p33">
                <a:extLst>
                  <a:ext uri="{FF2B5EF4-FFF2-40B4-BE49-F238E27FC236}">
                    <a16:creationId xmlns:a16="http://schemas.microsoft.com/office/drawing/2014/main" id="{7FB30E6C-27CC-47A2-A661-DA50FBB19FDA}"/>
                  </a:ext>
                </a:extLst>
              </p:cNvPr>
              <p:cNvSpPr/>
              <p:nvPr/>
            </p:nvSpPr>
            <p:spPr>
              <a:xfrm>
                <a:off x="1045857" y="235477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2" y="1"/>
                    </a:moveTo>
                    <a:cubicBezTo>
                      <a:pt x="16252" y="1"/>
                      <a:pt x="16251" y="1"/>
                      <a:pt x="16250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0"/>
                      <a:pt x="19" y="312"/>
                      <a:pt x="44" y="316"/>
                    </a:cubicBezTo>
                    <a:cubicBezTo>
                      <a:pt x="47" y="316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4" y="24"/>
                      <a:pt x="16281" y="1"/>
                      <a:pt x="16252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721;p33">
                <a:extLst>
                  <a:ext uri="{FF2B5EF4-FFF2-40B4-BE49-F238E27FC236}">
                    <a16:creationId xmlns:a16="http://schemas.microsoft.com/office/drawing/2014/main" id="{128B1008-08D9-459C-AA7A-36F7F56251C2}"/>
                  </a:ext>
                </a:extLst>
              </p:cNvPr>
              <p:cNvSpPr/>
              <p:nvPr/>
            </p:nvSpPr>
            <p:spPr>
              <a:xfrm>
                <a:off x="1060438" y="2794836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1" y="1"/>
                    </a:moveTo>
                    <a:lnTo>
                      <a:pt x="53" y="213"/>
                    </a:lnTo>
                    <a:cubicBezTo>
                      <a:pt x="24" y="213"/>
                      <a:pt x="1" y="236"/>
                      <a:pt x="2" y="265"/>
                    </a:cubicBezTo>
                    <a:cubicBezTo>
                      <a:pt x="2" y="291"/>
                      <a:pt x="20" y="311"/>
                      <a:pt x="44" y="315"/>
                    </a:cubicBezTo>
                    <a:cubicBezTo>
                      <a:pt x="47" y="316"/>
                      <a:pt x="51" y="316"/>
                      <a:pt x="54" y="316"/>
                    </a:cubicBezTo>
                    <a:lnTo>
                      <a:pt x="16252" y="105"/>
                    </a:lnTo>
                    <a:cubicBezTo>
                      <a:pt x="16281" y="104"/>
                      <a:pt x="16305" y="80"/>
                      <a:pt x="16304" y="52"/>
                    </a:cubicBezTo>
                    <a:cubicBezTo>
                      <a:pt x="16304" y="23"/>
                      <a:pt x="16281" y="1"/>
                      <a:pt x="16251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722;p33">
                <a:extLst>
                  <a:ext uri="{FF2B5EF4-FFF2-40B4-BE49-F238E27FC236}">
                    <a16:creationId xmlns:a16="http://schemas.microsoft.com/office/drawing/2014/main" id="{56B63B07-17C7-4060-B712-8F8E4793EF20}"/>
                  </a:ext>
                </a:extLst>
              </p:cNvPr>
              <p:cNvSpPr/>
              <p:nvPr/>
            </p:nvSpPr>
            <p:spPr>
              <a:xfrm>
                <a:off x="1076793" y="323489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0" y="1"/>
                    </a:moveTo>
                    <a:lnTo>
                      <a:pt x="52" y="213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1"/>
                      <a:pt x="19" y="312"/>
                      <a:pt x="44" y="316"/>
                    </a:cubicBezTo>
                    <a:cubicBezTo>
                      <a:pt x="47" y="317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3" y="24"/>
                      <a:pt x="16280" y="1"/>
                      <a:pt x="16250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723;p33">
                <a:extLst>
                  <a:ext uri="{FF2B5EF4-FFF2-40B4-BE49-F238E27FC236}">
                    <a16:creationId xmlns:a16="http://schemas.microsoft.com/office/drawing/2014/main" id="{4716B7D0-C07A-4075-B28A-260846D16137}"/>
                  </a:ext>
                </a:extLst>
              </p:cNvPr>
              <p:cNvSpPr/>
              <p:nvPr/>
            </p:nvSpPr>
            <p:spPr>
              <a:xfrm>
                <a:off x="1091374" y="3674956"/>
                <a:ext cx="3212778" cy="46405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6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3" y="212"/>
                    </a:lnTo>
                    <a:cubicBezTo>
                      <a:pt x="23" y="212"/>
                      <a:pt x="1" y="235"/>
                      <a:pt x="2" y="264"/>
                    </a:cubicBezTo>
                    <a:cubicBezTo>
                      <a:pt x="2" y="290"/>
                      <a:pt x="20" y="310"/>
                      <a:pt x="44" y="315"/>
                    </a:cubicBezTo>
                    <a:lnTo>
                      <a:pt x="54" y="315"/>
                    </a:ln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1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" name="Google Shape;724;p33">
              <a:extLst>
                <a:ext uri="{FF2B5EF4-FFF2-40B4-BE49-F238E27FC236}">
                  <a16:creationId xmlns:a16="http://schemas.microsoft.com/office/drawing/2014/main" id="{51ECA01E-C127-45AE-B082-7C0097358FED}"/>
                </a:ext>
              </a:extLst>
            </p:cNvPr>
            <p:cNvGrpSpPr/>
            <p:nvPr/>
          </p:nvGrpSpPr>
          <p:grpSpPr>
            <a:xfrm>
              <a:off x="5782930" y="539491"/>
              <a:ext cx="1390695" cy="548641"/>
              <a:chOff x="1639601" y="539501"/>
              <a:chExt cx="1091683" cy="548641"/>
            </a:xfrm>
          </p:grpSpPr>
          <p:sp>
            <p:nvSpPr>
              <p:cNvPr id="215" name="Google Shape;725;p33">
                <a:extLst>
                  <a:ext uri="{FF2B5EF4-FFF2-40B4-BE49-F238E27FC236}">
                    <a16:creationId xmlns:a16="http://schemas.microsoft.com/office/drawing/2014/main" id="{BCC7271A-5CE6-4A8B-B181-3908782F3345}"/>
                  </a:ext>
                </a:extLst>
              </p:cNvPr>
              <p:cNvSpPr/>
              <p:nvPr/>
            </p:nvSpPr>
            <p:spPr>
              <a:xfrm>
                <a:off x="1639601" y="539501"/>
                <a:ext cx="1091683" cy="548641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726;p33">
                <a:extLst>
                  <a:ext uri="{FF2B5EF4-FFF2-40B4-BE49-F238E27FC236}">
                    <a16:creationId xmlns:a16="http://schemas.microsoft.com/office/drawing/2014/main" id="{DABEF29B-B4EA-4583-8874-1D2D929DB3F7}"/>
                  </a:ext>
                </a:extLst>
              </p:cNvPr>
              <p:cNvSpPr/>
              <p:nvPr/>
            </p:nvSpPr>
            <p:spPr>
              <a:xfrm>
                <a:off x="2097918" y="607640"/>
                <a:ext cx="279602" cy="51692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727;p33">
                <a:extLst>
                  <a:ext uri="{FF2B5EF4-FFF2-40B4-BE49-F238E27FC236}">
                    <a16:creationId xmlns:a16="http://schemas.microsoft.com/office/drawing/2014/main" id="{BFEF6128-B96E-44CE-B958-702A97FD7EB5}"/>
                  </a:ext>
                </a:extLst>
              </p:cNvPr>
              <p:cNvSpPr/>
              <p:nvPr/>
            </p:nvSpPr>
            <p:spPr>
              <a:xfrm>
                <a:off x="2403952" y="609989"/>
                <a:ext cx="121592" cy="47727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A050CD6-EAE8-434B-BD97-DA58F4FF928A}"/>
              </a:ext>
            </a:extLst>
          </p:cNvPr>
          <p:cNvSpPr txBox="1"/>
          <p:nvPr/>
        </p:nvSpPr>
        <p:spPr>
          <a:xfrm>
            <a:off x="5370022" y="1662546"/>
            <a:ext cx="3732031" cy="878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tabLst>
                <a:tab pos="184150" algn="l"/>
              </a:tabLst>
            </a:pP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t</a:t>
            </a:r>
            <a:r>
              <a:rPr lang="vi-VN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ởng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7FAF0C38-1455-4F49-ABEE-BA05C4DB3F3C}"/>
              </a:ext>
            </a:extLst>
          </p:cNvPr>
          <p:cNvSpPr txBox="1"/>
          <p:nvPr/>
        </p:nvSpPr>
        <p:spPr>
          <a:xfrm>
            <a:off x="5314029" y="2555102"/>
            <a:ext cx="3732031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tabLst>
                <a:tab pos="184150" algn="l"/>
              </a:tabLst>
            </a:pP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S</a:t>
            </a:r>
            <a:r>
              <a:rPr lang="vi-VN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tabLst>
                <a:tab pos="184150" algn="l"/>
              </a:tabLst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184150" algn="l"/>
              </a:tabLst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92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362;p30">
            <a:extLst>
              <a:ext uri="{FF2B5EF4-FFF2-40B4-BE49-F238E27FC236}">
                <a16:creationId xmlns:a16="http://schemas.microsoft.com/office/drawing/2014/main" id="{0E8E5E0A-8C48-BBEB-A1CE-193945DECE8D}"/>
              </a:ext>
            </a:extLst>
          </p:cNvPr>
          <p:cNvSpPr txBox="1">
            <a:spLocks/>
          </p:cNvSpPr>
          <p:nvPr/>
        </p:nvSpPr>
        <p:spPr>
          <a:xfrm>
            <a:off x="1387111" y="1625895"/>
            <a:ext cx="6520718" cy="18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atrick Hand"/>
              <a:buNone/>
              <a:defRPr sz="3500" b="1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  <a:buSzPts val="3600"/>
            </a:pPr>
            <a:br>
              <a:rPr lang="vi-VN" sz="4000" b="1" i="0" u="none" strike="noStrike" cap="none" dirty="0">
                <a:solidFill>
                  <a:srgbClr val="FF0000"/>
                </a:solidFill>
                <a:latin typeface="Bahnschrift Condensed" panose="020B0502040204020203" pitchFamily="34" charset="0"/>
                <a:sym typeface="Patrick Hand"/>
              </a:rPr>
            </a:br>
            <a:r>
              <a:rPr lang="en-US" sz="4000" b="1" i="0" u="none" strike="noStrike" cap="none" dirty="0" err="1">
                <a:solidFill>
                  <a:srgbClr val="FF0000"/>
                </a:solidFill>
                <a:latin typeface="Bahnschrift Condensed" panose="020B0502040204020203" pitchFamily="34" charset="0"/>
                <a:sym typeface="Patrick Hand"/>
              </a:rPr>
              <a:t>Tiết</a:t>
            </a:r>
            <a:r>
              <a:rPr lang="en-US" sz="4000" b="1" i="0" u="none" strike="noStrike" cap="none" dirty="0">
                <a:solidFill>
                  <a:srgbClr val="FF0000"/>
                </a:solidFill>
                <a:latin typeface="Bahnschrift Condensed" panose="020B0502040204020203" pitchFamily="34" charset="0"/>
                <a:sym typeface="Patrick Hand"/>
              </a:rPr>
              <a:t> 13</a:t>
            </a:r>
          </a:p>
          <a:p>
            <a:pPr>
              <a:spcAft>
                <a:spcPts val="600"/>
              </a:spcAft>
              <a:buSzPts val="3600"/>
            </a:pPr>
            <a:r>
              <a:rPr lang="en-US" sz="4000" b="1" i="0" u="none" strike="noStrike" cap="none" dirty="0">
                <a:solidFill>
                  <a:srgbClr val="FF0000"/>
                </a:solidFill>
                <a:latin typeface="Bahnschrift Condensed" panose="020B0502040204020203" pitchFamily="34" charset="0"/>
                <a:sym typeface="Patrick Hand"/>
              </a:rPr>
              <a:t>VẬN DỤNG – SÁNG TẠO</a:t>
            </a:r>
            <a:br>
              <a:rPr lang="vi-VN" sz="4000" b="1" i="0" u="none" strike="noStrike" cap="none" dirty="0">
                <a:solidFill>
                  <a:srgbClr val="FF0000"/>
                </a:solidFill>
                <a:latin typeface="Bahnschrift Condensed" panose="020B0502040204020203" pitchFamily="34" charset="0"/>
                <a:sym typeface="Patrick Hand"/>
              </a:rPr>
            </a:br>
            <a:br>
              <a:rPr lang="vi-VN" sz="4000" b="1" i="0" u="none" strike="noStrike" cap="none" dirty="0">
                <a:solidFill>
                  <a:srgbClr val="FF0000"/>
                </a:solidFill>
                <a:latin typeface="Bahnschrift Condensed" panose="020B0502040204020203" pitchFamily="34" charset="0"/>
                <a:sym typeface="Patrick Hand"/>
              </a:rPr>
            </a:br>
            <a:endParaRPr lang="vi-VN" sz="4000" b="1" i="0" u="none" strike="noStrike" cap="none" dirty="0">
              <a:solidFill>
                <a:srgbClr val="FF0000"/>
              </a:solidFill>
              <a:latin typeface="Bahnschrift Condensed" panose="020B0502040204020203" pitchFamily="34" charset="0"/>
              <a:sym typeface="Patrick Hand"/>
            </a:endParaRPr>
          </a:p>
        </p:txBody>
      </p: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ADF7CB98-4E7B-4DFE-B57B-D61BB9A48047}"/>
              </a:ext>
            </a:extLst>
          </p:cNvPr>
          <p:cNvGrpSpPr/>
          <p:nvPr/>
        </p:nvGrpSpPr>
        <p:grpSpPr>
          <a:xfrm>
            <a:off x="-277687" y="3571298"/>
            <a:ext cx="9360131" cy="2058158"/>
            <a:chOff x="895739" y="3408298"/>
            <a:chExt cx="7835440" cy="2514451"/>
          </a:xfrm>
        </p:grpSpPr>
        <p:grpSp>
          <p:nvGrpSpPr>
            <p:cNvPr id="188" name="Google Shape;407;p38">
              <a:extLst>
                <a:ext uri="{FF2B5EF4-FFF2-40B4-BE49-F238E27FC236}">
                  <a16:creationId xmlns:a16="http://schemas.microsoft.com/office/drawing/2014/main" id="{60408A97-DB08-450F-8043-FF1D4FBD2977}"/>
                </a:ext>
              </a:extLst>
            </p:cNvPr>
            <p:cNvGrpSpPr/>
            <p:nvPr/>
          </p:nvGrpSpPr>
          <p:grpSpPr>
            <a:xfrm>
              <a:off x="895739" y="3408298"/>
              <a:ext cx="1294176" cy="1933791"/>
              <a:chOff x="638949" y="3060500"/>
              <a:chExt cx="2096065" cy="3097873"/>
            </a:xfrm>
          </p:grpSpPr>
          <p:sp>
            <p:nvSpPr>
              <p:cNvPr id="238" name="Google Shape;408;p38">
                <a:extLst>
                  <a:ext uri="{FF2B5EF4-FFF2-40B4-BE49-F238E27FC236}">
                    <a16:creationId xmlns:a16="http://schemas.microsoft.com/office/drawing/2014/main" id="{A81952EE-584F-4162-AB28-FE1FE1007E37}"/>
                  </a:ext>
                </a:extLst>
              </p:cNvPr>
              <p:cNvSpPr/>
              <p:nvPr/>
            </p:nvSpPr>
            <p:spPr>
              <a:xfrm>
                <a:off x="1530499" y="4311875"/>
                <a:ext cx="103454" cy="1846498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409;p38">
                <a:extLst>
                  <a:ext uri="{FF2B5EF4-FFF2-40B4-BE49-F238E27FC236}">
                    <a16:creationId xmlns:a16="http://schemas.microsoft.com/office/drawing/2014/main" id="{0637C07A-AD84-407D-AEAE-3256F46D1393}"/>
                  </a:ext>
                </a:extLst>
              </p:cNvPr>
              <p:cNvSpPr/>
              <p:nvPr/>
            </p:nvSpPr>
            <p:spPr>
              <a:xfrm>
                <a:off x="638949" y="3060500"/>
                <a:ext cx="2096065" cy="2215547"/>
              </a:xfrm>
              <a:custGeom>
                <a:avLst/>
                <a:gdLst/>
                <a:ahLst/>
                <a:cxnLst/>
                <a:rect l="l" t="t" r="r" b="b"/>
                <a:pathLst>
                  <a:path w="31665" h="33470" extrusionOk="0">
                    <a:moveTo>
                      <a:pt x="14769" y="0"/>
                    </a:moveTo>
                    <a:lnTo>
                      <a:pt x="14358" y="69"/>
                    </a:lnTo>
                    <a:lnTo>
                      <a:pt x="13946" y="183"/>
                    </a:lnTo>
                    <a:lnTo>
                      <a:pt x="13283" y="640"/>
                    </a:lnTo>
                    <a:lnTo>
                      <a:pt x="12803" y="1349"/>
                    </a:lnTo>
                    <a:lnTo>
                      <a:pt x="12483" y="2241"/>
                    </a:lnTo>
                    <a:lnTo>
                      <a:pt x="12300" y="3315"/>
                    </a:lnTo>
                    <a:lnTo>
                      <a:pt x="12232" y="4527"/>
                    </a:lnTo>
                    <a:lnTo>
                      <a:pt x="12323" y="6470"/>
                    </a:lnTo>
                    <a:lnTo>
                      <a:pt x="12689" y="9145"/>
                    </a:lnTo>
                    <a:lnTo>
                      <a:pt x="13215" y="11637"/>
                    </a:lnTo>
                    <a:lnTo>
                      <a:pt x="13923" y="14403"/>
                    </a:lnTo>
                    <a:lnTo>
                      <a:pt x="14061" y="14837"/>
                    </a:lnTo>
                    <a:lnTo>
                      <a:pt x="13786" y="14449"/>
                    </a:lnTo>
                    <a:lnTo>
                      <a:pt x="12003" y="12026"/>
                    </a:lnTo>
                    <a:lnTo>
                      <a:pt x="10334" y="10014"/>
                    </a:lnTo>
                    <a:lnTo>
                      <a:pt x="8459" y="8002"/>
                    </a:lnTo>
                    <a:lnTo>
                      <a:pt x="7019" y="6744"/>
                    </a:lnTo>
                    <a:lnTo>
                      <a:pt x="6082" y="6081"/>
                    </a:lnTo>
                    <a:lnTo>
                      <a:pt x="5213" y="5624"/>
                    </a:lnTo>
                    <a:lnTo>
                      <a:pt x="4367" y="5396"/>
                    </a:lnTo>
                    <a:lnTo>
                      <a:pt x="3636" y="5464"/>
                    </a:lnTo>
                    <a:lnTo>
                      <a:pt x="3018" y="5853"/>
                    </a:lnTo>
                    <a:lnTo>
                      <a:pt x="2744" y="6196"/>
                    </a:lnTo>
                    <a:lnTo>
                      <a:pt x="2538" y="6584"/>
                    </a:lnTo>
                    <a:lnTo>
                      <a:pt x="2378" y="7385"/>
                    </a:lnTo>
                    <a:lnTo>
                      <a:pt x="2538" y="8230"/>
                    </a:lnTo>
                    <a:lnTo>
                      <a:pt x="2973" y="9122"/>
                    </a:lnTo>
                    <a:lnTo>
                      <a:pt x="3636" y="9991"/>
                    </a:lnTo>
                    <a:lnTo>
                      <a:pt x="4481" y="10882"/>
                    </a:lnTo>
                    <a:lnTo>
                      <a:pt x="5990" y="12163"/>
                    </a:lnTo>
                    <a:lnTo>
                      <a:pt x="8254" y="13763"/>
                    </a:lnTo>
                    <a:lnTo>
                      <a:pt x="10471" y="15112"/>
                    </a:lnTo>
                    <a:lnTo>
                      <a:pt x="13055" y="16506"/>
                    </a:lnTo>
                    <a:lnTo>
                      <a:pt x="12963" y="16461"/>
                    </a:lnTo>
                    <a:lnTo>
                      <a:pt x="11271" y="15935"/>
                    </a:lnTo>
                    <a:lnTo>
                      <a:pt x="9008" y="15500"/>
                    </a:lnTo>
                    <a:lnTo>
                      <a:pt x="6516" y="15226"/>
                    </a:lnTo>
                    <a:lnTo>
                      <a:pt x="4047" y="15203"/>
                    </a:lnTo>
                    <a:lnTo>
                      <a:pt x="2424" y="15409"/>
                    </a:lnTo>
                    <a:lnTo>
                      <a:pt x="1509" y="15638"/>
                    </a:lnTo>
                    <a:lnTo>
                      <a:pt x="778" y="16003"/>
                    </a:lnTo>
                    <a:lnTo>
                      <a:pt x="252" y="16461"/>
                    </a:lnTo>
                    <a:lnTo>
                      <a:pt x="1" y="17032"/>
                    </a:lnTo>
                    <a:lnTo>
                      <a:pt x="23" y="17764"/>
                    </a:lnTo>
                    <a:lnTo>
                      <a:pt x="183" y="18175"/>
                    </a:lnTo>
                    <a:lnTo>
                      <a:pt x="389" y="18587"/>
                    </a:lnTo>
                    <a:lnTo>
                      <a:pt x="961" y="19250"/>
                    </a:lnTo>
                    <a:lnTo>
                      <a:pt x="1692" y="19753"/>
                    </a:lnTo>
                    <a:lnTo>
                      <a:pt x="2607" y="20096"/>
                    </a:lnTo>
                    <a:lnTo>
                      <a:pt x="3613" y="20279"/>
                    </a:lnTo>
                    <a:lnTo>
                      <a:pt x="4710" y="20370"/>
                    </a:lnTo>
                    <a:lnTo>
                      <a:pt x="6470" y="20301"/>
                    </a:lnTo>
                    <a:lnTo>
                      <a:pt x="8802" y="19959"/>
                    </a:lnTo>
                    <a:lnTo>
                      <a:pt x="10951" y="19501"/>
                    </a:lnTo>
                    <a:lnTo>
                      <a:pt x="12749" y="18978"/>
                    </a:lnTo>
                    <a:lnTo>
                      <a:pt x="12749" y="18978"/>
                    </a:lnTo>
                    <a:lnTo>
                      <a:pt x="11043" y="19798"/>
                    </a:lnTo>
                    <a:lnTo>
                      <a:pt x="9191" y="21033"/>
                    </a:lnTo>
                    <a:lnTo>
                      <a:pt x="7454" y="22473"/>
                    </a:lnTo>
                    <a:lnTo>
                      <a:pt x="5990" y="24051"/>
                    </a:lnTo>
                    <a:lnTo>
                      <a:pt x="5167" y="25194"/>
                    </a:lnTo>
                    <a:lnTo>
                      <a:pt x="4779" y="25948"/>
                    </a:lnTo>
                    <a:lnTo>
                      <a:pt x="4573" y="26657"/>
                    </a:lnTo>
                    <a:lnTo>
                      <a:pt x="4527" y="27297"/>
                    </a:lnTo>
                    <a:lnTo>
                      <a:pt x="4664" y="27869"/>
                    </a:lnTo>
                    <a:lnTo>
                      <a:pt x="5030" y="28349"/>
                    </a:lnTo>
                    <a:lnTo>
                      <a:pt x="5305" y="28555"/>
                    </a:lnTo>
                    <a:lnTo>
                      <a:pt x="5625" y="28715"/>
                    </a:lnTo>
                    <a:lnTo>
                      <a:pt x="6265" y="28829"/>
                    </a:lnTo>
                    <a:lnTo>
                      <a:pt x="6973" y="28737"/>
                    </a:lnTo>
                    <a:lnTo>
                      <a:pt x="7705" y="28417"/>
                    </a:lnTo>
                    <a:lnTo>
                      <a:pt x="8825" y="27663"/>
                    </a:lnTo>
                    <a:lnTo>
                      <a:pt x="10311" y="26223"/>
                    </a:lnTo>
                    <a:lnTo>
                      <a:pt x="12346" y="23731"/>
                    </a:lnTo>
                    <a:lnTo>
                      <a:pt x="14129" y="21056"/>
                    </a:lnTo>
                    <a:lnTo>
                      <a:pt x="14289" y="20736"/>
                    </a:lnTo>
                    <a:lnTo>
                      <a:pt x="14243" y="21147"/>
                    </a:lnTo>
                    <a:lnTo>
                      <a:pt x="14083" y="23662"/>
                    </a:lnTo>
                    <a:lnTo>
                      <a:pt x="14083" y="25880"/>
                    </a:lnTo>
                    <a:lnTo>
                      <a:pt x="14221" y="28257"/>
                    </a:lnTo>
                    <a:lnTo>
                      <a:pt x="14518" y="29949"/>
                    </a:lnTo>
                    <a:lnTo>
                      <a:pt x="14792" y="30978"/>
                    </a:lnTo>
                    <a:lnTo>
                      <a:pt x="15181" y="31869"/>
                    </a:lnTo>
                    <a:lnTo>
                      <a:pt x="15661" y="32601"/>
                    </a:lnTo>
                    <a:lnTo>
                      <a:pt x="16278" y="33127"/>
                    </a:lnTo>
                    <a:lnTo>
                      <a:pt x="16987" y="33424"/>
                    </a:lnTo>
                    <a:lnTo>
                      <a:pt x="17421" y="33470"/>
                    </a:lnTo>
                    <a:lnTo>
                      <a:pt x="17833" y="33447"/>
                    </a:lnTo>
                    <a:lnTo>
                      <a:pt x="18473" y="33173"/>
                    </a:lnTo>
                    <a:lnTo>
                      <a:pt x="18907" y="32624"/>
                    </a:lnTo>
                    <a:lnTo>
                      <a:pt x="19182" y="31847"/>
                    </a:lnTo>
                    <a:lnTo>
                      <a:pt x="19296" y="30909"/>
                    </a:lnTo>
                    <a:lnTo>
                      <a:pt x="19273" y="29812"/>
                    </a:lnTo>
                    <a:lnTo>
                      <a:pt x="19067" y="28006"/>
                    </a:lnTo>
                    <a:lnTo>
                      <a:pt x="18519" y="25445"/>
                    </a:lnTo>
                    <a:lnTo>
                      <a:pt x="17833" y="23045"/>
                    </a:lnTo>
                    <a:lnTo>
                      <a:pt x="16918" y="20324"/>
                    </a:lnTo>
                    <a:lnTo>
                      <a:pt x="16758" y="19890"/>
                    </a:lnTo>
                    <a:lnTo>
                      <a:pt x="16987" y="20210"/>
                    </a:lnTo>
                    <a:lnTo>
                      <a:pt x="18542" y="22222"/>
                    </a:lnTo>
                    <a:lnTo>
                      <a:pt x="19982" y="23891"/>
                    </a:lnTo>
                    <a:lnTo>
                      <a:pt x="21628" y="25491"/>
                    </a:lnTo>
                    <a:lnTo>
                      <a:pt x="22931" y="26474"/>
                    </a:lnTo>
                    <a:lnTo>
                      <a:pt x="23777" y="26977"/>
                    </a:lnTo>
                    <a:lnTo>
                      <a:pt x="24600" y="27297"/>
                    </a:lnTo>
                    <a:lnTo>
                      <a:pt x="25400" y="27411"/>
                    </a:lnTo>
                    <a:lnTo>
                      <a:pt x="26132" y="27251"/>
                    </a:lnTo>
                    <a:lnTo>
                      <a:pt x="26772" y="26817"/>
                    </a:lnTo>
                    <a:lnTo>
                      <a:pt x="27069" y="26474"/>
                    </a:lnTo>
                    <a:lnTo>
                      <a:pt x="27320" y="26085"/>
                    </a:lnTo>
                    <a:lnTo>
                      <a:pt x="27549" y="25331"/>
                    </a:lnTo>
                    <a:lnTo>
                      <a:pt x="27503" y="24599"/>
                    </a:lnTo>
                    <a:lnTo>
                      <a:pt x="27206" y="23868"/>
                    </a:lnTo>
                    <a:lnTo>
                      <a:pt x="26680" y="23159"/>
                    </a:lnTo>
                    <a:lnTo>
                      <a:pt x="25994" y="22473"/>
                    </a:lnTo>
                    <a:lnTo>
                      <a:pt x="24737" y="21536"/>
                    </a:lnTo>
                    <a:lnTo>
                      <a:pt x="22817" y="20416"/>
                    </a:lnTo>
                    <a:lnTo>
                      <a:pt x="20896" y="19524"/>
                    </a:lnTo>
                    <a:lnTo>
                      <a:pt x="18633" y="18610"/>
                    </a:lnTo>
                    <a:lnTo>
                      <a:pt x="18267" y="18495"/>
                    </a:lnTo>
                    <a:lnTo>
                      <a:pt x="19044" y="18724"/>
                    </a:lnTo>
                    <a:lnTo>
                      <a:pt x="21011" y="19090"/>
                    </a:lnTo>
                    <a:lnTo>
                      <a:pt x="23274" y="19318"/>
                    </a:lnTo>
                    <a:lnTo>
                      <a:pt x="25606" y="19364"/>
                    </a:lnTo>
                    <a:lnTo>
                      <a:pt x="27823" y="19181"/>
                    </a:lnTo>
                    <a:lnTo>
                      <a:pt x="29264" y="18884"/>
                    </a:lnTo>
                    <a:lnTo>
                      <a:pt x="30087" y="18587"/>
                    </a:lnTo>
                    <a:lnTo>
                      <a:pt x="30750" y="18244"/>
                    </a:lnTo>
                    <a:lnTo>
                      <a:pt x="31276" y="17787"/>
                    </a:lnTo>
                    <a:lnTo>
                      <a:pt x="31573" y="17284"/>
                    </a:lnTo>
                    <a:lnTo>
                      <a:pt x="31664" y="16666"/>
                    </a:lnTo>
                    <a:lnTo>
                      <a:pt x="31596" y="16324"/>
                    </a:lnTo>
                    <a:lnTo>
                      <a:pt x="31504" y="15981"/>
                    </a:lnTo>
                    <a:lnTo>
                      <a:pt x="31093" y="15432"/>
                    </a:lnTo>
                    <a:lnTo>
                      <a:pt x="30453" y="15043"/>
                    </a:lnTo>
                    <a:lnTo>
                      <a:pt x="29652" y="14792"/>
                    </a:lnTo>
                    <a:lnTo>
                      <a:pt x="28189" y="14586"/>
                    </a:lnTo>
                    <a:lnTo>
                      <a:pt x="25903" y="14632"/>
                    </a:lnTo>
                    <a:lnTo>
                      <a:pt x="22337" y="15135"/>
                    </a:lnTo>
                    <a:lnTo>
                      <a:pt x="19127" y="15874"/>
                    </a:lnTo>
                    <a:lnTo>
                      <a:pt x="20325" y="15363"/>
                    </a:lnTo>
                    <a:lnTo>
                      <a:pt x="22085" y="14380"/>
                    </a:lnTo>
                    <a:lnTo>
                      <a:pt x="23983" y="13100"/>
                    </a:lnTo>
                    <a:lnTo>
                      <a:pt x="25789" y="11637"/>
                    </a:lnTo>
                    <a:lnTo>
                      <a:pt x="27320" y="10128"/>
                    </a:lnTo>
                    <a:lnTo>
                      <a:pt x="28121" y="9008"/>
                    </a:lnTo>
                    <a:lnTo>
                      <a:pt x="28441" y="8276"/>
                    </a:lnTo>
                    <a:lnTo>
                      <a:pt x="28555" y="7613"/>
                    </a:lnTo>
                    <a:lnTo>
                      <a:pt x="28464" y="6996"/>
                    </a:lnTo>
                    <a:lnTo>
                      <a:pt x="28304" y="6722"/>
                    </a:lnTo>
                    <a:lnTo>
                      <a:pt x="27983" y="6287"/>
                    </a:lnTo>
                    <a:lnTo>
                      <a:pt x="27229" y="5716"/>
                    </a:lnTo>
                    <a:lnTo>
                      <a:pt x="26406" y="5510"/>
                    </a:lnTo>
                    <a:lnTo>
                      <a:pt x="25514" y="5647"/>
                    </a:lnTo>
                    <a:lnTo>
                      <a:pt x="24577" y="6036"/>
                    </a:lnTo>
                    <a:lnTo>
                      <a:pt x="23617" y="6630"/>
                    </a:lnTo>
                    <a:lnTo>
                      <a:pt x="22154" y="7865"/>
                    </a:lnTo>
                    <a:lnTo>
                      <a:pt x="20279" y="9877"/>
                    </a:lnTo>
                    <a:lnTo>
                      <a:pt x="18656" y="11934"/>
                    </a:lnTo>
                    <a:lnTo>
                      <a:pt x="16918" y="14449"/>
                    </a:lnTo>
                    <a:lnTo>
                      <a:pt x="16644" y="14860"/>
                    </a:lnTo>
                    <a:lnTo>
                      <a:pt x="16781" y="14037"/>
                    </a:lnTo>
                    <a:lnTo>
                      <a:pt x="17147" y="10768"/>
                    </a:lnTo>
                    <a:lnTo>
                      <a:pt x="17307" y="8093"/>
                    </a:lnTo>
                    <a:lnTo>
                      <a:pt x="17284" y="5327"/>
                    </a:lnTo>
                    <a:lnTo>
                      <a:pt x="17078" y="3429"/>
                    </a:lnTo>
                    <a:lnTo>
                      <a:pt x="16850" y="2309"/>
                    </a:lnTo>
                    <a:lnTo>
                      <a:pt x="16507" y="1349"/>
                    </a:lnTo>
                    <a:lnTo>
                      <a:pt x="16072" y="640"/>
                    </a:lnTo>
                    <a:lnTo>
                      <a:pt x="15478" y="160"/>
                    </a:lnTo>
                    <a:lnTo>
                      <a:pt x="147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410;p38">
                <a:extLst>
                  <a:ext uri="{FF2B5EF4-FFF2-40B4-BE49-F238E27FC236}">
                    <a16:creationId xmlns:a16="http://schemas.microsoft.com/office/drawing/2014/main" id="{56BD7F46-71F8-4758-A336-D172F74781B2}"/>
                  </a:ext>
                </a:extLst>
              </p:cNvPr>
              <p:cNvSpPr/>
              <p:nvPr/>
            </p:nvSpPr>
            <p:spPr>
              <a:xfrm>
                <a:off x="1442573" y="4026038"/>
                <a:ext cx="422258" cy="366257"/>
              </a:xfrm>
              <a:custGeom>
                <a:avLst/>
                <a:gdLst/>
                <a:ahLst/>
                <a:cxnLst/>
                <a:rect l="l" t="t" r="r" b="b"/>
                <a:pathLst>
                  <a:path w="6379" h="5533" extrusionOk="0">
                    <a:moveTo>
                      <a:pt x="3269" y="0"/>
                    </a:moveTo>
                    <a:lnTo>
                      <a:pt x="2584" y="114"/>
                    </a:lnTo>
                    <a:lnTo>
                      <a:pt x="1966" y="343"/>
                    </a:lnTo>
                    <a:lnTo>
                      <a:pt x="1441" y="640"/>
                    </a:lnTo>
                    <a:lnTo>
                      <a:pt x="755" y="1235"/>
                    </a:lnTo>
                    <a:lnTo>
                      <a:pt x="183" y="2218"/>
                    </a:lnTo>
                    <a:lnTo>
                      <a:pt x="0" y="3246"/>
                    </a:lnTo>
                    <a:lnTo>
                      <a:pt x="137" y="4001"/>
                    </a:lnTo>
                    <a:lnTo>
                      <a:pt x="343" y="4458"/>
                    </a:lnTo>
                    <a:lnTo>
                      <a:pt x="663" y="4847"/>
                    </a:lnTo>
                    <a:lnTo>
                      <a:pt x="1120" y="5167"/>
                    </a:lnTo>
                    <a:lnTo>
                      <a:pt x="1669" y="5395"/>
                    </a:lnTo>
                    <a:lnTo>
                      <a:pt x="2355" y="5510"/>
                    </a:lnTo>
                    <a:lnTo>
                      <a:pt x="2766" y="5533"/>
                    </a:lnTo>
                    <a:lnTo>
                      <a:pt x="3155" y="5510"/>
                    </a:lnTo>
                    <a:lnTo>
                      <a:pt x="3887" y="5395"/>
                    </a:lnTo>
                    <a:lnTo>
                      <a:pt x="4527" y="5167"/>
                    </a:lnTo>
                    <a:lnTo>
                      <a:pt x="5053" y="4870"/>
                    </a:lnTo>
                    <a:lnTo>
                      <a:pt x="5716" y="4275"/>
                    </a:lnTo>
                    <a:lnTo>
                      <a:pt x="6241" y="3315"/>
                    </a:lnTo>
                    <a:lnTo>
                      <a:pt x="6379" y="2286"/>
                    </a:lnTo>
                    <a:lnTo>
                      <a:pt x="6219" y="1555"/>
                    </a:lnTo>
                    <a:lnTo>
                      <a:pt x="5990" y="1120"/>
                    </a:lnTo>
                    <a:lnTo>
                      <a:pt x="5647" y="732"/>
                    </a:lnTo>
                    <a:lnTo>
                      <a:pt x="5213" y="412"/>
                    </a:lnTo>
                    <a:lnTo>
                      <a:pt x="4664" y="160"/>
                    </a:lnTo>
                    <a:lnTo>
                      <a:pt x="4024" y="23"/>
                    </a:lnTo>
                    <a:lnTo>
                      <a:pt x="36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411;p38">
                <a:extLst>
                  <a:ext uri="{FF2B5EF4-FFF2-40B4-BE49-F238E27FC236}">
                    <a16:creationId xmlns:a16="http://schemas.microsoft.com/office/drawing/2014/main" id="{3846E954-EBD1-4D37-A0A5-B349A37BE2DE}"/>
                  </a:ext>
                </a:extLst>
              </p:cNvPr>
              <p:cNvSpPr/>
              <p:nvPr/>
            </p:nvSpPr>
            <p:spPr>
              <a:xfrm>
                <a:off x="1562123" y="4062314"/>
                <a:ext cx="86318" cy="93931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419" extrusionOk="0">
                    <a:moveTo>
                      <a:pt x="823" y="1"/>
                    </a:moveTo>
                    <a:lnTo>
                      <a:pt x="663" y="24"/>
                    </a:lnTo>
                    <a:lnTo>
                      <a:pt x="458" y="92"/>
                    </a:lnTo>
                    <a:lnTo>
                      <a:pt x="160" y="275"/>
                    </a:lnTo>
                    <a:lnTo>
                      <a:pt x="23" y="504"/>
                    </a:lnTo>
                    <a:lnTo>
                      <a:pt x="0" y="778"/>
                    </a:lnTo>
                    <a:lnTo>
                      <a:pt x="160" y="1167"/>
                    </a:lnTo>
                    <a:lnTo>
                      <a:pt x="458" y="1395"/>
                    </a:lnTo>
                    <a:lnTo>
                      <a:pt x="686" y="1418"/>
                    </a:lnTo>
                    <a:lnTo>
                      <a:pt x="823" y="1350"/>
                    </a:lnTo>
                    <a:lnTo>
                      <a:pt x="1052" y="1212"/>
                    </a:lnTo>
                    <a:lnTo>
                      <a:pt x="1303" y="732"/>
                    </a:lnTo>
                    <a:lnTo>
                      <a:pt x="1281" y="275"/>
                    </a:lnTo>
                    <a:lnTo>
                      <a:pt x="1075" y="46"/>
                    </a:lnTo>
                    <a:lnTo>
                      <a:pt x="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412;p38">
                <a:extLst>
                  <a:ext uri="{FF2B5EF4-FFF2-40B4-BE49-F238E27FC236}">
                    <a16:creationId xmlns:a16="http://schemas.microsoft.com/office/drawing/2014/main" id="{4FEB98D7-F697-410B-A59F-6C4042ED8A71}"/>
                  </a:ext>
                </a:extLst>
              </p:cNvPr>
              <p:cNvSpPr/>
              <p:nvPr/>
            </p:nvSpPr>
            <p:spPr>
              <a:xfrm>
                <a:off x="1702857" y="4086542"/>
                <a:ext cx="78772" cy="66658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007" extrusionOk="0">
                    <a:moveTo>
                      <a:pt x="435" y="0"/>
                    </a:moveTo>
                    <a:lnTo>
                      <a:pt x="298" y="23"/>
                    </a:lnTo>
                    <a:lnTo>
                      <a:pt x="115" y="138"/>
                    </a:lnTo>
                    <a:lnTo>
                      <a:pt x="0" y="412"/>
                    </a:lnTo>
                    <a:lnTo>
                      <a:pt x="138" y="824"/>
                    </a:lnTo>
                    <a:lnTo>
                      <a:pt x="412" y="1006"/>
                    </a:lnTo>
                    <a:lnTo>
                      <a:pt x="641" y="1006"/>
                    </a:lnTo>
                    <a:lnTo>
                      <a:pt x="755" y="961"/>
                    </a:lnTo>
                    <a:lnTo>
                      <a:pt x="983" y="824"/>
                    </a:lnTo>
                    <a:lnTo>
                      <a:pt x="1189" y="481"/>
                    </a:lnTo>
                    <a:lnTo>
                      <a:pt x="1075" y="18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413;p38">
                <a:extLst>
                  <a:ext uri="{FF2B5EF4-FFF2-40B4-BE49-F238E27FC236}">
                    <a16:creationId xmlns:a16="http://schemas.microsoft.com/office/drawing/2014/main" id="{F4AF98E9-4E8D-4753-9C86-90A456C244D4}"/>
                  </a:ext>
                </a:extLst>
              </p:cNvPr>
              <p:cNvSpPr/>
              <p:nvPr/>
            </p:nvSpPr>
            <p:spPr>
              <a:xfrm>
                <a:off x="1498575" y="4195501"/>
                <a:ext cx="87841" cy="84796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281" extrusionOk="0">
                    <a:moveTo>
                      <a:pt x="709" y="1"/>
                    </a:moveTo>
                    <a:lnTo>
                      <a:pt x="457" y="23"/>
                    </a:lnTo>
                    <a:lnTo>
                      <a:pt x="206" y="138"/>
                    </a:lnTo>
                    <a:lnTo>
                      <a:pt x="0" y="572"/>
                    </a:lnTo>
                    <a:lnTo>
                      <a:pt x="114" y="1029"/>
                    </a:lnTo>
                    <a:lnTo>
                      <a:pt x="389" y="1258"/>
                    </a:lnTo>
                    <a:lnTo>
                      <a:pt x="663" y="1281"/>
                    </a:lnTo>
                    <a:lnTo>
                      <a:pt x="846" y="1258"/>
                    </a:lnTo>
                    <a:lnTo>
                      <a:pt x="1006" y="1212"/>
                    </a:lnTo>
                    <a:lnTo>
                      <a:pt x="1212" y="1029"/>
                    </a:lnTo>
                    <a:lnTo>
                      <a:pt x="1326" y="709"/>
                    </a:lnTo>
                    <a:lnTo>
                      <a:pt x="1143" y="252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414;p38">
                <a:extLst>
                  <a:ext uri="{FF2B5EF4-FFF2-40B4-BE49-F238E27FC236}">
                    <a16:creationId xmlns:a16="http://schemas.microsoft.com/office/drawing/2014/main" id="{AB686AF2-3108-4875-8480-D956F75BE078}"/>
                  </a:ext>
                </a:extLst>
              </p:cNvPr>
              <p:cNvSpPr/>
              <p:nvPr/>
            </p:nvSpPr>
            <p:spPr>
              <a:xfrm>
                <a:off x="1616603" y="4278709"/>
                <a:ext cx="63613" cy="5759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70" extrusionOk="0">
                    <a:moveTo>
                      <a:pt x="595" y="1"/>
                    </a:moveTo>
                    <a:lnTo>
                      <a:pt x="366" y="70"/>
                    </a:lnTo>
                    <a:lnTo>
                      <a:pt x="160" y="161"/>
                    </a:lnTo>
                    <a:lnTo>
                      <a:pt x="0" y="458"/>
                    </a:lnTo>
                    <a:lnTo>
                      <a:pt x="92" y="733"/>
                    </a:lnTo>
                    <a:lnTo>
                      <a:pt x="389" y="870"/>
                    </a:lnTo>
                    <a:lnTo>
                      <a:pt x="618" y="847"/>
                    </a:lnTo>
                    <a:lnTo>
                      <a:pt x="800" y="778"/>
                    </a:lnTo>
                    <a:lnTo>
                      <a:pt x="961" y="481"/>
                    </a:lnTo>
                    <a:lnTo>
                      <a:pt x="892" y="161"/>
                    </a:lnTo>
                    <a:lnTo>
                      <a:pt x="5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415;p38">
                <a:extLst>
                  <a:ext uri="{FF2B5EF4-FFF2-40B4-BE49-F238E27FC236}">
                    <a16:creationId xmlns:a16="http://schemas.microsoft.com/office/drawing/2014/main" id="{847F69EC-F024-47BD-BC95-8BAACB07C604}"/>
                  </a:ext>
                </a:extLst>
              </p:cNvPr>
              <p:cNvSpPr/>
              <p:nvPr/>
            </p:nvSpPr>
            <p:spPr>
              <a:xfrm>
                <a:off x="1745223" y="4227275"/>
                <a:ext cx="56067" cy="50043"/>
              </a:xfrm>
              <a:custGeom>
                <a:avLst/>
                <a:gdLst/>
                <a:ahLst/>
                <a:cxnLst/>
                <a:rect l="l" t="t" r="r" b="b"/>
                <a:pathLst>
                  <a:path w="847" h="756" extrusionOk="0">
                    <a:moveTo>
                      <a:pt x="572" y="1"/>
                    </a:moveTo>
                    <a:lnTo>
                      <a:pt x="366" y="23"/>
                    </a:lnTo>
                    <a:lnTo>
                      <a:pt x="161" y="92"/>
                    </a:lnTo>
                    <a:lnTo>
                      <a:pt x="1" y="366"/>
                    </a:lnTo>
                    <a:lnTo>
                      <a:pt x="92" y="618"/>
                    </a:lnTo>
                    <a:lnTo>
                      <a:pt x="321" y="755"/>
                    </a:lnTo>
                    <a:lnTo>
                      <a:pt x="504" y="732"/>
                    </a:lnTo>
                    <a:lnTo>
                      <a:pt x="686" y="641"/>
                    </a:lnTo>
                    <a:lnTo>
                      <a:pt x="846" y="389"/>
                    </a:lnTo>
                    <a:lnTo>
                      <a:pt x="801" y="138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416;p38">
                <a:extLst>
                  <a:ext uri="{FF2B5EF4-FFF2-40B4-BE49-F238E27FC236}">
                    <a16:creationId xmlns:a16="http://schemas.microsoft.com/office/drawing/2014/main" id="{44B17527-B6D8-45AF-8C9B-A2710CAA7163}"/>
                  </a:ext>
                </a:extLst>
              </p:cNvPr>
              <p:cNvSpPr/>
              <p:nvPr/>
            </p:nvSpPr>
            <p:spPr>
              <a:xfrm>
                <a:off x="1631696" y="4181864"/>
                <a:ext cx="60635" cy="51566"/>
              </a:xfrm>
              <a:custGeom>
                <a:avLst/>
                <a:gdLst/>
                <a:ahLst/>
                <a:cxnLst/>
                <a:rect l="l" t="t" r="r" b="b"/>
                <a:pathLst>
                  <a:path w="916" h="779" extrusionOk="0">
                    <a:moveTo>
                      <a:pt x="435" y="1"/>
                    </a:moveTo>
                    <a:lnTo>
                      <a:pt x="230" y="24"/>
                    </a:lnTo>
                    <a:lnTo>
                      <a:pt x="1" y="275"/>
                    </a:lnTo>
                    <a:lnTo>
                      <a:pt x="1" y="572"/>
                    </a:lnTo>
                    <a:lnTo>
                      <a:pt x="230" y="778"/>
                    </a:lnTo>
                    <a:lnTo>
                      <a:pt x="412" y="778"/>
                    </a:lnTo>
                    <a:lnTo>
                      <a:pt x="664" y="732"/>
                    </a:lnTo>
                    <a:lnTo>
                      <a:pt x="915" y="504"/>
                    </a:lnTo>
                    <a:lnTo>
                      <a:pt x="915" y="229"/>
                    </a:lnTo>
                    <a:lnTo>
                      <a:pt x="664" y="24"/>
                    </a:lnTo>
                    <a:lnTo>
                      <a:pt x="4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" name="Google Shape;417;p38">
              <a:extLst>
                <a:ext uri="{FF2B5EF4-FFF2-40B4-BE49-F238E27FC236}">
                  <a16:creationId xmlns:a16="http://schemas.microsoft.com/office/drawing/2014/main" id="{9C5EC719-922B-4FC7-AE15-F5BE74588268}"/>
                </a:ext>
              </a:extLst>
            </p:cNvPr>
            <p:cNvGrpSpPr/>
            <p:nvPr/>
          </p:nvGrpSpPr>
          <p:grpSpPr>
            <a:xfrm>
              <a:off x="5185352" y="3895529"/>
              <a:ext cx="1173927" cy="2027220"/>
              <a:chOff x="5650132" y="3291897"/>
              <a:chExt cx="1323317" cy="2501100"/>
            </a:xfrm>
          </p:grpSpPr>
          <p:sp>
            <p:nvSpPr>
              <p:cNvPr id="232" name="Google Shape;418;p38">
                <a:extLst>
                  <a:ext uri="{FF2B5EF4-FFF2-40B4-BE49-F238E27FC236}">
                    <a16:creationId xmlns:a16="http://schemas.microsoft.com/office/drawing/2014/main" id="{49BB4933-2A48-441F-A65F-9E48E1F4B0BA}"/>
                  </a:ext>
                </a:extLst>
              </p:cNvPr>
              <p:cNvSpPr/>
              <p:nvPr/>
            </p:nvSpPr>
            <p:spPr>
              <a:xfrm rot="-818940" flipH="1">
                <a:off x="6547792" y="3954716"/>
                <a:ext cx="151727" cy="1846457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419;p38">
                <a:extLst>
                  <a:ext uri="{FF2B5EF4-FFF2-40B4-BE49-F238E27FC236}">
                    <a16:creationId xmlns:a16="http://schemas.microsoft.com/office/drawing/2014/main" id="{7BA4F39C-8F90-4428-AFC1-FCDF4744F62E}"/>
                  </a:ext>
                </a:extLst>
              </p:cNvPr>
              <p:cNvSpPr/>
              <p:nvPr/>
            </p:nvSpPr>
            <p:spPr>
              <a:xfrm rot="7410453">
                <a:off x="5819520" y="3492889"/>
                <a:ext cx="984540" cy="935228"/>
              </a:xfrm>
              <a:custGeom>
                <a:avLst/>
                <a:gdLst/>
                <a:ahLst/>
                <a:cxnLst/>
                <a:rect l="l" t="t" r="r" b="b"/>
                <a:pathLst>
                  <a:path w="17330" h="16462" extrusionOk="0">
                    <a:moveTo>
                      <a:pt x="7545" y="1"/>
                    </a:moveTo>
                    <a:lnTo>
                      <a:pt x="6676" y="92"/>
                    </a:lnTo>
                    <a:lnTo>
                      <a:pt x="6493" y="115"/>
                    </a:lnTo>
                    <a:lnTo>
                      <a:pt x="6082" y="344"/>
                    </a:lnTo>
                    <a:lnTo>
                      <a:pt x="5487" y="915"/>
                    </a:lnTo>
                    <a:lnTo>
                      <a:pt x="4847" y="2058"/>
                    </a:lnTo>
                    <a:lnTo>
                      <a:pt x="4459" y="3339"/>
                    </a:lnTo>
                    <a:lnTo>
                      <a:pt x="4413" y="3956"/>
                    </a:lnTo>
                    <a:lnTo>
                      <a:pt x="4436" y="4253"/>
                    </a:lnTo>
                    <a:lnTo>
                      <a:pt x="4619" y="4779"/>
                    </a:lnTo>
                    <a:lnTo>
                      <a:pt x="5122" y="5442"/>
                    </a:lnTo>
                    <a:lnTo>
                      <a:pt x="6356" y="6311"/>
                    </a:lnTo>
                    <a:lnTo>
                      <a:pt x="6630" y="6402"/>
                    </a:lnTo>
                    <a:lnTo>
                      <a:pt x="5464" y="6105"/>
                    </a:lnTo>
                    <a:lnTo>
                      <a:pt x="2561" y="5556"/>
                    </a:lnTo>
                    <a:lnTo>
                      <a:pt x="2241" y="5533"/>
                    </a:lnTo>
                    <a:lnTo>
                      <a:pt x="1715" y="5671"/>
                    </a:lnTo>
                    <a:lnTo>
                      <a:pt x="1281" y="6014"/>
                    </a:lnTo>
                    <a:lnTo>
                      <a:pt x="915" y="6516"/>
                    </a:lnTo>
                    <a:lnTo>
                      <a:pt x="321" y="8003"/>
                    </a:lnTo>
                    <a:lnTo>
                      <a:pt x="69" y="8917"/>
                    </a:lnTo>
                    <a:lnTo>
                      <a:pt x="1" y="9100"/>
                    </a:lnTo>
                    <a:lnTo>
                      <a:pt x="46" y="9534"/>
                    </a:lnTo>
                    <a:lnTo>
                      <a:pt x="389" y="10266"/>
                    </a:lnTo>
                    <a:lnTo>
                      <a:pt x="1258" y="11272"/>
                    </a:lnTo>
                    <a:lnTo>
                      <a:pt x="2104" y="11820"/>
                    </a:lnTo>
                    <a:lnTo>
                      <a:pt x="2721" y="12072"/>
                    </a:lnTo>
                    <a:lnTo>
                      <a:pt x="3041" y="12118"/>
                    </a:lnTo>
                    <a:lnTo>
                      <a:pt x="3361" y="12140"/>
                    </a:lnTo>
                    <a:lnTo>
                      <a:pt x="4047" y="12003"/>
                    </a:lnTo>
                    <a:lnTo>
                      <a:pt x="5122" y="11500"/>
                    </a:lnTo>
                    <a:lnTo>
                      <a:pt x="6951" y="10106"/>
                    </a:lnTo>
                    <a:lnTo>
                      <a:pt x="7271" y="9786"/>
                    </a:lnTo>
                    <a:lnTo>
                      <a:pt x="7271" y="9786"/>
                    </a:lnTo>
                    <a:lnTo>
                      <a:pt x="7042" y="10106"/>
                    </a:lnTo>
                    <a:lnTo>
                      <a:pt x="6196" y="11912"/>
                    </a:lnTo>
                    <a:lnTo>
                      <a:pt x="5990" y="12986"/>
                    </a:lnTo>
                    <a:lnTo>
                      <a:pt x="6036" y="13695"/>
                    </a:lnTo>
                    <a:lnTo>
                      <a:pt x="6127" y="14015"/>
                    </a:lnTo>
                    <a:lnTo>
                      <a:pt x="6265" y="14335"/>
                    </a:lnTo>
                    <a:lnTo>
                      <a:pt x="6630" y="14861"/>
                    </a:lnTo>
                    <a:lnTo>
                      <a:pt x="7339" y="15524"/>
                    </a:lnTo>
                    <a:lnTo>
                      <a:pt x="8459" y="16118"/>
                    </a:lnTo>
                    <a:lnTo>
                      <a:pt x="9648" y="16416"/>
                    </a:lnTo>
                    <a:lnTo>
                      <a:pt x="10220" y="16461"/>
                    </a:lnTo>
                    <a:lnTo>
                      <a:pt x="10494" y="16461"/>
                    </a:lnTo>
                    <a:lnTo>
                      <a:pt x="11066" y="16233"/>
                    </a:lnTo>
                    <a:lnTo>
                      <a:pt x="11637" y="15798"/>
                    </a:lnTo>
                    <a:lnTo>
                      <a:pt x="12163" y="15181"/>
                    </a:lnTo>
                    <a:lnTo>
                      <a:pt x="12666" y="14450"/>
                    </a:lnTo>
                    <a:lnTo>
                      <a:pt x="13055" y="13626"/>
                    </a:lnTo>
                    <a:lnTo>
                      <a:pt x="13329" y="12803"/>
                    </a:lnTo>
                    <a:lnTo>
                      <a:pt x="13466" y="11958"/>
                    </a:lnTo>
                    <a:lnTo>
                      <a:pt x="13466" y="11569"/>
                    </a:lnTo>
                    <a:lnTo>
                      <a:pt x="13420" y="11203"/>
                    </a:lnTo>
                    <a:lnTo>
                      <a:pt x="13215" y="10586"/>
                    </a:lnTo>
                    <a:lnTo>
                      <a:pt x="12872" y="10106"/>
                    </a:lnTo>
                    <a:lnTo>
                      <a:pt x="12460" y="9740"/>
                    </a:lnTo>
                    <a:lnTo>
                      <a:pt x="11432" y="9226"/>
                    </a:lnTo>
                    <a:lnTo>
                      <a:pt x="11432" y="9226"/>
                    </a:lnTo>
                    <a:lnTo>
                      <a:pt x="12895" y="9351"/>
                    </a:lnTo>
                    <a:lnTo>
                      <a:pt x="14266" y="9283"/>
                    </a:lnTo>
                    <a:lnTo>
                      <a:pt x="14632" y="9237"/>
                    </a:lnTo>
                    <a:lnTo>
                      <a:pt x="15272" y="8940"/>
                    </a:lnTo>
                    <a:lnTo>
                      <a:pt x="15844" y="8483"/>
                    </a:lnTo>
                    <a:lnTo>
                      <a:pt x="16324" y="7888"/>
                    </a:lnTo>
                    <a:lnTo>
                      <a:pt x="16873" y="6974"/>
                    </a:lnTo>
                    <a:lnTo>
                      <a:pt x="17284" y="5991"/>
                    </a:lnTo>
                    <a:lnTo>
                      <a:pt x="17330" y="5808"/>
                    </a:lnTo>
                    <a:lnTo>
                      <a:pt x="17238" y="5625"/>
                    </a:lnTo>
                    <a:lnTo>
                      <a:pt x="16255" y="4848"/>
                    </a:lnTo>
                    <a:lnTo>
                      <a:pt x="14724" y="3979"/>
                    </a:lnTo>
                    <a:lnTo>
                      <a:pt x="13443" y="3567"/>
                    </a:lnTo>
                    <a:lnTo>
                      <a:pt x="12620" y="3499"/>
                    </a:lnTo>
                    <a:lnTo>
                      <a:pt x="12254" y="3567"/>
                    </a:lnTo>
                    <a:lnTo>
                      <a:pt x="11912" y="3659"/>
                    </a:lnTo>
                    <a:lnTo>
                      <a:pt x="11317" y="3933"/>
                    </a:lnTo>
                    <a:lnTo>
                      <a:pt x="10631" y="4436"/>
                    </a:lnTo>
                    <a:lnTo>
                      <a:pt x="9900" y="5465"/>
                    </a:lnTo>
                    <a:lnTo>
                      <a:pt x="9854" y="5671"/>
                    </a:lnTo>
                    <a:lnTo>
                      <a:pt x="9923" y="5236"/>
                    </a:lnTo>
                    <a:lnTo>
                      <a:pt x="10105" y="2927"/>
                    </a:lnTo>
                    <a:lnTo>
                      <a:pt x="10083" y="1441"/>
                    </a:lnTo>
                    <a:lnTo>
                      <a:pt x="9923" y="961"/>
                    </a:lnTo>
                    <a:lnTo>
                      <a:pt x="9831" y="755"/>
                    </a:lnTo>
                    <a:lnTo>
                      <a:pt x="9557" y="458"/>
                    </a:lnTo>
                    <a:lnTo>
                      <a:pt x="8985" y="161"/>
                    </a:lnTo>
                    <a:lnTo>
                      <a:pt x="754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420;p38">
                <a:extLst>
                  <a:ext uri="{FF2B5EF4-FFF2-40B4-BE49-F238E27FC236}">
                    <a16:creationId xmlns:a16="http://schemas.microsoft.com/office/drawing/2014/main" id="{3B2EB00F-BB77-4E93-995C-0808E46C37CC}"/>
                  </a:ext>
                </a:extLst>
              </p:cNvPr>
              <p:cNvSpPr/>
              <p:nvPr/>
            </p:nvSpPr>
            <p:spPr>
              <a:xfrm rot="7410453">
                <a:off x="6346874" y="3951249"/>
                <a:ext cx="79252" cy="122144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2150" extrusionOk="0">
                    <a:moveTo>
                      <a:pt x="435" y="0"/>
                    </a:moveTo>
                    <a:lnTo>
                      <a:pt x="160" y="183"/>
                    </a:lnTo>
                    <a:lnTo>
                      <a:pt x="0" y="663"/>
                    </a:lnTo>
                    <a:lnTo>
                      <a:pt x="114" y="1486"/>
                    </a:lnTo>
                    <a:lnTo>
                      <a:pt x="412" y="1966"/>
                    </a:lnTo>
                    <a:lnTo>
                      <a:pt x="663" y="2149"/>
                    </a:lnTo>
                    <a:lnTo>
                      <a:pt x="800" y="2149"/>
                    </a:lnTo>
                    <a:lnTo>
                      <a:pt x="1006" y="2104"/>
                    </a:lnTo>
                    <a:lnTo>
                      <a:pt x="1303" y="1738"/>
                    </a:lnTo>
                    <a:lnTo>
                      <a:pt x="1372" y="1463"/>
                    </a:lnTo>
                    <a:lnTo>
                      <a:pt x="1395" y="1212"/>
                    </a:lnTo>
                    <a:lnTo>
                      <a:pt x="1372" y="709"/>
                    </a:lnTo>
                    <a:lnTo>
                      <a:pt x="1189" y="298"/>
                    </a:lnTo>
                    <a:lnTo>
                      <a:pt x="846" y="23"/>
                    </a:lnTo>
                    <a:lnTo>
                      <a:pt x="61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421;p38">
                <a:extLst>
                  <a:ext uri="{FF2B5EF4-FFF2-40B4-BE49-F238E27FC236}">
                    <a16:creationId xmlns:a16="http://schemas.microsoft.com/office/drawing/2014/main" id="{373B2BBA-4A3A-43D9-B02E-D4ECB1F371E0}"/>
                  </a:ext>
                </a:extLst>
              </p:cNvPr>
              <p:cNvSpPr/>
              <p:nvPr/>
            </p:nvSpPr>
            <p:spPr>
              <a:xfrm rot="7410453">
                <a:off x="6265336" y="4015533"/>
                <a:ext cx="74139" cy="106521"/>
              </a:xfrm>
              <a:custGeom>
                <a:avLst/>
                <a:gdLst/>
                <a:ahLst/>
                <a:cxnLst/>
                <a:rect l="l" t="t" r="r" b="b"/>
                <a:pathLst>
                  <a:path w="1305" h="1875" extrusionOk="0">
                    <a:moveTo>
                      <a:pt x="618" y="0"/>
                    </a:moveTo>
                    <a:lnTo>
                      <a:pt x="367" y="92"/>
                    </a:lnTo>
                    <a:lnTo>
                      <a:pt x="92" y="526"/>
                    </a:lnTo>
                    <a:lnTo>
                      <a:pt x="1" y="1281"/>
                    </a:lnTo>
                    <a:lnTo>
                      <a:pt x="161" y="1715"/>
                    </a:lnTo>
                    <a:lnTo>
                      <a:pt x="390" y="1875"/>
                    </a:lnTo>
                    <a:lnTo>
                      <a:pt x="550" y="1875"/>
                    </a:lnTo>
                    <a:lnTo>
                      <a:pt x="710" y="1829"/>
                    </a:lnTo>
                    <a:lnTo>
                      <a:pt x="984" y="1692"/>
                    </a:lnTo>
                    <a:lnTo>
                      <a:pt x="1235" y="1303"/>
                    </a:lnTo>
                    <a:lnTo>
                      <a:pt x="1304" y="686"/>
                    </a:lnTo>
                    <a:lnTo>
                      <a:pt x="1121" y="275"/>
                    </a:lnTo>
                    <a:lnTo>
                      <a:pt x="915" y="69"/>
                    </a:lnTo>
                    <a:lnTo>
                      <a:pt x="778" y="23"/>
                    </a:lnTo>
                    <a:lnTo>
                      <a:pt x="6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422;p38">
                <a:extLst>
                  <a:ext uri="{FF2B5EF4-FFF2-40B4-BE49-F238E27FC236}">
                    <a16:creationId xmlns:a16="http://schemas.microsoft.com/office/drawing/2014/main" id="{9D8DCB2A-243E-435A-A35E-370441E7B0BD}"/>
                  </a:ext>
                </a:extLst>
              </p:cNvPr>
              <p:cNvSpPr/>
              <p:nvPr/>
            </p:nvSpPr>
            <p:spPr>
              <a:xfrm rot="7410453">
                <a:off x="6310618" y="3892981"/>
                <a:ext cx="79252" cy="75389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327" extrusionOk="0">
                    <a:moveTo>
                      <a:pt x="640" y="1"/>
                    </a:moveTo>
                    <a:lnTo>
                      <a:pt x="366" y="24"/>
                    </a:lnTo>
                    <a:lnTo>
                      <a:pt x="229" y="69"/>
                    </a:lnTo>
                    <a:lnTo>
                      <a:pt x="92" y="161"/>
                    </a:lnTo>
                    <a:lnTo>
                      <a:pt x="0" y="367"/>
                    </a:lnTo>
                    <a:lnTo>
                      <a:pt x="69" y="710"/>
                    </a:lnTo>
                    <a:lnTo>
                      <a:pt x="480" y="1167"/>
                    </a:lnTo>
                    <a:lnTo>
                      <a:pt x="869" y="1327"/>
                    </a:lnTo>
                    <a:lnTo>
                      <a:pt x="1120" y="1327"/>
                    </a:lnTo>
                    <a:lnTo>
                      <a:pt x="1212" y="1258"/>
                    </a:lnTo>
                    <a:lnTo>
                      <a:pt x="1303" y="1190"/>
                    </a:lnTo>
                    <a:lnTo>
                      <a:pt x="1395" y="984"/>
                    </a:lnTo>
                    <a:lnTo>
                      <a:pt x="1349" y="618"/>
                    </a:lnTo>
                    <a:lnTo>
                      <a:pt x="1006" y="184"/>
                    </a:lnTo>
                    <a:lnTo>
                      <a:pt x="64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423;p38">
                <a:extLst>
                  <a:ext uri="{FF2B5EF4-FFF2-40B4-BE49-F238E27FC236}">
                    <a16:creationId xmlns:a16="http://schemas.microsoft.com/office/drawing/2014/main" id="{0FB7E865-0085-4A04-895E-A3E04C90749F}"/>
                  </a:ext>
                </a:extLst>
              </p:cNvPr>
              <p:cNvSpPr/>
              <p:nvPr/>
            </p:nvSpPr>
            <p:spPr>
              <a:xfrm rot="7410453">
                <a:off x="6236231" y="3939398"/>
                <a:ext cx="57209" cy="92262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1624" extrusionOk="0">
                    <a:moveTo>
                      <a:pt x="412" y="0"/>
                    </a:moveTo>
                    <a:lnTo>
                      <a:pt x="297" y="23"/>
                    </a:lnTo>
                    <a:lnTo>
                      <a:pt x="115" y="206"/>
                    </a:lnTo>
                    <a:lnTo>
                      <a:pt x="0" y="595"/>
                    </a:lnTo>
                    <a:lnTo>
                      <a:pt x="92" y="1212"/>
                    </a:lnTo>
                    <a:lnTo>
                      <a:pt x="297" y="1532"/>
                    </a:lnTo>
                    <a:lnTo>
                      <a:pt x="503" y="1624"/>
                    </a:lnTo>
                    <a:lnTo>
                      <a:pt x="617" y="1578"/>
                    </a:lnTo>
                    <a:lnTo>
                      <a:pt x="823" y="1463"/>
                    </a:lnTo>
                    <a:lnTo>
                      <a:pt x="1006" y="961"/>
                    </a:lnTo>
                    <a:lnTo>
                      <a:pt x="938" y="389"/>
                    </a:lnTo>
                    <a:lnTo>
                      <a:pt x="732" y="92"/>
                    </a:lnTo>
                    <a:lnTo>
                      <a:pt x="5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0" name="Google Shape;424;p38">
              <a:extLst>
                <a:ext uri="{FF2B5EF4-FFF2-40B4-BE49-F238E27FC236}">
                  <a16:creationId xmlns:a16="http://schemas.microsoft.com/office/drawing/2014/main" id="{1B47289E-2A13-436E-A729-597FE190D862}"/>
                </a:ext>
              </a:extLst>
            </p:cNvPr>
            <p:cNvGrpSpPr/>
            <p:nvPr/>
          </p:nvGrpSpPr>
          <p:grpSpPr>
            <a:xfrm>
              <a:off x="6199240" y="3439657"/>
              <a:ext cx="1132151" cy="2376234"/>
              <a:chOff x="6538713" y="2264777"/>
              <a:chExt cx="1699704" cy="3282511"/>
            </a:xfrm>
          </p:grpSpPr>
          <p:sp>
            <p:nvSpPr>
              <p:cNvPr id="226" name="Google Shape;425;p38">
                <a:extLst>
                  <a:ext uri="{FF2B5EF4-FFF2-40B4-BE49-F238E27FC236}">
                    <a16:creationId xmlns:a16="http://schemas.microsoft.com/office/drawing/2014/main" id="{1D606722-61D0-47C3-A416-477AEF0FB571}"/>
                  </a:ext>
                </a:extLst>
              </p:cNvPr>
              <p:cNvSpPr/>
              <p:nvPr/>
            </p:nvSpPr>
            <p:spPr>
              <a:xfrm>
                <a:off x="7147881" y="3154675"/>
                <a:ext cx="151730" cy="2392613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426;p38">
                <a:extLst>
                  <a:ext uri="{FF2B5EF4-FFF2-40B4-BE49-F238E27FC236}">
                    <a16:creationId xmlns:a16="http://schemas.microsoft.com/office/drawing/2014/main" id="{16ED0A7B-95E9-42F8-BFFB-693833EF86A1}"/>
                  </a:ext>
                </a:extLst>
              </p:cNvPr>
              <p:cNvSpPr/>
              <p:nvPr/>
            </p:nvSpPr>
            <p:spPr>
              <a:xfrm rot="8229467">
                <a:off x="6795635" y="2505107"/>
                <a:ext cx="1185859" cy="1220911"/>
              </a:xfrm>
              <a:custGeom>
                <a:avLst/>
                <a:gdLst/>
                <a:ahLst/>
                <a:cxnLst/>
                <a:rect l="l" t="t" r="r" b="b"/>
                <a:pathLst>
                  <a:path w="20874" h="21491" extrusionOk="0">
                    <a:moveTo>
                      <a:pt x="15935" y="1"/>
                    </a:moveTo>
                    <a:lnTo>
                      <a:pt x="14952" y="161"/>
                    </a:lnTo>
                    <a:lnTo>
                      <a:pt x="13375" y="549"/>
                    </a:lnTo>
                    <a:lnTo>
                      <a:pt x="11477" y="1304"/>
                    </a:lnTo>
                    <a:lnTo>
                      <a:pt x="10837" y="1693"/>
                    </a:lnTo>
                    <a:lnTo>
                      <a:pt x="10586" y="1898"/>
                    </a:lnTo>
                    <a:lnTo>
                      <a:pt x="10174" y="2538"/>
                    </a:lnTo>
                    <a:lnTo>
                      <a:pt x="9763" y="3819"/>
                    </a:lnTo>
                    <a:lnTo>
                      <a:pt x="9465" y="6494"/>
                    </a:lnTo>
                    <a:lnTo>
                      <a:pt x="9465" y="7019"/>
                    </a:lnTo>
                    <a:lnTo>
                      <a:pt x="9443" y="6562"/>
                    </a:lnTo>
                    <a:lnTo>
                      <a:pt x="8871" y="4162"/>
                    </a:lnTo>
                    <a:lnTo>
                      <a:pt x="8277" y="2973"/>
                    </a:lnTo>
                    <a:lnTo>
                      <a:pt x="7751" y="2310"/>
                    </a:lnTo>
                    <a:lnTo>
                      <a:pt x="7431" y="2058"/>
                    </a:lnTo>
                    <a:lnTo>
                      <a:pt x="7065" y="1830"/>
                    </a:lnTo>
                    <a:lnTo>
                      <a:pt x="6242" y="1487"/>
                    </a:lnTo>
                    <a:lnTo>
                      <a:pt x="4847" y="1121"/>
                    </a:lnTo>
                    <a:lnTo>
                      <a:pt x="2881" y="984"/>
                    </a:lnTo>
                    <a:lnTo>
                      <a:pt x="1647" y="1098"/>
                    </a:lnTo>
                    <a:lnTo>
                      <a:pt x="1007" y="1258"/>
                    </a:lnTo>
                    <a:lnTo>
                      <a:pt x="778" y="1372"/>
                    </a:lnTo>
                    <a:lnTo>
                      <a:pt x="572" y="1510"/>
                    </a:lnTo>
                    <a:lnTo>
                      <a:pt x="252" y="2058"/>
                    </a:lnTo>
                    <a:lnTo>
                      <a:pt x="69" y="2881"/>
                    </a:lnTo>
                    <a:lnTo>
                      <a:pt x="1" y="3887"/>
                    </a:lnTo>
                    <a:lnTo>
                      <a:pt x="69" y="5579"/>
                    </a:lnTo>
                    <a:lnTo>
                      <a:pt x="389" y="7294"/>
                    </a:lnTo>
                    <a:lnTo>
                      <a:pt x="687" y="8300"/>
                    </a:lnTo>
                    <a:lnTo>
                      <a:pt x="869" y="8757"/>
                    </a:lnTo>
                    <a:lnTo>
                      <a:pt x="1098" y="9168"/>
                    </a:lnTo>
                    <a:lnTo>
                      <a:pt x="1807" y="9831"/>
                    </a:lnTo>
                    <a:lnTo>
                      <a:pt x="2698" y="10334"/>
                    </a:lnTo>
                    <a:lnTo>
                      <a:pt x="3704" y="10677"/>
                    </a:lnTo>
                    <a:lnTo>
                      <a:pt x="6128" y="11157"/>
                    </a:lnTo>
                    <a:lnTo>
                      <a:pt x="6745" y="11180"/>
                    </a:lnTo>
                    <a:lnTo>
                      <a:pt x="6219" y="11317"/>
                    </a:lnTo>
                    <a:lnTo>
                      <a:pt x="3636" y="12392"/>
                    </a:lnTo>
                    <a:lnTo>
                      <a:pt x="2470" y="13215"/>
                    </a:lnTo>
                    <a:lnTo>
                      <a:pt x="1875" y="13878"/>
                    </a:lnTo>
                    <a:lnTo>
                      <a:pt x="1715" y="14244"/>
                    </a:lnTo>
                    <a:lnTo>
                      <a:pt x="1555" y="14609"/>
                    </a:lnTo>
                    <a:lnTo>
                      <a:pt x="1395" y="15432"/>
                    </a:lnTo>
                    <a:lnTo>
                      <a:pt x="1350" y="16736"/>
                    </a:lnTo>
                    <a:lnTo>
                      <a:pt x="1578" y="18519"/>
                    </a:lnTo>
                    <a:lnTo>
                      <a:pt x="1990" y="20096"/>
                    </a:lnTo>
                    <a:lnTo>
                      <a:pt x="2218" y="20714"/>
                    </a:lnTo>
                    <a:lnTo>
                      <a:pt x="2287" y="20851"/>
                    </a:lnTo>
                    <a:lnTo>
                      <a:pt x="2515" y="21102"/>
                    </a:lnTo>
                    <a:lnTo>
                      <a:pt x="3041" y="21354"/>
                    </a:lnTo>
                    <a:lnTo>
                      <a:pt x="4070" y="21491"/>
                    </a:lnTo>
                    <a:lnTo>
                      <a:pt x="5305" y="21445"/>
                    </a:lnTo>
                    <a:lnTo>
                      <a:pt x="6653" y="21216"/>
                    </a:lnTo>
                    <a:lnTo>
                      <a:pt x="7979" y="20874"/>
                    </a:lnTo>
                    <a:lnTo>
                      <a:pt x="9145" y="20393"/>
                    </a:lnTo>
                    <a:lnTo>
                      <a:pt x="10060" y="19799"/>
                    </a:lnTo>
                    <a:lnTo>
                      <a:pt x="10357" y="19479"/>
                    </a:lnTo>
                    <a:lnTo>
                      <a:pt x="10586" y="19136"/>
                    </a:lnTo>
                    <a:lnTo>
                      <a:pt x="10929" y="18382"/>
                    </a:lnTo>
                    <a:lnTo>
                      <a:pt x="11134" y="17239"/>
                    </a:lnTo>
                    <a:lnTo>
                      <a:pt x="10929" y="15272"/>
                    </a:lnTo>
                    <a:lnTo>
                      <a:pt x="10814" y="14929"/>
                    </a:lnTo>
                    <a:lnTo>
                      <a:pt x="11134" y="15318"/>
                    </a:lnTo>
                    <a:lnTo>
                      <a:pt x="12872" y="17216"/>
                    </a:lnTo>
                    <a:lnTo>
                      <a:pt x="13924" y="18039"/>
                    </a:lnTo>
                    <a:lnTo>
                      <a:pt x="14587" y="18404"/>
                    </a:lnTo>
                    <a:lnTo>
                      <a:pt x="14907" y="18496"/>
                    </a:lnTo>
                    <a:lnTo>
                      <a:pt x="15227" y="18565"/>
                    </a:lnTo>
                    <a:lnTo>
                      <a:pt x="15958" y="18565"/>
                    </a:lnTo>
                    <a:lnTo>
                      <a:pt x="17147" y="18382"/>
                    </a:lnTo>
                    <a:lnTo>
                      <a:pt x="18725" y="17856"/>
                    </a:lnTo>
                    <a:lnTo>
                      <a:pt x="20028" y="17124"/>
                    </a:lnTo>
                    <a:lnTo>
                      <a:pt x="20462" y="16736"/>
                    </a:lnTo>
                    <a:lnTo>
                      <a:pt x="20622" y="16530"/>
                    </a:lnTo>
                    <a:lnTo>
                      <a:pt x="20828" y="15890"/>
                    </a:lnTo>
                    <a:lnTo>
                      <a:pt x="20874" y="15090"/>
                    </a:lnTo>
                    <a:lnTo>
                      <a:pt x="20736" y="14152"/>
                    </a:lnTo>
                    <a:lnTo>
                      <a:pt x="20439" y="13192"/>
                    </a:lnTo>
                    <a:lnTo>
                      <a:pt x="19982" y="12232"/>
                    </a:lnTo>
                    <a:lnTo>
                      <a:pt x="19388" y="11340"/>
                    </a:lnTo>
                    <a:lnTo>
                      <a:pt x="18610" y="10609"/>
                    </a:lnTo>
                    <a:lnTo>
                      <a:pt x="18176" y="10311"/>
                    </a:lnTo>
                    <a:lnTo>
                      <a:pt x="17719" y="10060"/>
                    </a:lnTo>
                    <a:lnTo>
                      <a:pt x="16850" y="9717"/>
                    </a:lnTo>
                    <a:lnTo>
                      <a:pt x="15707" y="9466"/>
                    </a:lnTo>
                    <a:lnTo>
                      <a:pt x="14564" y="9511"/>
                    </a:lnTo>
                    <a:lnTo>
                      <a:pt x="14414" y="9555"/>
                    </a:lnTo>
                    <a:lnTo>
                      <a:pt x="14414" y="9555"/>
                    </a:lnTo>
                    <a:lnTo>
                      <a:pt x="15410" y="9008"/>
                    </a:lnTo>
                    <a:lnTo>
                      <a:pt x="17010" y="7865"/>
                    </a:lnTo>
                    <a:lnTo>
                      <a:pt x="18107" y="6791"/>
                    </a:lnTo>
                    <a:lnTo>
                      <a:pt x="18702" y="6013"/>
                    </a:lnTo>
                    <a:lnTo>
                      <a:pt x="18907" y="5602"/>
                    </a:lnTo>
                    <a:lnTo>
                      <a:pt x="19067" y="5213"/>
                    </a:lnTo>
                    <a:lnTo>
                      <a:pt x="19227" y="4413"/>
                    </a:lnTo>
                    <a:lnTo>
                      <a:pt x="19182" y="3636"/>
                    </a:lnTo>
                    <a:lnTo>
                      <a:pt x="19022" y="2904"/>
                    </a:lnTo>
                    <a:lnTo>
                      <a:pt x="18587" y="1875"/>
                    </a:lnTo>
                    <a:lnTo>
                      <a:pt x="17856" y="755"/>
                    </a:lnTo>
                    <a:lnTo>
                      <a:pt x="17559" y="344"/>
                    </a:lnTo>
                    <a:lnTo>
                      <a:pt x="17376" y="184"/>
                    </a:lnTo>
                    <a:lnTo>
                      <a:pt x="1678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427;p38">
                <a:extLst>
                  <a:ext uri="{FF2B5EF4-FFF2-40B4-BE49-F238E27FC236}">
                    <a16:creationId xmlns:a16="http://schemas.microsoft.com/office/drawing/2014/main" id="{587D41E7-2A89-48FE-9352-6BC31E26CC3D}"/>
                  </a:ext>
                </a:extLst>
              </p:cNvPr>
              <p:cNvSpPr/>
              <p:nvPr/>
            </p:nvSpPr>
            <p:spPr>
              <a:xfrm rot="8229467">
                <a:off x="7395228" y="3132640"/>
                <a:ext cx="106576" cy="146798"/>
              </a:xfrm>
              <a:custGeom>
                <a:avLst/>
                <a:gdLst/>
                <a:ahLst/>
                <a:cxnLst/>
                <a:rect l="l" t="t" r="r" b="b"/>
                <a:pathLst>
                  <a:path w="1876" h="2584" extrusionOk="0">
                    <a:moveTo>
                      <a:pt x="961" y="0"/>
                    </a:moveTo>
                    <a:lnTo>
                      <a:pt x="755" y="23"/>
                    </a:lnTo>
                    <a:lnTo>
                      <a:pt x="412" y="297"/>
                    </a:lnTo>
                    <a:lnTo>
                      <a:pt x="160" y="709"/>
                    </a:lnTo>
                    <a:lnTo>
                      <a:pt x="23" y="1189"/>
                    </a:lnTo>
                    <a:lnTo>
                      <a:pt x="0" y="1692"/>
                    </a:lnTo>
                    <a:lnTo>
                      <a:pt x="92" y="2149"/>
                    </a:lnTo>
                    <a:lnTo>
                      <a:pt x="320" y="2469"/>
                    </a:lnTo>
                    <a:lnTo>
                      <a:pt x="686" y="2583"/>
                    </a:lnTo>
                    <a:lnTo>
                      <a:pt x="915" y="2561"/>
                    </a:lnTo>
                    <a:lnTo>
                      <a:pt x="1166" y="2469"/>
                    </a:lnTo>
                    <a:lnTo>
                      <a:pt x="1532" y="2172"/>
                    </a:lnTo>
                    <a:lnTo>
                      <a:pt x="1761" y="1783"/>
                    </a:lnTo>
                    <a:lnTo>
                      <a:pt x="1875" y="1326"/>
                    </a:lnTo>
                    <a:lnTo>
                      <a:pt x="1852" y="869"/>
                    </a:lnTo>
                    <a:lnTo>
                      <a:pt x="1738" y="457"/>
                    </a:lnTo>
                    <a:lnTo>
                      <a:pt x="1509" y="160"/>
                    </a:lnTo>
                    <a:lnTo>
                      <a:pt x="11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428;p38">
                <a:extLst>
                  <a:ext uri="{FF2B5EF4-FFF2-40B4-BE49-F238E27FC236}">
                    <a16:creationId xmlns:a16="http://schemas.microsoft.com/office/drawing/2014/main" id="{8612AB66-7075-4396-9EE6-3AD75143705C}"/>
                  </a:ext>
                </a:extLst>
              </p:cNvPr>
              <p:cNvSpPr/>
              <p:nvPr/>
            </p:nvSpPr>
            <p:spPr>
              <a:xfrm rot="8229467">
                <a:off x="7487138" y="3043160"/>
                <a:ext cx="70161" cy="98793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739" extrusionOk="0">
                    <a:moveTo>
                      <a:pt x="572" y="1"/>
                    </a:moveTo>
                    <a:lnTo>
                      <a:pt x="435" y="24"/>
                    </a:lnTo>
                    <a:lnTo>
                      <a:pt x="321" y="70"/>
                    </a:lnTo>
                    <a:lnTo>
                      <a:pt x="115" y="252"/>
                    </a:lnTo>
                    <a:lnTo>
                      <a:pt x="0" y="664"/>
                    </a:lnTo>
                    <a:lnTo>
                      <a:pt x="92" y="1304"/>
                    </a:lnTo>
                    <a:lnTo>
                      <a:pt x="366" y="1647"/>
                    </a:lnTo>
                    <a:lnTo>
                      <a:pt x="618" y="1738"/>
                    </a:lnTo>
                    <a:lnTo>
                      <a:pt x="755" y="1738"/>
                    </a:lnTo>
                    <a:lnTo>
                      <a:pt x="915" y="1693"/>
                    </a:lnTo>
                    <a:lnTo>
                      <a:pt x="1121" y="1510"/>
                    </a:lnTo>
                    <a:lnTo>
                      <a:pt x="1235" y="1098"/>
                    </a:lnTo>
                    <a:lnTo>
                      <a:pt x="1098" y="458"/>
                    </a:lnTo>
                    <a:lnTo>
                      <a:pt x="823" y="115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429;p38">
                <a:extLst>
                  <a:ext uri="{FF2B5EF4-FFF2-40B4-BE49-F238E27FC236}">
                    <a16:creationId xmlns:a16="http://schemas.microsoft.com/office/drawing/2014/main" id="{BC717243-BFD1-4FED-A11E-7244A78E2C4D}"/>
                  </a:ext>
                </a:extLst>
              </p:cNvPr>
              <p:cNvSpPr/>
              <p:nvPr/>
            </p:nvSpPr>
            <p:spPr>
              <a:xfrm rot="8229467">
                <a:off x="7284760" y="3105097"/>
                <a:ext cx="89704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1579" h="1762" extrusionOk="0">
                    <a:moveTo>
                      <a:pt x="1144" y="1"/>
                    </a:moveTo>
                    <a:lnTo>
                      <a:pt x="824" y="24"/>
                    </a:lnTo>
                    <a:lnTo>
                      <a:pt x="390" y="321"/>
                    </a:lnTo>
                    <a:lnTo>
                      <a:pt x="1" y="961"/>
                    </a:lnTo>
                    <a:lnTo>
                      <a:pt x="1" y="1441"/>
                    </a:lnTo>
                    <a:lnTo>
                      <a:pt x="161" y="1670"/>
                    </a:lnTo>
                    <a:lnTo>
                      <a:pt x="321" y="1738"/>
                    </a:lnTo>
                    <a:lnTo>
                      <a:pt x="481" y="1761"/>
                    </a:lnTo>
                    <a:lnTo>
                      <a:pt x="801" y="1716"/>
                    </a:lnTo>
                    <a:lnTo>
                      <a:pt x="1235" y="1441"/>
                    </a:lnTo>
                    <a:lnTo>
                      <a:pt x="1578" y="824"/>
                    </a:lnTo>
                    <a:lnTo>
                      <a:pt x="1578" y="367"/>
                    </a:lnTo>
                    <a:lnTo>
                      <a:pt x="1441" y="138"/>
                    </a:lnTo>
                    <a:lnTo>
                      <a:pt x="1304" y="47"/>
                    </a:lnTo>
                    <a:lnTo>
                      <a:pt x="114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430;p38">
                <a:extLst>
                  <a:ext uri="{FF2B5EF4-FFF2-40B4-BE49-F238E27FC236}">
                    <a16:creationId xmlns:a16="http://schemas.microsoft.com/office/drawing/2014/main" id="{047E51E4-9883-46C4-8262-6864C9DE05A8}"/>
                  </a:ext>
                </a:extLst>
              </p:cNvPr>
              <p:cNvSpPr/>
              <p:nvPr/>
            </p:nvSpPr>
            <p:spPr>
              <a:xfrm rot="8229467">
                <a:off x="7375306" y="3014356"/>
                <a:ext cx="70161" cy="91010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602" extrusionOk="0">
                    <a:moveTo>
                      <a:pt x="800" y="1"/>
                    </a:moveTo>
                    <a:lnTo>
                      <a:pt x="572" y="47"/>
                    </a:lnTo>
                    <a:lnTo>
                      <a:pt x="252" y="344"/>
                    </a:lnTo>
                    <a:lnTo>
                      <a:pt x="0" y="961"/>
                    </a:lnTo>
                    <a:lnTo>
                      <a:pt x="46" y="1373"/>
                    </a:lnTo>
                    <a:lnTo>
                      <a:pt x="229" y="1555"/>
                    </a:lnTo>
                    <a:lnTo>
                      <a:pt x="366" y="1601"/>
                    </a:lnTo>
                    <a:lnTo>
                      <a:pt x="526" y="1601"/>
                    </a:lnTo>
                    <a:lnTo>
                      <a:pt x="755" y="1533"/>
                    </a:lnTo>
                    <a:lnTo>
                      <a:pt x="1052" y="1258"/>
                    </a:lnTo>
                    <a:lnTo>
                      <a:pt x="1235" y="687"/>
                    </a:lnTo>
                    <a:lnTo>
                      <a:pt x="1166" y="298"/>
                    </a:lnTo>
                    <a:lnTo>
                      <a:pt x="1029" y="92"/>
                    </a:lnTo>
                    <a:lnTo>
                      <a:pt x="915" y="47"/>
                    </a:lnTo>
                    <a:lnTo>
                      <a:pt x="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A1DBC545-AB42-4BE9-88BA-14F6A268626B}"/>
                </a:ext>
              </a:extLst>
            </p:cNvPr>
            <p:cNvGrpSpPr/>
            <p:nvPr/>
          </p:nvGrpSpPr>
          <p:grpSpPr>
            <a:xfrm>
              <a:off x="3598518" y="3985368"/>
              <a:ext cx="1160182" cy="1640101"/>
              <a:chOff x="3661206" y="3747825"/>
              <a:chExt cx="1097494" cy="1756341"/>
            </a:xfrm>
          </p:grpSpPr>
          <p:sp>
            <p:nvSpPr>
              <p:cNvPr id="198" name="Google Shape;402;p38">
                <a:extLst>
                  <a:ext uri="{FF2B5EF4-FFF2-40B4-BE49-F238E27FC236}">
                    <a16:creationId xmlns:a16="http://schemas.microsoft.com/office/drawing/2014/main" id="{CE48A4BD-D506-46D5-90A2-EAC5956372A9}"/>
                  </a:ext>
                </a:extLst>
              </p:cNvPr>
              <p:cNvSpPr/>
              <p:nvPr/>
            </p:nvSpPr>
            <p:spPr>
              <a:xfrm>
                <a:off x="4086411" y="4438940"/>
                <a:ext cx="138072" cy="1065226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42524" fill="none" extrusionOk="0">
                    <a:moveTo>
                      <a:pt x="3498" y="1"/>
                    </a:moveTo>
                    <a:lnTo>
                      <a:pt x="3224" y="824"/>
                    </a:lnTo>
                    <a:lnTo>
                      <a:pt x="1784" y="6585"/>
                    </a:lnTo>
                    <a:lnTo>
                      <a:pt x="1029" y="10631"/>
                    </a:lnTo>
                    <a:lnTo>
                      <a:pt x="595" y="13672"/>
                    </a:lnTo>
                    <a:lnTo>
                      <a:pt x="252" y="16896"/>
                    </a:lnTo>
                    <a:lnTo>
                      <a:pt x="23" y="20302"/>
                    </a:lnTo>
                    <a:lnTo>
                      <a:pt x="1" y="23800"/>
                    </a:lnTo>
                    <a:lnTo>
                      <a:pt x="161" y="27366"/>
                    </a:lnTo>
                    <a:lnTo>
                      <a:pt x="595" y="30910"/>
                    </a:lnTo>
                    <a:lnTo>
                      <a:pt x="1327" y="34408"/>
                    </a:lnTo>
                    <a:lnTo>
                      <a:pt x="2401" y="37791"/>
                    </a:lnTo>
                    <a:lnTo>
                      <a:pt x="3453" y="40215"/>
                    </a:lnTo>
                    <a:lnTo>
                      <a:pt x="4253" y="41769"/>
                    </a:lnTo>
                    <a:lnTo>
                      <a:pt x="4710" y="42524"/>
                    </a:lnTo>
                  </a:path>
                </a:pathLst>
              </a:custGeom>
              <a:noFill/>
              <a:ln w="25150" cap="flat" cmpd="sng">
                <a:solidFill>
                  <a:schemeClr val="accent1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199" name="Google Shape;431;p38">
                <a:extLst>
                  <a:ext uri="{FF2B5EF4-FFF2-40B4-BE49-F238E27FC236}">
                    <a16:creationId xmlns:a16="http://schemas.microsoft.com/office/drawing/2014/main" id="{FADB70D8-D507-4D2A-B790-CC7D6DCA2121}"/>
                  </a:ext>
                </a:extLst>
              </p:cNvPr>
              <p:cNvGrpSpPr/>
              <p:nvPr/>
            </p:nvGrpSpPr>
            <p:grpSpPr>
              <a:xfrm>
                <a:off x="3661206" y="3747825"/>
                <a:ext cx="1097494" cy="926116"/>
                <a:chOff x="-6676201" y="5237775"/>
                <a:chExt cx="992559" cy="979894"/>
              </a:xfrm>
            </p:grpSpPr>
            <p:sp>
              <p:nvSpPr>
                <p:cNvPr id="200" name="Google Shape;432;p38">
                  <a:extLst>
                    <a:ext uri="{FF2B5EF4-FFF2-40B4-BE49-F238E27FC236}">
                      <a16:creationId xmlns:a16="http://schemas.microsoft.com/office/drawing/2014/main" id="{3F57C273-B4D5-4A32-8DED-38928879D692}"/>
                    </a:ext>
                  </a:extLst>
                </p:cNvPr>
                <p:cNvSpPr/>
                <p:nvPr/>
              </p:nvSpPr>
              <p:spPr>
                <a:xfrm>
                  <a:off x="-6676201" y="5237775"/>
                  <a:ext cx="992559" cy="979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94" h="35436" extrusionOk="0">
                      <a:moveTo>
                        <a:pt x="19067" y="0"/>
                      </a:moveTo>
                      <a:lnTo>
                        <a:pt x="17330" y="229"/>
                      </a:lnTo>
                      <a:lnTo>
                        <a:pt x="16187" y="595"/>
                      </a:lnTo>
                      <a:lnTo>
                        <a:pt x="15547" y="915"/>
                      </a:lnTo>
                      <a:lnTo>
                        <a:pt x="15272" y="1121"/>
                      </a:lnTo>
                      <a:lnTo>
                        <a:pt x="14998" y="1349"/>
                      </a:lnTo>
                      <a:lnTo>
                        <a:pt x="14632" y="1944"/>
                      </a:lnTo>
                      <a:lnTo>
                        <a:pt x="14381" y="2698"/>
                      </a:lnTo>
                      <a:lnTo>
                        <a:pt x="14266" y="3567"/>
                      </a:lnTo>
                      <a:lnTo>
                        <a:pt x="14266" y="5076"/>
                      </a:lnTo>
                      <a:lnTo>
                        <a:pt x="14586" y="7270"/>
                      </a:lnTo>
                      <a:lnTo>
                        <a:pt x="15387" y="10562"/>
                      </a:lnTo>
                      <a:lnTo>
                        <a:pt x="16415" y="13694"/>
                      </a:lnTo>
                      <a:lnTo>
                        <a:pt x="16552" y="14015"/>
                      </a:lnTo>
                      <a:lnTo>
                        <a:pt x="15318" y="13054"/>
                      </a:lnTo>
                      <a:lnTo>
                        <a:pt x="10105" y="9465"/>
                      </a:lnTo>
                      <a:lnTo>
                        <a:pt x="7865" y="8162"/>
                      </a:lnTo>
                      <a:lnTo>
                        <a:pt x="5785" y="7133"/>
                      </a:lnTo>
                      <a:lnTo>
                        <a:pt x="4436" y="6699"/>
                      </a:lnTo>
                      <a:lnTo>
                        <a:pt x="3681" y="6584"/>
                      </a:lnTo>
                      <a:lnTo>
                        <a:pt x="3361" y="6607"/>
                      </a:lnTo>
                      <a:lnTo>
                        <a:pt x="3064" y="6653"/>
                      </a:lnTo>
                      <a:lnTo>
                        <a:pt x="2492" y="6882"/>
                      </a:lnTo>
                      <a:lnTo>
                        <a:pt x="1989" y="7247"/>
                      </a:lnTo>
                      <a:lnTo>
                        <a:pt x="1555" y="7750"/>
                      </a:lnTo>
                      <a:lnTo>
                        <a:pt x="984" y="8711"/>
                      </a:lnTo>
                      <a:lnTo>
                        <a:pt x="435" y="10288"/>
                      </a:lnTo>
                      <a:lnTo>
                        <a:pt x="115" y="12094"/>
                      </a:lnTo>
                      <a:lnTo>
                        <a:pt x="0" y="13946"/>
                      </a:lnTo>
                      <a:lnTo>
                        <a:pt x="92" y="15775"/>
                      </a:lnTo>
                      <a:lnTo>
                        <a:pt x="389" y="17375"/>
                      </a:lnTo>
                      <a:lnTo>
                        <a:pt x="618" y="18038"/>
                      </a:lnTo>
                      <a:lnTo>
                        <a:pt x="778" y="18358"/>
                      </a:lnTo>
                      <a:lnTo>
                        <a:pt x="1235" y="18861"/>
                      </a:lnTo>
                      <a:lnTo>
                        <a:pt x="1898" y="19250"/>
                      </a:lnTo>
                      <a:lnTo>
                        <a:pt x="2744" y="19547"/>
                      </a:lnTo>
                      <a:lnTo>
                        <a:pt x="4184" y="19821"/>
                      </a:lnTo>
                      <a:lnTo>
                        <a:pt x="6425" y="19890"/>
                      </a:lnTo>
                      <a:lnTo>
                        <a:pt x="9831" y="19684"/>
                      </a:lnTo>
                      <a:lnTo>
                        <a:pt x="13146" y="19181"/>
                      </a:lnTo>
                      <a:lnTo>
                        <a:pt x="13512" y="19113"/>
                      </a:lnTo>
                      <a:lnTo>
                        <a:pt x="12369" y="19639"/>
                      </a:lnTo>
                      <a:lnTo>
                        <a:pt x="7979" y="22130"/>
                      </a:lnTo>
                      <a:lnTo>
                        <a:pt x="6265" y="23274"/>
                      </a:lnTo>
                      <a:lnTo>
                        <a:pt x="4847" y="24462"/>
                      </a:lnTo>
                      <a:lnTo>
                        <a:pt x="4093" y="25331"/>
                      </a:lnTo>
                      <a:lnTo>
                        <a:pt x="3796" y="25880"/>
                      </a:lnTo>
                      <a:lnTo>
                        <a:pt x="3704" y="26131"/>
                      </a:lnTo>
                      <a:lnTo>
                        <a:pt x="3658" y="26406"/>
                      </a:lnTo>
                      <a:lnTo>
                        <a:pt x="3681" y="26954"/>
                      </a:lnTo>
                      <a:lnTo>
                        <a:pt x="3956" y="27800"/>
                      </a:lnTo>
                      <a:lnTo>
                        <a:pt x="4756" y="28989"/>
                      </a:lnTo>
                      <a:lnTo>
                        <a:pt x="5899" y="30132"/>
                      </a:lnTo>
                      <a:lnTo>
                        <a:pt x="7293" y="31184"/>
                      </a:lnTo>
                      <a:lnTo>
                        <a:pt x="8779" y="32052"/>
                      </a:lnTo>
                      <a:lnTo>
                        <a:pt x="10265" y="32670"/>
                      </a:lnTo>
                      <a:lnTo>
                        <a:pt x="11637" y="32967"/>
                      </a:lnTo>
                      <a:lnTo>
                        <a:pt x="12209" y="32967"/>
                      </a:lnTo>
                      <a:lnTo>
                        <a:pt x="12506" y="32921"/>
                      </a:lnTo>
                      <a:lnTo>
                        <a:pt x="13077" y="32647"/>
                      </a:lnTo>
                      <a:lnTo>
                        <a:pt x="13946" y="31938"/>
                      </a:lnTo>
                      <a:lnTo>
                        <a:pt x="15089" y="30452"/>
                      </a:lnTo>
                      <a:lnTo>
                        <a:pt x="16187" y="28669"/>
                      </a:lnTo>
                      <a:lnTo>
                        <a:pt x="17604" y="25811"/>
                      </a:lnTo>
                      <a:lnTo>
                        <a:pt x="18793" y="22976"/>
                      </a:lnTo>
                      <a:lnTo>
                        <a:pt x="18907" y="22656"/>
                      </a:lnTo>
                      <a:lnTo>
                        <a:pt x="18953" y="23891"/>
                      </a:lnTo>
                      <a:lnTo>
                        <a:pt x="19410" y="28829"/>
                      </a:lnTo>
                      <a:lnTo>
                        <a:pt x="19730" y="30818"/>
                      </a:lnTo>
                      <a:lnTo>
                        <a:pt x="20187" y="32601"/>
                      </a:lnTo>
                      <a:lnTo>
                        <a:pt x="20599" y="33607"/>
                      </a:lnTo>
                      <a:lnTo>
                        <a:pt x="20919" y="34133"/>
                      </a:lnTo>
                      <a:lnTo>
                        <a:pt x="21079" y="34316"/>
                      </a:lnTo>
                      <a:lnTo>
                        <a:pt x="21491" y="34636"/>
                      </a:lnTo>
                      <a:lnTo>
                        <a:pt x="22611" y="35116"/>
                      </a:lnTo>
                      <a:lnTo>
                        <a:pt x="24074" y="35413"/>
                      </a:lnTo>
                      <a:lnTo>
                        <a:pt x="25766" y="35436"/>
                      </a:lnTo>
                      <a:lnTo>
                        <a:pt x="27572" y="35207"/>
                      </a:lnTo>
                      <a:lnTo>
                        <a:pt x="29378" y="34682"/>
                      </a:lnTo>
                      <a:lnTo>
                        <a:pt x="31093" y="33813"/>
                      </a:lnTo>
                      <a:lnTo>
                        <a:pt x="32259" y="32921"/>
                      </a:lnTo>
                      <a:lnTo>
                        <a:pt x="32944" y="32212"/>
                      </a:lnTo>
                      <a:lnTo>
                        <a:pt x="33264" y="31824"/>
                      </a:lnTo>
                      <a:lnTo>
                        <a:pt x="33539" y="31412"/>
                      </a:lnTo>
                      <a:lnTo>
                        <a:pt x="33813" y="30544"/>
                      </a:lnTo>
                      <a:lnTo>
                        <a:pt x="33790" y="29583"/>
                      </a:lnTo>
                      <a:lnTo>
                        <a:pt x="33493" y="28600"/>
                      </a:lnTo>
                      <a:lnTo>
                        <a:pt x="32990" y="27594"/>
                      </a:lnTo>
                      <a:lnTo>
                        <a:pt x="32281" y="26588"/>
                      </a:lnTo>
                      <a:lnTo>
                        <a:pt x="31001" y="25080"/>
                      </a:lnTo>
                      <a:lnTo>
                        <a:pt x="29035" y="23205"/>
                      </a:lnTo>
                      <a:lnTo>
                        <a:pt x="27069" y="21582"/>
                      </a:lnTo>
                      <a:lnTo>
                        <a:pt x="24737" y="19890"/>
                      </a:lnTo>
                      <a:lnTo>
                        <a:pt x="24348" y="19639"/>
                      </a:lnTo>
                      <a:lnTo>
                        <a:pt x="25377" y="19890"/>
                      </a:lnTo>
                      <a:lnTo>
                        <a:pt x="29607" y="20576"/>
                      </a:lnTo>
                      <a:lnTo>
                        <a:pt x="31344" y="20690"/>
                      </a:lnTo>
                      <a:lnTo>
                        <a:pt x="32944" y="20622"/>
                      </a:lnTo>
                      <a:lnTo>
                        <a:pt x="33905" y="20416"/>
                      </a:lnTo>
                      <a:lnTo>
                        <a:pt x="34430" y="20187"/>
                      </a:lnTo>
                      <a:lnTo>
                        <a:pt x="34636" y="20027"/>
                      </a:lnTo>
                      <a:lnTo>
                        <a:pt x="34819" y="19867"/>
                      </a:lnTo>
                      <a:lnTo>
                        <a:pt x="35139" y="19387"/>
                      </a:lnTo>
                      <a:lnTo>
                        <a:pt x="35528" y="18450"/>
                      </a:lnTo>
                      <a:lnTo>
                        <a:pt x="35825" y="16804"/>
                      </a:lnTo>
                      <a:lnTo>
                        <a:pt x="35894" y="14906"/>
                      </a:lnTo>
                      <a:lnTo>
                        <a:pt x="35711" y="12940"/>
                      </a:lnTo>
                      <a:lnTo>
                        <a:pt x="35299" y="11043"/>
                      </a:lnTo>
                      <a:lnTo>
                        <a:pt x="34636" y="9396"/>
                      </a:lnTo>
                      <a:lnTo>
                        <a:pt x="33973" y="8459"/>
                      </a:lnTo>
                      <a:lnTo>
                        <a:pt x="33447" y="8002"/>
                      </a:lnTo>
                      <a:lnTo>
                        <a:pt x="33173" y="7819"/>
                      </a:lnTo>
                      <a:lnTo>
                        <a:pt x="32876" y="7682"/>
                      </a:lnTo>
                      <a:lnTo>
                        <a:pt x="32190" y="7590"/>
                      </a:lnTo>
                      <a:lnTo>
                        <a:pt x="31436" y="7659"/>
                      </a:lnTo>
                      <a:lnTo>
                        <a:pt x="30635" y="7910"/>
                      </a:lnTo>
                      <a:lnTo>
                        <a:pt x="29332" y="8482"/>
                      </a:lnTo>
                      <a:lnTo>
                        <a:pt x="27572" y="9602"/>
                      </a:lnTo>
                      <a:lnTo>
                        <a:pt x="25057" y="11568"/>
                      </a:lnTo>
                      <a:lnTo>
                        <a:pt x="22794" y="13672"/>
                      </a:lnTo>
                      <a:lnTo>
                        <a:pt x="22565" y="13923"/>
                      </a:lnTo>
                      <a:lnTo>
                        <a:pt x="23182" y="12940"/>
                      </a:lnTo>
                      <a:lnTo>
                        <a:pt x="25354" y="8756"/>
                      </a:lnTo>
                      <a:lnTo>
                        <a:pt x="26109" y="6950"/>
                      </a:lnTo>
                      <a:lnTo>
                        <a:pt x="26635" y="5213"/>
                      </a:lnTo>
                      <a:lnTo>
                        <a:pt x="26817" y="4093"/>
                      </a:lnTo>
                      <a:lnTo>
                        <a:pt x="26795" y="3430"/>
                      </a:lnTo>
                      <a:lnTo>
                        <a:pt x="26749" y="3132"/>
                      </a:lnTo>
                      <a:lnTo>
                        <a:pt x="26657" y="2858"/>
                      </a:lnTo>
                      <a:lnTo>
                        <a:pt x="26383" y="2355"/>
                      </a:lnTo>
                      <a:lnTo>
                        <a:pt x="25949" y="1875"/>
                      </a:lnTo>
                      <a:lnTo>
                        <a:pt x="25377" y="1463"/>
                      </a:lnTo>
                      <a:lnTo>
                        <a:pt x="24371" y="915"/>
                      </a:lnTo>
                      <a:lnTo>
                        <a:pt x="22725" y="366"/>
                      </a:lnTo>
                      <a:lnTo>
                        <a:pt x="20896" y="69"/>
                      </a:lnTo>
                      <a:lnTo>
                        <a:pt x="1906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" name="Google Shape;433;p38">
                  <a:extLst>
                    <a:ext uri="{FF2B5EF4-FFF2-40B4-BE49-F238E27FC236}">
                      <a16:creationId xmlns:a16="http://schemas.microsoft.com/office/drawing/2014/main" id="{58F3AA2A-D95B-47EB-8609-C7C4B84C72A7}"/>
                    </a:ext>
                  </a:extLst>
                </p:cNvPr>
                <p:cNvSpPr/>
                <p:nvPr/>
              </p:nvSpPr>
              <p:spPr>
                <a:xfrm>
                  <a:off x="-6290550" y="5610760"/>
                  <a:ext cx="275032" cy="251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6" h="9100" extrusionOk="0">
                      <a:moveTo>
                        <a:pt x="4504" y="1"/>
                      </a:moveTo>
                      <a:lnTo>
                        <a:pt x="3407" y="115"/>
                      </a:lnTo>
                      <a:lnTo>
                        <a:pt x="2721" y="321"/>
                      </a:lnTo>
                      <a:lnTo>
                        <a:pt x="2081" y="618"/>
                      </a:lnTo>
                      <a:lnTo>
                        <a:pt x="1509" y="1029"/>
                      </a:lnTo>
                      <a:lnTo>
                        <a:pt x="1006" y="1532"/>
                      </a:lnTo>
                      <a:lnTo>
                        <a:pt x="595" y="2150"/>
                      </a:lnTo>
                      <a:lnTo>
                        <a:pt x="275" y="2858"/>
                      </a:lnTo>
                      <a:lnTo>
                        <a:pt x="92" y="3681"/>
                      </a:lnTo>
                      <a:lnTo>
                        <a:pt x="46" y="4139"/>
                      </a:lnTo>
                      <a:lnTo>
                        <a:pt x="0" y="5030"/>
                      </a:lnTo>
                      <a:lnTo>
                        <a:pt x="252" y="6471"/>
                      </a:lnTo>
                      <a:lnTo>
                        <a:pt x="778" y="7499"/>
                      </a:lnTo>
                      <a:lnTo>
                        <a:pt x="1486" y="8208"/>
                      </a:lnTo>
                      <a:lnTo>
                        <a:pt x="2241" y="8665"/>
                      </a:lnTo>
                      <a:lnTo>
                        <a:pt x="2995" y="8917"/>
                      </a:lnTo>
                      <a:lnTo>
                        <a:pt x="3841" y="9031"/>
                      </a:lnTo>
                      <a:lnTo>
                        <a:pt x="3978" y="9031"/>
                      </a:lnTo>
                      <a:lnTo>
                        <a:pt x="4504" y="9100"/>
                      </a:lnTo>
                      <a:lnTo>
                        <a:pt x="5693" y="8963"/>
                      </a:lnTo>
                      <a:lnTo>
                        <a:pt x="6927" y="8528"/>
                      </a:lnTo>
                      <a:lnTo>
                        <a:pt x="8093" y="7842"/>
                      </a:lnTo>
                      <a:lnTo>
                        <a:pt x="9076" y="6928"/>
                      </a:lnTo>
                      <a:lnTo>
                        <a:pt x="9579" y="6128"/>
                      </a:lnTo>
                      <a:lnTo>
                        <a:pt x="9831" y="5533"/>
                      </a:lnTo>
                      <a:lnTo>
                        <a:pt x="9945" y="4916"/>
                      </a:lnTo>
                      <a:lnTo>
                        <a:pt x="9922" y="4276"/>
                      </a:lnTo>
                      <a:lnTo>
                        <a:pt x="9762" y="3613"/>
                      </a:lnTo>
                      <a:lnTo>
                        <a:pt x="9442" y="2904"/>
                      </a:lnTo>
                      <a:lnTo>
                        <a:pt x="9214" y="2561"/>
                      </a:lnTo>
                      <a:lnTo>
                        <a:pt x="8962" y="2218"/>
                      </a:lnTo>
                      <a:lnTo>
                        <a:pt x="8390" y="1601"/>
                      </a:lnTo>
                      <a:lnTo>
                        <a:pt x="7407" y="847"/>
                      </a:lnTo>
                      <a:lnTo>
                        <a:pt x="5990" y="229"/>
                      </a:lnTo>
                      <a:lnTo>
                        <a:pt x="450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02" name="Google Shape;434;p38">
                  <a:extLst>
                    <a:ext uri="{FF2B5EF4-FFF2-40B4-BE49-F238E27FC236}">
                      <a16:creationId xmlns:a16="http://schemas.microsoft.com/office/drawing/2014/main" id="{C10780B6-FDBE-4D6D-BEF4-5C612E946E41}"/>
                    </a:ext>
                  </a:extLst>
                </p:cNvPr>
                <p:cNvGrpSpPr/>
                <p:nvPr/>
              </p:nvGrpSpPr>
              <p:grpSpPr>
                <a:xfrm>
                  <a:off x="-6423949" y="5419207"/>
                  <a:ext cx="569624" cy="582288"/>
                  <a:chOff x="6318763" y="-2192768"/>
                  <a:chExt cx="569624" cy="582288"/>
                </a:xfrm>
              </p:grpSpPr>
              <p:sp>
                <p:nvSpPr>
                  <p:cNvPr id="203" name="Google Shape;435;p38">
                    <a:extLst>
                      <a:ext uri="{FF2B5EF4-FFF2-40B4-BE49-F238E27FC236}">
                        <a16:creationId xmlns:a16="http://schemas.microsoft.com/office/drawing/2014/main" id="{FCAE2DE6-F50B-425F-8F1E-F656B6FBC12C}"/>
                      </a:ext>
                    </a:extLst>
                  </p:cNvPr>
                  <p:cNvSpPr/>
                  <p:nvPr/>
                </p:nvSpPr>
                <p:spPr>
                  <a:xfrm>
                    <a:off x="6574168" y="-1985397"/>
                    <a:ext cx="19633" cy="581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0" h="2104" extrusionOk="0">
                        <a:moveTo>
                          <a:pt x="458" y="0"/>
                        </a:moveTo>
                        <a:lnTo>
                          <a:pt x="321" y="115"/>
                        </a:lnTo>
                        <a:lnTo>
                          <a:pt x="138" y="549"/>
                        </a:lnTo>
                        <a:lnTo>
                          <a:pt x="1" y="1349"/>
                        </a:lnTo>
                        <a:lnTo>
                          <a:pt x="23" y="1875"/>
                        </a:lnTo>
                        <a:lnTo>
                          <a:pt x="115" y="2058"/>
                        </a:lnTo>
                        <a:lnTo>
                          <a:pt x="183" y="2104"/>
                        </a:lnTo>
                        <a:lnTo>
                          <a:pt x="275" y="2081"/>
                        </a:lnTo>
                        <a:lnTo>
                          <a:pt x="412" y="1943"/>
                        </a:lnTo>
                        <a:lnTo>
                          <a:pt x="595" y="1532"/>
                        </a:lnTo>
                        <a:lnTo>
                          <a:pt x="709" y="800"/>
                        </a:lnTo>
                        <a:lnTo>
                          <a:pt x="641" y="183"/>
                        </a:lnTo>
                        <a:lnTo>
                          <a:pt x="526" y="23"/>
                        </a:lnTo>
                        <a:lnTo>
                          <a:pt x="458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4" name="Google Shape;436;p38">
                    <a:extLst>
                      <a:ext uri="{FF2B5EF4-FFF2-40B4-BE49-F238E27FC236}">
                        <a16:creationId xmlns:a16="http://schemas.microsoft.com/office/drawing/2014/main" id="{4394C98A-1FC2-46F6-BDC7-5B7C5E3F5409}"/>
                      </a:ext>
                    </a:extLst>
                  </p:cNvPr>
                  <p:cNvSpPr/>
                  <p:nvPr/>
                </p:nvSpPr>
                <p:spPr>
                  <a:xfrm>
                    <a:off x="6610200" y="-1957578"/>
                    <a:ext cx="24058" cy="34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0" h="1235" extrusionOk="0">
                        <a:moveTo>
                          <a:pt x="755" y="0"/>
                        </a:moveTo>
                        <a:lnTo>
                          <a:pt x="618" y="23"/>
                        </a:lnTo>
                        <a:lnTo>
                          <a:pt x="412" y="252"/>
                        </a:lnTo>
                        <a:lnTo>
                          <a:pt x="69" y="983"/>
                        </a:lnTo>
                        <a:lnTo>
                          <a:pt x="1" y="1166"/>
                        </a:lnTo>
                        <a:lnTo>
                          <a:pt x="1" y="1235"/>
                        </a:lnTo>
                        <a:lnTo>
                          <a:pt x="92" y="1235"/>
                        </a:lnTo>
                        <a:lnTo>
                          <a:pt x="344" y="1075"/>
                        </a:lnTo>
                        <a:lnTo>
                          <a:pt x="687" y="663"/>
                        </a:lnTo>
                        <a:lnTo>
                          <a:pt x="869" y="229"/>
                        </a:lnTo>
                        <a:lnTo>
                          <a:pt x="801" y="69"/>
                        </a:lnTo>
                        <a:lnTo>
                          <a:pt x="75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5" name="Google Shape;437;p38">
                    <a:extLst>
                      <a:ext uri="{FF2B5EF4-FFF2-40B4-BE49-F238E27FC236}">
                        <a16:creationId xmlns:a16="http://schemas.microsoft.com/office/drawing/2014/main" id="{F5F08F72-2738-442E-B9D3-EF5B9AEF0CF0}"/>
                      </a:ext>
                    </a:extLst>
                  </p:cNvPr>
                  <p:cNvSpPr/>
                  <p:nvPr/>
                </p:nvSpPr>
                <p:spPr>
                  <a:xfrm>
                    <a:off x="6653200" y="-1905756"/>
                    <a:ext cx="39211" cy="189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8" h="687" extrusionOk="0">
                        <a:moveTo>
                          <a:pt x="1052" y="1"/>
                        </a:moveTo>
                        <a:lnTo>
                          <a:pt x="206" y="321"/>
                        </a:lnTo>
                        <a:lnTo>
                          <a:pt x="0" y="435"/>
                        </a:lnTo>
                        <a:lnTo>
                          <a:pt x="0" y="481"/>
                        </a:lnTo>
                        <a:lnTo>
                          <a:pt x="320" y="618"/>
                        </a:lnTo>
                        <a:lnTo>
                          <a:pt x="846" y="687"/>
                        </a:lnTo>
                        <a:lnTo>
                          <a:pt x="1189" y="595"/>
                        </a:lnTo>
                        <a:lnTo>
                          <a:pt x="1372" y="412"/>
                        </a:lnTo>
                        <a:lnTo>
                          <a:pt x="1418" y="298"/>
                        </a:lnTo>
                        <a:lnTo>
                          <a:pt x="1418" y="161"/>
                        </a:lnTo>
                        <a:lnTo>
                          <a:pt x="1349" y="24"/>
                        </a:lnTo>
                        <a:lnTo>
                          <a:pt x="1052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6" name="Google Shape;438;p38">
                    <a:extLst>
                      <a:ext uri="{FF2B5EF4-FFF2-40B4-BE49-F238E27FC236}">
                        <a16:creationId xmlns:a16="http://schemas.microsoft.com/office/drawing/2014/main" id="{E1E9C7DE-C870-4152-9293-01115B4614A4}"/>
                      </a:ext>
                    </a:extLst>
                  </p:cNvPr>
                  <p:cNvSpPr/>
                  <p:nvPr/>
                </p:nvSpPr>
                <p:spPr>
                  <a:xfrm>
                    <a:off x="6492619" y="-1941788"/>
                    <a:ext cx="46816" cy="39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3" h="1419" extrusionOk="0">
                        <a:moveTo>
                          <a:pt x="138" y="1"/>
                        </a:moveTo>
                        <a:lnTo>
                          <a:pt x="0" y="92"/>
                        </a:lnTo>
                        <a:lnTo>
                          <a:pt x="0" y="206"/>
                        </a:lnTo>
                        <a:lnTo>
                          <a:pt x="69" y="481"/>
                        </a:lnTo>
                        <a:lnTo>
                          <a:pt x="549" y="1007"/>
                        </a:lnTo>
                        <a:lnTo>
                          <a:pt x="1166" y="1350"/>
                        </a:lnTo>
                        <a:lnTo>
                          <a:pt x="1532" y="1418"/>
                        </a:lnTo>
                        <a:lnTo>
                          <a:pt x="1669" y="1327"/>
                        </a:lnTo>
                        <a:lnTo>
                          <a:pt x="1692" y="1235"/>
                        </a:lnTo>
                        <a:lnTo>
                          <a:pt x="1669" y="984"/>
                        </a:lnTo>
                        <a:lnTo>
                          <a:pt x="1166" y="458"/>
                        </a:lnTo>
                        <a:lnTo>
                          <a:pt x="526" y="69"/>
                        </a:lnTo>
                        <a:lnTo>
                          <a:pt x="13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7" name="Google Shape;439;p38">
                    <a:extLst>
                      <a:ext uri="{FF2B5EF4-FFF2-40B4-BE49-F238E27FC236}">
                        <a16:creationId xmlns:a16="http://schemas.microsoft.com/office/drawing/2014/main" id="{C002A420-14A6-4AC6-BE13-85CDDC025AF7}"/>
                      </a:ext>
                    </a:extLst>
                  </p:cNvPr>
                  <p:cNvSpPr/>
                  <p:nvPr/>
                </p:nvSpPr>
                <p:spPr>
                  <a:xfrm>
                    <a:off x="6636138" y="-1867816"/>
                    <a:ext cx="44908" cy="322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4" h="1167" extrusionOk="0">
                        <a:moveTo>
                          <a:pt x="137" y="1"/>
                        </a:moveTo>
                        <a:lnTo>
                          <a:pt x="23" y="92"/>
                        </a:lnTo>
                        <a:lnTo>
                          <a:pt x="0" y="229"/>
                        </a:lnTo>
                        <a:lnTo>
                          <a:pt x="251" y="641"/>
                        </a:lnTo>
                        <a:lnTo>
                          <a:pt x="709" y="1006"/>
                        </a:lnTo>
                        <a:lnTo>
                          <a:pt x="1257" y="1166"/>
                        </a:lnTo>
                        <a:lnTo>
                          <a:pt x="1509" y="1075"/>
                        </a:lnTo>
                        <a:lnTo>
                          <a:pt x="1600" y="1006"/>
                        </a:lnTo>
                        <a:lnTo>
                          <a:pt x="1623" y="824"/>
                        </a:lnTo>
                        <a:lnTo>
                          <a:pt x="1372" y="526"/>
                        </a:lnTo>
                        <a:lnTo>
                          <a:pt x="709" y="161"/>
                        </a:lnTo>
                        <a:lnTo>
                          <a:pt x="137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8" name="Google Shape;440;p38">
                    <a:extLst>
                      <a:ext uri="{FF2B5EF4-FFF2-40B4-BE49-F238E27FC236}">
                        <a16:creationId xmlns:a16="http://schemas.microsoft.com/office/drawing/2014/main" id="{FD545448-654C-4FE2-B4AA-B46582A7AFC5}"/>
                      </a:ext>
                    </a:extLst>
                  </p:cNvPr>
                  <p:cNvSpPr/>
                  <p:nvPr/>
                </p:nvSpPr>
                <p:spPr>
                  <a:xfrm>
                    <a:off x="6538136" y="-1838089"/>
                    <a:ext cx="24694" cy="493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3" h="1784" extrusionOk="0">
                        <a:moveTo>
                          <a:pt x="755" y="0"/>
                        </a:moveTo>
                        <a:lnTo>
                          <a:pt x="618" y="23"/>
                        </a:lnTo>
                        <a:lnTo>
                          <a:pt x="366" y="366"/>
                        </a:lnTo>
                        <a:lnTo>
                          <a:pt x="69" y="1075"/>
                        </a:lnTo>
                        <a:lnTo>
                          <a:pt x="0" y="1555"/>
                        </a:lnTo>
                        <a:lnTo>
                          <a:pt x="69" y="1760"/>
                        </a:lnTo>
                        <a:lnTo>
                          <a:pt x="138" y="1783"/>
                        </a:lnTo>
                        <a:lnTo>
                          <a:pt x="320" y="1783"/>
                        </a:lnTo>
                        <a:lnTo>
                          <a:pt x="641" y="1417"/>
                        </a:lnTo>
                        <a:lnTo>
                          <a:pt x="846" y="846"/>
                        </a:lnTo>
                        <a:lnTo>
                          <a:pt x="892" y="252"/>
                        </a:lnTo>
                        <a:lnTo>
                          <a:pt x="823" y="69"/>
                        </a:lnTo>
                        <a:lnTo>
                          <a:pt x="75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9" name="Google Shape;441;p38">
                    <a:extLst>
                      <a:ext uri="{FF2B5EF4-FFF2-40B4-BE49-F238E27FC236}">
                        <a16:creationId xmlns:a16="http://schemas.microsoft.com/office/drawing/2014/main" id="{3DE48360-ED93-4857-B8B4-9601BF744AC4}"/>
                      </a:ext>
                    </a:extLst>
                  </p:cNvPr>
                  <p:cNvSpPr/>
                  <p:nvPr/>
                </p:nvSpPr>
                <p:spPr>
                  <a:xfrm>
                    <a:off x="6601987" y="-1830512"/>
                    <a:ext cx="28482" cy="417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0" h="1510" extrusionOk="0">
                        <a:moveTo>
                          <a:pt x="115" y="0"/>
                        </a:moveTo>
                        <a:lnTo>
                          <a:pt x="0" y="115"/>
                        </a:lnTo>
                        <a:lnTo>
                          <a:pt x="23" y="480"/>
                        </a:lnTo>
                        <a:lnTo>
                          <a:pt x="343" y="1121"/>
                        </a:lnTo>
                        <a:lnTo>
                          <a:pt x="641" y="1441"/>
                        </a:lnTo>
                        <a:lnTo>
                          <a:pt x="823" y="1509"/>
                        </a:lnTo>
                        <a:lnTo>
                          <a:pt x="892" y="1464"/>
                        </a:lnTo>
                        <a:lnTo>
                          <a:pt x="984" y="1303"/>
                        </a:lnTo>
                        <a:lnTo>
                          <a:pt x="1029" y="892"/>
                        </a:lnTo>
                        <a:lnTo>
                          <a:pt x="892" y="458"/>
                        </a:lnTo>
                        <a:lnTo>
                          <a:pt x="526" y="115"/>
                        </a:lnTo>
                        <a:lnTo>
                          <a:pt x="252" y="23"/>
                        </a:lnTo>
                        <a:lnTo>
                          <a:pt x="11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0" name="Google Shape;442;p38">
                    <a:extLst>
                      <a:ext uri="{FF2B5EF4-FFF2-40B4-BE49-F238E27FC236}">
                        <a16:creationId xmlns:a16="http://schemas.microsoft.com/office/drawing/2014/main" id="{3B4ECDCB-B3FA-4E35-8BB9-6AD0269D1820}"/>
                      </a:ext>
                    </a:extLst>
                  </p:cNvPr>
                  <p:cNvSpPr/>
                  <p:nvPr/>
                </p:nvSpPr>
                <p:spPr>
                  <a:xfrm>
                    <a:off x="6485042" y="-1865300"/>
                    <a:ext cx="38575" cy="34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5" h="1236" extrusionOk="0">
                        <a:moveTo>
                          <a:pt x="1166" y="1"/>
                        </a:moveTo>
                        <a:lnTo>
                          <a:pt x="777" y="161"/>
                        </a:lnTo>
                        <a:lnTo>
                          <a:pt x="229" y="573"/>
                        </a:lnTo>
                        <a:lnTo>
                          <a:pt x="0" y="915"/>
                        </a:lnTo>
                        <a:lnTo>
                          <a:pt x="0" y="1075"/>
                        </a:lnTo>
                        <a:lnTo>
                          <a:pt x="69" y="1144"/>
                        </a:lnTo>
                        <a:lnTo>
                          <a:pt x="274" y="1236"/>
                        </a:lnTo>
                        <a:lnTo>
                          <a:pt x="732" y="1053"/>
                        </a:lnTo>
                        <a:lnTo>
                          <a:pt x="1166" y="664"/>
                        </a:lnTo>
                        <a:lnTo>
                          <a:pt x="1395" y="230"/>
                        </a:lnTo>
                        <a:lnTo>
                          <a:pt x="1372" y="70"/>
                        </a:lnTo>
                        <a:lnTo>
                          <a:pt x="1349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1" name="Google Shape;443;p38">
                    <a:extLst>
                      <a:ext uri="{FF2B5EF4-FFF2-40B4-BE49-F238E27FC236}">
                        <a16:creationId xmlns:a16="http://schemas.microsoft.com/office/drawing/2014/main" id="{744FCAF5-C672-46EA-B7C1-5D86F60FF327}"/>
                      </a:ext>
                    </a:extLst>
                  </p:cNvPr>
                  <p:cNvSpPr/>
                  <p:nvPr/>
                </p:nvSpPr>
                <p:spPr>
                  <a:xfrm>
                    <a:off x="6507800" y="-2192768"/>
                    <a:ext cx="51848" cy="1764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75" h="6380" extrusionOk="0">
                        <a:moveTo>
                          <a:pt x="252" y="1"/>
                        </a:moveTo>
                        <a:lnTo>
                          <a:pt x="114" y="115"/>
                        </a:lnTo>
                        <a:lnTo>
                          <a:pt x="0" y="526"/>
                        </a:lnTo>
                        <a:lnTo>
                          <a:pt x="46" y="1967"/>
                        </a:lnTo>
                        <a:lnTo>
                          <a:pt x="549" y="4482"/>
                        </a:lnTo>
                        <a:lnTo>
                          <a:pt x="1097" y="5899"/>
                        </a:lnTo>
                        <a:lnTo>
                          <a:pt x="1372" y="6288"/>
                        </a:lnTo>
                        <a:lnTo>
                          <a:pt x="1555" y="6379"/>
                        </a:lnTo>
                        <a:lnTo>
                          <a:pt x="1623" y="6356"/>
                        </a:lnTo>
                        <a:lnTo>
                          <a:pt x="1783" y="6265"/>
                        </a:lnTo>
                        <a:lnTo>
                          <a:pt x="1875" y="5670"/>
                        </a:lnTo>
                        <a:lnTo>
                          <a:pt x="1738" y="4230"/>
                        </a:lnTo>
                        <a:lnTo>
                          <a:pt x="1143" y="1944"/>
                        </a:lnTo>
                        <a:lnTo>
                          <a:pt x="526" y="229"/>
                        </a:lnTo>
                        <a:lnTo>
                          <a:pt x="343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2" name="Google Shape;444;p38">
                    <a:extLst>
                      <a:ext uri="{FF2B5EF4-FFF2-40B4-BE49-F238E27FC236}">
                        <a16:creationId xmlns:a16="http://schemas.microsoft.com/office/drawing/2014/main" id="{766B0DC6-91EA-4942-A282-3254C9D78F4E}"/>
                      </a:ext>
                    </a:extLst>
                  </p:cNvPr>
                  <p:cNvSpPr/>
                  <p:nvPr/>
                </p:nvSpPr>
                <p:spPr>
                  <a:xfrm>
                    <a:off x="6648776" y="-2143462"/>
                    <a:ext cx="55028" cy="1422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0" h="5145" extrusionOk="0">
                        <a:moveTo>
                          <a:pt x="1829" y="1"/>
                        </a:moveTo>
                        <a:lnTo>
                          <a:pt x="1623" y="229"/>
                        </a:lnTo>
                        <a:lnTo>
                          <a:pt x="1075" y="1281"/>
                        </a:lnTo>
                        <a:lnTo>
                          <a:pt x="297" y="3316"/>
                        </a:lnTo>
                        <a:lnTo>
                          <a:pt x="0" y="4596"/>
                        </a:lnTo>
                        <a:lnTo>
                          <a:pt x="0" y="5076"/>
                        </a:lnTo>
                        <a:lnTo>
                          <a:pt x="92" y="5145"/>
                        </a:lnTo>
                        <a:lnTo>
                          <a:pt x="206" y="5145"/>
                        </a:lnTo>
                        <a:lnTo>
                          <a:pt x="503" y="4802"/>
                        </a:lnTo>
                        <a:lnTo>
                          <a:pt x="1029" y="3819"/>
                        </a:lnTo>
                        <a:lnTo>
                          <a:pt x="1669" y="2013"/>
                        </a:lnTo>
                        <a:lnTo>
                          <a:pt x="1943" y="801"/>
                        </a:lnTo>
                        <a:lnTo>
                          <a:pt x="1989" y="229"/>
                        </a:lnTo>
                        <a:lnTo>
                          <a:pt x="1943" y="69"/>
                        </a:lnTo>
                        <a:lnTo>
                          <a:pt x="1921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3" name="Google Shape;445;p38">
                    <a:extLst>
                      <a:ext uri="{FF2B5EF4-FFF2-40B4-BE49-F238E27FC236}">
                        <a16:creationId xmlns:a16="http://schemas.microsoft.com/office/drawing/2014/main" id="{6FBE6B1C-2EC9-43A2-B375-66E35085B75D}"/>
                      </a:ext>
                    </a:extLst>
                  </p:cNvPr>
                  <p:cNvSpPr/>
                  <p:nvPr/>
                </p:nvSpPr>
                <p:spPr>
                  <a:xfrm>
                    <a:off x="6589349" y="-2106158"/>
                    <a:ext cx="30362" cy="98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8" h="3568" extrusionOk="0">
                        <a:moveTo>
                          <a:pt x="480" y="1"/>
                        </a:moveTo>
                        <a:lnTo>
                          <a:pt x="275" y="252"/>
                        </a:lnTo>
                        <a:lnTo>
                          <a:pt x="46" y="1029"/>
                        </a:lnTo>
                        <a:lnTo>
                          <a:pt x="0" y="2424"/>
                        </a:lnTo>
                        <a:lnTo>
                          <a:pt x="137" y="3247"/>
                        </a:lnTo>
                        <a:lnTo>
                          <a:pt x="320" y="3544"/>
                        </a:lnTo>
                        <a:lnTo>
                          <a:pt x="435" y="3567"/>
                        </a:lnTo>
                        <a:lnTo>
                          <a:pt x="549" y="3521"/>
                        </a:lnTo>
                        <a:lnTo>
                          <a:pt x="755" y="3247"/>
                        </a:lnTo>
                        <a:lnTo>
                          <a:pt x="983" y="2470"/>
                        </a:lnTo>
                        <a:lnTo>
                          <a:pt x="1098" y="1189"/>
                        </a:lnTo>
                        <a:lnTo>
                          <a:pt x="960" y="389"/>
                        </a:lnTo>
                        <a:lnTo>
                          <a:pt x="778" y="69"/>
                        </a:lnTo>
                        <a:lnTo>
                          <a:pt x="640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" name="Google Shape;446;p38">
                    <a:extLst>
                      <a:ext uri="{FF2B5EF4-FFF2-40B4-BE49-F238E27FC236}">
                        <a16:creationId xmlns:a16="http://schemas.microsoft.com/office/drawing/2014/main" id="{6262A643-C706-4D1D-A93A-236CC4911496}"/>
                      </a:ext>
                    </a:extLst>
                  </p:cNvPr>
                  <p:cNvSpPr/>
                  <p:nvPr/>
                </p:nvSpPr>
                <p:spPr>
                  <a:xfrm>
                    <a:off x="6708838" y="-2080247"/>
                    <a:ext cx="134668" cy="1233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70" h="4460" extrusionOk="0">
                        <a:moveTo>
                          <a:pt x="4550" y="1"/>
                        </a:moveTo>
                        <a:lnTo>
                          <a:pt x="4115" y="138"/>
                        </a:lnTo>
                        <a:lnTo>
                          <a:pt x="2904" y="961"/>
                        </a:lnTo>
                        <a:lnTo>
                          <a:pt x="1120" y="2676"/>
                        </a:lnTo>
                        <a:lnTo>
                          <a:pt x="206" y="3819"/>
                        </a:lnTo>
                        <a:lnTo>
                          <a:pt x="0" y="4208"/>
                        </a:lnTo>
                        <a:lnTo>
                          <a:pt x="0" y="4390"/>
                        </a:lnTo>
                        <a:lnTo>
                          <a:pt x="46" y="4413"/>
                        </a:lnTo>
                        <a:lnTo>
                          <a:pt x="183" y="4459"/>
                        </a:lnTo>
                        <a:lnTo>
                          <a:pt x="755" y="4253"/>
                        </a:lnTo>
                        <a:lnTo>
                          <a:pt x="1966" y="3476"/>
                        </a:lnTo>
                        <a:lnTo>
                          <a:pt x="3749" y="1944"/>
                        </a:lnTo>
                        <a:lnTo>
                          <a:pt x="4664" y="847"/>
                        </a:lnTo>
                        <a:lnTo>
                          <a:pt x="4847" y="413"/>
                        </a:lnTo>
                        <a:lnTo>
                          <a:pt x="4870" y="184"/>
                        </a:lnTo>
                        <a:lnTo>
                          <a:pt x="4824" y="115"/>
                        </a:lnTo>
                        <a:lnTo>
                          <a:pt x="4755" y="47"/>
                        </a:lnTo>
                        <a:lnTo>
                          <a:pt x="4550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5" name="Google Shape;447;p38">
                    <a:extLst>
                      <a:ext uri="{FF2B5EF4-FFF2-40B4-BE49-F238E27FC236}">
                        <a16:creationId xmlns:a16="http://schemas.microsoft.com/office/drawing/2014/main" id="{12106BDE-9944-4644-B03A-B3B6EE9833F1}"/>
                      </a:ext>
                    </a:extLst>
                  </p:cNvPr>
                  <p:cNvSpPr/>
                  <p:nvPr/>
                </p:nvSpPr>
                <p:spPr>
                  <a:xfrm>
                    <a:off x="6738538" y="-1989186"/>
                    <a:ext cx="113182" cy="550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93" h="1990" extrusionOk="0">
                        <a:moveTo>
                          <a:pt x="3727" y="0"/>
                        </a:moveTo>
                        <a:lnTo>
                          <a:pt x="2721" y="229"/>
                        </a:lnTo>
                        <a:lnTo>
                          <a:pt x="1052" y="983"/>
                        </a:lnTo>
                        <a:lnTo>
                          <a:pt x="184" y="1555"/>
                        </a:lnTo>
                        <a:lnTo>
                          <a:pt x="1" y="1760"/>
                        </a:lnTo>
                        <a:lnTo>
                          <a:pt x="1" y="1875"/>
                        </a:lnTo>
                        <a:lnTo>
                          <a:pt x="46" y="1920"/>
                        </a:lnTo>
                        <a:lnTo>
                          <a:pt x="184" y="1966"/>
                        </a:lnTo>
                        <a:lnTo>
                          <a:pt x="641" y="1989"/>
                        </a:lnTo>
                        <a:lnTo>
                          <a:pt x="1555" y="1806"/>
                        </a:lnTo>
                        <a:lnTo>
                          <a:pt x="2927" y="1326"/>
                        </a:lnTo>
                        <a:lnTo>
                          <a:pt x="3727" y="800"/>
                        </a:lnTo>
                        <a:lnTo>
                          <a:pt x="4024" y="457"/>
                        </a:lnTo>
                        <a:lnTo>
                          <a:pt x="4093" y="252"/>
                        </a:lnTo>
                        <a:lnTo>
                          <a:pt x="4093" y="183"/>
                        </a:lnTo>
                        <a:lnTo>
                          <a:pt x="4001" y="69"/>
                        </a:lnTo>
                        <a:lnTo>
                          <a:pt x="372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6" name="Google Shape;448;p38">
                    <a:extLst>
                      <a:ext uri="{FF2B5EF4-FFF2-40B4-BE49-F238E27FC236}">
                        <a16:creationId xmlns:a16="http://schemas.microsoft.com/office/drawing/2014/main" id="{326787C2-A3B9-4DDC-9B04-4C633D5A82C8}"/>
                      </a:ext>
                    </a:extLst>
                  </p:cNvPr>
                  <p:cNvSpPr/>
                  <p:nvPr/>
                </p:nvSpPr>
                <p:spPr>
                  <a:xfrm>
                    <a:off x="6748023" y="-1908909"/>
                    <a:ext cx="140364" cy="284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76" h="1030" extrusionOk="0">
                        <a:moveTo>
                          <a:pt x="1647" y="1"/>
                        </a:moveTo>
                        <a:lnTo>
                          <a:pt x="458" y="69"/>
                        </a:lnTo>
                        <a:lnTo>
                          <a:pt x="46" y="206"/>
                        </a:lnTo>
                        <a:lnTo>
                          <a:pt x="1" y="298"/>
                        </a:lnTo>
                        <a:lnTo>
                          <a:pt x="46" y="389"/>
                        </a:lnTo>
                        <a:lnTo>
                          <a:pt x="458" y="572"/>
                        </a:lnTo>
                        <a:lnTo>
                          <a:pt x="1509" y="846"/>
                        </a:lnTo>
                        <a:lnTo>
                          <a:pt x="3338" y="1029"/>
                        </a:lnTo>
                        <a:lnTo>
                          <a:pt x="4481" y="984"/>
                        </a:lnTo>
                        <a:lnTo>
                          <a:pt x="4962" y="824"/>
                        </a:lnTo>
                        <a:lnTo>
                          <a:pt x="5053" y="686"/>
                        </a:lnTo>
                        <a:lnTo>
                          <a:pt x="5076" y="618"/>
                        </a:lnTo>
                        <a:lnTo>
                          <a:pt x="5030" y="503"/>
                        </a:lnTo>
                        <a:lnTo>
                          <a:pt x="4733" y="321"/>
                        </a:lnTo>
                        <a:lnTo>
                          <a:pt x="3636" y="92"/>
                        </a:lnTo>
                        <a:lnTo>
                          <a:pt x="1647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7" name="Google Shape;449;p38">
                    <a:extLst>
                      <a:ext uri="{FF2B5EF4-FFF2-40B4-BE49-F238E27FC236}">
                        <a16:creationId xmlns:a16="http://schemas.microsoft.com/office/drawing/2014/main" id="{AC562AC7-A9EC-4D89-85E7-CDCF01E2EF27}"/>
                      </a:ext>
                    </a:extLst>
                  </p:cNvPr>
                  <p:cNvSpPr/>
                  <p:nvPr/>
                </p:nvSpPr>
                <p:spPr>
                  <a:xfrm>
                    <a:off x="6337097" y="-1813450"/>
                    <a:ext cx="106849" cy="942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64" h="3408" extrusionOk="0">
                        <a:moveTo>
                          <a:pt x="3773" y="1"/>
                        </a:moveTo>
                        <a:lnTo>
                          <a:pt x="3361" y="92"/>
                        </a:lnTo>
                        <a:lnTo>
                          <a:pt x="2401" y="686"/>
                        </a:lnTo>
                        <a:lnTo>
                          <a:pt x="915" y="1921"/>
                        </a:lnTo>
                        <a:lnTo>
                          <a:pt x="183" y="2813"/>
                        </a:lnTo>
                        <a:lnTo>
                          <a:pt x="0" y="3224"/>
                        </a:lnTo>
                        <a:lnTo>
                          <a:pt x="69" y="3338"/>
                        </a:lnTo>
                        <a:lnTo>
                          <a:pt x="206" y="3407"/>
                        </a:lnTo>
                        <a:lnTo>
                          <a:pt x="640" y="3293"/>
                        </a:lnTo>
                        <a:lnTo>
                          <a:pt x="1578" y="2744"/>
                        </a:lnTo>
                        <a:lnTo>
                          <a:pt x="2950" y="1555"/>
                        </a:lnTo>
                        <a:lnTo>
                          <a:pt x="3658" y="686"/>
                        </a:lnTo>
                        <a:lnTo>
                          <a:pt x="3864" y="229"/>
                        </a:lnTo>
                        <a:lnTo>
                          <a:pt x="3841" y="92"/>
                        </a:lnTo>
                        <a:lnTo>
                          <a:pt x="3773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8" name="Google Shape;450;p38">
                    <a:extLst>
                      <a:ext uri="{FF2B5EF4-FFF2-40B4-BE49-F238E27FC236}">
                        <a16:creationId xmlns:a16="http://schemas.microsoft.com/office/drawing/2014/main" id="{3269C3A3-8C9F-4CE6-A533-7A1BB1EB0017}"/>
                      </a:ext>
                    </a:extLst>
                  </p:cNvPr>
                  <p:cNvSpPr/>
                  <p:nvPr/>
                </p:nvSpPr>
                <p:spPr>
                  <a:xfrm>
                    <a:off x="6464800" y="-1731265"/>
                    <a:ext cx="48696" cy="1195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1" h="4322" extrusionOk="0">
                        <a:moveTo>
                          <a:pt x="1441" y="1"/>
                        </a:moveTo>
                        <a:lnTo>
                          <a:pt x="1121" y="206"/>
                        </a:lnTo>
                        <a:lnTo>
                          <a:pt x="641" y="1029"/>
                        </a:lnTo>
                        <a:lnTo>
                          <a:pt x="115" y="2630"/>
                        </a:lnTo>
                        <a:lnTo>
                          <a:pt x="0" y="3704"/>
                        </a:lnTo>
                        <a:lnTo>
                          <a:pt x="92" y="4162"/>
                        </a:lnTo>
                        <a:lnTo>
                          <a:pt x="206" y="4276"/>
                        </a:lnTo>
                        <a:lnTo>
                          <a:pt x="343" y="4322"/>
                        </a:lnTo>
                        <a:lnTo>
                          <a:pt x="663" y="4093"/>
                        </a:lnTo>
                        <a:lnTo>
                          <a:pt x="1144" y="3270"/>
                        </a:lnTo>
                        <a:lnTo>
                          <a:pt x="1646" y="1715"/>
                        </a:lnTo>
                        <a:lnTo>
                          <a:pt x="1761" y="664"/>
                        </a:lnTo>
                        <a:lnTo>
                          <a:pt x="1669" y="184"/>
                        </a:lnTo>
                        <a:lnTo>
                          <a:pt x="1555" y="46"/>
                        </a:lnTo>
                        <a:lnTo>
                          <a:pt x="1441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9" name="Google Shape;451;p38">
                    <a:extLst>
                      <a:ext uri="{FF2B5EF4-FFF2-40B4-BE49-F238E27FC236}">
                        <a16:creationId xmlns:a16="http://schemas.microsoft.com/office/drawing/2014/main" id="{DE7F265E-57D3-4E41-958D-FB2709A7C94C}"/>
                      </a:ext>
                    </a:extLst>
                  </p:cNvPr>
                  <p:cNvSpPr/>
                  <p:nvPr/>
                </p:nvSpPr>
                <p:spPr>
                  <a:xfrm>
                    <a:off x="6393980" y="-1756540"/>
                    <a:ext cx="71482" cy="929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5" h="3361" extrusionOk="0">
                        <a:moveTo>
                          <a:pt x="2401" y="0"/>
                        </a:moveTo>
                        <a:lnTo>
                          <a:pt x="2058" y="69"/>
                        </a:lnTo>
                        <a:lnTo>
                          <a:pt x="1395" y="617"/>
                        </a:lnTo>
                        <a:lnTo>
                          <a:pt x="458" y="1829"/>
                        </a:lnTo>
                        <a:lnTo>
                          <a:pt x="47" y="2721"/>
                        </a:lnTo>
                        <a:lnTo>
                          <a:pt x="1" y="3132"/>
                        </a:lnTo>
                        <a:lnTo>
                          <a:pt x="70" y="3269"/>
                        </a:lnTo>
                        <a:lnTo>
                          <a:pt x="184" y="3361"/>
                        </a:lnTo>
                        <a:lnTo>
                          <a:pt x="550" y="3269"/>
                        </a:lnTo>
                        <a:lnTo>
                          <a:pt x="1213" y="2721"/>
                        </a:lnTo>
                        <a:lnTo>
                          <a:pt x="2127" y="1532"/>
                        </a:lnTo>
                        <a:lnTo>
                          <a:pt x="2539" y="663"/>
                        </a:lnTo>
                        <a:lnTo>
                          <a:pt x="2584" y="229"/>
                        </a:lnTo>
                        <a:lnTo>
                          <a:pt x="2516" y="92"/>
                        </a:lnTo>
                        <a:lnTo>
                          <a:pt x="240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" name="Google Shape;452;p38">
                    <a:extLst>
                      <a:ext uri="{FF2B5EF4-FFF2-40B4-BE49-F238E27FC236}">
                        <a16:creationId xmlns:a16="http://schemas.microsoft.com/office/drawing/2014/main" id="{E7BA4E87-9BE2-4C39-9F34-E5F450B17C07}"/>
                      </a:ext>
                    </a:extLst>
                  </p:cNvPr>
                  <p:cNvSpPr/>
                  <p:nvPr/>
                </p:nvSpPr>
                <p:spPr>
                  <a:xfrm>
                    <a:off x="6620321" y="-1738206"/>
                    <a:ext cx="26574" cy="109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1" h="3956" extrusionOk="0">
                        <a:moveTo>
                          <a:pt x="275" y="0"/>
                        </a:moveTo>
                        <a:lnTo>
                          <a:pt x="138" y="206"/>
                        </a:lnTo>
                        <a:lnTo>
                          <a:pt x="0" y="1006"/>
                        </a:lnTo>
                        <a:lnTo>
                          <a:pt x="23" y="2538"/>
                        </a:lnTo>
                        <a:lnTo>
                          <a:pt x="206" y="3521"/>
                        </a:lnTo>
                        <a:lnTo>
                          <a:pt x="412" y="3887"/>
                        </a:lnTo>
                        <a:lnTo>
                          <a:pt x="549" y="3955"/>
                        </a:lnTo>
                        <a:lnTo>
                          <a:pt x="663" y="3932"/>
                        </a:lnTo>
                        <a:lnTo>
                          <a:pt x="846" y="3681"/>
                        </a:lnTo>
                        <a:lnTo>
                          <a:pt x="961" y="2926"/>
                        </a:lnTo>
                        <a:lnTo>
                          <a:pt x="869" y="1555"/>
                        </a:lnTo>
                        <a:lnTo>
                          <a:pt x="595" y="366"/>
                        </a:lnTo>
                        <a:lnTo>
                          <a:pt x="389" y="69"/>
                        </a:lnTo>
                        <a:lnTo>
                          <a:pt x="275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1" name="Google Shape;453;p38">
                    <a:extLst>
                      <a:ext uri="{FF2B5EF4-FFF2-40B4-BE49-F238E27FC236}">
                        <a16:creationId xmlns:a16="http://schemas.microsoft.com/office/drawing/2014/main" id="{C9F43E29-DBDD-4879-A83D-2CF6475CE66B}"/>
                      </a:ext>
                    </a:extLst>
                  </p:cNvPr>
                  <p:cNvSpPr/>
                  <p:nvPr/>
                </p:nvSpPr>
                <p:spPr>
                  <a:xfrm>
                    <a:off x="6674051" y="-1759084"/>
                    <a:ext cx="69574" cy="1486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16" h="5374" extrusionOk="0">
                        <a:moveTo>
                          <a:pt x="115" y="1"/>
                        </a:moveTo>
                        <a:lnTo>
                          <a:pt x="24" y="92"/>
                        </a:lnTo>
                        <a:lnTo>
                          <a:pt x="1" y="412"/>
                        </a:lnTo>
                        <a:lnTo>
                          <a:pt x="229" y="1578"/>
                        </a:lnTo>
                        <a:lnTo>
                          <a:pt x="961" y="3613"/>
                        </a:lnTo>
                        <a:lnTo>
                          <a:pt x="1647" y="4847"/>
                        </a:lnTo>
                        <a:lnTo>
                          <a:pt x="2081" y="5305"/>
                        </a:lnTo>
                        <a:lnTo>
                          <a:pt x="2264" y="5373"/>
                        </a:lnTo>
                        <a:lnTo>
                          <a:pt x="2355" y="5373"/>
                        </a:lnTo>
                        <a:lnTo>
                          <a:pt x="2470" y="5259"/>
                        </a:lnTo>
                        <a:lnTo>
                          <a:pt x="2516" y="4939"/>
                        </a:lnTo>
                        <a:lnTo>
                          <a:pt x="2264" y="3796"/>
                        </a:lnTo>
                        <a:lnTo>
                          <a:pt x="1441" y="1807"/>
                        </a:lnTo>
                        <a:lnTo>
                          <a:pt x="732" y="595"/>
                        </a:lnTo>
                        <a:lnTo>
                          <a:pt x="344" y="92"/>
                        </a:lnTo>
                        <a:lnTo>
                          <a:pt x="184" y="24"/>
                        </a:lnTo>
                        <a:lnTo>
                          <a:pt x="115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2" name="Google Shape;454;p38">
                    <a:extLst>
                      <a:ext uri="{FF2B5EF4-FFF2-40B4-BE49-F238E27FC236}">
                        <a16:creationId xmlns:a16="http://schemas.microsoft.com/office/drawing/2014/main" id="{58060174-DD03-4EAF-B6EB-5109909A1958}"/>
                      </a:ext>
                    </a:extLst>
                  </p:cNvPr>
                  <p:cNvSpPr/>
                  <p:nvPr/>
                </p:nvSpPr>
                <p:spPr>
                  <a:xfrm>
                    <a:off x="6711991" y="-1792572"/>
                    <a:ext cx="103697" cy="1005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50" h="3636" extrusionOk="0">
                        <a:moveTo>
                          <a:pt x="183" y="0"/>
                        </a:moveTo>
                        <a:lnTo>
                          <a:pt x="92" y="23"/>
                        </a:lnTo>
                        <a:lnTo>
                          <a:pt x="0" y="114"/>
                        </a:lnTo>
                        <a:lnTo>
                          <a:pt x="46" y="412"/>
                        </a:lnTo>
                        <a:lnTo>
                          <a:pt x="595" y="1303"/>
                        </a:lnTo>
                        <a:lnTo>
                          <a:pt x="1921" y="2698"/>
                        </a:lnTo>
                        <a:lnTo>
                          <a:pt x="2950" y="3429"/>
                        </a:lnTo>
                        <a:lnTo>
                          <a:pt x="3453" y="3635"/>
                        </a:lnTo>
                        <a:lnTo>
                          <a:pt x="3635" y="3567"/>
                        </a:lnTo>
                        <a:lnTo>
                          <a:pt x="3750" y="3475"/>
                        </a:lnTo>
                        <a:lnTo>
                          <a:pt x="3704" y="3064"/>
                        </a:lnTo>
                        <a:lnTo>
                          <a:pt x="3178" y="2218"/>
                        </a:lnTo>
                        <a:lnTo>
                          <a:pt x="1921" y="937"/>
                        </a:lnTo>
                        <a:lnTo>
                          <a:pt x="938" y="252"/>
                        </a:lnTo>
                        <a:lnTo>
                          <a:pt x="38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3" name="Google Shape;455;p38">
                    <a:extLst>
                      <a:ext uri="{FF2B5EF4-FFF2-40B4-BE49-F238E27FC236}">
                        <a16:creationId xmlns:a16="http://schemas.microsoft.com/office/drawing/2014/main" id="{1ECC573F-AC9E-460C-8298-34CFF9675C8F}"/>
                      </a:ext>
                    </a:extLst>
                  </p:cNvPr>
                  <p:cNvSpPr/>
                  <p:nvPr/>
                </p:nvSpPr>
                <p:spPr>
                  <a:xfrm>
                    <a:off x="6321280" y="-1894363"/>
                    <a:ext cx="123302" cy="303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9" h="1098" extrusionOk="0">
                        <a:moveTo>
                          <a:pt x="2904" y="0"/>
                        </a:moveTo>
                        <a:lnTo>
                          <a:pt x="1167" y="206"/>
                        </a:lnTo>
                        <a:lnTo>
                          <a:pt x="229" y="480"/>
                        </a:lnTo>
                        <a:lnTo>
                          <a:pt x="24" y="640"/>
                        </a:lnTo>
                        <a:lnTo>
                          <a:pt x="1" y="755"/>
                        </a:lnTo>
                        <a:lnTo>
                          <a:pt x="47" y="823"/>
                        </a:lnTo>
                        <a:lnTo>
                          <a:pt x="161" y="938"/>
                        </a:lnTo>
                        <a:lnTo>
                          <a:pt x="641" y="1075"/>
                        </a:lnTo>
                        <a:lnTo>
                          <a:pt x="1670" y="1098"/>
                        </a:lnTo>
                        <a:lnTo>
                          <a:pt x="3247" y="846"/>
                        </a:lnTo>
                        <a:lnTo>
                          <a:pt x="4139" y="572"/>
                        </a:lnTo>
                        <a:lnTo>
                          <a:pt x="4436" y="366"/>
                        </a:lnTo>
                        <a:lnTo>
                          <a:pt x="4459" y="252"/>
                        </a:lnTo>
                        <a:lnTo>
                          <a:pt x="4413" y="160"/>
                        </a:lnTo>
                        <a:lnTo>
                          <a:pt x="3979" y="46"/>
                        </a:lnTo>
                        <a:lnTo>
                          <a:pt x="2904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4" name="Google Shape;456;p38">
                    <a:extLst>
                      <a:ext uri="{FF2B5EF4-FFF2-40B4-BE49-F238E27FC236}">
                        <a16:creationId xmlns:a16="http://schemas.microsoft.com/office/drawing/2014/main" id="{6F16EAD2-3C83-4456-B53B-C647CDE94739}"/>
                      </a:ext>
                    </a:extLst>
                  </p:cNvPr>
                  <p:cNvSpPr/>
                  <p:nvPr/>
                </p:nvSpPr>
                <p:spPr>
                  <a:xfrm>
                    <a:off x="6325068" y="-2034703"/>
                    <a:ext cx="135331" cy="859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94" h="3110" extrusionOk="0">
                        <a:moveTo>
                          <a:pt x="367" y="0"/>
                        </a:moveTo>
                        <a:lnTo>
                          <a:pt x="138" y="46"/>
                        </a:lnTo>
                        <a:lnTo>
                          <a:pt x="47" y="69"/>
                        </a:lnTo>
                        <a:lnTo>
                          <a:pt x="1" y="183"/>
                        </a:lnTo>
                        <a:lnTo>
                          <a:pt x="138" y="457"/>
                        </a:lnTo>
                        <a:lnTo>
                          <a:pt x="1007" y="1257"/>
                        </a:lnTo>
                        <a:lnTo>
                          <a:pt x="2836" y="2423"/>
                        </a:lnTo>
                        <a:lnTo>
                          <a:pt x="4093" y="2995"/>
                        </a:lnTo>
                        <a:lnTo>
                          <a:pt x="4688" y="3109"/>
                        </a:lnTo>
                        <a:lnTo>
                          <a:pt x="4825" y="3041"/>
                        </a:lnTo>
                        <a:lnTo>
                          <a:pt x="4893" y="2926"/>
                        </a:lnTo>
                        <a:lnTo>
                          <a:pt x="4711" y="2538"/>
                        </a:lnTo>
                        <a:lnTo>
                          <a:pt x="3910" y="1783"/>
                        </a:lnTo>
                        <a:lnTo>
                          <a:pt x="2264" y="686"/>
                        </a:lnTo>
                        <a:lnTo>
                          <a:pt x="1030" y="137"/>
                        </a:lnTo>
                        <a:lnTo>
                          <a:pt x="36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5" name="Google Shape;457;p38">
                    <a:extLst>
                      <a:ext uri="{FF2B5EF4-FFF2-40B4-BE49-F238E27FC236}">
                        <a16:creationId xmlns:a16="http://schemas.microsoft.com/office/drawing/2014/main" id="{AAD38E58-3CE6-47DA-B7C9-A73208C2543C}"/>
                      </a:ext>
                    </a:extLst>
                  </p:cNvPr>
                  <p:cNvSpPr/>
                  <p:nvPr/>
                </p:nvSpPr>
                <p:spPr>
                  <a:xfrm>
                    <a:off x="6318763" y="-1955698"/>
                    <a:ext cx="128999" cy="3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5" h="1373" extrusionOk="0">
                        <a:moveTo>
                          <a:pt x="435" y="1"/>
                        </a:moveTo>
                        <a:lnTo>
                          <a:pt x="46" y="138"/>
                        </a:lnTo>
                        <a:lnTo>
                          <a:pt x="0" y="275"/>
                        </a:lnTo>
                        <a:lnTo>
                          <a:pt x="23" y="412"/>
                        </a:lnTo>
                        <a:lnTo>
                          <a:pt x="389" y="687"/>
                        </a:lnTo>
                        <a:lnTo>
                          <a:pt x="1464" y="1052"/>
                        </a:lnTo>
                        <a:lnTo>
                          <a:pt x="3270" y="1350"/>
                        </a:lnTo>
                        <a:lnTo>
                          <a:pt x="4298" y="1372"/>
                        </a:lnTo>
                        <a:lnTo>
                          <a:pt x="4641" y="1281"/>
                        </a:lnTo>
                        <a:lnTo>
                          <a:pt x="4664" y="1190"/>
                        </a:lnTo>
                        <a:lnTo>
                          <a:pt x="4596" y="1075"/>
                        </a:lnTo>
                        <a:lnTo>
                          <a:pt x="4184" y="824"/>
                        </a:lnTo>
                        <a:lnTo>
                          <a:pt x="3132" y="435"/>
                        </a:lnTo>
                        <a:lnTo>
                          <a:pt x="1441" y="46"/>
                        </a:lnTo>
                        <a:lnTo>
                          <a:pt x="435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92" name="Google Shape;458;p38">
              <a:extLst>
                <a:ext uri="{FF2B5EF4-FFF2-40B4-BE49-F238E27FC236}">
                  <a16:creationId xmlns:a16="http://schemas.microsoft.com/office/drawing/2014/main" id="{7D0962D7-55EA-43C4-9A7A-ADD969350AFE}"/>
                </a:ext>
              </a:extLst>
            </p:cNvPr>
            <p:cNvGrpSpPr/>
            <p:nvPr/>
          </p:nvGrpSpPr>
          <p:grpSpPr>
            <a:xfrm>
              <a:off x="6988666" y="3780833"/>
              <a:ext cx="1742513" cy="1635719"/>
              <a:chOff x="6953367" y="3393788"/>
              <a:chExt cx="2245886" cy="2243811"/>
            </a:xfrm>
          </p:grpSpPr>
          <p:sp>
            <p:nvSpPr>
              <p:cNvPr id="193" name="Google Shape;459;p38">
                <a:extLst>
                  <a:ext uri="{FF2B5EF4-FFF2-40B4-BE49-F238E27FC236}">
                    <a16:creationId xmlns:a16="http://schemas.microsoft.com/office/drawing/2014/main" id="{B37E597B-3F3F-45A3-9E30-706C638EC612}"/>
                  </a:ext>
                </a:extLst>
              </p:cNvPr>
              <p:cNvSpPr/>
              <p:nvPr/>
            </p:nvSpPr>
            <p:spPr>
              <a:xfrm rot="8229467">
                <a:off x="7272330" y="3731199"/>
                <a:ext cx="1607960" cy="1568988"/>
              </a:xfrm>
              <a:custGeom>
                <a:avLst/>
                <a:gdLst/>
                <a:ahLst/>
                <a:cxnLst/>
                <a:rect l="l" t="t" r="r" b="b"/>
                <a:pathLst>
                  <a:path w="28304" h="27618" extrusionOk="0">
                    <a:moveTo>
                      <a:pt x="6150" y="0"/>
                    </a:moveTo>
                    <a:lnTo>
                      <a:pt x="4664" y="69"/>
                    </a:lnTo>
                    <a:lnTo>
                      <a:pt x="3361" y="274"/>
                    </a:lnTo>
                    <a:lnTo>
                      <a:pt x="2332" y="617"/>
                    </a:lnTo>
                    <a:lnTo>
                      <a:pt x="1966" y="823"/>
                    </a:lnTo>
                    <a:lnTo>
                      <a:pt x="1669" y="1075"/>
                    </a:lnTo>
                    <a:lnTo>
                      <a:pt x="1166" y="1738"/>
                    </a:lnTo>
                    <a:lnTo>
                      <a:pt x="778" y="2606"/>
                    </a:lnTo>
                    <a:lnTo>
                      <a:pt x="526" y="3612"/>
                    </a:lnTo>
                    <a:lnTo>
                      <a:pt x="366" y="4755"/>
                    </a:lnTo>
                    <a:lnTo>
                      <a:pt x="343" y="5990"/>
                    </a:lnTo>
                    <a:lnTo>
                      <a:pt x="457" y="7887"/>
                    </a:lnTo>
                    <a:lnTo>
                      <a:pt x="686" y="9145"/>
                    </a:lnTo>
                    <a:lnTo>
                      <a:pt x="778" y="9465"/>
                    </a:lnTo>
                    <a:lnTo>
                      <a:pt x="1052" y="10036"/>
                    </a:lnTo>
                    <a:lnTo>
                      <a:pt x="1738" y="10814"/>
                    </a:lnTo>
                    <a:lnTo>
                      <a:pt x="3018" y="11705"/>
                    </a:lnTo>
                    <a:lnTo>
                      <a:pt x="4550" y="12414"/>
                    </a:lnTo>
                    <a:lnTo>
                      <a:pt x="6950" y="13191"/>
                    </a:lnTo>
                    <a:lnTo>
                      <a:pt x="9351" y="13717"/>
                    </a:lnTo>
                    <a:lnTo>
                      <a:pt x="9716" y="13786"/>
                    </a:lnTo>
                    <a:lnTo>
                      <a:pt x="9031" y="13900"/>
                    </a:lnTo>
                    <a:lnTo>
                      <a:pt x="5578" y="14632"/>
                    </a:lnTo>
                    <a:lnTo>
                      <a:pt x="4115" y="15066"/>
                    </a:lnTo>
                    <a:lnTo>
                      <a:pt x="2766" y="15638"/>
                    </a:lnTo>
                    <a:lnTo>
                      <a:pt x="1669" y="16323"/>
                    </a:lnTo>
                    <a:lnTo>
                      <a:pt x="1258" y="16735"/>
                    </a:lnTo>
                    <a:lnTo>
                      <a:pt x="938" y="17146"/>
                    </a:lnTo>
                    <a:lnTo>
                      <a:pt x="435" y="18084"/>
                    </a:lnTo>
                    <a:lnTo>
                      <a:pt x="137" y="19067"/>
                    </a:lnTo>
                    <a:lnTo>
                      <a:pt x="0" y="20118"/>
                    </a:lnTo>
                    <a:lnTo>
                      <a:pt x="23" y="21742"/>
                    </a:lnTo>
                    <a:lnTo>
                      <a:pt x="412" y="24005"/>
                    </a:lnTo>
                    <a:lnTo>
                      <a:pt x="663" y="25125"/>
                    </a:lnTo>
                    <a:lnTo>
                      <a:pt x="732" y="25377"/>
                    </a:lnTo>
                    <a:lnTo>
                      <a:pt x="1029" y="25834"/>
                    </a:lnTo>
                    <a:lnTo>
                      <a:pt x="1486" y="26177"/>
                    </a:lnTo>
                    <a:lnTo>
                      <a:pt x="2058" y="26451"/>
                    </a:lnTo>
                    <a:lnTo>
                      <a:pt x="3087" y="26680"/>
                    </a:lnTo>
                    <a:lnTo>
                      <a:pt x="4778" y="26726"/>
                    </a:lnTo>
                    <a:lnTo>
                      <a:pt x="6630" y="26474"/>
                    </a:lnTo>
                    <a:lnTo>
                      <a:pt x="8505" y="25971"/>
                    </a:lnTo>
                    <a:lnTo>
                      <a:pt x="10242" y="25308"/>
                    </a:lnTo>
                    <a:lnTo>
                      <a:pt x="11683" y="24462"/>
                    </a:lnTo>
                    <a:lnTo>
                      <a:pt x="12231" y="24005"/>
                    </a:lnTo>
                    <a:lnTo>
                      <a:pt x="12711" y="23525"/>
                    </a:lnTo>
                    <a:lnTo>
                      <a:pt x="13420" y="22496"/>
                    </a:lnTo>
                    <a:lnTo>
                      <a:pt x="13854" y="21467"/>
                    </a:lnTo>
                    <a:lnTo>
                      <a:pt x="14106" y="20484"/>
                    </a:lnTo>
                    <a:lnTo>
                      <a:pt x="14197" y="19181"/>
                    </a:lnTo>
                    <a:lnTo>
                      <a:pt x="14083" y="18084"/>
                    </a:lnTo>
                    <a:lnTo>
                      <a:pt x="14060" y="17992"/>
                    </a:lnTo>
                    <a:lnTo>
                      <a:pt x="14266" y="18564"/>
                    </a:lnTo>
                    <a:lnTo>
                      <a:pt x="15661" y="21902"/>
                    </a:lnTo>
                    <a:lnTo>
                      <a:pt x="16941" y="24599"/>
                    </a:lnTo>
                    <a:lnTo>
                      <a:pt x="17650" y="25880"/>
                    </a:lnTo>
                    <a:lnTo>
                      <a:pt x="18015" y="26451"/>
                    </a:lnTo>
                    <a:lnTo>
                      <a:pt x="18884" y="27228"/>
                    </a:lnTo>
                    <a:lnTo>
                      <a:pt x="19867" y="27571"/>
                    </a:lnTo>
                    <a:lnTo>
                      <a:pt x="20942" y="27617"/>
                    </a:lnTo>
                    <a:lnTo>
                      <a:pt x="22702" y="27297"/>
                    </a:lnTo>
                    <a:lnTo>
                      <a:pt x="25080" y="26474"/>
                    </a:lnTo>
                    <a:lnTo>
                      <a:pt x="26223" y="26131"/>
                    </a:lnTo>
                    <a:lnTo>
                      <a:pt x="26474" y="26040"/>
                    </a:lnTo>
                    <a:lnTo>
                      <a:pt x="26931" y="25788"/>
                    </a:lnTo>
                    <a:lnTo>
                      <a:pt x="27297" y="25400"/>
                    </a:lnTo>
                    <a:lnTo>
                      <a:pt x="27572" y="24919"/>
                    </a:lnTo>
                    <a:lnTo>
                      <a:pt x="27823" y="24074"/>
                    </a:lnTo>
                    <a:lnTo>
                      <a:pt x="27892" y="22679"/>
                    </a:lnTo>
                    <a:lnTo>
                      <a:pt x="27663" y="21147"/>
                    </a:lnTo>
                    <a:lnTo>
                      <a:pt x="27206" y="19570"/>
                    </a:lnTo>
                    <a:lnTo>
                      <a:pt x="26543" y="18038"/>
                    </a:lnTo>
                    <a:lnTo>
                      <a:pt x="25697" y="16666"/>
                    </a:lnTo>
                    <a:lnTo>
                      <a:pt x="25240" y="16072"/>
                    </a:lnTo>
                    <a:lnTo>
                      <a:pt x="25011" y="15866"/>
                    </a:lnTo>
                    <a:lnTo>
                      <a:pt x="24394" y="15500"/>
                    </a:lnTo>
                    <a:lnTo>
                      <a:pt x="23114" y="15089"/>
                    </a:lnTo>
                    <a:lnTo>
                      <a:pt x="20096" y="14609"/>
                    </a:lnTo>
                    <a:lnTo>
                      <a:pt x="18678" y="14426"/>
                    </a:lnTo>
                    <a:lnTo>
                      <a:pt x="19387" y="14312"/>
                    </a:lnTo>
                    <a:lnTo>
                      <a:pt x="21376" y="13923"/>
                    </a:lnTo>
                    <a:lnTo>
                      <a:pt x="23571" y="13329"/>
                    </a:lnTo>
                    <a:lnTo>
                      <a:pt x="24988" y="12757"/>
                    </a:lnTo>
                    <a:lnTo>
                      <a:pt x="25720" y="12323"/>
                    </a:lnTo>
                    <a:lnTo>
                      <a:pt x="25971" y="12094"/>
                    </a:lnTo>
                    <a:lnTo>
                      <a:pt x="26520" y="11522"/>
                    </a:lnTo>
                    <a:lnTo>
                      <a:pt x="27343" y="10265"/>
                    </a:lnTo>
                    <a:lnTo>
                      <a:pt x="27892" y="8939"/>
                    </a:lnTo>
                    <a:lnTo>
                      <a:pt x="28189" y="7590"/>
                    </a:lnTo>
                    <a:lnTo>
                      <a:pt x="28303" y="6241"/>
                    </a:lnTo>
                    <a:lnTo>
                      <a:pt x="28235" y="4984"/>
                    </a:lnTo>
                    <a:lnTo>
                      <a:pt x="28006" y="3818"/>
                    </a:lnTo>
                    <a:lnTo>
                      <a:pt x="27686" y="2835"/>
                    </a:lnTo>
                    <a:lnTo>
                      <a:pt x="27480" y="2423"/>
                    </a:lnTo>
                    <a:lnTo>
                      <a:pt x="27229" y="2058"/>
                    </a:lnTo>
                    <a:lnTo>
                      <a:pt x="26360" y="1372"/>
                    </a:lnTo>
                    <a:lnTo>
                      <a:pt x="25125" y="823"/>
                    </a:lnTo>
                    <a:lnTo>
                      <a:pt x="23616" y="435"/>
                    </a:lnTo>
                    <a:lnTo>
                      <a:pt x="21970" y="297"/>
                    </a:lnTo>
                    <a:lnTo>
                      <a:pt x="20279" y="412"/>
                    </a:lnTo>
                    <a:lnTo>
                      <a:pt x="18633" y="846"/>
                    </a:lnTo>
                    <a:lnTo>
                      <a:pt x="17512" y="1418"/>
                    </a:lnTo>
                    <a:lnTo>
                      <a:pt x="16827" y="1921"/>
                    </a:lnTo>
                    <a:lnTo>
                      <a:pt x="16529" y="2195"/>
                    </a:lnTo>
                    <a:lnTo>
                      <a:pt x="16049" y="2721"/>
                    </a:lnTo>
                    <a:lnTo>
                      <a:pt x="15272" y="3864"/>
                    </a:lnTo>
                    <a:lnTo>
                      <a:pt x="14700" y="5121"/>
                    </a:lnTo>
                    <a:lnTo>
                      <a:pt x="14312" y="6379"/>
                    </a:lnTo>
                    <a:lnTo>
                      <a:pt x="13992" y="8208"/>
                    </a:lnTo>
                    <a:lnTo>
                      <a:pt x="13969" y="10082"/>
                    </a:lnTo>
                    <a:lnTo>
                      <a:pt x="14060" y="10562"/>
                    </a:lnTo>
                    <a:lnTo>
                      <a:pt x="13763" y="9099"/>
                    </a:lnTo>
                    <a:lnTo>
                      <a:pt x="13054" y="5190"/>
                    </a:lnTo>
                    <a:lnTo>
                      <a:pt x="12528" y="3315"/>
                    </a:lnTo>
                    <a:lnTo>
                      <a:pt x="12094" y="2286"/>
                    </a:lnTo>
                    <a:lnTo>
                      <a:pt x="11843" y="1875"/>
                    </a:lnTo>
                    <a:lnTo>
                      <a:pt x="11683" y="1669"/>
                    </a:lnTo>
                    <a:lnTo>
                      <a:pt x="11271" y="1280"/>
                    </a:lnTo>
                    <a:lnTo>
                      <a:pt x="10494" y="800"/>
                    </a:lnTo>
                    <a:lnTo>
                      <a:pt x="9168" y="343"/>
                    </a:lnTo>
                    <a:lnTo>
                      <a:pt x="7705" y="69"/>
                    </a:lnTo>
                    <a:lnTo>
                      <a:pt x="615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460;p38">
                <a:extLst>
                  <a:ext uri="{FF2B5EF4-FFF2-40B4-BE49-F238E27FC236}">
                    <a16:creationId xmlns:a16="http://schemas.microsoft.com/office/drawing/2014/main" id="{4AC823BD-0C18-4C3E-80B2-AE3A406A823E}"/>
                  </a:ext>
                </a:extLst>
              </p:cNvPr>
              <p:cNvSpPr/>
              <p:nvPr/>
            </p:nvSpPr>
            <p:spPr>
              <a:xfrm rot="8229467">
                <a:off x="8060594" y="4527137"/>
                <a:ext cx="115666" cy="180600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3179" extrusionOk="0">
                    <a:moveTo>
                      <a:pt x="1258" y="0"/>
                    </a:moveTo>
                    <a:lnTo>
                      <a:pt x="847" y="160"/>
                    </a:lnTo>
                    <a:lnTo>
                      <a:pt x="504" y="503"/>
                    </a:lnTo>
                    <a:lnTo>
                      <a:pt x="229" y="1006"/>
                    </a:lnTo>
                    <a:lnTo>
                      <a:pt x="46" y="1578"/>
                    </a:lnTo>
                    <a:lnTo>
                      <a:pt x="1" y="2149"/>
                    </a:lnTo>
                    <a:lnTo>
                      <a:pt x="69" y="2652"/>
                    </a:lnTo>
                    <a:lnTo>
                      <a:pt x="298" y="3018"/>
                    </a:lnTo>
                    <a:lnTo>
                      <a:pt x="481" y="3132"/>
                    </a:lnTo>
                    <a:lnTo>
                      <a:pt x="664" y="3178"/>
                    </a:lnTo>
                    <a:lnTo>
                      <a:pt x="1052" y="3041"/>
                    </a:lnTo>
                    <a:lnTo>
                      <a:pt x="1418" y="2675"/>
                    </a:lnTo>
                    <a:lnTo>
                      <a:pt x="1738" y="2172"/>
                    </a:lnTo>
                    <a:lnTo>
                      <a:pt x="1944" y="1578"/>
                    </a:lnTo>
                    <a:lnTo>
                      <a:pt x="2035" y="1006"/>
                    </a:lnTo>
                    <a:lnTo>
                      <a:pt x="1967" y="480"/>
                    </a:lnTo>
                    <a:lnTo>
                      <a:pt x="1715" y="137"/>
                    </a:lnTo>
                    <a:lnTo>
                      <a:pt x="1510" y="46"/>
                    </a:lnTo>
                    <a:lnTo>
                      <a:pt x="125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461;p38">
                <a:extLst>
                  <a:ext uri="{FF2B5EF4-FFF2-40B4-BE49-F238E27FC236}">
                    <a16:creationId xmlns:a16="http://schemas.microsoft.com/office/drawing/2014/main" id="{AE1D8250-2064-4D35-B5B4-AB4156063CBB}"/>
                  </a:ext>
                </a:extLst>
              </p:cNvPr>
              <p:cNvSpPr/>
              <p:nvPr/>
            </p:nvSpPr>
            <p:spPr>
              <a:xfrm rot="8229467">
                <a:off x="7943582" y="4562460"/>
                <a:ext cx="113053" cy="122142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2150" extrusionOk="0">
                    <a:moveTo>
                      <a:pt x="1167" y="0"/>
                    </a:moveTo>
                    <a:lnTo>
                      <a:pt x="778" y="229"/>
                    </a:lnTo>
                    <a:lnTo>
                      <a:pt x="435" y="572"/>
                    </a:lnTo>
                    <a:lnTo>
                      <a:pt x="161" y="983"/>
                    </a:lnTo>
                    <a:lnTo>
                      <a:pt x="1" y="1417"/>
                    </a:lnTo>
                    <a:lnTo>
                      <a:pt x="1" y="1806"/>
                    </a:lnTo>
                    <a:lnTo>
                      <a:pt x="161" y="2058"/>
                    </a:lnTo>
                    <a:lnTo>
                      <a:pt x="344" y="2126"/>
                    </a:lnTo>
                    <a:lnTo>
                      <a:pt x="527" y="2149"/>
                    </a:lnTo>
                    <a:lnTo>
                      <a:pt x="915" y="2080"/>
                    </a:lnTo>
                    <a:lnTo>
                      <a:pt x="1464" y="1760"/>
                    </a:lnTo>
                    <a:lnTo>
                      <a:pt x="1853" y="1280"/>
                    </a:lnTo>
                    <a:lnTo>
                      <a:pt x="1990" y="937"/>
                    </a:lnTo>
                    <a:lnTo>
                      <a:pt x="1990" y="572"/>
                    </a:lnTo>
                    <a:lnTo>
                      <a:pt x="1853" y="252"/>
                    </a:lnTo>
                    <a:lnTo>
                      <a:pt x="1693" y="114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462;p38">
                <a:extLst>
                  <a:ext uri="{FF2B5EF4-FFF2-40B4-BE49-F238E27FC236}">
                    <a16:creationId xmlns:a16="http://schemas.microsoft.com/office/drawing/2014/main" id="{01E1F8F8-2D27-4CB2-9857-1F24D0D6610E}"/>
                  </a:ext>
                </a:extLst>
              </p:cNvPr>
              <p:cNvSpPr/>
              <p:nvPr/>
            </p:nvSpPr>
            <p:spPr>
              <a:xfrm rot="8229467">
                <a:off x="8146313" y="4422210"/>
                <a:ext cx="84477" cy="155944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2745" extrusionOk="0">
                    <a:moveTo>
                      <a:pt x="412" y="1"/>
                    </a:moveTo>
                    <a:lnTo>
                      <a:pt x="137" y="184"/>
                    </a:lnTo>
                    <a:lnTo>
                      <a:pt x="23" y="550"/>
                    </a:lnTo>
                    <a:lnTo>
                      <a:pt x="0" y="1030"/>
                    </a:lnTo>
                    <a:lnTo>
                      <a:pt x="137" y="1853"/>
                    </a:lnTo>
                    <a:lnTo>
                      <a:pt x="457" y="2516"/>
                    </a:lnTo>
                    <a:lnTo>
                      <a:pt x="732" y="2721"/>
                    </a:lnTo>
                    <a:lnTo>
                      <a:pt x="892" y="2744"/>
                    </a:lnTo>
                    <a:lnTo>
                      <a:pt x="1052" y="2699"/>
                    </a:lnTo>
                    <a:lnTo>
                      <a:pt x="1280" y="2493"/>
                    </a:lnTo>
                    <a:lnTo>
                      <a:pt x="1486" y="1944"/>
                    </a:lnTo>
                    <a:lnTo>
                      <a:pt x="1395" y="1007"/>
                    </a:lnTo>
                    <a:lnTo>
                      <a:pt x="1097" y="390"/>
                    </a:lnTo>
                    <a:lnTo>
                      <a:pt x="800" y="115"/>
                    </a:lnTo>
                    <a:lnTo>
                      <a:pt x="594" y="47"/>
                    </a:lnTo>
                    <a:lnTo>
                      <a:pt x="4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463;p38">
                <a:extLst>
                  <a:ext uri="{FF2B5EF4-FFF2-40B4-BE49-F238E27FC236}">
                    <a16:creationId xmlns:a16="http://schemas.microsoft.com/office/drawing/2014/main" id="{1C36D0B0-9701-48DB-BCFC-4A65BDACB471}"/>
                  </a:ext>
                </a:extLst>
              </p:cNvPr>
              <p:cNvSpPr/>
              <p:nvPr/>
            </p:nvSpPr>
            <p:spPr>
              <a:xfrm rot="8229467">
                <a:off x="8001499" y="4427351"/>
                <a:ext cx="70161" cy="90953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601" extrusionOk="0">
                    <a:moveTo>
                      <a:pt x="641" y="0"/>
                    </a:moveTo>
                    <a:lnTo>
                      <a:pt x="389" y="69"/>
                    </a:lnTo>
                    <a:lnTo>
                      <a:pt x="138" y="389"/>
                    </a:lnTo>
                    <a:lnTo>
                      <a:pt x="0" y="1029"/>
                    </a:lnTo>
                    <a:lnTo>
                      <a:pt x="138" y="1418"/>
                    </a:lnTo>
                    <a:lnTo>
                      <a:pt x="343" y="1578"/>
                    </a:lnTo>
                    <a:lnTo>
                      <a:pt x="481" y="1601"/>
                    </a:lnTo>
                    <a:lnTo>
                      <a:pt x="641" y="1601"/>
                    </a:lnTo>
                    <a:lnTo>
                      <a:pt x="892" y="1509"/>
                    </a:lnTo>
                    <a:lnTo>
                      <a:pt x="1143" y="1212"/>
                    </a:lnTo>
                    <a:lnTo>
                      <a:pt x="1235" y="663"/>
                    </a:lnTo>
                    <a:lnTo>
                      <a:pt x="1075" y="275"/>
                    </a:lnTo>
                    <a:lnTo>
                      <a:pt x="892" y="92"/>
                    </a:lnTo>
                    <a:lnTo>
                      <a:pt x="755" y="46"/>
                    </a:lnTo>
                    <a:lnTo>
                      <a:pt x="64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479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58846" y="203432"/>
            <a:ext cx="2360558" cy="798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000" b="1" dirty="0">
                <a:solidFill>
                  <a:srgbClr val="EB7E85"/>
                </a:solidFill>
                <a:latin typeface="Bahnschrift Condensed" panose="020B0502040204020203" pitchFamily="34" charset="0"/>
                <a:cs typeface="Times New Roman" pitchFamily="18" charset="0"/>
                <a:sym typeface="Arial" panose="020B0604020202020204" pitchFamily="34" charset="0"/>
              </a:rPr>
              <a:t>KHỞI ĐỘNG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867910" y="1229003"/>
            <a:ext cx="2565245" cy="1293244"/>
          </a:xfrm>
          <a:prstGeom prst="wedgeRoundRect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TextBox 6"/>
          <p:cNvSpPr txBox="1"/>
          <p:nvPr/>
        </p:nvSpPr>
        <p:spPr>
          <a:xfrm>
            <a:off x="1172581" y="1248311"/>
            <a:ext cx="20556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10" name="Picture 9" descr="A sheet of music&#10;&#10;Description automatically generated with medium confidence">
            <a:extLst>
              <a:ext uri="{FF2B5EF4-FFF2-40B4-BE49-F238E27FC236}">
                <a16:creationId xmlns:a16="http://schemas.microsoft.com/office/drawing/2014/main" id="{F8FC0B1B-0AA6-4B4A-B90E-00DA22AE0C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59" r="2938"/>
          <a:stretch/>
        </p:blipFill>
        <p:spPr>
          <a:xfrm>
            <a:off x="5079076" y="935182"/>
            <a:ext cx="3832167" cy="3273136"/>
          </a:xfrm>
          <a:prstGeom prst="rect">
            <a:avLst/>
          </a:prstGeom>
        </p:spPr>
      </p:pic>
      <p:pic>
        <p:nvPicPr>
          <p:cNvPr id="2052" name="Picture 4" descr="Một số biện pháp nâng cao chất lượng dạy vận động theo nhạc cho trẻ mẫu  giáo 4 - 5 tuổi | MN Việt Hưng">
            <a:extLst>
              <a:ext uri="{FF2B5EF4-FFF2-40B4-BE49-F238E27FC236}">
                <a16:creationId xmlns:a16="http://schemas.microsoft.com/office/drawing/2014/main" id="{33F348F1-7E50-417B-89D2-FAEC27C70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42" y="2901143"/>
            <a:ext cx="2716490" cy="223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E3C9D1-3D49-21DC-DB13-725DAF4861CA}"/>
              </a:ext>
            </a:extLst>
          </p:cNvPr>
          <p:cNvSpPr txBox="1"/>
          <p:nvPr/>
        </p:nvSpPr>
        <p:spPr>
          <a:xfrm>
            <a:off x="4709159" y="4291211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qIWsBndxfvo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116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" name="Google Shape;1153;p35">
            <a:extLst>
              <a:ext uri="{FF2B5EF4-FFF2-40B4-BE49-F238E27FC236}">
                <a16:creationId xmlns:a16="http://schemas.microsoft.com/office/drawing/2014/main" id="{123D1B90-6DD7-1B5E-35A5-7608E218B593}"/>
              </a:ext>
            </a:extLst>
          </p:cNvPr>
          <p:cNvGrpSpPr/>
          <p:nvPr/>
        </p:nvGrpSpPr>
        <p:grpSpPr>
          <a:xfrm rot="13117311" flipH="1">
            <a:off x="-570424" y="3364861"/>
            <a:ext cx="2094825" cy="1797021"/>
            <a:chOff x="3242763" y="3032968"/>
            <a:chExt cx="449637" cy="385709"/>
          </a:xfrm>
          <a:solidFill>
            <a:schemeClr val="accent1">
              <a:lumMod val="75000"/>
            </a:schemeClr>
          </a:solidFill>
        </p:grpSpPr>
        <p:sp>
          <p:nvSpPr>
            <p:cNvPr id="324" name="Google Shape;1154;p35">
              <a:extLst>
                <a:ext uri="{FF2B5EF4-FFF2-40B4-BE49-F238E27FC236}">
                  <a16:creationId xmlns:a16="http://schemas.microsoft.com/office/drawing/2014/main" id="{D1D76CE8-E5C1-E028-79AE-347C7FD9FD28}"/>
                </a:ext>
              </a:extLst>
            </p:cNvPr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1155;p35">
              <a:extLst>
                <a:ext uri="{FF2B5EF4-FFF2-40B4-BE49-F238E27FC236}">
                  <a16:creationId xmlns:a16="http://schemas.microsoft.com/office/drawing/2014/main" id="{F32B8216-E296-C5B8-ADAD-5F25CBC52B68}"/>
                </a:ext>
              </a:extLst>
            </p:cNvPr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1156;p35">
              <a:extLst>
                <a:ext uri="{FF2B5EF4-FFF2-40B4-BE49-F238E27FC236}">
                  <a16:creationId xmlns:a16="http://schemas.microsoft.com/office/drawing/2014/main" id="{0E7EDD86-67B0-EF7D-94FE-B6AC0D0BEEBE}"/>
                </a:ext>
              </a:extLst>
            </p:cNvPr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1157;p35">
              <a:extLst>
                <a:ext uri="{FF2B5EF4-FFF2-40B4-BE49-F238E27FC236}">
                  <a16:creationId xmlns:a16="http://schemas.microsoft.com/office/drawing/2014/main" id="{AF7C7394-E8EA-5BC9-0660-BDC02A0F01B2}"/>
                </a:ext>
              </a:extLst>
            </p:cNvPr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1158;p35">
              <a:extLst>
                <a:ext uri="{FF2B5EF4-FFF2-40B4-BE49-F238E27FC236}">
                  <a16:creationId xmlns:a16="http://schemas.microsoft.com/office/drawing/2014/main" id="{1A76C967-862E-B76B-0046-B78488B9E500}"/>
                </a:ext>
              </a:extLst>
            </p:cNvPr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1159;p35">
              <a:extLst>
                <a:ext uri="{FF2B5EF4-FFF2-40B4-BE49-F238E27FC236}">
                  <a16:creationId xmlns:a16="http://schemas.microsoft.com/office/drawing/2014/main" id="{CAB056F3-3D2E-1921-9341-DF3FEFFEE439}"/>
                </a:ext>
              </a:extLst>
            </p:cNvPr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1160;p35">
              <a:extLst>
                <a:ext uri="{FF2B5EF4-FFF2-40B4-BE49-F238E27FC236}">
                  <a16:creationId xmlns:a16="http://schemas.microsoft.com/office/drawing/2014/main" id="{E4289A15-DF39-5468-9FE8-182787EDFE31}"/>
                </a:ext>
              </a:extLst>
            </p:cNvPr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1161;p35">
              <a:extLst>
                <a:ext uri="{FF2B5EF4-FFF2-40B4-BE49-F238E27FC236}">
                  <a16:creationId xmlns:a16="http://schemas.microsoft.com/office/drawing/2014/main" id="{D1919FCA-2DE2-514B-75D7-EF2D0530F763}"/>
                </a:ext>
              </a:extLst>
            </p:cNvPr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1162;p35">
              <a:extLst>
                <a:ext uri="{FF2B5EF4-FFF2-40B4-BE49-F238E27FC236}">
                  <a16:creationId xmlns:a16="http://schemas.microsoft.com/office/drawing/2014/main" id="{359F649D-C30C-01FF-BC67-3D06B622828B}"/>
                </a:ext>
              </a:extLst>
            </p:cNvPr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1163;p35">
              <a:extLst>
                <a:ext uri="{FF2B5EF4-FFF2-40B4-BE49-F238E27FC236}">
                  <a16:creationId xmlns:a16="http://schemas.microsoft.com/office/drawing/2014/main" id="{9DA0E9DC-EC37-946A-1339-743B61F58A7D}"/>
                </a:ext>
              </a:extLst>
            </p:cNvPr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1164;p35">
              <a:extLst>
                <a:ext uri="{FF2B5EF4-FFF2-40B4-BE49-F238E27FC236}">
                  <a16:creationId xmlns:a16="http://schemas.microsoft.com/office/drawing/2014/main" id="{05FCDC87-B624-6CAA-E8E2-9024A56E849A}"/>
                </a:ext>
              </a:extLst>
            </p:cNvPr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1504;p42">
            <a:extLst>
              <a:ext uri="{FF2B5EF4-FFF2-40B4-BE49-F238E27FC236}">
                <a16:creationId xmlns:a16="http://schemas.microsoft.com/office/drawing/2014/main" id="{5D2F6DCF-255D-39A9-6F3F-0AF91DB62006}"/>
              </a:ext>
            </a:extLst>
          </p:cNvPr>
          <p:cNvGrpSpPr/>
          <p:nvPr/>
        </p:nvGrpSpPr>
        <p:grpSpPr>
          <a:xfrm>
            <a:off x="88825" y="4198632"/>
            <a:ext cx="531217" cy="482753"/>
            <a:chOff x="2495889" y="2567541"/>
            <a:chExt cx="371325" cy="337471"/>
          </a:xfrm>
        </p:grpSpPr>
        <p:sp>
          <p:nvSpPr>
            <p:cNvPr id="336" name="Google Shape;1505;p42">
              <a:extLst>
                <a:ext uri="{FF2B5EF4-FFF2-40B4-BE49-F238E27FC236}">
                  <a16:creationId xmlns:a16="http://schemas.microsoft.com/office/drawing/2014/main" id="{BE51A377-2517-5DD7-9506-BCF76FAE8852}"/>
                </a:ext>
              </a:extLst>
            </p:cNvPr>
            <p:cNvSpPr/>
            <p:nvPr/>
          </p:nvSpPr>
          <p:spPr>
            <a:xfrm rot="-918342">
              <a:off x="2525218" y="2604123"/>
              <a:ext cx="312666" cy="264306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7" name="Google Shape;1506;p42">
              <a:extLst>
                <a:ext uri="{FF2B5EF4-FFF2-40B4-BE49-F238E27FC236}">
                  <a16:creationId xmlns:a16="http://schemas.microsoft.com/office/drawing/2014/main" id="{8624352C-5253-D5C2-843D-10EE4B27CC60}"/>
                </a:ext>
              </a:extLst>
            </p:cNvPr>
            <p:cNvGrpSpPr/>
            <p:nvPr/>
          </p:nvGrpSpPr>
          <p:grpSpPr>
            <a:xfrm rot="-918341">
              <a:off x="2640588" y="2697263"/>
              <a:ext cx="62142" cy="54351"/>
              <a:chOff x="5489372" y="3232599"/>
              <a:chExt cx="40343" cy="35288"/>
            </a:xfrm>
          </p:grpSpPr>
          <p:sp>
            <p:nvSpPr>
              <p:cNvPr id="338" name="Google Shape;1507;p42">
                <a:extLst>
                  <a:ext uri="{FF2B5EF4-FFF2-40B4-BE49-F238E27FC236}">
                    <a16:creationId xmlns:a16="http://schemas.microsoft.com/office/drawing/2014/main" id="{8F262071-3979-9B7C-7584-D598FE1B2A0E}"/>
                  </a:ext>
                </a:extLst>
              </p:cNvPr>
              <p:cNvSpPr/>
              <p:nvPr/>
            </p:nvSpPr>
            <p:spPr>
              <a:xfrm>
                <a:off x="5504537" y="3232599"/>
                <a:ext cx="17585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894" h="791" extrusionOk="0">
                    <a:moveTo>
                      <a:pt x="445" y="1"/>
                    </a:moveTo>
                    <a:cubicBezTo>
                      <a:pt x="290" y="1"/>
                      <a:pt x="144" y="96"/>
                      <a:pt x="80" y="253"/>
                    </a:cubicBezTo>
                    <a:cubicBezTo>
                      <a:pt x="1" y="453"/>
                      <a:pt x="102" y="681"/>
                      <a:pt x="301" y="760"/>
                    </a:cubicBezTo>
                    <a:cubicBezTo>
                      <a:pt x="349" y="781"/>
                      <a:pt x="400" y="791"/>
                      <a:pt x="450" y="791"/>
                    </a:cubicBezTo>
                    <a:cubicBezTo>
                      <a:pt x="604" y="791"/>
                      <a:pt x="750" y="696"/>
                      <a:pt x="815" y="546"/>
                    </a:cubicBezTo>
                    <a:cubicBezTo>
                      <a:pt x="894" y="338"/>
                      <a:pt x="794" y="110"/>
                      <a:pt x="594" y="31"/>
                    </a:cubicBezTo>
                    <a:cubicBezTo>
                      <a:pt x="545" y="11"/>
                      <a:pt x="494" y="1"/>
                      <a:pt x="4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1508;p42">
                <a:extLst>
                  <a:ext uri="{FF2B5EF4-FFF2-40B4-BE49-F238E27FC236}">
                    <a16:creationId xmlns:a16="http://schemas.microsoft.com/office/drawing/2014/main" id="{40FAA0C8-7673-9F1E-A74D-11E297DDCBF0}"/>
                  </a:ext>
                </a:extLst>
              </p:cNvPr>
              <p:cNvSpPr/>
              <p:nvPr/>
            </p:nvSpPr>
            <p:spPr>
              <a:xfrm>
                <a:off x="5489372" y="3247765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47" y="1"/>
                    </a:moveTo>
                    <a:cubicBezTo>
                      <a:pt x="290" y="1"/>
                      <a:pt x="146" y="95"/>
                      <a:pt x="86" y="246"/>
                    </a:cubicBezTo>
                    <a:cubicBezTo>
                      <a:pt x="0" y="453"/>
                      <a:pt x="102" y="681"/>
                      <a:pt x="307" y="760"/>
                    </a:cubicBezTo>
                    <a:cubicBezTo>
                      <a:pt x="356" y="781"/>
                      <a:pt x="406" y="791"/>
                      <a:pt x="456" y="791"/>
                    </a:cubicBezTo>
                    <a:cubicBezTo>
                      <a:pt x="610" y="791"/>
                      <a:pt x="755" y="696"/>
                      <a:pt x="815" y="546"/>
                    </a:cubicBezTo>
                    <a:cubicBezTo>
                      <a:pt x="900" y="338"/>
                      <a:pt x="801" y="111"/>
                      <a:pt x="600" y="32"/>
                    </a:cubicBezTo>
                    <a:cubicBezTo>
                      <a:pt x="549" y="11"/>
                      <a:pt x="497" y="1"/>
                      <a:pt x="4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1509;p42">
                <a:extLst>
                  <a:ext uri="{FF2B5EF4-FFF2-40B4-BE49-F238E27FC236}">
                    <a16:creationId xmlns:a16="http://schemas.microsoft.com/office/drawing/2014/main" id="{7A86F71F-8DC7-0BA5-8C5F-D5A7357C3E8C}"/>
                  </a:ext>
                </a:extLst>
              </p:cNvPr>
              <p:cNvSpPr/>
              <p:nvPr/>
            </p:nvSpPr>
            <p:spPr>
              <a:xfrm>
                <a:off x="5511992" y="3252328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55" y="1"/>
                    </a:moveTo>
                    <a:cubicBezTo>
                      <a:pt x="295" y="1"/>
                      <a:pt x="147" y="96"/>
                      <a:pt x="86" y="249"/>
                    </a:cubicBezTo>
                    <a:cubicBezTo>
                      <a:pt x="0" y="449"/>
                      <a:pt x="100" y="684"/>
                      <a:pt x="300" y="763"/>
                    </a:cubicBezTo>
                    <a:cubicBezTo>
                      <a:pt x="350" y="782"/>
                      <a:pt x="401" y="791"/>
                      <a:pt x="451" y="791"/>
                    </a:cubicBezTo>
                    <a:cubicBezTo>
                      <a:pt x="608" y="791"/>
                      <a:pt x="755" y="700"/>
                      <a:pt x="815" y="542"/>
                    </a:cubicBezTo>
                    <a:cubicBezTo>
                      <a:pt x="900" y="341"/>
                      <a:pt x="801" y="113"/>
                      <a:pt x="600" y="28"/>
                    </a:cubicBezTo>
                    <a:cubicBezTo>
                      <a:pt x="552" y="9"/>
                      <a:pt x="503" y="1"/>
                      <a:pt x="4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1" name="Google Shape;1504;p42">
            <a:extLst>
              <a:ext uri="{FF2B5EF4-FFF2-40B4-BE49-F238E27FC236}">
                <a16:creationId xmlns:a16="http://schemas.microsoft.com/office/drawing/2014/main" id="{DC83709E-E674-DD56-24A9-BD3E2C00CE30}"/>
              </a:ext>
            </a:extLst>
          </p:cNvPr>
          <p:cNvGrpSpPr/>
          <p:nvPr/>
        </p:nvGrpSpPr>
        <p:grpSpPr>
          <a:xfrm>
            <a:off x="1348170" y="987772"/>
            <a:ext cx="531217" cy="482753"/>
            <a:chOff x="2495889" y="2567541"/>
            <a:chExt cx="371325" cy="337471"/>
          </a:xfrm>
        </p:grpSpPr>
        <p:sp>
          <p:nvSpPr>
            <p:cNvPr id="342" name="Google Shape;1505;p42">
              <a:extLst>
                <a:ext uri="{FF2B5EF4-FFF2-40B4-BE49-F238E27FC236}">
                  <a16:creationId xmlns:a16="http://schemas.microsoft.com/office/drawing/2014/main" id="{5F0FC8E2-37DA-31E9-0BFC-8604D6920761}"/>
                </a:ext>
              </a:extLst>
            </p:cNvPr>
            <p:cNvSpPr/>
            <p:nvPr/>
          </p:nvSpPr>
          <p:spPr>
            <a:xfrm rot="-918342">
              <a:off x="2525218" y="2604123"/>
              <a:ext cx="312666" cy="264306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3" name="Google Shape;1506;p42">
              <a:extLst>
                <a:ext uri="{FF2B5EF4-FFF2-40B4-BE49-F238E27FC236}">
                  <a16:creationId xmlns:a16="http://schemas.microsoft.com/office/drawing/2014/main" id="{4C3A78A5-9D54-2CD7-BA58-E9D9E68AB540}"/>
                </a:ext>
              </a:extLst>
            </p:cNvPr>
            <p:cNvGrpSpPr/>
            <p:nvPr/>
          </p:nvGrpSpPr>
          <p:grpSpPr>
            <a:xfrm rot="-918341">
              <a:off x="2640588" y="2697263"/>
              <a:ext cx="62142" cy="54351"/>
              <a:chOff x="5489372" y="3232599"/>
              <a:chExt cx="40343" cy="35288"/>
            </a:xfrm>
          </p:grpSpPr>
          <p:sp>
            <p:nvSpPr>
              <p:cNvPr id="344" name="Google Shape;1507;p42">
                <a:extLst>
                  <a:ext uri="{FF2B5EF4-FFF2-40B4-BE49-F238E27FC236}">
                    <a16:creationId xmlns:a16="http://schemas.microsoft.com/office/drawing/2014/main" id="{394455CE-608F-2551-FE58-745CB2C5AB9D}"/>
                  </a:ext>
                </a:extLst>
              </p:cNvPr>
              <p:cNvSpPr/>
              <p:nvPr/>
            </p:nvSpPr>
            <p:spPr>
              <a:xfrm>
                <a:off x="5504537" y="3232599"/>
                <a:ext cx="17585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894" h="791" extrusionOk="0">
                    <a:moveTo>
                      <a:pt x="445" y="1"/>
                    </a:moveTo>
                    <a:cubicBezTo>
                      <a:pt x="290" y="1"/>
                      <a:pt x="144" y="96"/>
                      <a:pt x="80" y="253"/>
                    </a:cubicBezTo>
                    <a:cubicBezTo>
                      <a:pt x="1" y="453"/>
                      <a:pt x="102" y="681"/>
                      <a:pt x="301" y="760"/>
                    </a:cubicBezTo>
                    <a:cubicBezTo>
                      <a:pt x="349" y="781"/>
                      <a:pt x="400" y="791"/>
                      <a:pt x="450" y="791"/>
                    </a:cubicBezTo>
                    <a:cubicBezTo>
                      <a:pt x="604" y="791"/>
                      <a:pt x="750" y="696"/>
                      <a:pt x="815" y="546"/>
                    </a:cubicBezTo>
                    <a:cubicBezTo>
                      <a:pt x="894" y="338"/>
                      <a:pt x="794" y="110"/>
                      <a:pt x="594" y="31"/>
                    </a:cubicBezTo>
                    <a:cubicBezTo>
                      <a:pt x="545" y="11"/>
                      <a:pt x="494" y="1"/>
                      <a:pt x="4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1508;p42">
                <a:extLst>
                  <a:ext uri="{FF2B5EF4-FFF2-40B4-BE49-F238E27FC236}">
                    <a16:creationId xmlns:a16="http://schemas.microsoft.com/office/drawing/2014/main" id="{AC89DECF-8BA7-3F11-612E-178473A9B7C9}"/>
                  </a:ext>
                </a:extLst>
              </p:cNvPr>
              <p:cNvSpPr/>
              <p:nvPr/>
            </p:nvSpPr>
            <p:spPr>
              <a:xfrm>
                <a:off x="5489372" y="3247765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47" y="1"/>
                    </a:moveTo>
                    <a:cubicBezTo>
                      <a:pt x="290" y="1"/>
                      <a:pt x="146" y="95"/>
                      <a:pt x="86" y="246"/>
                    </a:cubicBezTo>
                    <a:cubicBezTo>
                      <a:pt x="0" y="453"/>
                      <a:pt x="102" y="681"/>
                      <a:pt x="307" y="760"/>
                    </a:cubicBezTo>
                    <a:cubicBezTo>
                      <a:pt x="356" y="781"/>
                      <a:pt x="406" y="791"/>
                      <a:pt x="456" y="791"/>
                    </a:cubicBezTo>
                    <a:cubicBezTo>
                      <a:pt x="610" y="791"/>
                      <a:pt x="755" y="696"/>
                      <a:pt x="815" y="546"/>
                    </a:cubicBezTo>
                    <a:cubicBezTo>
                      <a:pt x="900" y="338"/>
                      <a:pt x="801" y="111"/>
                      <a:pt x="600" y="32"/>
                    </a:cubicBezTo>
                    <a:cubicBezTo>
                      <a:pt x="549" y="11"/>
                      <a:pt x="497" y="1"/>
                      <a:pt x="4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1509;p42">
                <a:extLst>
                  <a:ext uri="{FF2B5EF4-FFF2-40B4-BE49-F238E27FC236}">
                    <a16:creationId xmlns:a16="http://schemas.microsoft.com/office/drawing/2014/main" id="{7CFD52CD-E979-AE3A-F293-83E8ECCA4037}"/>
                  </a:ext>
                </a:extLst>
              </p:cNvPr>
              <p:cNvSpPr/>
              <p:nvPr/>
            </p:nvSpPr>
            <p:spPr>
              <a:xfrm>
                <a:off x="5511992" y="3252328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55" y="1"/>
                    </a:moveTo>
                    <a:cubicBezTo>
                      <a:pt x="295" y="1"/>
                      <a:pt x="147" y="96"/>
                      <a:pt x="86" y="249"/>
                    </a:cubicBezTo>
                    <a:cubicBezTo>
                      <a:pt x="0" y="449"/>
                      <a:pt x="100" y="684"/>
                      <a:pt x="300" y="763"/>
                    </a:cubicBezTo>
                    <a:cubicBezTo>
                      <a:pt x="350" y="782"/>
                      <a:pt x="401" y="791"/>
                      <a:pt x="451" y="791"/>
                    </a:cubicBezTo>
                    <a:cubicBezTo>
                      <a:pt x="608" y="791"/>
                      <a:pt x="755" y="700"/>
                      <a:pt x="815" y="542"/>
                    </a:cubicBezTo>
                    <a:cubicBezTo>
                      <a:pt x="900" y="341"/>
                      <a:pt x="801" y="113"/>
                      <a:pt x="600" y="28"/>
                    </a:cubicBezTo>
                    <a:cubicBezTo>
                      <a:pt x="552" y="9"/>
                      <a:pt x="503" y="1"/>
                      <a:pt x="4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7" name="Google Shape;1560;p44">
            <a:extLst>
              <a:ext uri="{FF2B5EF4-FFF2-40B4-BE49-F238E27FC236}">
                <a16:creationId xmlns:a16="http://schemas.microsoft.com/office/drawing/2014/main" id="{D3F42730-F17D-08B6-46BB-119D33CCBA4A}"/>
              </a:ext>
            </a:extLst>
          </p:cNvPr>
          <p:cNvGrpSpPr/>
          <p:nvPr/>
        </p:nvGrpSpPr>
        <p:grpSpPr>
          <a:xfrm rot="14765789" flipH="1">
            <a:off x="7105546" y="1583563"/>
            <a:ext cx="813197" cy="1043071"/>
            <a:chOff x="5413032" y="2915892"/>
            <a:chExt cx="344933" cy="428708"/>
          </a:xfrm>
          <a:solidFill>
            <a:schemeClr val="accent1">
              <a:lumMod val="90000"/>
            </a:schemeClr>
          </a:solidFill>
        </p:grpSpPr>
        <p:sp>
          <p:nvSpPr>
            <p:cNvPr id="348" name="Google Shape;1561;p44">
              <a:extLst>
                <a:ext uri="{FF2B5EF4-FFF2-40B4-BE49-F238E27FC236}">
                  <a16:creationId xmlns:a16="http://schemas.microsoft.com/office/drawing/2014/main" id="{929B482B-3033-171B-5686-5D004B34EC4E}"/>
                </a:ext>
              </a:extLst>
            </p:cNvPr>
            <p:cNvSpPr/>
            <p:nvPr/>
          </p:nvSpPr>
          <p:spPr>
            <a:xfrm>
              <a:off x="5413032" y="3177621"/>
              <a:ext cx="196838" cy="166979"/>
            </a:xfrm>
            <a:custGeom>
              <a:avLst/>
              <a:gdLst/>
              <a:ahLst/>
              <a:cxnLst/>
              <a:rect l="l" t="t" r="r" b="b"/>
              <a:pathLst>
                <a:path w="10007" h="8489" extrusionOk="0">
                  <a:moveTo>
                    <a:pt x="3591" y="0"/>
                  </a:moveTo>
                  <a:cubicBezTo>
                    <a:pt x="3494" y="0"/>
                    <a:pt x="3391" y="11"/>
                    <a:pt x="3282" y="35"/>
                  </a:cubicBezTo>
                  <a:cubicBezTo>
                    <a:pt x="1568" y="391"/>
                    <a:pt x="2982" y="3397"/>
                    <a:pt x="2982" y="3397"/>
                  </a:cubicBezTo>
                  <a:cubicBezTo>
                    <a:pt x="2982" y="3397"/>
                    <a:pt x="2088" y="3039"/>
                    <a:pt x="1301" y="3039"/>
                  </a:cubicBezTo>
                  <a:cubicBezTo>
                    <a:pt x="609" y="3039"/>
                    <a:pt x="1" y="3316"/>
                    <a:pt x="154" y="4354"/>
                  </a:cubicBezTo>
                  <a:cubicBezTo>
                    <a:pt x="354" y="5707"/>
                    <a:pt x="1697" y="5973"/>
                    <a:pt x="2721" y="5973"/>
                  </a:cubicBezTo>
                  <a:cubicBezTo>
                    <a:pt x="3382" y="5973"/>
                    <a:pt x="3910" y="5862"/>
                    <a:pt x="3911" y="5862"/>
                  </a:cubicBezTo>
                  <a:lnTo>
                    <a:pt x="3911" y="5862"/>
                  </a:lnTo>
                  <a:cubicBezTo>
                    <a:pt x="3911" y="5862"/>
                    <a:pt x="3453" y="8295"/>
                    <a:pt x="5645" y="8482"/>
                  </a:cubicBezTo>
                  <a:cubicBezTo>
                    <a:pt x="5695" y="8486"/>
                    <a:pt x="5743" y="8488"/>
                    <a:pt x="5788" y="8488"/>
                  </a:cubicBezTo>
                  <a:cubicBezTo>
                    <a:pt x="7743" y="8488"/>
                    <a:pt x="5710" y="4841"/>
                    <a:pt x="5710" y="4840"/>
                  </a:cubicBezTo>
                  <a:lnTo>
                    <a:pt x="5710" y="4840"/>
                  </a:lnTo>
                  <a:cubicBezTo>
                    <a:pt x="5710" y="4841"/>
                    <a:pt x="7211" y="6107"/>
                    <a:pt x="8380" y="6107"/>
                  </a:cubicBezTo>
                  <a:cubicBezTo>
                    <a:pt x="8894" y="6107"/>
                    <a:pt x="9344" y="5861"/>
                    <a:pt x="9573" y="5154"/>
                  </a:cubicBezTo>
                  <a:cubicBezTo>
                    <a:pt x="10007" y="3829"/>
                    <a:pt x="8886" y="3546"/>
                    <a:pt x="7849" y="3546"/>
                  </a:cubicBezTo>
                  <a:cubicBezTo>
                    <a:pt x="7074" y="3546"/>
                    <a:pt x="6346" y="3704"/>
                    <a:pt x="6346" y="3704"/>
                  </a:cubicBezTo>
                  <a:cubicBezTo>
                    <a:pt x="6346" y="3704"/>
                    <a:pt x="6639" y="3569"/>
                    <a:pt x="7016" y="3354"/>
                  </a:cubicBezTo>
                  <a:cubicBezTo>
                    <a:pt x="7988" y="2811"/>
                    <a:pt x="9553" y="1748"/>
                    <a:pt x="8452" y="1063"/>
                  </a:cubicBezTo>
                  <a:cubicBezTo>
                    <a:pt x="8181" y="893"/>
                    <a:pt x="7903" y="822"/>
                    <a:pt x="7628" y="822"/>
                  </a:cubicBezTo>
                  <a:cubicBezTo>
                    <a:pt x="6347" y="822"/>
                    <a:pt x="5146" y="2348"/>
                    <a:pt x="5146" y="2348"/>
                  </a:cubicBezTo>
                  <a:cubicBezTo>
                    <a:pt x="5146" y="2348"/>
                    <a:pt x="5014" y="0"/>
                    <a:pt x="3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1562;p44">
              <a:extLst>
                <a:ext uri="{FF2B5EF4-FFF2-40B4-BE49-F238E27FC236}">
                  <a16:creationId xmlns:a16="http://schemas.microsoft.com/office/drawing/2014/main" id="{71B5272E-8A37-808F-16EB-988D74FF1BA1}"/>
                </a:ext>
              </a:extLst>
            </p:cNvPr>
            <p:cNvSpPr/>
            <p:nvPr/>
          </p:nvSpPr>
          <p:spPr>
            <a:xfrm>
              <a:off x="5504537" y="3232599"/>
              <a:ext cx="17585" cy="15559"/>
            </a:xfrm>
            <a:custGeom>
              <a:avLst/>
              <a:gdLst/>
              <a:ahLst/>
              <a:cxnLst/>
              <a:rect l="l" t="t" r="r" b="b"/>
              <a:pathLst>
                <a:path w="894" h="791" extrusionOk="0">
                  <a:moveTo>
                    <a:pt x="445" y="1"/>
                  </a:moveTo>
                  <a:cubicBezTo>
                    <a:pt x="290" y="1"/>
                    <a:pt x="144" y="96"/>
                    <a:pt x="80" y="253"/>
                  </a:cubicBezTo>
                  <a:cubicBezTo>
                    <a:pt x="1" y="453"/>
                    <a:pt x="102" y="681"/>
                    <a:pt x="301" y="760"/>
                  </a:cubicBezTo>
                  <a:cubicBezTo>
                    <a:pt x="349" y="781"/>
                    <a:pt x="400" y="791"/>
                    <a:pt x="450" y="791"/>
                  </a:cubicBezTo>
                  <a:cubicBezTo>
                    <a:pt x="604" y="791"/>
                    <a:pt x="750" y="696"/>
                    <a:pt x="815" y="546"/>
                  </a:cubicBezTo>
                  <a:cubicBezTo>
                    <a:pt x="894" y="338"/>
                    <a:pt x="794" y="110"/>
                    <a:pt x="594" y="31"/>
                  </a:cubicBezTo>
                  <a:cubicBezTo>
                    <a:pt x="545" y="11"/>
                    <a:pt x="494" y="1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1563;p44">
              <a:extLst>
                <a:ext uri="{FF2B5EF4-FFF2-40B4-BE49-F238E27FC236}">
                  <a16:creationId xmlns:a16="http://schemas.microsoft.com/office/drawing/2014/main" id="{8F422811-FC76-C79F-F0EE-C35B1E727A81}"/>
                </a:ext>
              </a:extLst>
            </p:cNvPr>
            <p:cNvSpPr/>
            <p:nvPr/>
          </p:nvSpPr>
          <p:spPr>
            <a:xfrm>
              <a:off x="5489372" y="3247765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47" y="1"/>
                  </a:moveTo>
                  <a:cubicBezTo>
                    <a:pt x="290" y="1"/>
                    <a:pt x="146" y="95"/>
                    <a:pt x="86" y="246"/>
                  </a:cubicBezTo>
                  <a:cubicBezTo>
                    <a:pt x="0" y="453"/>
                    <a:pt x="102" y="681"/>
                    <a:pt x="307" y="760"/>
                  </a:cubicBezTo>
                  <a:cubicBezTo>
                    <a:pt x="356" y="781"/>
                    <a:pt x="406" y="791"/>
                    <a:pt x="456" y="791"/>
                  </a:cubicBezTo>
                  <a:cubicBezTo>
                    <a:pt x="610" y="791"/>
                    <a:pt x="755" y="696"/>
                    <a:pt x="815" y="546"/>
                  </a:cubicBezTo>
                  <a:cubicBezTo>
                    <a:pt x="900" y="338"/>
                    <a:pt x="801" y="111"/>
                    <a:pt x="600" y="32"/>
                  </a:cubicBezTo>
                  <a:cubicBezTo>
                    <a:pt x="549" y="11"/>
                    <a:pt x="497" y="1"/>
                    <a:pt x="4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1564;p44">
              <a:extLst>
                <a:ext uri="{FF2B5EF4-FFF2-40B4-BE49-F238E27FC236}">
                  <a16:creationId xmlns:a16="http://schemas.microsoft.com/office/drawing/2014/main" id="{5D718D30-F1BD-E080-7913-AEB56D0322AE}"/>
                </a:ext>
              </a:extLst>
            </p:cNvPr>
            <p:cNvSpPr/>
            <p:nvPr/>
          </p:nvSpPr>
          <p:spPr>
            <a:xfrm>
              <a:off x="5511992" y="3252328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55" y="1"/>
                  </a:moveTo>
                  <a:cubicBezTo>
                    <a:pt x="295" y="1"/>
                    <a:pt x="147" y="96"/>
                    <a:pt x="86" y="249"/>
                  </a:cubicBezTo>
                  <a:cubicBezTo>
                    <a:pt x="0" y="449"/>
                    <a:pt x="100" y="684"/>
                    <a:pt x="300" y="763"/>
                  </a:cubicBezTo>
                  <a:cubicBezTo>
                    <a:pt x="350" y="782"/>
                    <a:pt x="401" y="791"/>
                    <a:pt x="451" y="791"/>
                  </a:cubicBezTo>
                  <a:cubicBezTo>
                    <a:pt x="608" y="791"/>
                    <a:pt x="755" y="700"/>
                    <a:pt x="815" y="542"/>
                  </a:cubicBezTo>
                  <a:cubicBezTo>
                    <a:pt x="900" y="341"/>
                    <a:pt x="801" y="113"/>
                    <a:pt x="600" y="28"/>
                  </a:cubicBezTo>
                  <a:cubicBezTo>
                    <a:pt x="552" y="9"/>
                    <a:pt x="503" y="1"/>
                    <a:pt x="4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1565;p44">
              <a:extLst>
                <a:ext uri="{FF2B5EF4-FFF2-40B4-BE49-F238E27FC236}">
                  <a16:creationId xmlns:a16="http://schemas.microsoft.com/office/drawing/2014/main" id="{8D8269BA-A14D-782B-6699-A2353CAB5103}"/>
                </a:ext>
              </a:extLst>
            </p:cNvPr>
            <p:cNvSpPr/>
            <p:nvPr/>
          </p:nvSpPr>
          <p:spPr>
            <a:xfrm>
              <a:off x="5554971" y="3071246"/>
              <a:ext cx="202994" cy="171601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1566;p44">
              <a:extLst>
                <a:ext uri="{FF2B5EF4-FFF2-40B4-BE49-F238E27FC236}">
                  <a16:creationId xmlns:a16="http://schemas.microsoft.com/office/drawing/2014/main" id="{549B82F1-F44B-31AA-065E-D332172945BE}"/>
                </a:ext>
              </a:extLst>
            </p:cNvPr>
            <p:cNvSpPr/>
            <p:nvPr/>
          </p:nvSpPr>
          <p:spPr>
            <a:xfrm>
              <a:off x="5658494" y="3136590"/>
              <a:ext cx="17723" cy="15520"/>
            </a:xfrm>
            <a:custGeom>
              <a:avLst/>
              <a:gdLst/>
              <a:ahLst/>
              <a:cxnLst/>
              <a:rect l="l" t="t" r="r" b="b"/>
              <a:pathLst>
                <a:path w="901" h="789" extrusionOk="0">
                  <a:moveTo>
                    <a:pt x="454" y="1"/>
                  </a:moveTo>
                  <a:cubicBezTo>
                    <a:pt x="372" y="1"/>
                    <a:pt x="291" y="26"/>
                    <a:pt x="222" y="78"/>
                  </a:cubicBezTo>
                  <a:cubicBezTo>
                    <a:pt x="44" y="199"/>
                    <a:pt x="1" y="449"/>
                    <a:pt x="130" y="628"/>
                  </a:cubicBezTo>
                  <a:cubicBezTo>
                    <a:pt x="207" y="732"/>
                    <a:pt x="327" y="788"/>
                    <a:pt x="449" y="788"/>
                  </a:cubicBezTo>
                  <a:cubicBezTo>
                    <a:pt x="529" y="788"/>
                    <a:pt x="609" y="764"/>
                    <a:pt x="680" y="713"/>
                  </a:cubicBezTo>
                  <a:cubicBezTo>
                    <a:pt x="858" y="592"/>
                    <a:pt x="901" y="342"/>
                    <a:pt x="772" y="163"/>
                  </a:cubicBezTo>
                  <a:cubicBezTo>
                    <a:pt x="695" y="57"/>
                    <a:pt x="575" y="1"/>
                    <a:pt x="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1567;p44">
              <a:extLst>
                <a:ext uri="{FF2B5EF4-FFF2-40B4-BE49-F238E27FC236}">
                  <a16:creationId xmlns:a16="http://schemas.microsoft.com/office/drawing/2014/main" id="{542F3E60-EDB9-E034-4447-351966B56D11}"/>
                </a:ext>
              </a:extLst>
            </p:cNvPr>
            <p:cNvSpPr/>
            <p:nvPr/>
          </p:nvSpPr>
          <p:spPr>
            <a:xfrm>
              <a:off x="5637703" y="3141271"/>
              <a:ext cx="17585" cy="15579"/>
            </a:xfrm>
            <a:custGeom>
              <a:avLst/>
              <a:gdLst/>
              <a:ahLst/>
              <a:cxnLst/>
              <a:rect l="l" t="t" r="r" b="b"/>
              <a:pathLst>
                <a:path w="894" h="792" extrusionOk="0">
                  <a:moveTo>
                    <a:pt x="442" y="0"/>
                  </a:moveTo>
                  <a:cubicBezTo>
                    <a:pt x="364" y="0"/>
                    <a:pt x="284" y="24"/>
                    <a:pt x="215" y="74"/>
                  </a:cubicBezTo>
                  <a:cubicBezTo>
                    <a:pt x="36" y="203"/>
                    <a:pt x="1" y="446"/>
                    <a:pt x="122" y="625"/>
                  </a:cubicBezTo>
                  <a:cubicBezTo>
                    <a:pt x="200" y="733"/>
                    <a:pt x="324" y="791"/>
                    <a:pt x="449" y="791"/>
                  </a:cubicBezTo>
                  <a:cubicBezTo>
                    <a:pt x="529" y="791"/>
                    <a:pt x="610" y="767"/>
                    <a:pt x="679" y="717"/>
                  </a:cubicBezTo>
                  <a:cubicBezTo>
                    <a:pt x="851" y="589"/>
                    <a:pt x="893" y="340"/>
                    <a:pt x="765" y="169"/>
                  </a:cubicBezTo>
                  <a:cubicBezTo>
                    <a:pt x="687" y="59"/>
                    <a:pt x="565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1568;p44">
              <a:extLst>
                <a:ext uri="{FF2B5EF4-FFF2-40B4-BE49-F238E27FC236}">
                  <a16:creationId xmlns:a16="http://schemas.microsoft.com/office/drawing/2014/main" id="{5D6885A8-5C85-65FE-E5E1-BC6B1916CA4F}"/>
                </a:ext>
              </a:extLst>
            </p:cNvPr>
            <p:cNvSpPr/>
            <p:nvPr/>
          </p:nvSpPr>
          <p:spPr>
            <a:xfrm>
              <a:off x="5654285" y="3157283"/>
              <a:ext cx="17585" cy="15520"/>
            </a:xfrm>
            <a:custGeom>
              <a:avLst/>
              <a:gdLst/>
              <a:ahLst/>
              <a:cxnLst/>
              <a:rect l="l" t="t" r="r" b="b"/>
              <a:pathLst>
                <a:path w="894" h="789" extrusionOk="0">
                  <a:moveTo>
                    <a:pt x="445" y="0"/>
                  </a:moveTo>
                  <a:cubicBezTo>
                    <a:pt x="365" y="0"/>
                    <a:pt x="285" y="24"/>
                    <a:pt x="215" y="74"/>
                  </a:cubicBezTo>
                  <a:cubicBezTo>
                    <a:pt x="44" y="203"/>
                    <a:pt x="1" y="446"/>
                    <a:pt x="129" y="625"/>
                  </a:cubicBezTo>
                  <a:cubicBezTo>
                    <a:pt x="207" y="733"/>
                    <a:pt x="327" y="789"/>
                    <a:pt x="450" y="789"/>
                  </a:cubicBezTo>
                  <a:cubicBezTo>
                    <a:pt x="529" y="789"/>
                    <a:pt x="609" y="765"/>
                    <a:pt x="679" y="717"/>
                  </a:cubicBezTo>
                  <a:cubicBezTo>
                    <a:pt x="858" y="589"/>
                    <a:pt x="894" y="340"/>
                    <a:pt x="772" y="169"/>
                  </a:cubicBezTo>
                  <a:cubicBezTo>
                    <a:pt x="694" y="59"/>
                    <a:pt x="570" y="0"/>
                    <a:pt x="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6" name="Google Shape;1569;p44">
              <a:extLst>
                <a:ext uri="{FF2B5EF4-FFF2-40B4-BE49-F238E27FC236}">
                  <a16:creationId xmlns:a16="http://schemas.microsoft.com/office/drawing/2014/main" id="{AE8EC9B6-DA79-C783-EEF2-63BB3FD7B3BC}"/>
                </a:ext>
              </a:extLst>
            </p:cNvPr>
            <p:cNvGrpSpPr/>
            <p:nvPr/>
          </p:nvGrpSpPr>
          <p:grpSpPr>
            <a:xfrm>
              <a:off x="5532921" y="2915892"/>
              <a:ext cx="167038" cy="152580"/>
              <a:chOff x="5532921" y="2915892"/>
              <a:chExt cx="167038" cy="152580"/>
            </a:xfrm>
            <a:grpFill/>
          </p:grpSpPr>
          <p:sp>
            <p:nvSpPr>
              <p:cNvPr id="357" name="Google Shape;1570;p44">
                <a:extLst>
                  <a:ext uri="{FF2B5EF4-FFF2-40B4-BE49-F238E27FC236}">
                    <a16:creationId xmlns:a16="http://schemas.microsoft.com/office/drawing/2014/main" id="{0BC16ED3-DD4D-352F-6620-FEE79C66E7A8}"/>
                  </a:ext>
                </a:extLst>
              </p:cNvPr>
              <p:cNvSpPr/>
              <p:nvPr/>
            </p:nvSpPr>
            <p:spPr>
              <a:xfrm>
                <a:off x="5532921" y="2915892"/>
                <a:ext cx="167038" cy="152580"/>
              </a:xfrm>
              <a:custGeom>
                <a:avLst/>
                <a:gdLst/>
                <a:ahLst/>
                <a:cxnLst/>
                <a:rect l="l" t="t" r="r" b="b"/>
                <a:pathLst>
                  <a:path w="8492" h="7757" extrusionOk="0">
                    <a:moveTo>
                      <a:pt x="3480" y="1"/>
                    </a:moveTo>
                    <a:cubicBezTo>
                      <a:pt x="3373" y="1"/>
                      <a:pt x="3251" y="38"/>
                      <a:pt x="3115" y="121"/>
                    </a:cubicBezTo>
                    <a:cubicBezTo>
                      <a:pt x="1800" y="922"/>
                      <a:pt x="2842" y="3121"/>
                      <a:pt x="2842" y="3121"/>
                    </a:cubicBezTo>
                    <a:cubicBezTo>
                      <a:pt x="2842" y="3121"/>
                      <a:pt x="2198" y="2844"/>
                      <a:pt x="1561" y="2844"/>
                    </a:cubicBezTo>
                    <a:cubicBezTo>
                      <a:pt x="1050" y="2844"/>
                      <a:pt x="544" y="3022"/>
                      <a:pt x="380" y="3664"/>
                    </a:cubicBezTo>
                    <a:cubicBezTo>
                      <a:pt x="1" y="5098"/>
                      <a:pt x="2822" y="5164"/>
                      <a:pt x="2822" y="5164"/>
                    </a:cubicBezTo>
                    <a:cubicBezTo>
                      <a:pt x="2822" y="5164"/>
                      <a:pt x="664" y="7085"/>
                      <a:pt x="2479" y="7676"/>
                    </a:cubicBezTo>
                    <a:cubicBezTo>
                      <a:pt x="2648" y="7732"/>
                      <a:pt x="2809" y="7757"/>
                      <a:pt x="2960" y="7757"/>
                    </a:cubicBezTo>
                    <a:cubicBezTo>
                      <a:pt x="4426" y="7757"/>
                      <a:pt x="5043" y="5392"/>
                      <a:pt x="5043" y="5392"/>
                    </a:cubicBezTo>
                    <a:cubicBezTo>
                      <a:pt x="5043" y="5392"/>
                      <a:pt x="5675" y="5871"/>
                      <a:pt x="6388" y="5871"/>
                    </a:cubicBezTo>
                    <a:cubicBezTo>
                      <a:pt x="6836" y="5871"/>
                      <a:pt x="7316" y="5681"/>
                      <a:pt x="7691" y="5062"/>
                    </a:cubicBezTo>
                    <a:cubicBezTo>
                      <a:pt x="8491" y="3746"/>
                      <a:pt x="6114" y="3629"/>
                      <a:pt x="5250" y="3629"/>
                    </a:cubicBezTo>
                    <a:cubicBezTo>
                      <a:pt x="5064" y="3629"/>
                      <a:pt x="4949" y="3635"/>
                      <a:pt x="4949" y="3635"/>
                    </a:cubicBezTo>
                    <a:cubicBezTo>
                      <a:pt x="4949" y="3635"/>
                      <a:pt x="8119" y="2264"/>
                      <a:pt x="6649" y="814"/>
                    </a:cubicBezTo>
                    <a:cubicBezTo>
                      <a:pt x="6388" y="556"/>
                      <a:pt x="6146" y="450"/>
                      <a:pt x="5925" y="450"/>
                    </a:cubicBezTo>
                    <a:cubicBezTo>
                      <a:pt x="4901" y="450"/>
                      <a:pt x="4321" y="2721"/>
                      <a:pt x="4321" y="2721"/>
                    </a:cubicBezTo>
                    <a:cubicBezTo>
                      <a:pt x="4321" y="2721"/>
                      <a:pt x="4328" y="2449"/>
                      <a:pt x="4315" y="2079"/>
                    </a:cubicBezTo>
                    <a:cubicBezTo>
                      <a:pt x="4271" y="1274"/>
                      <a:pt x="4108" y="1"/>
                      <a:pt x="348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1571;p44">
                <a:extLst>
                  <a:ext uri="{FF2B5EF4-FFF2-40B4-BE49-F238E27FC236}">
                    <a16:creationId xmlns:a16="http://schemas.microsoft.com/office/drawing/2014/main" id="{3F9F56B2-D47C-FC7B-B105-40136E9EE089}"/>
                  </a:ext>
                </a:extLst>
              </p:cNvPr>
              <p:cNvSpPr/>
              <p:nvPr/>
            </p:nvSpPr>
            <p:spPr>
              <a:xfrm>
                <a:off x="5593741" y="2977696"/>
                <a:ext cx="14615" cy="1315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669" extrusionOk="0">
                    <a:moveTo>
                      <a:pt x="376" y="1"/>
                    </a:moveTo>
                    <a:cubicBezTo>
                      <a:pt x="295" y="1"/>
                      <a:pt x="215" y="30"/>
                      <a:pt x="151" y="87"/>
                    </a:cubicBezTo>
                    <a:cubicBezTo>
                      <a:pt x="14" y="207"/>
                      <a:pt x="1" y="421"/>
                      <a:pt x="122" y="558"/>
                    </a:cubicBezTo>
                    <a:cubicBezTo>
                      <a:pt x="188" y="631"/>
                      <a:pt x="281" y="669"/>
                      <a:pt x="373" y="669"/>
                    </a:cubicBezTo>
                    <a:cubicBezTo>
                      <a:pt x="452" y="669"/>
                      <a:pt x="531" y="641"/>
                      <a:pt x="594" y="585"/>
                    </a:cubicBezTo>
                    <a:cubicBezTo>
                      <a:pt x="736" y="464"/>
                      <a:pt x="743" y="249"/>
                      <a:pt x="623" y="114"/>
                    </a:cubicBezTo>
                    <a:cubicBezTo>
                      <a:pt x="558" y="38"/>
                      <a:pt x="467" y="1"/>
                      <a:pt x="3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1572;p44">
                <a:extLst>
                  <a:ext uri="{FF2B5EF4-FFF2-40B4-BE49-F238E27FC236}">
                    <a16:creationId xmlns:a16="http://schemas.microsoft.com/office/drawing/2014/main" id="{368525B4-32C8-AF9A-B245-B1F03D710574}"/>
                  </a:ext>
                </a:extLst>
              </p:cNvPr>
              <p:cNvSpPr/>
              <p:nvPr/>
            </p:nvSpPr>
            <p:spPr>
              <a:xfrm>
                <a:off x="5599504" y="2994887"/>
                <a:ext cx="14753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50" h="673" extrusionOk="0">
                    <a:moveTo>
                      <a:pt x="373" y="0"/>
                    </a:moveTo>
                    <a:cubicBezTo>
                      <a:pt x="295" y="0"/>
                      <a:pt x="216" y="27"/>
                      <a:pt x="150" y="83"/>
                    </a:cubicBezTo>
                    <a:cubicBezTo>
                      <a:pt x="14" y="212"/>
                      <a:pt x="1" y="419"/>
                      <a:pt x="122" y="561"/>
                    </a:cubicBezTo>
                    <a:cubicBezTo>
                      <a:pt x="191" y="634"/>
                      <a:pt x="283" y="672"/>
                      <a:pt x="375" y="672"/>
                    </a:cubicBezTo>
                    <a:cubicBezTo>
                      <a:pt x="454" y="672"/>
                      <a:pt x="534" y="643"/>
                      <a:pt x="601" y="584"/>
                    </a:cubicBezTo>
                    <a:cubicBezTo>
                      <a:pt x="736" y="462"/>
                      <a:pt x="750" y="255"/>
                      <a:pt x="621" y="112"/>
                    </a:cubicBezTo>
                    <a:cubicBezTo>
                      <a:pt x="556" y="38"/>
                      <a:pt x="466" y="0"/>
                      <a:pt x="3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1573;p44">
                <a:extLst>
                  <a:ext uri="{FF2B5EF4-FFF2-40B4-BE49-F238E27FC236}">
                    <a16:creationId xmlns:a16="http://schemas.microsoft.com/office/drawing/2014/main" id="{DC248053-6638-14B1-96A5-0431E525E368}"/>
                  </a:ext>
                </a:extLst>
              </p:cNvPr>
              <p:cNvSpPr/>
              <p:nvPr/>
            </p:nvSpPr>
            <p:spPr>
              <a:xfrm>
                <a:off x="5611581" y="2979427"/>
                <a:ext cx="14654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45" h="673" extrusionOk="0">
                    <a:moveTo>
                      <a:pt x="371" y="1"/>
                    </a:moveTo>
                    <a:cubicBezTo>
                      <a:pt x="292" y="1"/>
                      <a:pt x="213" y="28"/>
                      <a:pt x="151" y="84"/>
                    </a:cubicBezTo>
                    <a:cubicBezTo>
                      <a:pt x="16" y="213"/>
                      <a:pt x="0" y="419"/>
                      <a:pt x="122" y="562"/>
                    </a:cubicBezTo>
                    <a:cubicBezTo>
                      <a:pt x="187" y="635"/>
                      <a:pt x="278" y="672"/>
                      <a:pt x="369" y="672"/>
                    </a:cubicBezTo>
                    <a:cubicBezTo>
                      <a:pt x="449" y="672"/>
                      <a:pt x="530" y="643"/>
                      <a:pt x="593" y="583"/>
                    </a:cubicBezTo>
                    <a:cubicBezTo>
                      <a:pt x="736" y="461"/>
                      <a:pt x="744" y="256"/>
                      <a:pt x="622" y="112"/>
                    </a:cubicBezTo>
                    <a:cubicBezTo>
                      <a:pt x="557" y="39"/>
                      <a:pt x="464" y="1"/>
                      <a:pt x="3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4A5608D-CE32-46D5-965C-D189970708A3}"/>
              </a:ext>
            </a:extLst>
          </p:cNvPr>
          <p:cNvGrpSpPr/>
          <p:nvPr/>
        </p:nvGrpSpPr>
        <p:grpSpPr>
          <a:xfrm>
            <a:off x="4375023" y="3101789"/>
            <a:ext cx="851584" cy="1622119"/>
            <a:chOff x="5882128" y="2804936"/>
            <a:chExt cx="1241335" cy="2297703"/>
          </a:xfrm>
        </p:grpSpPr>
        <p:sp>
          <p:nvSpPr>
            <p:cNvPr id="60" name="Google Shape;6229;p63">
              <a:extLst>
                <a:ext uri="{FF2B5EF4-FFF2-40B4-BE49-F238E27FC236}">
                  <a16:creationId xmlns:a16="http://schemas.microsoft.com/office/drawing/2014/main" id="{DD74ED9A-6988-442D-B3B9-692595E59880}"/>
                </a:ext>
              </a:extLst>
            </p:cNvPr>
            <p:cNvSpPr/>
            <p:nvPr/>
          </p:nvSpPr>
          <p:spPr>
            <a:xfrm>
              <a:off x="5942275" y="4983536"/>
              <a:ext cx="1032622" cy="119103"/>
            </a:xfrm>
            <a:custGeom>
              <a:avLst/>
              <a:gdLst/>
              <a:ahLst/>
              <a:cxnLst/>
              <a:rect l="l" t="t" r="r" b="b"/>
              <a:pathLst>
                <a:path w="20860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60" y="1869"/>
                    <a:pt x="20860" y="1203"/>
                  </a:cubicBezTo>
                  <a:cubicBezTo>
                    <a:pt x="20860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6230;p63">
              <a:extLst>
                <a:ext uri="{FF2B5EF4-FFF2-40B4-BE49-F238E27FC236}">
                  <a16:creationId xmlns:a16="http://schemas.microsoft.com/office/drawing/2014/main" id="{9D2F787E-88B7-491D-BC49-61F7B89FE4F8}"/>
                </a:ext>
              </a:extLst>
            </p:cNvPr>
            <p:cNvSpPr/>
            <p:nvPr/>
          </p:nvSpPr>
          <p:spPr>
            <a:xfrm>
              <a:off x="6159150" y="4122423"/>
              <a:ext cx="585318" cy="831048"/>
            </a:xfrm>
            <a:custGeom>
              <a:avLst/>
              <a:gdLst/>
              <a:ahLst/>
              <a:cxnLst/>
              <a:rect l="l" t="t" r="r" b="b"/>
              <a:pathLst>
                <a:path w="11824" h="16788" extrusionOk="0">
                  <a:moveTo>
                    <a:pt x="1" y="0"/>
                  </a:moveTo>
                  <a:cubicBezTo>
                    <a:pt x="1" y="3108"/>
                    <a:pt x="156" y="6096"/>
                    <a:pt x="334" y="7394"/>
                  </a:cubicBezTo>
                  <a:cubicBezTo>
                    <a:pt x="751" y="10335"/>
                    <a:pt x="1418" y="16788"/>
                    <a:pt x="1418" y="16788"/>
                  </a:cubicBezTo>
                  <a:lnTo>
                    <a:pt x="4870" y="16788"/>
                  </a:lnTo>
                  <a:cubicBezTo>
                    <a:pt x="4859" y="14049"/>
                    <a:pt x="4382" y="3655"/>
                    <a:pt x="4608" y="3608"/>
                  </a:cubicBezTo>
                  <a:cubicBezTo>
                    <a:pt x="4661" y="3599"/>
                    <a:pt x="4718" y="3593"/>
                    <a:pt x="4782" y="3593"/>
                  </a:cubicBezTo>
                  <a:cubicBezTo>
                    <a:pt x="4975" y="3593"/>
                    <a:pt x="5226" y="3648"/>
                    <a:pt x="5585" y="3846"/>
                  </a:cubicBezTo>
                  <a:cubicBezTo>
                    <a:pt x="6228" y="4191"/>
                    <a:pt x="8395" y="16788"/>
                    <a:pt x="8395" y="16788"/>
                  </a:cubicBezTo>
                  <a:lnTo>
                    <a:pt x="11824" y="16788"/>
                  </a:lnTo>
                  <a:cubicBezTo>
                    <a:pt x="11466" y="13418"/>
                    <a:pt x="9823" y="2274"/>
                    <a:pt x="9692" y="798"/>
                  </a:cubicBezTo>
                  <a:cubicBezTo>
                    <a:pt x="9681" y="655"/>
                    <a:pt x="9669" y="417"/>
                    <a:pt x="9669" y="119"/>
                  </a:cubicBezTo>
                  <a:cubicBezTo>
                    <a:pt x="8112" y="295"/>
                    <a:pt x="6539" y="367"/>
                    <a:pt x="4976" y="367"/>
                  </a:cubicBezTo>
                  <a:cubicBezTo>
                    <a:pt x="4639" y="367"/>
                    <a:pt x="4302" y="364"/>
                    <a:pt x="3966" y="357"/>
                  </a:cubicBezTo>
                  <a:cubicBezTo>
                    <a:pt x="2977" y="322"/>
                    <a:pt x="2001" y="262"/>
                    <a:pt x="1037" y="131"/>
                  </a:cubicBezTo>
                  <a:cubicBezTo>
                    <a:pt x="691" y="83"/>
                    <a:pt x="346" y="60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31;p63">
              <a:extLst>
                <a:ext uri="{FF2B5EF4-FFF2-40B4-BE49-F238E27FC236}">
                  <a16:creationId xmlns:a16="http://schemas.microsoft.com/office/drawing/2014/main" id="{229BC813-8E86-49FE-8F3E-C4821EF85324}"/>
                </a:ext>
              </a:extLst>
            </p:cNvPr>
            <p:cNvSpPr/>
            <p:nvPr/>
          </p:nvSpPr>
          <p:spPr>
            <a:xfrm>
              <a:off x="6160338" y="4122423"/>
              <a:ext cx="522845" cy="367705"/>
            </a:xfrm>
            <a:custGeom>
              <a:avLst/>
              <a:gdLst/>
              <a:ahLst/>
              <a:cxnLst/>
              <a:rect l="l" t="t" r="r" b="b"/>
              <a:pathLst>
                <a:path w="10562" h="7428" extrusionOk="0">
                  <a:moveTo>
                    <a:pt x="1" y="0"/>
                  </a:moveTo>
                  <a:cubicBezTo>
                    <a:pt x="1" y="2631"/>
                    <a:pt x="96" y="5179"/>
                    <a:pt x="239" y="6679"/>
                  </a:cubicBezTo>
                  <a:cubicBezTo>
                    <a:pt x="513" y="6751"/>
                    <a:pt x="810" y="6799"/>
                    <a:pt x="1108" y="6858"/>
                  </a:cubicBezTo>
                  <a:cubicBezTo>
                    <a:pt x="2263" y="7037"/>
                    <a:pt x="3418" y="7168"/>
                    <a:pt x="4561" y="7263"/>
                  </a:cubicBezTo>
                  <a:cubicBezTo>
                    <a:pt x="4501" y="5203"/>
                    <a:pt x="4489" y="3655"/>
                    <a:pt x="4584" y="3643"/>
                  </a:cubicBezTo>
                  <a:cubicBezTo>
                    <a:pt x="4643" y="3630"/>
                    <a:pt x="4707" y="3622"/>
                    <a:pt x="4779" y="3622"/>
                  </a:cubicBezTo>
                  <a:cubicBezTo>
                    <a:pt x="4969" y="3622"/>
                    <a:pt x="5215" y="3682"/>
                    <a:pt x="5561" y="3881"/>
                  </a:cubicBezTo>
                  <a:cubicBezTo>
                    <a:pt x="5775" y="4001"/>
                    <a:pt x="6156" y="5477"/>
                    <a:pt x="6573" y="7382"/>
                  </a:cubicBezTo>
                  <a:cubicBezTo>
                    <a:pt x="7268" y="7408"/>
                    <a:pt x="7975" y="7427"/>
                    <a:pt x="8677" y="7427"/>
                  </a:cubicBezTo>
                  <a:cubicBezTo>
                    <a:pt x="8949" y="7427"/>
                    <a:pt x="9221" y="7424"/>
                    <a:pt x="9490" y="7418"/>
                  </a:cubicBezTo>
                  <a:lnTo>
                    <a:pt x="10561" y="7418"/>
                  </a:lnTo>
                  <a:cubicBezTo>
                    <a:pt x="10133" y="4298"/>
                    <a:pt x="9740" y="1500"/>
                    <a:pt x="9668" y="798"/>
                  </a:cubicBezTo>
                  <a:cubicBezTo>
                    <a:pt x="9657" y="631"/>
                    <a:pt x="9657" y="417"/>
                    <a:pt x="9657" y="119"/>
                  </a:cubicBezTo>
                  <a:cubicBezTo>
                    <a:pt x="8100" y="295"/>
                    <a:pt x="6527" y="367"/>
                    <a:pt x="4964" y="367"/>
                  </a:cubicBezTo>
                  <a:cubicBezTo>
                    <a:pt x="4627" y="367"/>
                    <a:pt x="4290" y="364"/>
                    <a:pt x="3953" y="357"/>
                  </a:cubicBezTo>
                  <a:cubicBezTo>
                    <a:pt x="2977" y="322"/>
                    <a:pt x="1989" y="262"/>
                    <a:pt x="1025" y="131"/>
                  </a:cubicBezTo>
                  <a:cubicBezTo>
                    <a:pt x="679" y="83"/>
                    <a:pt x="334" y="60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6232;p63">
              <a:extLst>
                <a:ext uri="{FF2B5EF4-FFF2-40B4-BE49-F238E27FC236}">
                  <a16:creationId xmlns:a16="http://schemas.microsoft.com/office/drawing/2014/main" id="{CB8677A7-2CED-40B5-8743-EFFF1A1E8E86}"/>
                </a:ext>
              </a:extLst>
            </p:cNvPr>
            <p:cNvSpPr/>
            <p:nvPr/>
          </p:nvSpPr>
          <p:spPr>
            <a:xfrm>
              <a:off x="6190980" y="4609240"/>
              <a:ext cx="209891" cy="344834"/>
            </a:xfrm>
            <a:custGeom>
              <a:avLst/>
              <a:gdLst/>
              <a:ahLst/>
              <a:cxnLst/>
              <a:rect l="l" t="t" r="r" b="b"/>
              <a:pathLst>
                <a:path w="4240" h="6966" extrusionOk="0">
                  <a:moveTo>
                    <a:pt x="1" y="1"/>
                  </a:moveTo>
                  <a:lnTo>
                    <a:pt x="1" y="1"/>
                  </a:lnTo>
                  <a:cubicBezTo>
                    <a:pt x="36" y="191"/>
                    <a:pt x="48" y="382"/>
                    <a:pt x="72" y="584"/>
                  </a:cubicBezTo>
                  <a:cubicBezTo>
                    <a:pt x="72" y="620"/>
                    <a:pt x="96" y="655"/>
                    <a:pt x="96" y="703"/>
                  </a:cubicBezTo>
                  <a:cubicBezTo>
                    <a:pt x="108" y="858"/>
                    <a:pt x="132" y="1036"/>
                    <a:pt x="155" y="1215"/>
                  </a:cubicBezTo>
                  <a:cubicBezTo>
                    <a:pt x="167" y="1322"/>
                    <a:pt x="179" y="1441"/>
                    <a:pt x="191" y="1548"/>
                  </a:cubicBezTo>
                  <a:cubicBezTo>
                    <a:pt x="513" y="4251"/>
                    <a:pt x="787" y="6966"/>
                    <a:pt x="787" y="6966"/>
                  </a:cubicBezTo>
                  <a:lnTo>
                    <a:pt x="4239" y="6966"/>
                  </a:lnTo>
                  <a:cubicBezTo>
                    <a:pt x="4227" y="5978"/>
                    <a:pt x="4168" y="3989"/>
                    <a:pt x="4085" y="1858"/>
                  </a:cubicBezTo>
                  <a:cubicBezTo>
                    <a:pt x="4085" y="1739"/>
                    <a:pt x="4061" y="1632"/>
                    <a:pt x="4061" y="1513"/>
                  </a:cubicBezTo>
                  <a:cubicBezTo>
                    <a:pt x="4061" y="1334"/>
                    <a:pt x="4049" y="1144"/>
                    <a:pt x="4049" y="953"/>
                  </a:cubicBezTo>
                  <a:lnTo>
                    <a:pt x="4049" y="822"/>
                  </a:lnTo>
                  <a:cubicBezTo>
                    <a:pt x="4049" y="679"/>
                    <a:pt x="4037" y="548"/>
                    <a:pt x="4037" y="417"/>
                  </a:cubicBezTo>
                  <a:cubicBezTo>
                    <a:pt x="3156" y="382"/>
                    <a:pt x="2275" y="310"/>
                    <a:pt x="1406" y="203"/>
                  </a:cubicBezTo>
                  <a:cubicBezTo>
                    <a:pt x="941" y="143"/>
                    <a:pt x="465" y="72"/>
                    <a:pt x="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233;p63">
              <a:extLst>
                <a:ext uri="{FF2B5EF4-FFF2-40B4-BE49-F238E27FC236}">
                  <a16:creationId xmlns:a16="http://schemas.microsoft.com/office/drawing/2014/main" id="{E3F7697B-7D72-4EB3-AC33-A9FA5CCF7113}"/>
                </a:ext>
              </a:extLst>
            </p:cNvPr>
            <p:cNvSpPr/>
            <p:nvPr/>
          </p:nvSpPr>
          <p:spPr>
            <a:xfrm>
              <a:off x="6194545" y="4636962"/>
              <a:ext cx="197465" cy="20346"/>
            </a:xfrm>
            <a:custGeom>
              <a:avLst/>
              <a:gdLst/>
              <a:ahLst/>
              <a:cxnLst/>
              <a:rect l="l" t="t" r="r" b="b"/>
              <a:pathLst>
                <a:path w="3989" h="411" extrusionOk="0">
                  <a:moveTo>
                    <a:pt x="0" y="0"/>
                  </a:moveTo>
                  <a:cubicBezTo>
                    <a:pt x="0" y="48"/>
                    <a:pt x="24" y="84"/>
                    <a:pt x="24" y="119"/>
                  </a:cubicBezTo>
                  <a:cubicBezTo>
                    <a:pt x="1061" y="311"/>
                    <a:pt x="2128" y="410"/>
                    <a:pt x="3196" y="410"/>
                  </a:cubicBezTo>
                  <a:cubicBezTo>
                    <a:pt x="3452" y="410"/>
                    <a:pt x="3709" y="405"/>
                    <a:pt x="3965" y="393"/>
                  </a:cubicBezTo>
                  <a:lnTo>
                    <a:pt x="3989" y="393"/>
                  </a:lnTo>
                  <a:cubicBezTo>
                    <a:pt x="3989" y="345"/>
                    <a:pt x="3989" y="298"/>
                    <a:pt x="3977" y="238"/>
                  </a:cubicBezTo>
                  <a:cubicBezTo>
                    <a:pt x="3620" y="274"/>
                    <a:pt x="3251" y="274"/>
                    <a:pt x="2893" y="274"/>
                  </a:cubicBezTo>
                  <a:cubicBezTo>
                    <a:pt x="2072" y="274"/>
                    <a:pt x="1262" y="203"/>
                    <a:pt x="441" y="84"/>
                  </a:cubicBezTo>
                  <a:cubicBezTo>
                    <a:pt x="298" y="48"/>
                    <a:pt x="155" y="36"/>
                    <a:pt x="0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234;p63">
              <a:extLst>
                <a:ext uri="{FF2B5EF4-FFF2-40B4-BE49-F238E27FC236}">
                  <a16:creationId xmlns:a16="http://schemas.microsoft.com/office/drawing/2014/main" id="{2764A528-6735-41E6-86DB-D2FD1E10746B}"/>
                </a:ext>
              </a:extLst>
            </p:cNvPr>
            <p:cNvSpPr/>
            <p:nvPr/>
          </p:nvSpPr>
          <p:spPr>
            <a:xfrm>
              <a:off x="6198653" y="4669387"/>
              <a:ext cx="195139" cy="32622"/>
            </a:xfrm>
            <a:custGeom>
              <a:avLst/>
              <a:gdLst/>
              <a:ahLst/>
              <a:cxnLst/>
              <a:rect l="l" t="t" r="r" b="b"/>
              <a:pathLst>
                <a:path w="3942" h="659" extrusionOk="0">
                  <a:moveTo>
                    <a:pt x="0" y="0"/>
                  </a:moveTo>
                  <a:cubicBezTo>
                    <a:pt x="12" y="107"/>
                    <a:pt x="24" y="226"/>
                    <a:pt x="36" y="333"/>
                  </a:cubicBezTo>
                  <a:cubicBezTo>
                    <a:pt x="1081" y="548"/>
                    <a:pt x="2150" y="659"/>
                    <a:pt x="3210" y="659"/>
                  </a:cubicBezTo>
                  <a:cubicBezTo>
                    <a:pt x="3443" y="659"/>
                    <a:pt x="3675" y="654"/>
                    <a:pt x="3906" y="643"/>
                  </a:cubicBezTo>
                  <a:lnTo>
                    <a:pt x="3941" y="643"/>
                  </a:lnTo>
                  <a:cubicBezTo>
                    <a:pt x="3941" y="536"/>
                    <a:pt x="3930" y="417"/>
                    <a:pt x="3930" y="298"/>
                  </a:cubicBezTo>
                  <a:cubicBezTo>
                    <a:pt x="3633" y="315"/>
                    <a:pt x="3330" y="326"/>
                    <a:pt x="3031" y="326"/>
                  </a:cubicBezTo>
                  <a:cubicBezTo>
                    <a:pt x="2921" y="326"/>
                    <a:pt x="2812" y="325"/>
                    <a:pt x="2703" y="322"/>
                  </a:cubicBezTo>
                  <a:cubicBezTo>
                    <a:pt x="1810" y="286"/>
                    <a:pt x="905" y="179"/>
                    <a:pt x="24" y="0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235;p63">
              <a:extLst>
                <a:ext uri="{FF2B5EF4-FFF2-40B4-BE49-F238E27FC236}">
                  <a16:creationId xmlns:a16="http://schemas.microsoft.com/office/drawing/2014/main" id="{A4CD681D-9FFE-4545-8FC7-C41968C2386C}"/>
                </a:ext>
              </a:extLst>
            </p:cNvPr>
            <p:cNvSpPr/>
            <p:nvPr/>
          </p:nvSpPr>
          <p:spPr>
            <a:xfrm>
              <a:off x="6515773" y="4632804"/>
              <a:ext cx="228108" cy="321271"/>
            </a:xfrm>
            <a:custGeom>
              <a:avLst/>
              <a:gdLst/>
              <a:ahLst/>
              <a:cxnLst/>
              <a:rect l="l" t="t" r="r" b="b"/>
              <a:pathLst>
                <a:path w="4608" h="6490" extrusionOk="0">
                  <a:moveTo>
                    <a:pt x="0" y="1"/>
                  </a:moveTo>
                  <a:cubicBezTo>
                    <a:pt x="36" y="132"/>
                    <a:pt x="48" y="263"/>
                    <a:pt x="83" y="382"/>
                  </a:cubicBezTo>
                  <a:cubicBezTo>
                    <a:pt x="83" y="429"/>
                    <a:pt x="95" y="465"/>
                    <a:pt x="95" y="501"/>
                  </a:cubicBezTo>
                  <a:cubicBezTo>
                    <a:pt x="119" y="703"/>
                    <a:pt x="167" y="882"/>
                    <a:pt x="202" y="1061"/>
                  </a:cubicBezTo>
                  <a:cubicBezTo>
                    <a:pt x="214" y="1180"/>
                    <a:pt x="238" y="1275"/>
                    <a:pt x="262" y="1394"/>
                  </a:cubicBezTo>
                  <a:cubicBezTo>
                    <a:pt x="762" y="4109"/>
                    <a:pt x="1179" y="6490"/>
                    <a:pt x="1179" y="6490"/>
                  </a:cubicBezTo>
                  <a:lnTo>
                    <a:pt x="4608" y="6490"/>
                  </a:lnTo>
                  <a:cubicBezTo>
                    <a:pt x="4501" y="5430"/>
                    <a:pt x="4262" y="3597"/>
                    <a:pt x="4001" y="1549"/>
                  </a:cubicBezTo>
                  <a:cubicBezTo>
                    <a:pt x="3977" y="1430"/>
                    <a:pt x="3965" y="1322"/>
                    <a:pt x="3953" y="1203"/>
                  </a:cubicBezTo>
                  <a:cubicBezTo>
                    <a:pt x="3917" y="1013"/>
                    <a:pt x="3905" y="834"/>
                    <a:pt x="3870" y="644"/>
                  </a:cubicBezTo>
                  <a:cubicBezTo>
                    <a:pt x="3870" y="596"/>
                    <a:pt x="3858" y="549"/>
                    <a:pt x="3858" y="501"/>
                  </a:cubicBezTo>
                  <a:cubicBezTo>
                    <a:pt x="3834" y="370"/>
                    <a:pt x="3810" y="239"/>
                    <a:pt x="3798" y="108"/>
                  </a:cubicBezTo>
                  <a:cubicBezTo>
                    <a:pt x="3215" y="72"/>
                    <a:pt x="2655" y="48"/>
                    <a:pt x="2072" y="25"/>
                  </a:cubicBezTo>
                  <a:cubicBezTo>
                    <a:pt x="1393" y="1"/>
                    <a:pt x="691" y="1"/>
                    <a:pt x="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236;p63">
              <a:extLst>
                <a:ext uri="{FF2B5EF4-FFF2-40B4-BE49-F238E27FC236}">
                  <a16:creationId xmlns:a16="http://schemas.microsoft.com/office/drawing/2014/main" id="{317BBDC8-13BE-4986-80A7-279E56541081}"/>
                </a:ext>
              </a:extLst>
            </p:cNvPr>
            <p:cNvSpPr/>
            <p:nvPr/>
          </p:nvSpPr>
          <p:spPr>
            <a:xfrm>
              <a:off x="6519882" y="4651665"/>
              <a:ext cx="186872" cy="14752"/>
            </a:xfrm>
            <a:custGeom>
              <a:avLst/>
              <a:gdLst/>
              <a:ahLst/>
              <a:cxnLst/>
              <a:rect l="l" t="t" r="r" b="b"/>
              <a:pathLst>
                <a:path w="3775" h="298" extrusionOk="0">
                  <a:moveTo>
                    <a:pt x="0" y="1"/>
                  </a:moveTo>
                  <a:cubicBezTo>
                    <a:pt x="0" y="48"/>
                    <a:pt x="12" y="84"/>
                    <a:pt x="12" y="120"/>
                  </a:cubicBezTo>
                  <a:cubicBezTo>
                    <a:pt x="933" y="235"/>
                    <a:pt x="1860" y="297"/>
                    <a:pt x="2779" y="297"/>
                  </a:cubicBezTo>
                  <a:cubicBezTo>
                    <a:pt x="3096" y="297"/>
                    <a:pt x="3412" y="290"/>
                    <a:pt x="3727" y="275"/>
                  </a:cubicBezTo>
                  <a:lnTo>
                    <a:pt x="3775" y="275"/>
                  </a:lnTo>
                  <a:cubicBezTo>
                    <a:pt x="3775" y="227"/>
                    <a:pt x="3763" y="179"/>
                    <a:pt x="3775" y="120"/>
                  </a:cubicBezTo>
                  <a:lnTo>
                    <a:pt x="3775" y="120"/>
                  </a:lnTo>
                  <a:cubicBezTo>
                    <a:pt x="3346" y="156"/>
                    <a:pt x="2929" y="156"/>
                    <a:pt x="2513" y="156"/>
                  </a:cubicBezTo>
                  <a:cubicBezTo>
                    <a:pt x="1667" y="156"/>
                    <a:pt x="834" y="96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237;p63">
              <a:extLst>
                <a:ext uri="{FF2B5EF4-FFF2-40B4-BE49-F238E27FC236}">
                  <a16:creationId xmlns:a16="http://schemas.microsoft.com/office/drawing/2014/main" id="{E5DF6FCB-567B-454E-B900-232E4FECF2D6}"/>
                </a:ext>
              </a:extLst>
            </p:cNvPr>
            <p:cNvSpPr/>
            <p:nvPr/>
          </p:nvSpPr>
          <p:spPr>
            <a:xfrm>
              <a:off x="6526367" y="4684090"/>
              <a:ext cx="186872" cy="26781"/>
            </a:xfrm>
            <a:custGeom>
              <a:avLst/>
              <a:gdLst/>
              <a:ahLst/>
              <a:cxnLst/>
              <a:rect l="l" t="t" r="r" b="b"/>
              <a:pathLst>
                <a:path w="3775" h="541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120"/>
                    <a:pt x="48" y="227"/>
                    <a:pt x="60" y="346"/>
                  </a:cubicBezTo>
                  <a:cubicBezTo>
                    <a:pt x="977" y="476"/>
                    <a:pt x="1908" y="540"/>
                    <a:pt x="2837" y="540"/>
                  </a:cubicBezTo>
                  <a:cubicBezTo>
                    <a:pt x="3102" y="540"/>
                    <a:pt x="3367" y="535"/>
                    <a:pt x="3632" y="525"/>
                  </a:cubicBezTo>
                  <a:lnTo>
                    <a:pt x="3775" y="525"/>
                  </a:lnTo>
                  <a:cubicBezTo>
                    <a:pt x="3763" y="406"/>
                    <a:pt x="3739" y="286"/>
                    <a:pt x="3751" y="167"/>
                  </a:cubicBezTo>
                  <a:lnTo>
                    <a:pt x="3751" y="167"/>
                  </a:lnTo>
                  <a:cubicBezTo>
                    <a:pt x="3398" y="176"/>
                    <a:pt x="3056" y="189"/>
                    <a:pt x="2717" y="189"/>
                  </a:cubicBezTo>
                  <a:cubicBezTo>
                    <a:pt x="2565" y="189"/>
                    <a:pt x="2414" y="187"/>
                    <a:pt x="2263" y="179"/>
                  </a:cubicBezTo>
                  <a:cubicBezTo>
                    <a:pt x="1501" y="167"/>
                    <a:pt x="739" y="108"/>
                    <a:pt x="0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238;p63">
              <a:extLst>
                <a:ext uri="{FF2B5EF4-FFF2-40B4-BE49-F238E27FC236}">
                  <a16:creationId xmlns:a16="http://schemas.microsoft.com/office/drawing/2014/main" id="{AE2EBD7B-52D6-4E1B-894E-04C31F44D37A}"/>
                </a:ext>
              </a:extLst>
            </p:cNvPr>
            <p:cNvSpPr/>
            <p:nvPr/>
          </p:nvSpPr>
          <p:spPr>
            <a:xfrm>
              <a:off x="6129101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27" y="73"/>
                  </a:cubicBezTo>
                  <a:cubicBezTo>
                    <a:pt x="5627" y="39"/>
                    <a:pt x="3995" y="0"/>
                    <a:pt x="29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6239;p63">
              <a:extLst>
                <a:ext uri="{FF2B5EF4-FFF2-40B4-BE49-F238E27FC236}">
                  <a16:creationId xmlns:a16="http://schemas.microsoft.com/office/drawing/2014/main" id="{A158264F-BB72-4979-8176-674D264D448C}"/>
                </a:ext>
              </a:extLst>
            </p:cNvPr>
            <p:cNvSpPr/>
            <p:nvPr/>
          </p:nvSpPr>
          <p:spPr>
            <a:xfrm>
              <a:off x="6129101" y="4963487"/>
              <a:ext cx="117915" cy="76679"/>
            </a:xfrm>
            <a:custGeom>
              <a:avLst/>
              <a:gdLst/>
              <a:ahLst/>
              <a:cxnLst/>
              <a:rect l="l" t="t" r="r" b="b"/>
              <a:pathLst>
                <a:path w="2382" h="1549" extrusionOk="0">
                  <a:moveTo>
                    <a:pt x="1417" y="0"/>
                  </a:moveTo>
                  <a:cubicBezTo>
                    <a:pt x="1298" y="72"/>
                    <a:pt x="1167" y="155"/>
                    <a:pt x="1013" y="250"/>
                  </a:cubicBezTo>
                  <a:cubicBezTo>
                    <a:pt x="465" y="607"/>
                    <a:pt x="179" y="953"/>
                    <a:pt x="60" y="1191"/>
                  </a:cubicBezTo>
                  <a:cubicBezTo>
                    <a:pt x="1" y="1310"/>
                    <a:pt x="96" y="1441"/>
                    <a:pt x="227" y="1453"/>
                  </a:cubicBezTo>
                  <a:cubicBezTo>
                    <a:pt x="632" y="1477"/>
                    <a:pt x="1465" y="1512"/>
                    <a:pt x="2382" y="1548"/>
                  </a:cubicBezTo>
                  <a:cubicBezTo>
                    <a:pt x="2322" y="1405"/>
                    <a:pt x="2251" y="1286"/>
                    <a:pt x="2191" y="1143"/>
                  </a:cubicBezTo>
                  <a:cubicBezTo>
                    <a:pt x="1977" y="727"/>
                    <a:pt x="1715" y="357"/>
                    <a:pt x="14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6240;p63">
              <a:extLst>
                <a:ext uri="{FF2B5EF4-FFF2-40B4-BE49-F238E27FC236}">
                  <a16:creationId xmlns:a16="http://schemas.microsoft.com/office/drawing/2014/main" id="{37C3AEE1-0007-47BE-9456-0A6B13941790}"/>
                </a:ext>
              </a:extLst>
            </p:cNvPr>
            <p:cNvSpPr/>
            <p:nvPr/>
          </p:nvSpPr>
          <p:spPr>
            <a:xfrm>
              <a:off x="6474487" y="4944577"/>
              <a:ext cx="308302" cy="97025"/>
            </a:xfrm>
            <a:custGeom>
              <a:avLst/>
              <a:gdLst/>
              <a:ahLst/>
              <a:cxnLst/>
              <a:rect l="l" t="t" r="r" b="b"/>
              <a:pathLst>
                <a:path w="6228" h="1960" extrusionOk="0">
                  <a:moveTo>
                    <a:pt x="2987" y="0"/>
                  </a:moveTo>
                  <a:cubicBezTo>
                    <a:pt x="2556" y="0"/>
                    <a:pt x="2239" y="7"/>
                    <a:pt x="2203" y="25"/>
                  </a:cubicBezTo>
                  <a:cubicBezTo>
                    <a:pt x="2203" y="25"/>
                    <a:pt x="1906" y="61"/>
                    <a:pt x="1013" y="632"/>
                  </a:cubicBezTo>
                  <a:cubicBezTo>
                    <a:pt x="465" y="989"/>
                    <a:pt x="179" y="1335"/>
                    <a:pt x="60" y="1573"/>
                  </a:cubicBezTo>
                  <a:cubicBezTo>
                    <a:pt x="1" y="1692"/>
                    <a:pt x="96" y="1835"/>
                    <a:pt x="227" y="1835"/>
                  </a:cubicBezTo>
                  <a:cubicBezTo>
                    <a:pt x="927" y="1865"/>
                    <a:pt x="2968" y="1960"/>
                    <a:pt x="4437" y="1960"/>
                  </a:cubicBezTo>
                  <a:cubicBezTo>
                    <a:pt x="5316" y="1960"/>
                    <a:pt x="5991" y="1925"/>
                    <a:pt x="6049" y="1823"/>
                  </a:cubicBezTo>
                  <a:cubicBezTo>
                    <a:pt x="6228" y="1513"/>
                    <a:pt x="5882" y="108"/>
                    <a:pt x="5739" y="73"/>
                  </a:cubicBezTo>
                  <a:cubicBezTo>
                    <a:pt x="5631" y="39"/>
                    <a:pt x="3997" y="0"/>
                    <a:pt x="29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6241;p63">
              <a:extLst>
                <a:ext uri="{FF2B5EF4-FFF2-40B4-BE49-F238E27FC236}">
                  <a16:creationId xmlns:a16="http://schemas.microsoft.com/office/drawing/2014/main" id="{B9F9049F-FF91-4521-B173-7B921BBA3B49}"/>
                </a:ext>
              </a:extLst>
            </p:cNvPr>
            <p:cNvSpPr/>
            <p:nvPr/>
          </p:nvSpPr>
          <p:spPr>
            <a:xfrm>
              <a:off x="6474487" y="4962299"/>
              <a:ext cx="120885" cy="77867"/>
            </a:xfrm>
            <a:custGeom>
              <a:avLst/>
              <a:gdLst/>
              <a:ahLst/>
              <a:cxnLst/>
              <a:rect l="l" t="t" r="r" b="b"/>
              <a:pathLst>
                <a:path w="2442" h="1573" extrusionOk="0">
                  <a:moveTo>
                    <a:pt x="1477" y="0"/>
                  </a:moveTo>
                  <a:cubicBezTo>
                    <a:pt x="1346" y="72"/>
                    <a:pt x="1191" y="155"/>
                    <a:pt x="1013" y="274"/>
                  </a:cubicBezTo>
                  <a:cubicBezTo>
                    <a:pt x="465" y="631"/>
                    <a:pt x="179" y="977"/>
                    <a:pt x="60" y="1215"/>
                  </a:cubicBezTo>
                  <a:cubicBezTo>
                    <a:pt x="1" y="1334"/>
                    <a:pt x="96" y="1465"/>
                    <a:pt x="227" y="1477"/>
                  </a:cubicBezTo>
                  <a:cubicBezTo>
                    <a:pt x="644" y="1501"/>
                    <a:pt x="1513" y="1536"/>
                    <a:pt x="2441" y="1572"/>
                  </a:cubicBezTo>
                  <a:cubicBezTo>
                    <a:pt x="2406" y="1465"/>
                    <a:pt x="2358" y="1382"/>
                    <a:pt x="2310" y="1274"/>
                  </a:cubicBezTo>
                  <a:cubicBezTo>
                    <a:pt x="2084" y="810"/>
                    <a:pt x="1787" y="393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6242;p63">
              <a:extLst>
                <a:ext uri="{FF2B5EF4-FFF2-40B4-BE49-F238E27FC236}">
                  <a16:creationId xmlns:a16="http://schemas.microsoft.com/office/drawing/2014/main" id="{1278D5D9-41C8-4567-AA87-0F92D935A1E9}"/>
                </a:ext>
              </a:extLst>
            </p:cNvPr>
            <p:cNvSpPr/>
            <p:nvPr/>
          </p:nvSpPr>
          <p:spPr>
            <a:xfrm>
              <a:off x="5882128" y="3439769"/>
              <a:ext cx="201030" cy="285431"/>
            </a:xfrm>
            <a:custGeom>
              <a:avLst/>
              <a:gdLst/>
              <a:ahLst/>
              <a:cxnLst/>
              <a:rect l="l" t="t" r="r" b="b"/>
              <a:pathLst>
                <a:path w="4061" h="5766" extrusionOk="0">
                  <a:moveTo>
                    <a:pt x="1438" y="1"/>
                  </a:moveTo>
                  <a:cubicBezTo>
                    <a:pt x="1431" y="1"/>
                    <a:pt x="1424" y="1"/>
                    <a:pt x="1418" y="3"/>
                  </a:cubicBezTo>
                  <a:cubicBezTo>
                    <a:pt x="1084" y="74"/>
                    <a:pt x="1632" y="1955"/>
                    <a:pt x="1632" y="1955"/>
                  </a:cubicBezTo>
                  <a:cubicBezTo>
                    <a:pt x="1632" y="1955"/>
                    <a:pt x="834" y="592"/>
                    <a:pt x="564" y="592"/>
                  </a:cubicBezTo>
                  <a:cubicBezTo>
                    <a:pt x="554" y="592"/>
                    <a:pt x="545" y="594"/>
                    <a:pt x="537" y="598"/>
                  </a:cubicBezTo>
                  <a:cubicBezTo>
                    <a:pt x="298" y="717"/>
                    <a:pt x="989" y="2396"/>
                    <a:pt x="989" y="2396"/>
                  </a:cubicBezTo>
                  <a:cubicBezTo>
                    <a:pt x="989" y="2396"/>
                    <a:pt x="390" y="1557"/>
                    <a:pt x="192" y="1557"/>
                  </a:cubicBezTo>
                  <a:cubicBezTo>
                    <a:pt x="183" y="1557"/>
                    <a:pt x="175" y="1559"/>
                    <a:pt x="168" y="1562"/>
                  </a:cubicBezTo>
                  <a:cubicBezTo>
                    <a:pt x="1" y="1658"/>
                    <a:pt x="810" y="3134"/>
                    <a:pt x="1049" y="3729"/>
                  </a:cubicBezTo>
                  <a:cubicBezTo>
                    <a:pt x="1286" y="4324"/>
                    <a:pt x="1702" y="5762"/>
                    <a:pt x="1692" y="5765"/>
                  </a:cubicBezTo>
                  <a:lnTo>
                    <a:pt x="1692" y="5765"/>
                  </a:lnTo>
                  <a:lnTo>
                    <a:pt x="3858" y="5396"/>
                  </a:lnTo>
                  <a:cubicBezTo>
                    <a:pt x="3858" y="5396"/>
                    <a:pt x="3632" y="4396"/>
                    <a:pt x="3632" y="3944"/>
                  </a:cubicBezTo>
                  <a:cubicBezTo>
                    <a:pt x="3632" y="3503"/>
                    <a:pt x="4061" y="1312"/>
                    <a:pt x="3787" y="1253"/>
                  </a:cubicBezTo>
                  <a:cubicBezTo>
                    <a:pt x="3779" y="1251"/>
                    <a:pt x="3772" y="1250"/>
                    <a:pt x="3764" y="1250"/>
                  </a:cubicBezTo>
                  <a:cubicBezTo>
                    <a:pt x="3486" y="1250"/>
                    <a:pt x="3216" y="2265"/>
                    <a:pt x="3216" y="2265"/>
                  </a:cubicBezTo>
                  <a:cubicBezTo>
                    <a:pt x="3216" y="2265"/>
                    <a:pt x="2721" y="276"/>
                    <a:pt x="2411" y="276"/>
                  </a:cubicBezTo>
                  <a:cubicBezTo>
                    <a:pt x="2410" y="276"/>
                    <a:pt x="2408" y="276"/>
                    <a:pt x="2406" y="277"/>
                  </a:cubicBezTo>
                  <a:cubicBezTo>
                    <a:pt x="2084" y="277"/>
                    <a:pt x="2299" y="1777"/>
                    <a:pt x="2299" y="1777"/>
                  </a:cubicBezTo>
                  <a:cubicBezTo>
                    <a:pt x="2299" y="1777"/>
                    <a:pt x="1795" y="1"/>
                    <a:pt x="1438" y="1"/>
                  </a:cubicBezTo>
                  <a:close/>
                  <a:moveTo>
                    <a:pt x="1692" y="5765"/>
                  </a:moveTo>
                  <a:lnTo>
                    <a:pt x="1692" y="5765"/>
                  </a:lnTo>
                  <a:cubicBezTo>
                    <a:pt x="1692" y="5765"/>
                    <a:pt x="1692" y="5765"/>
                    <a:pt x="1692" y="5765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6243;p63">
              <a:extLst>
                <a:ext uri="{FF2B5EF4-FFF2-40B4-BE49-F238E27FC236}">
                  <a16:creationId xmlns:a16="http://schemas.microsoft.com/office/drawing/2014/main" id="{3D855FB5-C31B-419B-919A-204564325F03}"/>
                </a:ext>
              </a:extLst>
            </p:cNvPr>
            <p:cNvSpPr/>
            <p:nvPr/>
          </p:nvSpPr>
          <p:spPr>
            <a:xfrm>
              <a:off x="6053064" y="3634516"/>
              <a:ext cx="235236" cy="370823"/>
            </a:xfrm>
            <a:custGeom>
              <a:avLst/>
              <a:gdLst/>
              <a:ahLst/>
              <a:cxnLst/>
              <a:rect l="l" t="t" r="r" b="b"/>
              <a:pathLst>
                <a:path w="4752" h="7491" extrusionOk="0">
                  <a:moveTo>
                    <a:pt x="3833" y="1"/>
                  </a:moveTo>
                  <a:cubicBezTo>
                    <a:pt x="3658" y="1"/>
                    <a:pt x="3471" y="42"/>
                    <a:pt x="3299" y="105"/>
                  </a:cubicBezTo>
                  <a:cubicBezTo>
                    <a:pt x="2310" y="462"/>
                    <a:pt x="1751" y="1260"/>
                    <a:pt x="1287" y="2117"/>
                  </a:cubicBezTo>
                  <a:cubicBezTo>
                    <a:pt x="1144" y="2391"/>
                    <a:pt x="989" y="2677"/>
                    <a:pt x="870" y="2962"/>
                  </a:cubicBezTo>
                  <a:cubicBezTo>
                    <a:pt x="382" y="4093"/>
                    <a:pt x="1" y="5344"/>
                    <a:pt x="72" y="6534"/>
                  </a:cubicBezTo>
                  <a:cubicBezTo>
                    <a:pt x="84" y="6880"/>
                    <a:pt x="155" y="7249"/>
                    <a:pt x="453" y="7415"/>
                  </a:cubicBezTo>
                  <a:cubicBezTo>
                    <a:pt x="550" y="7468"/>
                    <a:pt x="656" y="7490"/>
                    <a:pt x="766" y="7490"/>
                  </a:cubicBezTo>
                  <a:cubicBezTo>
                    <a:pt x="929" y="7490"/>
                    <a:pt x="1100" y="7443"/>
                    <a:pt x="1263" y="7380"/>
                  </a:cubicBezTo>
                  <a:cubicBezTo>
                    <a:pt x="1882" y="7106"/>
                    <a:pt x="2334" y="6558"/>
                    <a:pt x="2703" y="6022"/>
                  </a:cubicBezTo>
                  <a:cubicBezTo>
                    <a:pt x="3120" y="5427"/>
                    <a:pt x="3477" y="4784"/>
                    <a:pt x="3799" y="4129"/>
                  </a:cubicBezTo>
                  <a:cubicBezTo>
                    <a:pt x="4335" y="3081"/>
                    <a:pt x="4751" y="1915"/>
                    <a:pt x="4608" y="807"/>
                  </a:cubicBezTo>
                  <a:cubicBezTo>
                    <a:pt x="4573" y="569"/>
                    <a:pt x="4501" y="307"/>
                    <a:pt x="4323" y="164"/>
                  </a:cubicBezTo>
                  <a:cubicBezTo>
                    <a:pt x="4193" y="47"/>
                    <a:pt x="4020" y="1"/>
                    <a:pt x="3833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6244;p63">
              <a:extLst>
                <a:ext uri="{FF2B5EF4-FFF2-40B4-BE49-F238E27FC236}">
                  <a16:creationId xmlns:a16="http://schemas.microsoft.com/office/drawing/2014/main" id="{6F7C9E20-85B6-477E-8344-07D891FCDE9E}"/>
                </a:ext>
              </a:extLst>
            </p:cNvPr>
            <p:cNvSpPr/>
            <p:nvPr/>
          </p:nvSpPr>
          <p:spPr>
            <a:xfrm>
              <a:off x="6076627" y="3634516"/>
              <a:ext cx="211079" cy="282808"/>
            </a:xfrm>
            <a:custGeom>
              <a:avLst/>
              <a:gdLst/>
              <a:ahLst/>
              <a:cxnLst/>
              <a:rect l="l" t="t" r="r" b="b"/>
              <a:pathLst>
                <a:path w="4264" h="5713" extrusionOk="0">
                  <a:moveTo>
                    <a:pt x="3357" y="1"/>
                  </a:moveTo>
                  <a:cubicBezTo>
                    <a:pt x="3182" y="1"/>
                    <a:pt x="2995" y="42"/>
                    <a:pt x="2823" y="105"/>
                  </a:cubicBezTo>
                  <a:cubicBezTo>
                    <a:pt x="1834" y="462"/>
                    <a:pt x="1275" y="1260"/>
                    <a:pt x="811" y="2117"/>
                  </a:cubicBezTo>
                  <a:cubicBezTo>
                    <a:pt x="656" y="2391"/>
                    <a:pt x="525" y="2677"/>
                    <a:pt x="394" y="2962"/>
                  </a:cubicBezTo>
                  <a:cubicBezTo>
                    <a:pt x="334" y="3105"/>
                    <a:pt x="275" y="3248"/>
                    <a:pt x="215" y="3391"/>
                  </a:cubicBezTo>
                  <a:cubicBezTo>
                    <a:pt x="203" y="3427"/>
                    <a:pt x="203" y="3439"/>
                    <a:pt x="179" y="3462"/>
                  </a:cubicBezTo>
                  <a:cubicBezTo>
                    <a:pt x="120" y="3641"/>
                    <a:pt x="60" y="3808"/>
                    <a:pt x="1" y="3986"/>
                  </a:cubicBezTo>
                  <a:cubicBezTo>
                    <a:pt x="465" y="4343"/>
                    <a:pt x="918" y="4713"/>
                    <a:pt x="1394" y="5058"/>
                  </a:cubicBezTo>
                  <a:cubicBezTo>
                    <a:pt x="1727" y="5296"/>
                    <a:pt x="2073" y="5510"/>
                    <a:pt x="2430" y="5713"/>
                  </a:cubicBezTo>
                  <a:cubicBezTo>
                    <a:pt x="2561" y="5522"/>
                    <a:pt x="2680" y="5308"/>
                    <a:pt x="2799" y="5105"/>
                  </a:cubicBezTo>
                  <a:cubicBezTo>
                    <a:pt x="2823" y="5070"/>
                    <a:pt x="2835" y="5058"/>
                    <a:pt x="2846" y="5034"/>
                  </a:cubicBezTo>
                  <a:cubicBezTo>
                    <a:pt x="3013" y="4736"/>
                    <a:pt x="3180" y="4439"/>
                    <a:pt x="3323" y="4141"/>
                  </a:cubicBezTo>
                  <a:cubicBezTo>
                    <a:pt x="3847" y="3070"/>
                    <a:pt x="4263" y="1903"/>
                    <a:pt x="4132" y="807"/>
                  </a:cubicBezTo>
                  <a:cubicBezTo>
                    <a:pt x="4097" y="569"/>
                    <a:pt x="4025" y="307"/>
                    <a:pt x="3847" y="164"/>
                  </a:cubicBezTo>
                  <a:cubicBezTo>
                    <a:pt x="3717" y="47"/>
                    <a:pt x="3544" y="1"/>
                    <a:pt x="335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6245;p63">
              <a:extLst>
                <a:ext uri="{FF2B5EF4-FFF2-40B4-BE49-F238E27FC236}">
                  <a16:creationId xmlns:a16="http://schemas.microsoft.com/office/drawing/2014/main" id="{C2D532B4-743A-46F9-BDD4-77524767C13E}"/>
                </a:ext>
              </a:extLst>
            </p:cNvPr>
            <p:cNvSpPr/>
            <p:nvPr/>
          </p:nvSpPr>
          <p:spPr>
            <a:xfrm>
              <a:off x="6085488" y="3802333"/>
              <a:ext cx="132073" cy="84946"/>
            </a:xfrm>
            <a:custGeom>
              <a:avLst/>
              <a:gdLst/>
              <a:ahLst/>
              <a:cxnLst/>
              <a:rect l="l" t="t" r="r" b="b"/>
              <a:pathLst>
                <a:path w="2668" h="1716" extrusionOk="0">
                  <a:moveTo>
                    <a:pt x="36" y="1"/>
                  </a:moveTo>
                  <a:cubicBezTo>
                    <a:pt x="24" y="37"/>
                    <a:pt x="24" y="49"/>
                    <a:pt x="0" y="72"/>
                  </a:cubicBezTo>
                  <a:cubicBezTo>
                    <a:pt x="417" y="394"/>
                    <a:pt x="858" y="668"/>
                    <a:pt x="1298" y="953"/>
                  </a:cubicBezTo>
                  <a:cubicBezTo>
                    <a:pt x="1608" y="1144"/>
                    <a:pt x="1929" y="1323"/>
                    <a:pt x="2239" y="1501"/>
                  </a:cubicBezTo>
                  <a:cubicBezTo>
                    <a:pt x="2370" y="1585"/>
                    <a:pt x="2489" y="1644"/>
                    <a:pt x="2620" y="1715"/>
                  </a:cubicBezTo>
                  <a:cubicBezTo>
                    <a:pt x="2644" y="1680"/>
                    <a:pt x="2656" y="1668"/>
                    <a:pt x="2667" y="1644"/>
                  </a:cubicBezTo>
                  <a:cubicBezTo>
                    <a:pt x="2525" y="1561"/>
                    <a:pt x="2382" y="1489"/>
                    <a:pt x="2251" y="1430"/>
                  </a:cubicBezTo>
                  <a:cubicBezTo>
                    <a:pt x="1941" y="1251"/>
                    <a:pt x="1644" y="1073"/>
                    <a:pt x="1346" y="894"/>
                  </a:cubicBezTo>
                  <a:cubicBezTo>
                    <a:pt x="893" y="608"/>
                    <a:pt x="465" y="31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6246;p63">
              <a:extLst>
                <a:ext uri="{FF2B5EF4-FFF2-40B4-BE49-F238E27FC236}">
                  <a16:creationId xmlns:a16="http://schemas.microsoft.com/office/drawing/2014/main" id="{A43E67AF-46D8-4CC7-9F18-7D2534226932}"/>
                </a:ext>
              </a:extLst>
            </p:cNvPr>
            <p:cNvSpPr/>
            <p:nvPr/>
          </p:nvSpPr>
          <p:spPr>
            <a:xfrm>
              <a:off x="5946978" y="3639071"/>
              <a:ext cx="255235" cy="372209"/>
            </a:xfrm>
            <a:custGeom>
              <a:avLst/>
              <a:gdLst/>
              <a:ahLst/>
              <a:cxnLst/>
              <a:rect l="l" t="t" r="r" b="b"/>
              <a:pathLst>
                <a:path w="5156" h="7519" extrusionOk="0">
                  <a:moveTo>
                    <a:pt x="2298" y="1"/>
                  </a:moveTo>
                  <a:lnTo>
                    <a:pt x="1" y="441"/>
                  </a:lnTo>
                  <a:cubicBezTo>
                    <a:pt x="346" y="2401"/>
                    <a:pt x="1139" y="7519"/>
                    <a:pt x="3004" y="7519"/>
                  </a:cubicBezTo>
                  <a:cubicBezTo>
                    <a:pt x="3065" y="7519"/>
                    <a:pt x="3128" y="7513"/>
                    <a:pt x="3191" y="7502"/>
                  </a:cubicBezTo>
                  <a:cubicBezTo>
                    <a:pt x="5156" y="7121"/>
                    <a:pt x="2298" y="1"/>
                    <a:pt x="229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6247;p63">
              <a:extLst>
                <a:ext uri="{FF2B5EF4-FFF2-40B4-BE49-F238E27FC236}">
                  <a16:creationId xmlns:a16="http://schemas.microsoft.com/office/drawing/2014/main" id="{2FB2A912-4E61-4143-8227-D62705907B03}"/>
                </a:ext>
              </a:extLst>
            </p:cNvPr>
            <p:cNvSpPr/>
            <p:nvPr/>
          </p:nvSpPr>
          <p:spPr>
            <a:xfrm>
              <a:off x="6393747" y="2812114"/>
              <a:ext cx="729716" cy="1046978"/>
            </a:xfrm>
            <a:custGeom>
              <a:avLst/>
              <a:gdLst/>
              <a:ahLst/>
              <a:cxnLst/>
              <a:rect l="l" t="t" r="r" b="b"/>
              <a:pathLst>
                <a:path w="14741" h="21150" extrusionOk="0">
                  <a:moveTo>
                    <a:pt x="7436" y="1"/>
                  </a:moveTo>
                  <a:cubicBezTo>
                    <a:pt x="7291" y="1"/>
                    <a:pt x="7138" y="12"/>
                    <a:pt x="6978" y="37"/>
                  </a:cubicBezTo>
                  <a:cubicBezTo>
                    <a:pt x="6132" y="144"/>
                    <a:pt x="5132" y="513"/>
                    <a:pt x="4811" y="1371"/>
                  </a:cubicBezTo>
                  <a:cubicBezTo>
                    <a:pt x="4632" y="1847"/>
                    <a:pt x="4608" y="2371"/>
                    <a:pt x="4608" y="2895"/>
                  </a:cubicBezTo>
                  <a:cubicBezTo>
                    <a:pt x="4632" y="4681"/>
                    <a:pt x="4787" y="6467"/>
                    <a:pt x="4906" y="8253"/>
                  </a:cubicBezTo>
                  <a:cubicBezTo>
                    <a:pt x="4965" y="9122"/>
                    <a:pt x="5013" y="10015"/>
                    <a:pt x="4822" y="10884"/>
                  </a:cubicBezTo>
                  <a:cubicBezTo>
                    <a:pt x="4465" y="12420"/>
                    <a:pt x="3406" y="12967"/>
                    <a:pt x="2132" y="13682"/>
                  </a:cubicBezTo>
                  <a:cubicBezTo>
                    <a:pt x="1774" y="13872"/>
                    <a:pt x="1358" y="14110"/>
                    <a:pt x="1143" y="14468"/>
                  </a:cubicBezTo>
                  <a:cubicBezTo>
                    <a:pt x="953" y="14813"/>
                    <a:pt x="1012" y="15182"/>
                    <a:pt x="1203" y="15492"/>
                  </a:cubicBezTo>
                  <a:cubicBezTo>
                    <a:pt x="1429" y="15873"/>
                    <a:pt x="1774" y="16170"/>
                    <a:pt x="2096" y="16432"/>
                  </a:cubicBezTo>
                  <a:cubicBezTo>
                    <a:pt x="2191" y="16504"/>
                    <a:pt x="2275" y="16575"/>
                    <a:pt x="2370" y="16635"/>
                  </a:cubicBezTo>
                  <a:cubicBezTo>
                    <a:pt x="2394" y="16635"/>
                    <a:pt x="2429" y="16658"/>
                    <a:pt x="2441" y="16682"/>
                  </a:cubicBezTo>
                  <a:cubicBezTo>
                    <a:pt x="2172" y="16646"/>
                    <a:pt x="1896" y="16610"/>
                    <a:pt x="1623" y="16610"/>
                  </a:cubicBezTo>
                  <a:cubicBezTo>
                    <a:pt x="1268" y="16610"/>
                    <a:pt x="919" y="16671"/>
                    <a:pt x="596" y="16873"/>
                  </a:cubicBezTo>
                  <a:cubicBezTo>
                    <a:pt x="298" y="17075"/>
                    <a:pt x="84" y="17397"/>
                    <a:pt x="48" y="17754"/>
                  </a:cubicBezTo>
                  <a:cubicBezTo>
                    <a:pt x="0" y="18206"/>
                    <a:pt x="215" y="18682"/>
                    <a:pt x="512" y="19004"/>
                  </a:cubicBezTo>
                  <a:cubicBezTo>
                    <a:pt x="905" y="19432"/>
                    <a:pt x="1489" y="19718"/>
                    <a:pt x="2025" y="19933"/>
                  </a:cubicBezTo>
                  <a:cubicBezTo>
                    <a:pt x="2691" y="20183"/>
                    <a:pt x="3382" y="20325"/>
                    <a:pt x="4096" y="20445"/>
                  </a:cubicBezTo>
                  <a:cubicBezTo>
                    <a:pt x="4477" y="20504"/>
                    <a:pt x="4870" y="20552"/>
                    <a:pt x="5251" y="20564"/>
                  </a:cubicBezTo>
                  <a:cubicBezTo>
                    <a:pt x="5364" y="20578"/>
                    <a:pt x="5477" y="20584"/>
                    <a:pt x="5590" y="20584"/>
                  </a:cubicBezTo>
                  <a:cubicBezTo>
                    <a:pt x="5764" y="20584"/>
                    <a:pt x="5940" y="20569"/>
                    <a:pt x="6120" y="20540"/>
                  </a:cubicBezTo>
                  <a:cubicBezTo>
                    <a:pt x="6287" y="20504"/>
                    <a:pt x="6442" y="20468"/>
                    <a:pt x="6597" y="20385"/>
                  </a:cubicBezTo>
                  <a:cubicBezTo>
                    <a:pt x="6668" y="20349"/>
                    <a:pt x="6739" y="20302"/>
                    <a:pt x="6823" y="20266"/>
                  </a:cubicBezTo>
                  <a:cubicBezTo>
                    <a:pt x="6835" y="20262"/>
                    <a:pt x="6846" y="20261"/>
                    <a:pt x="6855" y="20261"/>
                  </a:cubicBezTo>
                  <a:cubicBezTo>
                    <a:pt x="6904" y="20261"/>
                    <a:pt x="6903" y="20313"/>
                    <a:pt x="6954" y="20373"/>
                  </a:cubicBezTo>
                  <a:cubicBezTo>
                    <a:pt x="7013" y="20480"/>
                    <a:pt x="7085" y="20564"/>
                    <a:pt x="7180" y="20647"/>
                  </a:cubicBezTo>
                  <a:cubicBezTo>
                    <a:pt x="7335" y="20766"/>
                    <a:pt x="7537" y="20849"/>
                    <a:pt x="7728" y="20921"/>
                  </a:cubicBezTo>
                  <a:cubicBezTo>
                    <a:pt x="8173" y="21101"/>
                    <a:pt x="8684" y="21149"/>
                    <a:pt x="9169" y="21149"/>
                  </a:cubicBezTo>
                  <a:cubicBezTo>
                    <a:pt x="9229" y="21149"/>
                    <a:pt x="9288" y="21148"/>
                    <a:pt x="9347" y="21147"/>
                  </a:cubicBezTo>
                  <a:cubicBezTo>
                    <a:pt x="9930" y="21123"/>
                    <a:pt x="10561" y="20980"/>
                    <a:pt x="11109" y="20766"/>
                  </a:cubicBezTo>
                  <a:cubicBezTo>
                    <a:pt x="11657" y="20528"/>
                    <a:pt x="12204" y="20123"/>
                    <a:pt x="12514" y="19599"/>
                  </a:cubicBezTo>
                  <a:cubicBezTo>
                    <a:pt x="12728" y="19242"/>
                    <a:pt x="12847" y="18861"/>
                    <a:pt x="12657" y="18456"/>
                  </a:cubicBezTo>
                  <a:cubicBezTo>
                    <a:pt x="12454" y="18051"/>
                    <a:pt x="12002" y="17849"/>
                    <a:pt x="11597" y="17706"/>
                  </a:cubicBezTo>
                  <a:cubicBezTo>
                    <a:pt x="11347" y="17623"/>
                    <a:pt x="11073" y="17575"/>
                    <a:pt x="10835" y="17468"/>
                  </a:cubicBezTo>
                  <a:lnTo>
                    <a:pt x="10907" y="17468"/>
                  </a:lnTo>
                  <a:cubicBezTo>
                    <a:pt x="11109" y="17468"/>
                    <a:pt x="11299" y="17504"/>
                    <a:pt x="11490" y="17516"/>
                  </a:cubicBezTo>
                  <a:cubicBezTo>
                    <a:pt x="11889" y="17560"/>
                    <a:pt x="12289" y="17604"/>
                    <a:pt x="12688" y="17604"/>
                  </a:cubicBezTo>
                  <a:cubicBezTo>
                    <a:pt x="12824" y="17604"/>
                    <a:pt x="12961" y="17599"/>
                    <a:pt x="13097" y="17587"/>
                  </a:cubicBezTo>
                  <a:cubicBezTo>
                    <a:pt x="13609" y="17527"/>
                    <a:pt x="14121" y="17385"/>
                    <a:pt x="14419" y="16932"/>
                  </a:cubicBezTo>
                  <a:cubicBezTo>
                    <a:pt x="14693" y="16515"/>
                    <a:pt x="14740" y="16003"/>
                    <a:pt x="14502" y="15551"/>
                  </a:cubicBezTo>
                  <a:cubicBezTo>
                    <a:pt x="14288" y="15146"/>
                    <a:pt x="13966" y="14813"/>
                    <a:pt x="13621" y="14527"/>
                  </a:cubicBezTo>
                  <a:cubicBezTo>
                    <a:pt x="13276" y="14253"/>
                    <a:pt x="12812" y="14110"/>
                    <a:pt x="12383" y="14039"/>
                  </a:cubicBezTo>
                  <a:cubicBezTo>
                    <a:pt x="12132" y="13999"/>
                    <a:pt x="11854" y="13975"/>
                    <a:pt x="11582" y="13975"/>
                  </a:cubicBezTo>
                  <a:cubicBezTo>
                    <a:pt x="11453" y="13975"/>
                    <a:pt x="11326" y="13980"/>
                    <a:pt x="11204" y="13991"/>
                  </a:cubicBezTo>
                  <a:cubicBezTo>
                    <a:pt x="11150" y="13995"/>
                    <a:pt x="11094" y="14001"/>
                    <a:pt x="11039" y="14009"/>
                  </a:cubicBezTo>
                  <a:lnTo>
                    <a:pt x="11039" y="14009"/>
                  </a:lnTo>
                  <a:cubicBezTo>
                    <a:pt x="11173" y="13941"/>
                    <a:pt x="11299" y="13848"/>
                    <a:pt x="11407" y="13765"/>
                  </a:cubicBezTo>
                  <a:cubicBezTo>
                    <a:pt x="11788" y="13467"/>
                    <a:pt x="12061" y="13027"/>
                    <a:pt x="12073" y="12515"/>
                  </a:cubicBezTo>
                  <a:cubicBezTo>
                    <a:pt x="12085" y="11932"/>
                    <a:pt x="11776" y="11384"/>
                    <a:pt x="11383" y="10967"/>
                  </a:cubicBezTo>
                  <a:cubicBezTo>
                    <a:pt x="10990" y="10539"/>
                    <a:pt x="10466" y="10372"/>
                    <a:pt x="10014" y="10027"/>
                  </a:cubicBezTo>
                  <a:cubicBezTo>
                    <a:pt x="9740" y="9812"/>
                    <a:pt x="9621" y="9419"/>
                    <a:pt x="9561" y="9086"/>
                  </a:cubicBezTo>
                  <a:cubicBezTo>
                    <a:pt x="9394" y="8110"/>
                    <a:pt x="9525" y="7050"/>
                    <a:pt x="9537" y="6074"/>
                  </a:cubicBezTo>
                  <a:cubicBezTo>
                    <a:pt x="9561" y="4943"/>
                    <a:pt x="9573" y="3823"/>
                    <a:pt x="9585" y="2692"/>
                  </a:cubicBezTo>
                  <a:cubicBezTo>
                    <a:pt x="9549" y="1918"/>
                    <a:pt x="9371" y="1204"/>
                    <a:pt x="8978" y="704"/>
                  </a:cubicBezTo>
                  <a:cubicBezTo>
                    <a:pt x="8633" y="271"/>
                    <a:pt x="8126" y="1"/>
                    <a:pt x="7436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6248;p63">
              <a:extLst>
                <a:ext uri="{FF2B5EF4-FFF2-40B4-BE49-F238E27FC236}">
                  <a16:creationId xmlns:a16="http://schemas.microsoft.com/office/drawing/2014/main" id="{960BC821-0C8A-472F-BB74-0780645F133D}"/>
                </a:ext>
              </a:extLst>
            </p:cNvPr>
            <p:cNvSpPr/>
            <p:nvPr/>
          </p:nvSpPr>
          <p:spPr>
            <a:xfrm>
              <a:off x="6134992" y="3582983"/>
              <a:ext cx="545221" cy="669719"/>
            </a:xfrm>
            <a:custGeom>
              <a:avLst/>
              <a:gdLst/>
              <a:ahLst/>
              <a:cxnLst/>
              <a:rect l="l" t="t" r="r" b="b"/>
              <a:pathLst>
                <a:path w="11014" h="13529" extrusionOk="0">
                  <a:moveTo>
                    <a:pt x="6638" y="0"/>
                  </a:moveTo>
                  <a:cubicBezTo>
                    <a:pt x="4581" y="0"/>
                    <a:pt x="1790" y="874"/>
                    <a:pt x="1525" y="1313"/>
                  </a:cubicBezTo>
                  <a:cubicBezTo>
                    <a:pt x="834" y="2396"/>
                    <a:pt x="96" y="8040"/>
                    <a:pt x="1" y="12302"/>
                  </a:cubicBezTo>
                  <a:lnTo>
                    <a:pt x="1" y="12385"/>
                  </a:lnTo>
                  <a:lnTo>
                    <a:pt x="1" y="12897"/>
                  </a:lnTo>
                  <a:cubicBezTo>
                    <a:pt x="2078" y="13383"/>
                    <a:pt x="4259" y="13529"/>
                    <a:pt x="6133" y="13529"/>
                  </a:cubicBezTo>
                  <a:cubicBezTo>
                    <a:pt x="8620" y="13529"/>
                    <a:pt x="10566" y="13273"/>
                    <a:pt x="11014" y="13219"/>
                  </a:cubicBezTo>
                  <a:cubicBezTo>
                    <a:pt x="10990" y="13052"/>
                    <a:pt x="10966" y="12885"/>
                    <a:pt x="10931" y="12743"/>
                  </a:cubicBezTo>
                  <a:cubicBezTo>
                    <a:pt x="10931" y="12695"/>
                    <a:pt x="10907" y="12659"/>
                    <a:pt x="10907" y="12635"/>
                  </a:cubicBezTo>
                  <a:cubicBezTo>
                    <a:pt x="10252" y="8230"/>
                    <a:pt x="10609" y="1944"/>
                    <a:pt x="10478" y="1503"/>
                  </a:cubicBezTo>
                  <a:cubicBezTo>
                    <a:pt x="10300" y="955"/>
                    <a:pt x="8906" y="62"/>
                    <a:pt x="6835" y="3"/>
                  </a:cubicBezTo>
                  <a:cubicBezTo>
                    <a:pt x="6770" y="1"/>
                    <a:pt x="6705" y="0"/>
                    <a:pt x="66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6250;p63">
              <a:extLst>
                <a:ext uri="{FF2B5EF4-FFF2-40B4-BE49-F238E27FC236}">
                  <a16:creationId xmlns:a16="http://schemas.microsoft.com/office/drawing/2014/main" id="{E03EF6F5-435A-4AB9-A260-A94AA4786926}"/>
                </a:ext>
              </a:extLst>
            </p:cNvPr>
            <p:cNvSpPr/>
            <p:nvPr/>
          </p:nvSpPr>
          <p:spPr>
            <a:xfrm>
              <a:off x="6134992" y="4191975"/>
              <a:ext cx="541706" cy="33414"/>
            </a:xfrm>
            <a:custGeom>
              <a:avLst/>
              <a:gdLst/>
              <a:ahLst/>
              <a:cxnLst/>
              <a:rect l="l" t="t" r="r" b="b"/>
              <a:pathLst>
                <a:path w="10943" h="675" extrusionOk="0">
                  <a:moveTo>
                    <a:pt x="1" y="0"/>
                  </a:moveTo>
                  <a:lnTo>
                    <a:pt x="1" y="83"/>
                  </a:lnTo>
                  <a:cubicBezTo>
                    <a:pt x="1286" y="298"/>
                    <a:pt x="2560" y="464"/>
                    <a:pt x="3846" y="572"/>
                  </a:cubicBezTo>
                  <a:cubicBezTo>
                    <a:pt x="4774" y="639"/>
                    <a:pt x="5704" y="675"/>
                    <a:pt x="6634" y="675"/>
                  </a:cubicBezTo>
                  <a:cubicBezTo>
                    <a:pt x="7674" y="675"/>
                    <a:pt x="8715" y="630"/>
                    <a:pt x="9752" y="536"/>
                  </a:cubicBezTo>
                  <a:cubicBezTo>
                    <a:pt x="10133" y="512"/>
                    <a:pt x="10538" y="464"/>
                    <a:pt x="10942" y="417"/>
                  </a:cubicBezTo>
                  <a:cubicBezTo>
                    <a:pt x="10942" y="381"/>
                    <a:pt x="10931" y="345"/>
                    <a:pt x="10931" y="333"/>
                  </a:cubicBezTo>
                  <a:lnTo>
                    <a:pt x="10073" y="417"/>
                  </a:lnTo>
                  <a:cubicBezTo>
                    <a:pt x="9097" y="512"/>
                    <a:pt x="8133" y="572"/>
                    <a:pt x="7144" y="583"/>
                  </a:cubicBezTo>
                  <a:cubicBezTo>
                    <a:pt x="6919" y="588"/>
                    <a:pt x="6693" y="590"/>
                    <a:pt x="6468" y="590"/>
                  </a:cubicBezTo>
                  <a:cubicBezTo>
                    <a:pt x="4732" y="590"/>
                    <a:pt x="3006" y="467"/>
                    <a:pt x="1298" y="214"/>
                  </a:cubicBezTo>
                  <a:cubicBezTo>
                    <a:pt x="870" y="155"/>
                    <a:pt x="429" y="83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6251;p63">
              <a:extLst>
                <a:ext uri="{FF2B5EF4-FFF2-40B4-BE49-F238E27FC236}">
                  <a16:creationId xmlns:a16="http://schemas.microsoft.com/office/drawing/2014/main" id="{278B6B3D-33FF-48A8-B29F-AB87040F24B0}"/>
                </a:ext>
              </a:extLst>
            </p:cNvPr>
            <p:cNvSpPr/>
            <p:nvPr/>
          </p:nvSpPr>
          <p:spPr>
            <a:xfrm>
              <a:off x="6283903" y="3519421"/>
              <a:ext cx="175333" cy="127320"/>
            </a:xfrm>
            <a:custGeom>
              <a:avLst/>
              <a:gdLst/>
              <a:ahLst/>
              <a:cxnLst/>
              <a:rect l="l" t="t" r="r" b="b"/>
              <a:pathLst>
                <a:path w="4121" h="2572" extrusionOk="0">
                  <a:moveTo>
                    <a:pt x="3751" y="1"/>
                  </a:moveTo>
                  <a:lnTo>
                    <a:pt x="1" y="489"/>
                  </a:lnTo>
                  <a:lnTo>
                    <a:pt x="322" y="2192"/>
                  </a:lnTo>
                  <a:cubicBezTo>
                    <a:pt x="322" y="2192"/>
                    <a:pt x="523" y="2571"/>
                    <a:pt x="1490" y="2571"/>
                  </a:cubicBezTo>
                  <a:cubicBezTo>
                    <a:pt x="1746" y="2571"/>
                    <a:pt x="2056" y="2545"/>
                    <a:pt x="2430" y="2477"/>
                  </a:cubicBezTo>
                  <a:cubicBezTo>
                    <a:pt x="4121" y="2156"/>
                    <a:pt x="4037" y="1346"/>
                    <a:pt x="4037" y="1346"/>
                  </a:cubicBezTo>
                  <a:lnTo>
                    <a:pt x="3751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6252;p63">
              <a:extLst>
                <a:ext uri="{FF2B5EF4-FFF2-40B4-BE49-F238E27FC236}">
                  <a16:creationId xmlns:a16="http://schemas.microsoft.com/office/drawing/2014/main" id="{2B41BFF6-2541-4E13-B03C-CB2D7F752392}"/>
                </a:ext>
              </a:extLst>
            </p:cNvPr>
            <p:cNvSpPr/>
            <p:nvPr/>
          </p:nvSpPr>
          <p:spPr>
            <a:xfrm>
              <a:off x="6287707" y="3506755"/>
              <a:ext cx="203318" cy="103301"/>
            </a:xfrm>
            <a:custGeom>
              <a:avLst/>
              <a:gdLst/>
              <a:ahLst/>
              <a:cxnLst/>
              <a:rect l="l" t="t" r="r" b="b"/>
              <a:pathLst>
                <a:path w="4703" h="2087" extrusionOk="0">
                  <a:moveTo>
                    <a:pt x="3630" y="1"/>
                  </a:moveTo>
                  <a:cubicBezTo>
                    <a:pt x="3540" y="1"/>
                    <a:pt x="3450" y="3"/>
                    <a:pt x="3358" y="7"/>
                  </a:cubicBezTo>
                  <a:cubicBezTo>
                    <a:pt x="2488" y="55"/>
                    <a:pt x="1619" y="257"/>
                    <a:pt x="774" y="483"/>
                  </a:cubicBezTo>
                  <a:cubicBezTo>
                    <a:pt x="560" y="543"/>
                    <a:pt x="345" y="602"/>
                    <a:pt x="226" y="745"/>
                  </a:cubicBezTo>
                  <a:cubicBezTo>
                    <a:pt x="71" y="948"/>
                    <a:pt x="0" y="1364"/>
                    <a:pt x="119" y="1555"/>
                  </a:cubicBezTo>
                  <a:cubicBezTo>
                    <a:pt x="286" y="1817"/>
                    <a:pt x="726" y="1983"/>
                    <a:pt x="1072" y="2043"/>
                  </a:cubicBezTo>
                  <a:cubicBezTo>
                    <a:pt x="1247" y="2074"/>
                    <a:pt x="1425" y="2087"/>
                    <a:pt x="1602" y="2087"/>
                  </a:cubicBezTo>
                  <a:cubicBezTo>
                    <a:pt x="1833" y="2087"/>
                    <a:pt x="2064" y="2065"/>
                    <a:pt x="2286" y="2031"/>
                  </a:cubicBezTo>
                  <a:cubicBezTo>
                    <a:pt x="2786" y="1960"/>
                    <a:pt x="3274" y="1841"/>
                    <a:pt x="3703" y="1614"/>
                  </a:cubicBezTo>
                  <a:cubicBezTo>
                    <a:pt x="4131" y="1388"/>
                    <a:pt x="4489" y="1043"/>
                    <a:pt x="4632" y="650"/>
                  </a:cubicBezTo>
                  <a:cubicBezTo>
                    <a:pt x="4667" y="507"/>
                    <a:pt x="4703" y="364"/>
                    <a:pt x="4608" y="245"/>
                  </a:cubicBezTo>
                  <a:cubicBezTo>
                    <a:pt x="4536" y="138"/>
                    <a:pt x="4370" y="78"/>
                    <a:pt x="4227" y="55"/>
                  </a:cubicBezTo>
                  <a:cubicBezTo>
                    <a:pt x="4029" y="13"/>
                    <a:pt x="3832" y="1"/>
                    <a:pt x="363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6253;p63">
              <a:extLst>
                <a:ext uri="{FF2B5EF4-FFF2-40B4-BE49-F238E27FC236}">
                  <a16:creationId xmlns:a16="http://schemas.microsoft.com/office/drawing/2014/main" id="{DAACCA53-B157-4378-A358-F63072CCDD0D}"/>
                </a:ext>
              </a:extLst>
            </p:cNvPr>
            <p:cNvSpPr/>
            <p:nvPr/>
          </p:nvSpPr>
          <p:spPr>
            <a:xfrm>
              <a:off x="6645423" y="3758176"/>
              <a:ext cx="226375" cy="523390"/>
            </a:xfrm>
            <a:custGeom>
              <a:avLst/>
              <a:gdLst/>
              <a:ahLst/>
              <a:cxnLst/>
              <a:rect l="l" t="t" r="r" b="b"/>
              <a:pathLst>
                <a:path w="4573" h="10573" extrusionOk="0">
                  <a:moveTo>
                    <a:pt x="2298" y="0"/>
                  </a:moveTo>
                  <a:cubicBezTo>
                    <a:pt x="2084" y="238"/>
                    <a:pt x="1846" y="464"/>
                    <a:pt x="1608" y="667"/>
                  </a:cubicBezTo>
                  <a:cubicBezTo>
                    <a:pt x="1108" y="1131"/>
                    <a:pt x="560" y="1536"/>
                    <a:pt x="0" y="1953"/>
                  </a:cubicBezTo>
                  <a:cubicBezTo>
                    <a:pt x="1167" y="4643"/>
                    <a:pt x="1298" y="8049"/>
                    <a:pt x="1179" y="10180"/>
                  </a:cubicBezTo>
                  <a:cubicBezTo>
                    <a:pt x="1334" y="10251"/>
                    <a:pt x="3025" y="10477"/>
                    <a:pt x="3453" y="10573"/>
                  </a:cubicBezTo>
                  <a:cubicBezTo>
                    <a:pt x="4572" y="7215"/>
                    <a:pt x="4322" y="4155"/>
                    <a:pt x="3251" y="1798"/>
                  </a:cubicBezTo>
                  <a:cubicBezTo>
                    <a:pt x="2953" y="1143"/>
                    <a:pt x="2620" y="536"/>
                    <a:pt x="2298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6254;p63">
              <a:extLst>
                <a:ext uri="{FF2B5EF4-FFF2-40B4-BE49-F238E27FC236}">
                  <a16:creationId xmlns:a16="http://schemas.microsoft.com/office/drawing/2014/main" id="{57B64922-165D-434E-B26D-2D21E2E1DCCA}"/>
                </a:ext>
              </a:extLst>
            </p:cNvPr>
            <p:cNvSpPr/>
            <p:nvPr/>
          </p:nvSpPr>
          <p:spPr>
            <a:xfrm>
              <a:off x="6539931" y="3607834"/>
              <a:ext cx="255829" cy="290629"/>
            </a:xfrm>
            <a:custGeom>
              <a:avLst/>
              <a:gdLst/>
              <a:ahLst/>
              <a:cxnLst/>
              <a:rect l="l" t="t" r="r" b="b"/>
              <a:pathLst>
                <a:path w="5168" h="5871" extrusionOk="0">
                  <a:moveTo>
                    <a:pt x="1084" y="1"/>
                  </a:moveTo>
                  <a:cubicBezTo>
                    <a:pt x="0" y="108"/>
                    <a:pt x="36" y="2025"/>
                    <a:pt x="965" y="3382"/>
                  </a:cubicBezTo>
                  <a:cubicBezTo>
                    <a:pt x="1393" y="4001"/>
                    <a:pt x="1739" y="4621"/>
                    <a:pt x="1989" y="5216"/>
                  </a:cubicBezTo>
                  <a:cubicBezTo>
                    <a:pt x="1989" y="5240"/>
                    <a:pt x="2000" y="5252"/>
                    <a:pt x="2024" y="5287"/>
                  </a:cubicBezTo>
                  <a:cubicBezTo>
                    <a:pt x="2108" y="5478"/>
                    <a:pt x="2179" y="5668"/>
                    <a:pt x="2239" y="5871"/>
                  </a:cubicBezTo>
                  <a:cubicBezTo>
                    <a:pt x="2346" y="5787"/>
                    <a:pt x="2465" y="5716"/>
                    <a:pt x="2572" y="5644"/>
                  </a:cubicBezTo>
                  <a:cubicBezTo>
                    <a:pt x="2870" y="5454"/>
                    <a:pt x="3179" y="5252"/>
                    <a:pt x="3477" y="5061"/>
                  </a:cubicBezTo>
                  <a:cubicBezTo>
                    <a:pt x="3846" y="4811"/>
                    <a:pt x="4465" y="4347"/>
                    <a:pt x="4846" y="3930"/>
                  </a:cubicBezTo>
                  <a:cubicBezTo>
                    <a:pt x="4870" y="3906"/>
                    <a:pt x="4894" y="3870"/>
                    <a:pt x="4917" y="3847"/>
                  </a:cubicBezTo>
                  <a:cubicBezTo>
                    <a:pt x="5037" y="3728"/>
                    <a:pt x="5132" y="3609"/>
                    <a:pt x="5168" y="3501"/>
                  </a:cubicBezTo>
                  <a:cubicBezTo>
                    <a:pt x="5072" y="3323"/>
                    <a:pt x="4977" y="3144"/>
                    <a:pt x="4882" y="3013"/>
                  </a:cubicBezTo>
                  <a:cubicBezTo>
                    <a:pt x="4858" y="2977"/>
                    <a:pt x="4846" y="2966"/>
                    <a:pt x="4834" y="2930"/>
                  </a:cubicBezTo>
                  <a:cubicBezTo>
                    <a:pt x="3691" y="1168"/>
                    <a:pt x="2239" y="120"/>
                    <a:pt x="1334" y="13"/>
                  </a:cubicBezTo>
                  <a:cubicBezTo>
                    <a:pt x="1262" y="1"/>
                    <a:pt x="1203" y="1"/>
                    <a:pt x="1143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6255;p63">
              <a:extLst>
                <a:ext uri="{FF2B5EF4-FFF2-40B4-BE49-F238E27FC236}">
                  <a16:creationId xmlns:a16="http://schemas.microsoft.com/office/drawing/2014/main" id="{48E907A6-8989-452F-A65D-D535BF693FA7}"/>
                </a:ext>
              </a:extLst>
            </p:cNvPr>
            <p:cNvSpPr/>
            <p:nvPr/>
          </p:nvSpPr>
          <p:spPr>
            <a:xfrm>
              <a:off x="6596513" y="3607289"/>
              <a:ext cx="186872" cy="262314"/>
            </a:xfrm>
            <a:custGeom>
              <a:avLst/>
              <a:gdLst/>
              <a:ahLst/>
              <a:cxnLst/>
              <a:rect l="l" t="t" r="r" b="b"/>
              <a:pathLst>
                <a:path w="3775" h="5299" extrusionOk="0">
                  <a:moveTo>
                    <a:pt x="0" y="0"/>
                  </a:moveTo>
                  <a:cubicBezTo>
                    <a:pt x="548" y="262"/>
                    <a:pt x="1072" y="619"/>
                    <a:pt x="1524" y="1036"/>
                  </a:cubicBezTo>
                  <a:cubicBezTo>
                    <a:pt x="2239" y="1691"/>
                    <a:pt x="2810" y="2465"/>
                    <a:pt x="3310" y="3286"/>
                  </a:cubicBezTo>
                  <a:cubicBezTo>
                    <a:pt x="3286" y="3298"/>
                    <a:pt x="3251" y="3334"/>
                    <a:pt x="3227" y="3358"/>
                  </a:cubicBezTo>
                  <a:cubicBezTo>
                    <a:pt x="3036" y="3548"/>
                    <a:pt x="2810" y="3750"/>
                    <a:pt x="2596" y="3929"/>
                  </a:cubicBezTo>
                  <a:cubicBezTo>
                    <a:pt x="2167" y="4298"/>
                    <a:pt x="1703" y="4655"/>
                    <a:pt x="1227" y="4965"/>
                  </a:cubicBezTo>
                  <a:cubicBezTo>
                    <a:pt x="1107" y="5060"/>
                    <a:pt x="977" y="5144"/>
                    <a:pt x="846" y="5227"/>
                  </a:cubicBezTo>
                  <a:cubicBezTo>
                    <a:pt x="846" y="5251"/>
                    <a:pt x="857" y="5263"/>
                    <a:pt x="869" y="5298"/>
                  </a:cubicBezTo>
                  <a:cubicBezTo>
                    <a:pt x="1727" y="4774"/>
                    <a:pt x="2524" y="4179"/>
                    <a:pt x="3239" y="3489"/>
                  </a:cubicBezTo>
                  <a:lnTo>
                    <a:pt x="3370" y="3358"/>
                  </a:lnTo>
                  <a:cubicBezTo>
                    <a:pt x="3370" y="3381"/>
                    <a:pt x="3370" y="3381"/>
                    <a:pt x="3393" y="3393"/>
                  </a:cubicBezTo>
                  <a:cubicBezTo>
                    <a:pt x="3489" y="3572"/>
                    <a:pt x="3596" y="3762"/>
                    <a:pt x="3703" y="3941"/>
                  </a:cubicBezTo>
                  <a:cubicBezTo>
                    <a:pt x="3727" y="3917"/>
                    <a:pt x="3751" y="3881"/>
                    <a:pt x="3774" y="3858"/>
                  </a:cubicBezTo>
                  <a:cubicBezTo>
                    <a:pt x="3703" y="3739"/>
                    <a:pt x="3644" y="3596"/>
                    <a:pt x="3572" y="3489"/>
                  </a:cubicBezTo>
                  <a:cubicBezTo>
                    <a:pt x="3536" y="3441"/>
                    <a:pt x="3489" y="3358"/>
                    <a:pt x="3453" y="3298"/>
                  </a:cubicBezTo>
                  <a:cubicBezTo>
                    <a:pt x="3560" y="3191"/>
                    <a:pt x="3644" y="3108"/>
                    <a:pt x="3727" y="3000"/>
                  </a:cubicBezTo>
                  <a:cubicBezTo>
                    <a:pt x="3715" y="2977"/>
                    <a:pt x="3703" y="2965"/>
                    <a:pt x="3691" y="2929"/>
                  </a:cubicBezTo>
                  <a:lnTo>
                    <a:pt x="3405" y="3215"/>
                  </a:lnTo>
                  <a:cubicBezTo>
                    <a:pt x="3179" y="2858"/>
                    <a:pt x="2941" y="2512"/>
                    <a:pt x="2691" y="2191"/>
                  </a:cubicBezTo>
                  <a:cubicBezTo>
                    <a:pt x="2096" y="1405"/>
                    <a:pt x="1393" y="726"/>
                    <a:pt x="560" y="214"/>
                  </a:cubicBezTo>
                  <a:cubicBezTo>
                    <a:pt x="441" y="143"/>
                    <a:pt x="322" y="71"/>
                    <a:pt x="191" y="12"/>
                  </a:cubicBezTo>
                  <a:cubicBezTo>
                    <a:pt x="119" y="0"/>
                    <a:pt x="6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6261;p63">
              <a:extLst>
                <a:ext uri="{FF2B5EF4-FFF2-40B4-BE49-F238E27FC236}">
                  <a16:creationId xmlns:a16="http://schemas.microsoft.com/office/drawing/2014/main" id="{84D0DD37-CB3C-4BC0-866E-CEA179106D5F}"/>
                </a:ext>
              </a:extLst>
            </p:cNvPr>
            <p:cNvSpPr/>
            <p:nvPr/>
          </p:nvSpPr>
          <p:spPr>
            <a:xfrm>
              <a:off x="6061925" y="2873053"/>
              <a:ext cx="229890" cy="308351"/>
            </a:xfrm>
            <a:custGeom>
              <a:avLst/>
              <a:gdLst/>
              <a:ahLst/>
              <a:cxnLst/>
              <a:rect l="l" t="t" r="r" b="b"/>
              <a:pathLst>
                <a:path w="4644" h="6229" extrusionOk="0">
                  <a:moveTo>
                    <a:pt x="3710" y="0"/>
                  </a:moveTo>
                  <a:cubicBezTo>
                    <a:pt x="3339" y="0"/>
                    <a:pt x="2912" y="156"/>
                    <a:pt x="2655" y="295"/>
                  </a:cubicBezTo>
                  <a:cubicBezTo>
                    <a:pt x="1036" y="1128"/>
                    <a:pt x="0" y="3021"/>
                    <a:pt x="215" y="4843"/>
                  </a:cubicBezTo>
                  <a:cubicBezTo>
                    <a:pt x="238" y="5152"/>
                    <a:pt x="322" y="5450"/>
                    <a:pt x="476" y="5724"/>
                  </a:cubicBezTo>
                  <a:cubicBezTo>
                    <a:pt x="643" y="5986"/>
                    <a:pt x="917" y="6200"/>
                    <a:pt x="1215" y="6224"/>
                  </a:cubicBezTo>
                  <a:cubicBezTo>
                    <a:pt x="1245" y="6227"/>
                    <a:pt x="1274" y="6229"/>
                    <a:pt x="1304" y="6229"/>
                  </a:cubicBezTo>
                  <a:cubicBezTo>
                    <a:pt x="1809" y="6229"/>
                    <a:pt x="2208" y="5758"/>
                    <a:pt x="2501" y="5319"/>
                  </a:cubicBezTo>
                  <a:cubicBezTo>
                    <a:pt x="3060" y="4545"/>
                    <a:pt x="3596" y="3759"/>
                    <a:pt x="3965" y="2878"/>
                  </a:cubicBezTo>
                  <a:cubicBezTo>
                    <a:pt x="4239" y="2235"/>
                    <a:pt x="4644" y="1128"/>
                    <a:pt x="4382" y="402"/>
                  </a:cubicBezTo>
                  <a:cubicBezTo>
                    <a:pt x="4275" y="103"/>
                    <a:pt x="4011" y="0"/>
                    <a:pt x="371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6262;p63">
              <a:extLst>
                <a:ext uri="{FF2B5EF4-FFF2-40B4-BE49-F238E27FC236}">
                  <a16:creationId xmlns:a16="http://schemas.microsoft.com/office/drawing/2014/main" id="{53224C0F-3442-4267-A5B5-6847F64ADC25}"/>
                </a:ext>
              </a:extLst>
            </p:cNvPr>
            <p:cNvSpPr/>
            <p:nvPr/>
          </p:nvSpPr>
          <p:spPr>
            <a:xfrm>
              <a:off x="6070736" y="2876370"/>
              <a:ext cx="602396" cy="687293"/>
            </a:xfrm>
            <a:custGeom>
              <a:avLst/>
              <a:gdLst/>
              <a:ahLst/>
              <a:cxnLst/>
              <a:rect l="l" t="t" r="r" b="b"/>
              <a:pathLst>
                <a:path w="12169" h="13884" extrusionOk="0">
                  <a:moveTo>
                    <a:pt x="5859" y="1"/>
                  </a:moveTo>
                  <a:cubicBezTo>
                    <a:pt x="2509" y="1"/>
                    <a:pt x="47" y="2792"/>
                    <a:pt x="1" y="7228"/>
                  </a:cubicBezTo>
                  <a:cubicBezTo>
                    <a:pt x="1" y="7800"/>
                    <a:pt x="25" y="8336"/>
                    <a:pt x="84" y="8860"/>
                  </a:cubicBezTo>
                  <a:lnTo>
                    <a:pt x="84" y="8883"/>
                  </a:lnTo>
                  <a:cubicBezTo>
                    <a:pt x="96" y="9050"/>
                    <a:pt x="120" y="9193"/>
                    <a:pt x="144" y="9360"/>
                  </a:cubicBezTo>
                  <a:cubicBezTo>
                    <a:pt x="346" y="10681"/>
                    <a:pt x="810" y="11812"/>
                    <a:pt x="1692" y="12610"/>
                  </a:cubicBezTo>
                  <a:lnTo>
                    <a:pt x="1703" y="12622"/>
                  </a:lnTo>
                  <a:cubicBezTo>
                    <a:pt x="1846" y="12753"/>
                    <a:pt x="2025" y="12884"/>
                    <a:pt x="2203" y="13003"/>
                  </a:cubicBezTo>
                  <a:cubicBezTo>
                    <a:pt x="2965" y="13503"/>
                    <a:pt x="3978" y="13813"/>
                    <a:pt x="5311" y="13884"/>
                  </a:cubicBezTo>
                  <a:lnTo>
                    <a:pt x="5692" y="13884"/>
                  </a:lnTo>
                  <a:cubicBezTo>
                    <a:pt x="5847" y="13884"/>
                    <a:pt x="5990" y="13884"/>
                    <a:pt x="6156" y="13872"/>
                  </a:cubicBezTo>
                  <a:cubicBezTo>
                    <a:pt x="8038" y="13741"/>
                    <a:pt x="9728" y="12586"/>
                    <a:pt x="10752" y="10848"/>
                  </a:cubicBezTo>
                  <a:cubicBezTo>
                    <a:pt x="10764" y="10836"/>
                    <a:pt x="10764" y="10824"/>
                    <a:pt x="10776" y="10800"/>
                  </a:cubicBezTo>
                  <a:cubicBezTo>
                    <a:pt x="10871" y="10657"/>
                    <a:pt x="10943" y="10526"/>
                    <a:pt x="11014" y="10360"/>
                  </a:cubicBezTo>
                  <a:cubicBezTo>
                    <a:pt x="11395" y="9586"/>
                    <a:pt x="11645" y="8717"/>
                    <a:pt x="11752" y="7764"/>
                  </a:cubicBezTo>
                  <a:cubicBezTo>
                    <a:pt x="12169" y="3859"/>
                    <a:pt x="9752" y="239"/>
                    <a:pt x="6252" y="13"/>
                  </a:cubicBezTo>
                  <a:cubicBezTo>
                    <a:pt x="6119" y="5"/>
                    <a:pt x="5988" y="1"/>
                    <a:pt x="585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6263;p63">
              <a:extLst>
                <a:ext uri="{FF2B5EF4-FFF2-40B4-BE49-F238E27FC236}">
                  <a16:creationId xmlns:a16="http://schemas.microsoft.com/office/drawing/2014/main" id="{5C958BC9-6EC2-4174-A447-DD7018948979}"/>
                </a:ext>
              </a:extLst>
            </p:cNvPr>
            <p:cNvSpPr/>
            <p:nvPr/>
          </p:nvSpPr>
          <p:spPr>
            <a:xfrm>
              <a:off x="6190386" y="2804936"/>
              <a:ext cx="590614" cy="498688"/>
            </a:xfrm>
            <a:custGeom>
              <a:avLst/>
              <a:gdLst/>
              <a:ahLst/>
              <a:cxnLst/>
              <a:rect l="l" t="t" r="r" b="b"/>
              <a:pathLst>
                <a:path w="11931" h="10074" extrusionOk="0">
                  <a:moveTo>
                    <a:pt x="2549" y="4683"/>
                  </a:moveTo>
                  <a:cubicBezTo>
                    <a:pt x="2727" y="4778"/>
                    <a:pt x="2906" y="4849"/>
                    <a:pt x="3085" y="4921"/>
                  </a:cubicBezTo>
                  <a:cubicBezTo>
                    <a:pt x="3930" y="5254"/>
                    <a:pt x="4835" y="5421"/>
                    <a:pt x="5656" y="5790"/>
                  </a:cubicBezTo>
                  <a:cubicBezTo>
                    <a:pt x="5966" y="5933"/>
                    <a:pt x="6311" y="6135"/>
                    <a:pt x="6609" y="6385"/>
                  </a:cubicBezTo>
                  <a:cubicBezTo>
                    <a:pt x="6442" y="6314"/>
                    <a:pt x="6275" y="6266"/>
                    <a:pt x="6121" y="6231"/>
                  </a:cubicBezTo>
                  <a:cubicBezTo>
                    <a:pt x="5763" y="6159"/>
                    <a:pt x="5406" y="6088"/>
                    <a:pt x="5049" y="5992"/>
                  </a:cubicBezTo>
                  <a:cubicBezTo>
                    <a:pt x="4156" y="5754"/>
                    <a:pt x="3204" y="5361"/>
                    <a:pt x="2549" y="4683"/>
                  </a:cubicBezTo>
                  <a:close/>
                  <a:moveTo>
                    <a:pt x="4375" y="1"/>
                  </a:moveTo>
                  <a:cubicBezTo>
                    <a:pt x="4198" y="1"/>
                    <a:pt x="4025" y="10"/>
                    <a:pt x="3858" y="27"/>
                  </a:cubicBezTo>
                  <a:cubicBezTo>
                    <a:pt x="3108" y="75"/>
                    <a:pt x="2382" y="254"/>
                    <a:pt x="1703" y="563"/>
                  </a:cubicBezTo>
                  <a:cubicBezTo>
                    <a:pt x="1465" y="670"/>
                    <a:pt x="1251" y="789"/>
                    <a:pt x="1084" y="944"/>
                  </a:cubicBezTo>
                  <a:cubicBezTo>
                    <a:pt x="870" y="1039"/>
                    <a:pt x="656" y="1159"/>
                    <a:pt x="477" y="1325"/>
                  </a:cubicBezTo>
                  <a:cubicBezTo>
                    <a:pt x="72" y="1694"/>
                    <a:pt x="1" y="2242"/>
                    <a:pt x="156" y="2766"/>
                  </a:cubicBezTo>
                  <a:cubicBezTo>
                    <a:pt x="429" y="3766"/>
                    <a:pt x="1287" y="4457"/>
                    <a:pt x="2120" y="5028"/>
                  </a:cubicBezTo>
                  <a:cubicBezTo>
                    <a:pt x="3311" y="5862"/>
                    <a:pt x="5073" y="6195"/>
                    <a:pt x="5454" y="6278"/>
                  </a:cubicBezTo>
                  <a:cubicBezTo>
                    <a:pt x="5775" y="6350"/>
                    <a:pt x="6133" y="6397"/>
                    <a:pt x="6466" y="6504"/>
                  </a:cubicBezTo>
                  <a:cubicBezTo>
                    <a:pt x="6835" y="6624"/>
                    <a:pt x="7097" y="6862"/>
                    <a:pt x="7240" y="7231"/>
                  </a:cubicBezTo>
                  <a:cubicBezTo>
                    <a:pt x="7323" y="7469"/>
                    <a:pt x="7335" y="7719"/>
                    <a:pt x="7323" y="7981"/>
                  </a:cubicBezTo>
                  <a:cubicBezTo>
                    <a:pt x="7216" y="8481"/>
                    <a:pt x="6895" y="9148"/>
                    <a:pt x="7156" y="9541"/>
                  </a:cubicBezTo>
                  <a:cubicBezTo>
                    <a:pt x="7240" y="9779"/>
                    <a:pt x="7430" y="9957"/>
                    <a:pt x="7668" y="10041"/>
                  </a:cubicBezTo>
                  <a:cubicBezTo>
                    <a:pt x="7733" y="10063"/>
                    <a:pt x="7791" y="10073"/>
                    <a:pt x="7844" y="10073"/>
                  </a:cubicBezTo>
                  <a:cubicBezTo>
                    <a:pt x="8072" y="10073"/>
                    <a:pt x="8198" y="9882"/>
                    <a:pt x="8323" y="9660"/>
                  </a:cubicBezTo>
                  <a:cubicBezTo>
                    <a:pt x="8549" y="9207"/>
                    <a:pt x="8907" y="8850"/>
                    <a:pt x="9335" y="8588"/>
                  </a:cubicBezTo>
                  <a:cubicBezTo>
                    <a:pt x="9692" y="8362"/>
                    <a:pt x="10538" y="8564"/>
                    <a:pt x="10847" y="8302"/>
                  </a:cubicBezTo>
                  <a:cubicBezTo>
                    <a:pt x="11193" y="8005"/>
                    <a:pt x="11681" y="6552"/>
                    <a:pt x="11824" y="5754"/>
                  </a:cubicBezTo>
                  <a:cubicBezTo>
                    <a:pt x="11931" y="5028"/>
                    <a:pt x="11859" y="4266"/>
                    <a:pt x="11562" y="3599"/>
                  </a:cubicBezTo>
                  <a:cubicBezTo>
                    <a:pt x="10955" y="2230"/>
                    <a:pt x="9514" y="1385"/>
                    <a:pt x="8061" y="813"/>
                  </a:cubicBezTo>
                  <a:cubicBezTo>
                    <a:pt x="7514" y="587"/>
                    <a:pt x="6930" y="397"/>
                    <a:pt x="6359" y="266"/>
                  </a:cubicBezTo>
                  <a:cubicBezTo>
                    <a:pt x="5882" y="147"/>
                    <a:pt x="5406" y="75"/>
                    <a:pt x="4918" y="27"/>
                  </a:cubicBezTo>
                  <a:cubicBezTo>
                    <a:pt x="4734" y="10"/>
                    <a:pt x="4552" y="1"/>
                    <a:pt x="4375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6264;p63">
              <a:extLst>
                <a:ext uri="{FF2B5EF4-FFF2-40B4-BE49-F238E27FC236}">
                  <a16:creationId xmlns:a16="http://schemas.microsoft.com/office/drawing/2014/main" id="{89746C27-A547-45CB-BC8D-74E3FD4DB07A}"/>
                </a:ext>
              </a:extLst>
            </p:cNvPr>
            <p:cNvSpPr/>
            <p:nvPr/>
          </p:nvSpPr>
          <p:spPr>
            <a:xfrm>
              <a:off x="6246969" y="2805976"/>
              <a:ext cx="258205" cy="164002"/>
            </a:xfrm>
            <a:custGeom>
              <a:avLst/>
              <a:gdLst/>
              <a:ahLst/>
              <a:cxnLst/>
              <a:rect l="l" t="t" r="r" b="b"/>
              <a:pathLst>
                <a:path w="5216" h="3313" extrusionOk="0">
                  <a:moveTo>
                    <a:pt x="3262" y="1"/>
                  </a:moveTo>
                  <a:cubicBezTo>
                    <a:pt x="3085" y="1"/>
                    <a:pt x="2906" y="6"/>
                    <a:pt x="2727" y="18"/>
                  </a:cubicBezTo>
                  <a:cubicBezTo>
                    <a:pt x="2311" y="197"/>
                    <a:pt x="1906" y="376"/>
                    <a:pt x="1525" y="614"/>
                  </a:cubicBezTo>
                  <a:cubicBezTo>
                    <a:pt x="1132" y="852"/>
                    <a:pt x="787" y="1138"/>
                    <a:pt x="465" y="1447"/>
                  </a:cubicBezTo>
                  <a:cubicBezTo>
                    <a:pt x="310" y="1602"/>
                    <a:pt x="167" y="1757"/>
                    <a:pt x="96" y="1971"/>
                  </a:cubicBezTo>
                  <a:cubicBezTo>
                    <a:pt x="1" y="2221"/>
                    <a:pt x="60" y="2507"/>
                    <a:pt x="167" y="2745"/>
                  </a:cubicBezTo>
                  <a:cubicBezTo>
                    <a:pt x="239" y="2935"/>
                    <a:pt x="358" y="3114"/>
                    <a:pt x="525" y="3221"/>
                  </a:cubicBezTo>
                  <a:cubicBezTo>
                    <a:pt x="615" y="3279"/>
                    <a:pt x="725" y="3312"/>
                    <a:pt x="834" y="3312"/>
                  </a:cubicBezTo>
                  <a:cubicBezTo>
                    <a:pt x="927" y="3312"/>
                    <a:pt x="1019" y="3288"/>
                    <a:pt x="1096" y="3233"/>
                  </a:cubicBezTo>
                  <a:cubicBezTo>
                    <a:pt x="1358" y="3043"/>
                    <a:pt x="1322" y="2614"/>
                    <a:pt x="1561" y="2388"/>
                  </a:cubicBezTo>
                  <a:cubicBezTo>
                    <a:pt x="1688" y="2268"/>
                    <a:pt x="1865" y="2228"/>
                    <a:pt x="2047" y="2228"/>
                  </a:cubicBezTo>
                  <a:cubicBezTo>
                    <a:pt x="2119" y="2228"/>
                    <a:pt x="2192" y="2235"/>
                    <a:pt x="2263" y="2245"/>
                  </a:cubicBezTo>
                  <a:cubicBezTo>
                    <a:pt x="2318" y="2249"/>
                    <a:pt x="2372" y="2253"/>
                    <a:pt x="2426" y="2253"/>
                  </a:cubicBezTo>
                  <a:cubicBezTo>
                    <a:pt x="2523" y="2253"/>
                    <a:pt x="2615" y="2239"/>
                    <a:pt x="2692" y="2185"/>
                  </a:cubicBezTo>
                  <a:cubicBezTo>
                    <a:pt x="2846" y="2078"/>
                    <a:pt x="2882" y="1864"/>
                    <a:pt x="2965" y="1721"/>
                  </a:cubicBezTo>
                  <a:cubicBezTo>
                    <a:pt x="3144" y="1423"/>
                    <a:pt x="3549" y="1376"/>
                    <a:pt x="3870" y="1292"/>
                  </a:cubicBezTo>
                  <a:cubicBezTo>
                    <a:pt x="4430" y="1138"/>
                    <a:pt x="4894" y="768"/>
                    <a:pt x="5192" y="280"/>
                  </a:cubicBezTo>
                  <a:cubicBezTo>
                    <a:pt x="5192" y="256"/>
                    <a:pt x="5216" y="256"/>
                    <a:pt x="5216" y="245"/>
                  </a:cubicBezTo>
                  <a:cubicBezTo>
                    <a:pt x="4751" y="126"/>
                    <a:pt x="4263" y="54"/>
                    <a:pt x="3787" y="18"/>
                  </a:cubicBezTo>
                  <a:cubicBezTo>
                    <a:pt x="3614" y="6"/>
                    <a:pt x="3439" y="1"/>
                    <a:pt x="3262" y="1"/>
                  </a:cubicBezTo>
                  <a:close/>
                </a:path>
              </a:pathLst>
            </a:custGeom>
            <a:solidFill>
              <a:srgbClr val="2D2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6265;p63">
              <a:extLst>
                <a:ext uri="{FF2B5EF4-FFF2-40B4-BE49-F238E27FC236}">
                  <a16:creationId xmlns:a16="http://schemas.microsoft.com/office/drawing/2014/main" id="{3B107EE5-7BA1-4C6C-8D76-0C80F0A977A3}"/>
                </a:ext>
              </a:extLst>
            </p:cNvPr>
            <p:cNvSpPr/>
            <p:nvPr/>
          </p:nvSpPr>
          <p:spPr>
            <a:xfrm>
              <a:off x="6595325" y="3191460"/>
              <a:ext cx="184545" cy="221672"/>
            </a:xfrm>
            <a:custGeom>
              <a:avLst/>
              <a:gdLst/>
              <a:ahLst/>
              <a:cxnLst/>
              <a:rect l="l" t="t" r="r" b="b"/>
              <a:pathLst>
                <a:path w="3728" h="4478" extrusionOk="0">
                  <a:moveTo>
                    <a:pt x="2329" y="1"/>
                  </a:moveTo>
                  <a:cubicBezTo>
                    <a:pt x="985" y="1"/>
                    <a:pt x="227" y="1549"/>
                    <a:pt x="84" y="2697"/>
                  </a:cubicBezTo>
                  <a:cubicBezTo>
                    <a:pt x="36" y="2983"/>
                    <a:pt x="0" y="3292"/>
                    <a:pt x="84" y="3578"/>
                  </a:cubicBezTo>
                  <a:cubicBezTo>
                    <a:pt x="206" y="4110"/>
                    <a:pt x="627" y="4477"/>
                    <a:pt x="1165" y="4477"/>
                  </a:cubicBezTo>
                  <a:cubicBezTo>
                    <a:pt x="1205" y="4477"/>
                    <a:pt x="1245" y="4475"/>
                    <a:pt x="1286" y="4471"/>
                  </a:cubicBezTo>
                  <a:cubicBezTo>
                    <a:pt x="1810" y="4423"/>
                    <a:pt x="2310" y="4114"/>
                    <a:pt x="2703" y="3769"/>
                  </a:cubicBezTo>
                  <a:cubicBezTo>
                    <a:pt x="3322" y="3221"/>
                    <a:pt x="3715" y="2423"/>
                    <a:pt x="3715" y="1613"/>
                  </a:cubicBezTo>
                  <a:cubicBezTo>
                    <a:pt x="3727" y="1232"/>
                    <a:pt x="3632" y="840"/>
                    <a:pt x="3417" y="530"/>
                  </a:cubicBezTo>
                  <a:cubicBezTo>
                    <a:pt x="3203" y="244"/>
                    <a:pt x="2941" y="89"/>
                    <a:pt x="2655" y="30"/>
                  </a:cubicBezTo>
                  <a:cubicBezTo>
                    <a:pt x="2543" y="10"/>
                    <a:pt x="2435" y="1"/>
                    <a:pt x="2329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6266;p63">
              <a:extLst>
                <a:ext uri="{FF2B5EF4-FFF2-40B4-BE49-F238E27FC236}">
                  <a16:creationId xmlns:a16="http://schemas.microsoft.com/office/drawing/2014/main" id="{AE0C9F91-F51C-455B-AD76-CCB4FAB3D5D5}"/>
                </a:ext>
              </a:extLst>
            </p:cNvPr>
            <p:cNvSpPr/>
            <p:nvPr/>
          </p:nvSpPr>
          <p:spPr>
            <a:xfrm>
              <a:off x="6653690" y="3250666"/>
              <a:ext cx="90788" cy="104995"/>
            </a:xfrm>
            <a:custGeom>
              <a:avLst/>
              <a:gdLst/>
              <a:ahLst/>
              <a:cxnLst/>
              <a:rect l="l" t="t" r="r" b="b"/>
              <a:pathLst>
                <a:path w="1834" h="2121" extrusionOk="0">
                  <a:moveTo>
                    <a:pt x="1286" y="1"/>
                  </a:moveTo>
                  <a:cubicBezTo>
                    <a:pt x="1000" y="1"/>
                    <a:pt x="762" y="179"/>
                    <a:pt x="584" y="370"/>
                  </a:cubicBezTo>
                  <a:cubicBezTo>
                    <a:pt x="179" y="834"/>
                    <a:pt x="0" y="1441"/>
                    <a:pt x="60" y="2049"/>
                  </a:cubicBezTo>
                  <a:cubicBezTo>
                    <a:pt x="66" y="2096"/>
                    <a:pt x="104" y="2120"/>
                    <a:pt x="141" y="2120"/>
                  </a:cubicBezTo>
                  <a:cubicBezTo>
                    <a:pt x="179" y="2120"/>
                    <a:pt x="214" y="2096"/>
                    <a:pt x="214" y="2049"/>
                  </a:cubicBezTo>
                  <a:cubicBezTo>
                    <a:pt x="179" y="1560"/>
                    <a:pt x="345" y="1060"/>
                    <a:pt x="643" y="668"/>
                  </a:cubicBezTo>
                  <a:cubicBezTo>
                    <a:pt x="703" y="584"/>
                    <a:pt x="774" y="489"/>
                    <a:pt x="869" y="417"/>
                  </a:cubicBezTo>
                  <a:cubicBezTo>
                    <a:pt x="953" y="525"/>
                    <a:pt x="1012" y="644"/>
                    <a:pt x="1048" y="763"/>
                  </a:cubicBezTo>
                  <a:cubicBezTo>
                    <a:pt x="1060" y="834"/>
                    <a:pt x="1060" y="894"/>
                    <a:pt x="1060" y="977"/>
                  </a:cubicBezTo>
                  <a:lnTo>
                    <a:pt x="1060" y="1037"/>
                  </a:lnTo>
                  <a:lnTo>
                    <a:pt x="1060" y="1060"/>
                  </a:lnTo>
                  <a:lnTo>
                    <a:pt x="1060" y="1084"/>
                  </a:lnTo>
                  <a:cubicBezTo>
                    <a:pt x="1048" y="1132"/>
                    <a:pt x="1024" y="1179"/>
                    <a:pt x="1048" y="1215"/>
                  </a:cubicBezTo>
                  <a:cubicBezTo>
                    <a:pt x="1048" y="1270"/>
                    <a:pt x="1084" y="1304"/>
                    <a:pt x="1126" y="1304"/>
                  </a:cubicBezTo>
                  <a:cubicBezTo>
                    <a:pt x="1147" y="1304"/>
                    <a:pt x="1170" y="1295"/>
                    <a:pt x="1191" y="1275"/>
                  </a:cubicBezTo>
                  <a:cubicBezTo>
                    <a:pt x="1262" y="1203"/>
                    <a:pt x="1286" y="1084"/>
                    <a:pt x="1298" y="977"/>
                  </a:cubicBezTo>
                  <a:cubicBezTo>
                    <a:pt x="1310" y="894"/>
                    <a:pt x="1298" y="787"/>
                    <a:pt x="1262" y="703"/>
                  </a:cubicBezTo>
                  <a:cubicBezTo>
                    <a:pt x="1226" y="548"/>
                    <a:pt x="1143" y="417"/>
                    <a:pt x="1048" y="298"/>
                  </a:cubicBezTo>
                  <a:cubicBezTo>
                    <a:pt x="1084" y="263"/>
                    <a:pt x="1131" y="251"/>
                    <a:pt x="1191" y="239"/>
                  </a:cubicBezTo>
                  <a:cubicBezTo>
                    <a:pt x="1226" y="226"/>
                    <a:pt x="1261" y="221"/>
                    <a:pt x="1296" y="221"/>
                  </a:cubicBezTo>
                  <a:cubicBezTo>
                    <a:pt x="1356" y="221"/>
                    <a:pt x="1416" y="236"/>
                    <a:pt x="1476" y="251"/>
                  </a:cubicBezTo>
                  <a:cubicBezTo>
                    <a:pt x="1560" y="298"/>
                    <a:pt x="1607" y="382"/>
                    <a:pt x="1703" y="429"/>
                  </a:cubicBezTo>
                  <a:cubicBezTo>
                    <a:pt x="1713" y="439"/>
                    <a:pt x="1726" y="444"/>
                    <a:pt x="1741" y="444"/>
                  </a:cubicBezTo>
                  <a:cubicBezTo>
                    <a:pt x="1779" y="444"/>
                    <a:pt x="1825" y="413"/>
                    <a:pt x="1834" y="370"/>
                  </a:cubicBezTo>
                  <a:cubicBezTo>
                    <a:pt x="1834" y="132"/>
                    <a:pt x="1488" y="1"/>
                    <a:pt x="12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6269;p63">
              <a:extLst>
                <a:ext uri="{FF2B5EF4-FFF2-40B4-BE49-F238E27FC236}">
                  <a16:creationId xmlns:a16="http://schemas.microsoft.com/office/drawing/2014/main" id="{C108CB0D-3D00-416F-913B-549FBD63237E}"/>
                </a:ext>
              </a:extLst>
            </p:cNvPr>
            <p:cNvSpPr/>
            <p:nvPr/>
          </p:nvSpPr>
          <p:spPr>
            <a:xfrm>
              <a:off x="6175090" y="3329476"/>
              <a:ext cx="176773" cy="72125"/>
            </a:xfrm>
            <a:custGeom>
              <a:avLst/>
              <a:gdLst/>
              <a:ahLst/>
              <a:cxnLst/>
              <a:rect l="l" t="t" r="r" b="b"/>
              <a:pathLst>
                <a:path w="3571" h="1457" extrusionOk="0">
                  <a:moveTo>
                    <a:pt x="2885" y="0"/>
                  </a:moveTo>
                  <a:cubicBezTo>
                    <a:pt x="2551" y="0"/>
                    <a:pt x="2206" y="194"/>
                    <a:pt x="1584" y="242"/>
                  </a:cubicBezTo>
                  <a:cubicBezTo>
                    <a:pt x="1466" y="251"/>
                    <a:pt x="1354" y="255"/>
                    <a:pt x="1250" y="255"/>
                  </a:cubicBezTo>
                  <a:cubicBezTo>
                    <a:pt x="874" y="255"/>
                    <a:pt x="586" y="209"/>
                    <a:pt x="407" y="209"/>
                  </a:cubicBezTo>
                  <a:cubicBezTo>
                    <a:pt x="309" y="209"/>
                    <a:pt x="243" y="223"/>
                    <a:pt x="215" y="266"/>
                  </a:cubicBezTo>
                  <a:cubicBezTo>
                    <a:pt x="0" y="623"/>
                    <a:pt x="750" y="1457"/>
                    <a:pt x="1846" y="1457"/>
                  </a:cubicBezTo>
                  <a:cubicBezTo>
                    <a:pt x="1851" y="1457"/>
                    <a:pt x="1856" y="1457"/>
                    <a:pt x="1861" y="1457"/>
                  </a:cubicBezTo>
                  <a:cubicBezTo>
                    <a:pt x="2947" y="1457"/>
                    <a:pt x="3570" y="206"/>
                    <a:pt x="3132" y="40"/>
                  </a:cubicBezTo>
                  <a:cubicBezTo>
                    <a:pt x="3048" y="12"/>
                    <a:pt x="2967" y="0"/>
                    <a:pt x="28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6270;p63">
              <a:extLst>
                <a:ext uri="{FF2B5EF4-FFF2-40B4-BE49-F238E27FC236}">
                  <a16:creationId xmlns:a16="http://schemas.microsoft.com/office/drawing/2014/main" id="{DFC68BB8-1C10-4A5E-B9BD-58F5F4EFEF84}"/>
                </a:ext>
              </a:extLst>
            </p:cNvPr>
            <p:cNvSpPr/>
            <p:nvPr/>
          </p:nvSpPr>
          <p:spPr>
            <a:xfrm>
              <a:off x="6332461" y="3212350"/>
              <a:ext cx="41879" cy="63215"/>
            </a:xfrm>
            <a:custGeom>
              <a:avLst/>
              <a:gdLst/>
              <a:ahLst/>
              <a:cxnLst/>
              <a:rect l="l" t="t" r="r" b="b"/>
              <a:pathLst>
                <a:path w="846" h="1277" extrusionOk="0">
                  <a:moveTo>
                    <a:pt x="453" y="1"/>
                  </a:moveTo>
                  <a:cubicBezTo>
                    <a:pt x="226" y="1"/>
                    <a:pt x="12" y="263"/>
                    <a:pt x="12" y="620"/>
                  </a:cubicBezTo>
                  <a:cubicBezTo>
                    <a:pt x="0" y="977"/>
                    <a:pt x="179" y="1263"/>
                    <a:pt x="405" y="1275"/>
                  </a:cubicBezTo>
                  <a:cubicBezTo>
                    <a:pt x="414" y="1276"/>
                    <a:pt x="423" y="1276"/>
                    <a:pt x="431" y="1276"/>
                  </a:cubicBezTo>
                  <a:cubicBezTo>
                    <a:pt x="646" y="1276"/>
                    <a:pt x="822" y="999"/>
                    <a:pt x="834" y="656"/>
                  </a:cubicBezTo>
                  <a:cubicBezTo>
                    <a:pt x="846" y="299"/>
                    <a:pt x="667" y="13"/>
                    <a:pt x="453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6271;p63">
              <a:extLst>
                <a:ext uri="{FF2B5EF4-FFF2-40B4-BE49-F238E27FC236}">
                  <a16:creationId xmlns:a16="http://schemas.microsoft.com/office/drawing/2014/main" id="{248CEE9C-EA20-4DB0-8DDF-CDD9640A5ECB}"/>
                </a:ext>
              </a:extLst>
            </p:cNvPr>
            <p:cNvSpPr/>
            <p:nvPr/>
          </p:nvSpPr>
          <p:spPr>
            <a:xfrm>
              <a:off x="6143259" y="3207648"/>
              <a:ext cx="33612" cy="52522"/>
            </a:xfrm>
            <a:custGeom>
              <a:avLst/>
              <a:gdLst/>
              <a:ahLst/>
              <a:cxnLst/>
              <a:rect l="l" t="t" r="r" b="b"/>
              <a:pathLst>
                <a:path w="679" h="1061" extrusionOk="0">
                  <a:moveTo>
                    <a:pt x="345" y="0"/>
                  </a:moveTo>
                  <a:cubicBezTo>
                    <a:pt x="172" y="0"/>
                    <a:pt x="24" y="234"/>
                    <a:pt x="12" y="524"/>
                  </a:cubicBezTo>
                  <a:cubicBezTo>
                    <a:pt x="0" y="822"/>
                    <a:pt x="143" y="1060"/>
                    <a:pt x="322" y="1060"/>
                  </a:cubicBezTo>
                  <a:cubicBezTo>
                    <a:pt x="500" y="1060"/>
                    <a:pt x="667" y="834"/>
                    <a:pt x="667" y="536"/>
                  </a:cubicBezTo>
                  <a:cubicBezTo>
                    <a:pt x="679" y="239"/>
                    <a:pt x="536" y="1"/>
                    <a:pt x="357" y="1"/>
                  </a:cubicBezTo>
                  <a:cubicBezTo>
                    <a:pt x="353" y="0"/>
                    <a:pt x="349" y="0"/>
                    <a:pt x="345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6272;p63">
              <a:extLst>
                <a:ext uri="{FF2B5EF4-FFF2-40B4-BE49-F238E27FC236}">
                  <a16:creationId xmlns:a16="http://schemas.microsoft.com/office/drawing/2014/main" id="{FF171BD1-F3CB-4EE5-8172-5C23BFB779DE}"/>
                </a:ext>
              </a:extLst>
            </p:cNvPr>
            <p:cNvSpPr/>
            <p:nvPr/>
          </p:nvSpPr>
          <p:spPr>
            <a:xfrm>
              <a:off x="6293552" y="3103344"/>
              <a:ext cx="111975" cy="52572"/>
            </a:xfrm>
            <a:custGeom>
              <a:avLst/>
              <a:gdLst/>
              <a:ahLst/>
              <a:cxnLst/>
              <a:rect l="l" t="t" r="r" b="b"/>
              <a:pathLst>
                <a:path w="2262" h="1062" extrusionOk="0">
                  <a:moveTo>
                    <a:pt x="643" y="0"/>
                  </a:moveTo>
                  <a:cubicBezTo>
                    <a:pt x="536" y="0"/>
                    <a:pt x="417" y="0"/>
                    <a:pt x="310" y="12"/>
                  </a:cubicBezTo>
                  <a:cubicBezTo>
                    <a:pt x="227" y="24"/>
                    <a:pt x="84" y="48"/>
                    <a:pt x="24" y="119"/>
                  </a:cubicBezTo>
                  <a:cubicBezTo>
                    <a:pt x="0" y="167"/>
                    <a:pt x="12" y="226"/>
                    <a:pt x="60" y="250"/>
                  </a:cubicBezTo>
                  <a:cubicBezTo>
                    <a:pt x="88" y="269"/>
                    <a:pt x="125" y="275"/>
                    <a:pt x="162" y="275"/>
                  </a:cubicBezTo>
                  <a:cubicBezTo>
                    <a:pt x="219" y="275"/>
                    <a:pt x="279" y="262"/>
                    <a:pt x="322" y="262"/>
                  </a:cubicBezTo>
                  <a:cubicBezTo>
                    <a:pt x="417" y="262"/>
                    <a:pt x="524" y="262"/>
                    <a:pt x="608" y="286"/>
                  </a:cubicBezTo>
                  <a:cubicBezTo>
                    <a:pt x="810" y="298"/>
                    <a:pt x="977" y="345"/>
                    <a:pt x="1155" y="417"/>
                  </a:cubicBezTo>
                  <a:cubicBezTo>
                    <a:pt x="1334" y="476"/>
                    <a:pt x="1501" y="560"/>
                    <a:pt x="1655" y="679"/>
                  </a:cubicBezTo>
                  <a:lnTo>
                    <a:pt x="1870" y="857"/>
                  </a:lnTo>
                  <a:cubicBezTo>
                    <a:pt x="1953" y="917"/>
                    <a:pt x="2013" y="1012"/>
                    <a:pt x="2096" y="1060"/>
                  </a:cubicBezTo>
                  <a:cubicBezTo>
                    <a:pt x="2102" y="1061"/>
                    <a:pt x="2108" y="1061"/>
                    <a:pt x="2115" y="1061"/>
                  </a:cubicBezTo>
                  <a:cubicBezTo>
                    <a:pt x="2183" y="1061"/>
                    <a:pt x="2262" y="1006"/>
                    <a:pt x="2251" y="941"/>
                  </a:cubicBezTo>
                  <a:cubicBezTo>
                    <a:pt x="2215" y="834"/>
                    <a:pt x="2155" y="762"/>
                    <a:pt x="2084" y="667"/>
                  </a:cubicBezTo>
                  <a:cubicBezTo>
                    <a:pt x="2013" y="584"/>
                    <a:pt x="1929" y="500"/>
                    <a:pt x="1846" y="441"/>
                  </a:cubicBezTo>
                  <a:cubicBezTo>
                    <a:pt x="1667" y="310"/>
                    <a:pt x="1477" y="203"/>
                    <a:pt x="1262" y="131"/>
                  </a:cubicBezTo>
                  <a:cubicBezTo>
                    <a:pt x="1060" y="60"/>
                    <a:pt x="846" y="12"/>
                    <a:pt x="64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6273;p63">
              <a:extLst>
                <a:ext uri="{FF2B5EF4-FFF2-40B4-BE49-F238E27FC236}">
                  <a16:creationId xmlns:a16="http://schemas.microsoft.com/office/drawing/2014/main" id="{59E9E77C-1A83-4D1B-BFA8-116F78C83D0B}"/>
                </a:ext>
              </a:extLst>
            </p:cNvPr>
            <p:cNvSpPr/>
            <p:nvPr/>
          </p:nvSpPr>
          <p:spPr>
            <a:xfrm>
              <a:off x="6116874" y="3107452"/>
              <a:ext cx="74749" cy="47968"/>
            </a:xfrm>
            <a:custGeom>
              <a:avLst/>
              <a:gdLst/>
              <a:ahLst/>
              <a:cxnLst/>
              <a:rect l="l" t="t" r="r" b="b"/>
              <a:pathLst>
                <a:path w="1510" h="969" extrusionOk="0">
                  <a:moveTo>
                    <a:pt x="1069" y="1"/>
                  </a:moveTo>
                  <a:cubicBezTo>
                    <a:pt x="914" y="1"/>
                    <a:pt x="771" y="48"/>
                    <a:pt x="640" y="108"/>
                  </a:cubicBezTo>
                  <a:cubicBezTo>
                    <a:pt x="486" y="167"/>
                    <a:pt x="367" y="274"/>
                    <a:pt x="248" y="393"/>
                  </a:cubicBezTo>
                  <a:cubicBezTo>
                    <a:pt x="188" y="453"/>
                    <a:pt x="140" y="513"/>
                    <a:pt x="105" y="596"/>
                  </a:cubicBezTo>
                  <a:cubicBezTo>
                    <a:pt x="69" y="679"/>
                    <a:pt x="21" y="751"/>
                    <a:pt x="9" y="858"/>
                  </a:cubicBezTo>
                  <a:cubicBezTo>
                    <a:pt x="0" y="913"/>
                    <a:pt x="41" y="968"/>
                    <a:pt x="82" y="968"/>
                  </a:cubicBezTo>
                  <a:cubicBezTo>
                    <a:pt x="94" y="968"/>
                    <a:pt x="106" y="964"/>
                    <a:pt x="117" y="953"/>
                  </a:cubicBezTo>
                  <a:cubicBezTo>
                    <a:pt x="176" y="917"/>
                    <a:pt x="224" y="834"/>
                    <a:pt x="259" y="774"/>
                  </a:cubicBezTo>
                  <a:cubicBezTo>
                    <a:pt x="319" y="739"/>
                    <a:pt x="367" y="679"/>
                    <a:pt x="414" y="620"/>
                  </a:cubicBezTo>
                  <a:cubicBezTo>
                    <a:pt x="498" y="513"/>
                    <a:pt x="605" y="441"/>
                    <a:pt x="724" y="382"/>
                  </a:cubicBezTo>
                  <a:cubicBezTo>
                    <a:pt x="843" y="310"/>
                    <a:pt x="962" y="286"/>
                    <a:pt x="1093" y="274"/>
                  </a:cubicBezTo>
                  <a:cubicBezTo>
                    <a:pt x="1113" y="266"/>
                    <a:pt x="1135" y="264"/>
                    <a:pt x="1159" y="264"/>
                  </a:cubicBezTo>
                  <a:cubicBezTo>
                    <a:pt x="1205" y="264"/>
                    <a:pt x="1256" y="274"/>
                    <a:pt x="1295" y="274"/>
                  </a:cubicBezTo>
                  <a:cubicBezTo>
                    <a:pt x="1335" y="274"/>
                    <a:pt x="1380" y="290"/>
                    <a:pt x="1420" y="290"/>
                  </a:cubicBezTo>
                  <a:cubicBezTo>
                    <a:pt x="1439" y="290"/>
                    <a:pt x="1458" y="286"/>
                    <a:pt x="1474" y="274"/>
                  </a:cubicBezTo>
                  <a:cubicBezTo>
                    <a:pt x="1498" y="262"/>
                    <a:pt x="1510" y="191"/>
                    <a:pt x="1486" y="155"/>
                  </a:cubicBezTo>
                  <a:cubicBezTo>
                    <a:pt x="1438" y="60"/>
                    <a:pt x="1355" y="48"/>
                    <a:pt x="1295" y="36"/>
                  </a:cubicBezTo>
                  <a:cubicBezTo>
                    <a:pt x="1212" y="1"/>
                    <a:pt x="1141" y="1"/>
                    <a:pt x="1069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6274;p63">
              <a:extLst>
                <a:ext uri="{FF2B5EF4-FFF2-40B4-BE49-F238E27FC236}">
                  <a16:creationId xmlns:a16="http://schemas.microsoft.com/office/drawing/2014/main" id="{A9DC38C9-23EF-49D9-91CA-9ACD38E75883}"/>
                </a:ext>
              </a:extLst>
            </p:cNvPr>
            <p:cNvSpPr/>
            <p:nvPr/>
          </p:nvSpPr>
          <p:spPr>
            <a:xfrm>
              <a:off x="6170337" y="3187203"/>
              <a:ext cx="55492" cy="124598"/>
            </a:xfrm>
            <a:custGeom>
              <a:avLst/>
              <a:gdLst/>
              <a:ahLst/>
              <a:cxnLst/>
              <a:rect l="l" t="t" r="r" b="b"/>
              <a:pathLst>
                <a:path w="1121" h="2517" extrusionOk="0">
                  <a:moveTo>
                    <a:pt x="791" y="1"/>
                  </a:moveTo>
                  <a:cubicBezTo>
                    <a:pt x="763" y="1"/>
                    <a:pt x="736" y="19"/>
                    <a:pt x="751" y="56"/>
                  </a:cubicBezTo>
                  <a:cubicBezTo>
                    <a:pt x="763" y="223"/>
                    <a:pt x="823" y="366"/>
                    <a:pt x="846" y="533"/>
                  </a:cubicBezTo>
                  <a:cubicBezTo>
                    <a:pt x="882" y="699"/>
                    <a:pt x="906" y="878"/>
                    <a:pt x="894" y="1045"/>
                  </a:cubicBezTo>
                  <a:cubicBezTo>
                    <a:pt x="894" y="1176"/>
                    <a:pt x="894" y="1354"/>
                    <a:pt x="823" y="1473"/>
                  </a:cubicBezTo>
                  <a:cubicBezTo>
                    <a:pt x="777" y="1536"/>
                    <a:pt x="709" y="1555"/>
                    <a:pt x="637" y="1555"/>
                  </a:cubicBezTo>
                  <a:cubicBezTo>
                    <a:pt x="560" y="1555"/>
                    <a:pt x="479" y="1533"/>
                    <a:pt x="418" y="1521"/>
                  </a:cubicBezTo>
                  <a:cubicBezTo>
                    <a:pt x="370" y="1503"/>
                    <a:pt x="308" y="1488"/>
                    <a:pt x="248" y="1488"/>
                  </a:cubicBezTo>
                  <a:cubicBezTo>
                    <a:pt x="189" y="1488"/>
                    <a:pt x="132" y="1503"/>
                    <a:pt x="96" y="1545"/>
                  </a:cubicBezTo>
                  <a:cubicBezTo>
                    <a:pt x="1" y="1652"/>
                    <a:pt x="84" y="1819"/>
                    <a:pt x="120" y="1914"/>
                  </a:cubicBezTo>
                  <a:cubicBezTo>
                    <a:pt x="239" y="2176"/>
                    <a:pt x="453" y="2378"/>
                    <a:pt x="692" y="2509"/>
                  </a:cubicBezTo>
                  <a:cubicBezTo>
                    <a:pt x="701" y="2515"/>
                    <a:pt x="710" y="2517"/>
                    <a:pt x="719" y="2517"/>
                  </a:cubicBezTo>
                  <a:cubicBezTo>
                    <a:pt x="767" y="2517"/>
                    <a:pt x="801" y="2444"/>
                    <a:pt x="751" y="2414"/>
                  </a:cubicBezTo>
                  <a:cubicBezTo>
                    <a:pt x="513" y="2247"/>
                    <a:pt x="322" y="2009"/>
                    <a:pt x="227" y="1735"/>
                  </a:cubicBezTo>
                  <a:cubicBezTo>
                    <a:pt x="227" y="1723"/>
                    <a:pt x="203" y="1676"/>
                    <a:pt x="227" y="1664"/>
                  </a:cubicBezTo>
                  <a:cubicBezTo>
                    <a:pt x="232" y="1654"/>
                    <a:pt x="248" y="1650"/>
                    <a:pt x="266" y="1650"/>
                  </a:cubicBezTo>
                  <a:cubicBezTo>
                    <a:pt x="291" y="1650"/>
                    <a:pt x="321" y="1657"/>
                    <a:pt x="334" y="1664"/>
                  </a:cubicBezTo>
                  <a:cubicBezTo>
                    <a:pt x="406" y="1688"/>
                    <a:pt x="465" y="1711"/>
                    <a:pt x="537" y="1723"/>
                  </a:cubicBezTo>
                  <a:cubicBezTo>
                    <a:pt x="580" y="1735"/>
                    <a:pt x="625" y="1742"/>
                    <a:pt x="669" y="1742"/>
                  </a:cubicBezTo>
                  <a:cubicBezTo>
                    <a:pt x="758" y="1742"/>
                    <a:pt x="842" y="1715"/>
                    <a:pt x="906" y="1652"/>
                  </a:cubicBezTo>
                  <a:cubicBezTo>
                    <a:pt x="1120" y="1485"/>
                    <a:pt x="1108" y="1128"/>
                    <a:pt x="1084" y="890"/>
                  </a:cubicBezTo>
                  <a:cubicBezTo>
                    <a:pt x="1073" y="616"/>
                    <a:pt x="1025" y="235"/>
                    <a:pt x="834" y="21"/>
                  </a:cubicBezTo>
                  <a:cubicBezTo>
                    <a:pt x="825" y="7"/>
                    <a:pt x="808" y="1"/>
                    <a:pt x="791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6275;p63">
              <a:extLst>
                <a:ext uri="{FF2B5EF4-FFF2-40B4-BE49-F238E27FC236}">
                  <a16:creationId xmlns:a16="http://schemas.microsoft.com/office/drawing/2014/main" id="{08890FF7-CCDD-4CAF-8598-AD5FD95F8DB2}"/>
                </a:ext>
              </a:extLst>
            </p:cNvPr>
            <p:cNvSpPr/>
            <p:nvPr/>
          </p:nvSpPr>
          <p:spPr>
            <a:xfrm>
              <a:off x="6641858" y="4217866"/>
              <a:ext cx="198109" cy="291223"/>
            </a:xfrm>
            <a:custGeom>
              <a:avLst/>
              <a:gdLst/>
              <a:ahLst/>
              <a:cxnLst/>
              <a:rect l="l" t="t" r="r" b="b"/>
              <a:pathLst>
                <a:path w="4002" h="5883" extrusionOk="0">
                  <a:moveTo>
                    <a:pt x="1323" y="1"/>
                  </a:moveTo>
                  <a:cubicBezTo>
                    <a:pt x="1323" y="1"/>
                    <a:pt x="1251" y="1049"/>
                    <a:pt x="1132" y="1465"/>
                  </a:cubicBezTo>
                  <a:cubicBezTo>
                    <a:pt x="1013" y="1894"/>
                    <a:pt x="1" y="3870"/>
                    <a:pt x="239" y="4001"/>
                  </a:cubicBezTo>
                  <a:cubicBezTo>
                    <a:pt x="257" y="4013"/>
                    <a:pt x="277" y="4018"/>
                    <a:pt x="298" y="4018"/>
                  </a:cubicBezTo>
                  <a:cubicBezTo>
                    <a:pt x="562" y="4018"/>
                    <a:pt x="1060" y="3204"/>
                    <a:pt x="1061" y="3204"/>
                  </a:cubicBezTo>
                  <a:lnTo>
                    <a:pt x="1061" y="3204"/>
                  </a:lnTo>
                  <a:cubicBezTo>
                    <a:pt x="1061" y="3204"/>
                    <a:pt x="989" y="5275"/>
                    <a:pt x="1287" y="5347"/>
                  </a:cubicBezTo>
                  <a:cubicBezTo>
                    <a:pt x="1295" y="5349"/>
                    <a:pt x="1303" y="5350"/>
                    <a:pt x="1311" y="5350"/>
                  </a:cubicBezTo>
                  <a:cubicBezTo>
                    <a:pt x="1596" y="5350"/>
                    <a:pt x="1799" y="3930"/>
                    <a:pt x="1799" y="3930"/>
                  </a:cubicBezTo>
                  <a:cubicBezTo>
                    <a:pt x="1799" y="3930"/>
                    <a:pt x="1799" y="5871"/>
                    <a:pt x="2156" y="5883"/>
                  </a:cubicBezTo>
                  <a:cubicBezTo>
                    <a:pt x="2157" y="5883"/>
                    <a:pt x="2158" y="5883"/>
                    <a:pt x="2159" y="5883"/>
                  </a:cubicBezTo>
                  <a:cubicBezTo>
                    <a:pt x="2537" y="5883"/>
                    <a:pt x="2513" y="3943"/>
                    <a:pt x="2513" y="3942"/>
                  </a:cubicBezTo>
                  <a:lnTo>
                    <a:pt x="2513" y="3942"/>
                  </a:lnTo>
                  <a:cubicBezTo>
                    <a:pt x="2513" y="3942"/>
                    <a:pt x="2909" y="5550"/>
                    <a:pt x="3183" y="5550"/>
                  </a:cubicBezTo>
                  <a:cubicBezTo>
                    <a:pt x="3186" y="5550"/>
                    <a:pt x="3189" y="5550"/>
                    <a:pt x="3192" y="5549"/>
                  </a:cubicBezTo>
                  <a:cubicBezTo>
                    <a:pt x="3454" y="5525"/>
                    <a:pt x="3263" y="3704"/>
                    <a:pt x="3263" y="3704"/>
                  </a:cubicBezTo>
                  <a:lnTo>
                    <a:pt x="3263" y="3704"/>
                  </a:lnTo>
                  <a:cubicBezTo>
                    <a:pt x="3263" y="3704"/>
                    <a:pt x="3609" y="4740"/>
                    <a:pt x="3801" y="4740"/>
                  </a:cubicBezTo>
                  <a:cubicBezTo>
                    <a:pt x="3805" y="4740"/>
                    <a:pt x="3808" y="4740"/>
                    <a:pt x="3811" y="4740"/>
                  </a:cubicBezTo>
                  <a:cubicBezTo>
                    <a:pt x="4001" y="4692"/>
                    <a:pt x="3632" y="3049"/>
                    <a:pt x="3573" y="2418"/>
                  </a:cubicBezTo>
                  <a:cubicBezTo>
                    <a:pt x="3513" y="1775"/>
                    <a:pt x="3513" y="275"/>
                    <a:pt x="3513" y="251"/>
                  </a:cubicBezTo>
                  <a:lnTo>
                    <a:pt x="1323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5812;p62">
              <a:extLst>
                <a:ext uri="{FF2B5EF4-FFF2-40B4-BE49-F238E27FC236}">
                  <a16:creationId xmlns:a16="http://schemas.microsoft.com/office/drawing/2014/main" id="{F65A7A92-3D81-4580-8960-25FB11EC74EE}"/>
                </a:ext>
              </a:extLst>
            </p:cNvPr>
            <p:cNvSpPr/>
            <p:nvPr/>
          </p:nvSpPr>
          <p:spPr>
            <a:xfrm>
              <a:off x="6267063" y="3552878"/>
              <a:ext cx="22806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651A66CE-1A4F-4E75-AB4A-B60300FBAE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2" t="23691" r="70027" b="25785"/>
            <a:stretch/>
          </p:blipFill>
          <p:spPr>
            <a:xfrm flipH="1">
              <a:off x="6192524" y="3621099"/>
              <a:ext cx="372088" cy="511314"/>
            </a:xfrm>
            <a:prstGeom prst="rect">
              <a:avLst/>
            </a:prstGeom>
          </p:spPr>
        </p:pic>
      </p:grpSp>
      <p:sp>
        <p:nvSpPr>
          <p:cNvPr id="101" name="Google Shape;5951;p62">
            <a:extLst>
              <a:ext uri="{FF2B5EF4-FFF2-40B4-BE49-F238E27FC236}">
                <a16:creationId xmlns:a16="http://schemas.microsoft.com/office/drawing/2014/main" id="{4404493B-CED5-4D86-A362-D68A5FEBDA6C}"/>
              </a:ext>
            </a:extLst>
          </p:cNvPr>
          <p:cNvSpPr/>
          <p:nvPr/>
        </p:nvSpPr>
        <p:spPr>
          <a:xfrm>
            <a:off x="2155833" y="4730617"/>
            <a:ext cx="776091" cy="84176"/>
          </a:xfrm>
          <a:custGeom>
            <a:avLst/>
            <a:gdLst/>
            <a:ahLst/>
            <a:cxnLst/>
            <a:rect l="l" t="t" r="r" b="b"/>
            <a:pathLst>
              <a:path w="20873" h="2406" extrusionOk="0">
                <a:moveTo>
                  <a:pt x="10443" y="0"/>
                </a:moveTo>
                <a:cubicBezTo>
                  <a:pt x="4680" y="0"/>
                  <a:pt x="1" y="536"/>
                  <a:pt x="1" y="1203"/>
                </a:cubicBezTo>
                <a:cubicBezTo>
                  <a:pt x="1" y="1869"/>
                  <a:pt x="4680" y="2405"/>
                  <a:pt x="10443" y="2405"/>
                </a:cubicBezTo>
                <a:cubicBezTo>
                  <a:pt x="16205" y="2405"/>
                  <a:pt x="20872" y="1869"/>
                  <a:pt x="20872" y="1203"/>
                </a:cubicBezTo>
                <a:cubicBezTo>
                  <a:pt x="20872" y="536"/>
                  <a:pt x="16205" y="0"/>
                  <a:pt x="10443" y="0"/>
                </a:cubicBezTo>
                <a:close/>
              </a:path>
            </a:pathLst>
          </a:custGeom>
          <a:solidFill>
            <a:srgbClr val="8EB3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Google Shape;5957;p62">
            <a:extLst>
              <a:ext uri="{FF2B5EF4-FFF2-40B4-BE49-F238E27FC236}">
                <a16:creationId xmlns:a16="http://schemas.microsoft.com/office/drawing/2014/main" id="{5B269319-8A74-481F-8B5D-F0F4234E5558}"/>
              </a:ext>
            </a:extLst>
          </p:cNvPr>
          <p:cNvSpPr/>
          <p:nvPr/>
        </p:nvSpPr>
        <p:spPr>
          <a:xfrm>
            <a:off x="2745223" y="4171981"/>
            <a:ext cx="135282" cy="165086"/>
          </a:xfrm>
          <a:custGeom>
            <a:avLst/>
            <a:gdLst/>
            <a:ahLst/>
            <a:cxnLst/>
            <a:rect l="l" t="t" r="r" b="b"/>
            <a:pathLst>
              <a:path w="3668" h="4757" extrusionOk="0">
                <a:moveTo>
                  <a:pt x="2584" y="0"/>
                </a:moveTo>
                <a:lnTo>
                  <a:pt x="453" y="786"/>
                </a:lnTo>
                <a:cubicBezTo>
                  <a:pt x="941" y="1941"/>
                  <a:pt x="0" y="2989"/>
                  <a:pt x="619" y="3548"/>
                </a:cubicBezTo>
                <a:cubicBezTo>
                  <a:pt x="876" y="3384"/>
                  <a:pt x="958" y="3310"/>
                  <a:pt x="987" y="3310"/>
                </a:cubicBezTo>
                <a:cubicBezTo>
                  <a:pt x="1006" y="3310"/>
                  <a:pt x="1003" y="3343"/>
                  <a:pt x="1012" y="3405"/>
                </a:cubicBezTo>
                <a:cubicBezTo>
                  <a:pt x="1045" y="3537"/>
                  <a:pt x="1289" y="4756"/>
                  <a:pt x="1866" y="4756"/>
                </a:cubicBezTo>
                <a:cubicBezTo>
                  <a:pt x="1916" y="4756"/>
                  <a:pt x="1969" y="4747"/>
                  <a:pt x="2024" y="4727"/>
                </a:cubicBezTo>
                <a:cubicBezTo>
                  <a:pt x="2108" y="4691"/>
                  <a:pt x="2191" y="4667"/>
                  <a:pt x="2286" y="4608"/>
                </a:cubicBezTo>
                <a:cubicBezTo>
                  <a:pt x="2369" y="4536"/>
                  <a:pt x="2441" y="4465"/>
                  <a:pt x="2524" y="4370"/>
                </a:cubicBezTo>
                <a:cubicBezTo>
                  <a:pt x="2619" y="4239"/>
                  <a:pt x="2703" y="4108"/>
                  <a:pt x="2834" y="4001"/>
                </a:cubicBezTo>
                <a:cubicBezTo>
                  <a:pt x="2953" y="3929"/>
                  <a:pt x="3072" y="3893"/>
                  <a:pt x="3120" y="3751"/>
                </a:cubicBezTo>
                <a:cubicBezTo>
                  <a:pt x="3155" y="3631"/>
                  <a:pt x="3191" y="3501"/>
                  <a:pt x="3274" y="3405"/>
                </a:cubicBezTo>
                <a:cubicBezTo>
                  <a:pt x="3393" y="3286"/>
                  <a:pt x="3536" y="3227"/>
                  <a:pt x="3620" y="3072"/>
                </a:cubicBezTo>
                <a:cubicBezTo>
                  <a:pt x="3632" y="3048"/>
                  <a:pt x="3655" y="3036"/>
                  <a:pt x="3667" y="3000"/>
                </a:cubicBezTo>
                <a:lnTo>
                  <a:pt x="3667" y="2989"/>
                </a:lnTo>
                <a:cubicBezTo>
                  <a:pt x="3655" y="2941"/>
                  <a:pt x="3655" y="2893"/>
                  <a:pt x="3632" y="2858"/>
                </a:cubicBezTo>
                <a:cubicBezTo>
                  <a:pt x="3548" y="2453"/>
                  <a:pt x="3298" y="2108"/>
                  <a:pt x="3131" y="1750"/>
                </a:cubicBezTo>
                <a:cubicBezTo>
                  <a:pt x="2881" y="1191"/>
                  <a:pt x="2715" y="595"/>
                  <a:pt x="2584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3" name="Google Shape;5958;p62">
            <a:extLst>
              <a:ext uri="{FF2B5EF4-FFF2-40B4-BE49-F238E27FC236}">
                <a16:creationId xmlns:a16="http://schemas.microsoft.com/office/drawing/2014/main" id="{D7307359-B88D-4468-9378-1BA1167F6E7E}"/>
              </a:ext>
            </a:extLst>
          </p:cNvPr>
          <p:cNvSpPr/>
          <p:nvPr/>
        </p:nvSpPr>
        <p:spPr>
          <a:xfrm>
            <a:off x="2651949" y="3774448"/>
            <a:ext cx="221438" cy="484326"/>
          </a:xfrm>
          <a:custGeom>
            <a:avLst/>
            <a:gdLst/>
            <a:ahLst/>
            <a:cxnLst/>
            <a:rect l="l" t="t" r="r" b="b"/>
            <a:pathLst>
              <a:path w="6004" h="13956" extrusionOk="0">
                <a:moveTo>
                  <a:pt x="1194" y="1"/>
                </a:moveTo>
                <a:cubicBezTo>
                  <a:pt x="501" y="1"/>
                  <a:pt x="1" y="1486"/>
                  <a:pt x="29" y="2644"/>
                </a:cubicBezTo>
                <a:cubicBezTo>
                  <a:pt x="76" y="4097"/>
                  <a:pt x="981" y="4966"/>
                  <a:pt x="1719" y="8133"/>
                </a:cubicBezTo>
                <a:cubicBezTo>
                  <a:pt x="2196" y="10205"/>
                  <a:pt x="2589" y="12062"/>
                  <a:pt x="2815" y="13086"/>
                </a:cubicBezTo>
                <a:cubicBezTo>
                  <a:pt x="2815" y="13122"/>
                  <a:pt x="2827" y="13134"/>
                  <a:pt x="2827" y="13158"/>
                </a:cubicBezTo>
                <a:cubicBezTo>
                  <a:pt x="2934" y="13670"/>
                  <a:pt x="2993" y="13955"/>
                  <a:pt x="2993" y="13955"/>
                </a:cubicBezTo>
                <a:cubicBezTo>
                  <a:pt x="3013" y="13956"/>
                  <a:pt x="3034" y="13956"/>
                  <a:pt x="3055" y="13956"/>
                </a:cubicBezTo>
                <a:cubicBezTo>
                  <a:pt x="3970" y="13956"/>
                  <a:pt x="6004" y="13706"/>
                  <a:pt x="5922" y="13217"/>
                </a:cubicBezTo>
                <a:lnTo>
                  <a:pt x="5839" y="12646"/>
                </a:lnTo>
                <a:cubicBezTo>
                  <a:pt x="5839" y="12610"/>
                  <a:pt x="5827" y="12562"/>
                  <a:pt x="5827" y="12539"/>
                </a:cubicBezTo>
                <a:cubicBezTo>
                  <a:pt x="4827" y="6645"/>
                  <a:pt x="2565" y="1299"/>
                  <a:pt x="1779" y="347"/>
                </a:cubicBezTo>
                <a:cubicBezTo>
                  <a:pt x="1575" y="105"/>
                  <a:pt x="1378" y="1"/>
                  <a:pt x="119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4" name="Google Shape;5959;p62">
            <a:extLst>
              <a:ext uri="{FF2B5EF4-FFF2-40B4-BE49-F238E27FC236}">
                <a16:creationId xmlns:a16="http://schemas.microsoft.com/office/drawing/2014/main" id="{CE23273B-2E33-4DCA-905B-2BA7ABAE09EA}"/>
              </a:ext>
            </a:extLst>
          </p:cNvPr>
          <p:cNvSpPr/>
          <p:nvPr/>
        </p:nvSpPr>
        <p:spPr>
          <a:xfrm>
            <a:off x="2755291" y="4209982"/>
            <a:ext cx="112047" cy="21100"/>
          </a:xfrm>
          <a:custGeom>
            <a:avLst/>
            <a:gdLst/>
            <a:ahLst/>
            <a:cxnLst/>
            <a:rect l="l" t="t" r="r" b="b"/>
            <a:pathLst>
              <a:path w="3038" h="608" extrusionOk="0">
                <a:moveTo>
                  <a:pt x="3001" y="0"/>
                </a:moveTo>
                <a:cubicBezTo>
                  <a:pt x="2787" y="72"/>
                  <a:pt x="2561" y="131"/>
                  <a:pt x="2335" y="191"/>
                </a:cubicBezTo>
                <a:cubicBezTo>
                  <a:pt x="1739" y="346"/>
                  <a:pt x="1132" y="453"/>
                  <a:pt x="525" y="512"/>
                </a:cubicBezTo>
                <a:cubicBezTo>
                  <a:pt x="358" y="524"/>
                  <a:pt x="180" y="524"/>
                  <a:pt x="1" y="536"/>
                </a:cubicBezTo>
                <a:cubicBezTo>
                  <a:pt x="1" y="572"/>
                  <a:pt x="13" y="584"/>
                  <a:pt x="13" y="608"/>
                </a:cubicBezTo>
                <a:cubicBezTo>
                  <a:pt x="1037" y="596"/>
                  <a:pt x="2073" y="405"/>
                  <a:pt x="3037" y="108"/>
                </a:cubicBezTo>
                <a:cubicBezTo>
                  <a:pt x="3037" y="60"/>
                  <a:pt x="3025" y="36"/>
                  <a:pt x="3001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5" name="Google Shape;5962;p62">
            <a:extLst>
              <a:ext uri="{FF2B5EF4-FFF2-40B4-BE49-F238E27FC236}">
                <a16:creationId xmlns:a16="http://schemas.microsoft.com/office/drawing/2014/main" id="{A558E404-A4BE-4723-A522-5715402D4989}"/>
              </a:ext>
            </a:extLst>
          </p:cNvPr>
          <p:cNvSpPr/>
          <p:nvPr/>
        </p:nvSpPr>
        <p:spPr>
          <a:xfrm>
            <a:off x="2306514" y="4162055"/>
            <a:ext cx="435647" cy="537596"/>
          </a:xfrm>
          <a:custGeom>
            <a:avLst/>
            <a:gdLst/>
            <a:ahLst/>
            <a:cxnLst/>
            <a:rect l="l" t="t" r="r" b="b"/>
            <a:pathLst>
              <a:path w="11812" h="15491" extrusionOk="0">
                <a:moveTo>
                  <a:pt x="11812" y="0"/>
                </a:moveTo>
                <a:lnTo>
                  <a:pt x="11812" y="0"/>
                </a:lnTo>
                <a:cubicBezTo>
                  <a:pt x="10681" y="298"/>
                  <a:pt x="9490" y="417"/>
                  <a:pt x="8323" y="477"/>
                </a:cubicBezTo>
                <a:cubicBezTo>
                  <a:pt x="7619" y="515"/>
                  <a:pt x="6912" y="535"/>
                  <a:pt x="6204" y="535"/>
                </a:cubicBezTo>
                <a:cubicBezTo>
                  <a:pt x="4913" y="535"/>
                  <a:pt x="3619" y="468"/>
                  <a:pt x="2334" y="322"/>
                </a:cubicBezTo>
                <a:cubicBezTo>
                  <a:pt x="2267" y="313"/>
                  <a:pt x="2206" y="305"/>
                  <a:pt x="2129" y="305"/>
                </a:cubicBezTo>
                <a:cubicBezTo>
                  <a:pt x="2097" y="305"/>
                  <a:pt x="2063" y="306"/>
                  <a:pt x="2025" y="310"/>
                </a:cubicBezTo>
                <a:cubicBezTo>
                  <a:pt x="1644" y="3322"/>
                  <a:pt x="310" y="12502"/>
                  <a:pt x="1" y="15490"/>
                </a:cubicBezTo>
                <a:lnTo>
                  <a:pt x="3418" y="15490"/>
                </a:lnTo>
                <a:cubicBezTo>
                  <a:pt x="3418" y="15490"/>
                  <a:pt x="5597" y="2894"/>
                  <a:pt x="6228" y="2560"/>
                </a:cubicBezTo>
                <a:cubicBezTo>
                  <a:pt x="6574" y="2361"/>
                  <a:pt x="6819" y="2300"/>
                  <a:pt x="7015" y="2300"/>
                </a:cubicBezTo>
                <a:cubicBezTo>
                  <a:pt x="7088" y="2300"/>
                  <a:pt x="7154" y="2309"/>
                  <a:pt x="7216" y="2322"/>
                </a:cubicBezTo>
                <a:cubicBezTo>
                  <a:pt x="7442" y="2358"/>
                  <a:pt x="6966" y="12752"/>
                  <a:pt x="6942" y="15490"/>
                </a:cubicBezTo>
                <a:lnTo>
                  <a:pt x="10395" y="15490"/>
                </a:lnTo>
                <a:cubicBezTo>
                  <a:pt x="10395" y="15490"/>
                  <a:pt x="11062" y="9049"/>
                  <a:pt x="11490" y="6096"/>
                </a:cubicBezTo>
                <a:cubicBezTo>
                  <a:pt x="11645" y="4977"/>
                  <a:pt x="11788" y="2620"/>
                  <a:pt x="11812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6" name="Google Shape;5963;p62">
            <a:extLst>
              <a:ext uri="{FF2B5EF4-FFF2-40B4-BE49-F238E27FC236}">
                <a16:creationId xmlns:a16="http://schemas.microsoft.com/office/drawing/2014/main" id="{DE69BFB7-54D7-4B03-B7B2-4302B1C48C7E}"/>
              </a:ext>
            </a:extLst>
          </p:cNvPr>
          <p:cNvSpPr/>
          <p:nvPr/>
        </p:nvSpPr>
        <p:spPr>
          <a:xfrm>
            <a:off x="2351325" y="4160806"/>
            <a:ext cx="391278" cy="237374"/>
          </a:xfrm>
          <a:custGeom>
            <a:avLst/>
            <a:gdLst/>
            <a:ahLst/>
            <a:cxnLst/>
            <a:rect l="l" t="t" r="r" b="b"/>
            <a:pathLst>
              <a:path w="10609" h="6840" extrusionOk="0">
                <a:moveTo>
                  <a:pt x="10609" y="1"/>
                </a:moveTo>
                <a:cubicBezTo>
                  <a:pt x="9478" y="298"/>
                  <a:pt x="8287" y="417"/>
                  <a:pt x="7132" y="477"/>
                </a:cubicBezTo>
                <a:cubicBezTo>
                  <a:pt x="6364" y="518"/>
                  <a:pt x="5593" y="542"/>
                  <a:pt x="4823" y="542"/>
                </a:cubicBezTo>
                <a:cubicBezTo>
                  <a:pt x="3585" y="542"/>
                  <a:pt x="2349" y="481"/>
                  <a:pt x="1131" y="334"/>
                </a:cubicBezTo>
                <a:cubicBezTo>
                  <a:pt x="1036" y="322"/>
                  <a:pt x="953" y="322"/>
                  <a:pt x="846" y="298"/>
                </a:cubicBezTo>
                <a:cubicBezTo>
                  <a:pt x="679" y="1572"/>
                  <a:pt x="357" y="3930"/>
                  <a:pt x="0" y="6466"/>
                </a:cubicBezTo>
                <a:lnTo>
                  <a:pt x="179" y="6513"/>
                </a:lnTo>
                <a:cubicBezTo>
                  <a:pt x="977" y="6692"/>
                  <a:pt x="1810" y="6811"/>
                  <a:pt x="2631" y="6835"/>
                </a:cubicBezTo>
                <a:cubicBezTo>
                  <a:pt x="2743" y="6838"/>
                  <a:pt x="2854" y="6839"/>
                  <a:pt x="2964" y="6839"/>
                </a:cubicBezTo>
                <a:cubicBezTo>
                  <a:pt x="3266" y="6839"/>
                  <a:pt x="3565" y="6828"/>
                  <a:pt x="3870" y="6811"/>
                </a:cubicBezTo>
                <a:cubicBezTo>
                  <a:pt x="4346" y="4549"/>
                  <a:pt x="4787" y="2703"/>
                  <a:pt x="5025" y="2560"/>
                </a:cubicBezTo>
                <a:cubicBezTo>
                  <a:pt x="5384" y="2381"/>
                  <a:pt x="5627" y="2324"/>
                  <a:pt x="5819" y="2324"/>
                </a:cubicBezTo>
                <a:cubicBezTo>
                  <a:pt x="5894" y="2324"/>
                  <a:pt x="5961" y="2333"/>
                  <a:pt x="6025" y="2346"/>
                </a:cubicBezTo>
                <a:cubicBezTo>
                  <a:pt x="6120" y="2358"/>
                  <a:pt x="6084" y="4287"/>
                  <a:pt x="6013" y="6692"/>
                </a:cubicBezTo>
                <a:cubicBezTo>
                  <a:pt x="6453" y="6692"/>
                  <a:pt x="6894" y="6668"/>
                  <a:pt x="7334" y="6668"/>
                </a:cubicBezTo>
                <a:cubicBezTo>
                  <a:pt x="8299" y="6656"/>
                  <a:pt x="9287" y="6609"/>
                  <a:pt x="10240" y="6478"/>
                </a:cubicBezTo>
                <a:cubicBezTo>
                  <a:pt x="10251" y="6347"/>
                  <a:pt x="10263" y="6228"/>
                  <a:pt x="10287" y="6109"/>
                </a:cubicBezTo>
                <a:cubicBezTo>
                  <a:pt x="10442" y="5001"/>
                  <a:pt x="10573" y="2644"/>
                  <a:pt x="10609" y="1"/>
                </a:cubicBezTo>
                <a:close/>
              </a:path>
            </a:pathLst>
          </a:custGeom>
          <a:solidFill>
            <a:srgbClr val="431F5E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" name="Google Shape;5964;p62">
            <a:extLst>
              <a:ext uri="{FF2B5EF4-FFF2-40B4-BE49-F238E27FC236}">
                <a16:creationId xmlns:a16="http://schemas.microsoft.com/office/drawing/2014/main" id="{3B83D6D7-719C-45B5-AE02-87DD2D4EBE66}"/>
              </a:ext>
            </a:extLst>
          </p:cNvPr>
          <p:cNvSpPr/>
          <p:nvPr/>
        </p:nvSpPr>
        <p:spPr>
          <a:xfrm>
            <a:off x="2544512" y="4692539"/>
            <a:ext cx="229257" cy="68054"/>
          </a:xfrm>
          <a:custGeom>
            <a:avLst/>
            <a:gdLst/>
            <a:ahLst/>
            <a:cxnLst/>
            <a:rect l="l" t="t" r="r" b="b"/>
            <a:pathLst>
              <a:path w="6216" h="1961" extrusionOk="0">
                <a:moveTo>
                  <a:pt x="3232" y="1"/>
                </a:moveTo>
                <a:cubicBezTo>
                  <a:pt x="2226" y="1"/>
                  <a:pt x="598" y="40"/>
                  <a:pt x="489" y="73"/>
                </a:cubicBezTo>
                <a:cubicBezTo>
                  <a:pt x="322" y="109"/>
                  <a:pt x="1" y="1514"/>
                  <a:pt x="180" y="1824"/>
                </a:cubicBezTo>
                <a:cubicBezTo>
                  <a:pt x="234" y="1927"/>
                  <a:pt x="919" y="1961"/>
                  <a:pt x="1812" y="1961"/>
                </a:cubicBezTo>
                <a:cubicBezTo>
                  <a:pt x="3279" y="1961"/>
                  <a:pt x="5306" y="1870"/>
                  <a:pt x="6002" y="1847"/>
                </a:cubicBezTo>
                <a:cubicBezTo>
                  <a:pt x="6133" y="1847"/>
                  <a:pt x="6216" y="1693"/>
                  <a:pt x="6156" y="1574"/>
                </a:cubicBezTo>
                <a:cubicBezTo>
                  <a:pt x="6037" y="1335"/>
                  <a:pt x="5764" y="990"/>
                  <a:pt x="5204" y="633"/>
                </a:cubicBezTo>
                <a:cubicBezTo>
                  <a:pt x="4311" y="61"/>
                  <a:pt x="4013" y="26"/>
                  <a:pt x="4013" y="26"/>
                </a:cubicBezTo>
                <a:cubicBezTo>
                  <a:pt x="3978" y="8"/>
                  <a:pt x="3662" y="1"/>
                  <a:pt x="3232" y="1"/>
                </a:cubicBezTo>
                <a:close/>
              </a:path>
            </a:pathLst>
          </a:custGeom>
          <a:solidFill>
            <a:srgbClr val="C8D9A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8" name="Google Shape;5965;p62">
            <a:extLst>
              <a:ext uri="{FF2B5EF4-FFF2-40B4-BE49-F238E27FC236}">
                <a16:creationId xmlns:a16="http://schemas.microsoft.com/office/drawing/2014/main" id="{518C65A8-3B96-4D8B-BCA5-5C52E0303AAD}"/>
              </a:ext>
            </a:extLst>
          </p:cNvPr>
          <p:cNvSpPr/>
          <p:nvPr/>
        </p:nvSpPr>
        <p:spPr>
          <a:xfrm>
            <a:off x="2287188" y="4692539"/>
            <a:ext cx="229257" cy="68054"/>
          </a:xfrm>
          <a:custGeom>
            <a:avLst/>
            <a:gdLst/>
            <a:ahLst/>
            <a:cxnLst/>
            <a:rect l="l" t="t" r="r" b="b"/>
            <a:pathLst>
              <a:path w="6216" h="1961" extrusionOk="0">
                <a:moveTo>
                  <a:pt x="3232" y="1"/>
                </a:moveTo>
                <a:cubicBezTo>
                  <a:pt x="2226" y="1"/>
                  <a:pt x="598" y="40"/>
                  <a:pt x="489" y="73"/>
                </a:cubicBezTo>
                <a:cubicBezTo>
                  <a:pt x="322" y="109"/>
                  <a:pt x="1" y="1514"/>
                  <a:pt x="179" y="1824"/>
                </a:cubicBezTo>
                <a:cubicBezTo>
                  <a:pt x="234" y="1927"/>
                  <a:pt x="919" y="1961"/>
                  <a:pt x="1812" y="1961"/>
                </a:cubicBezTo>
                <a:cubicBezTo>
                  <a:pt x="3279" y="1961"/>
                  <a:pt x="5306" y="1870"/>
                  <a:pt x="6002" y="1847"/>
                </a:cubicBezTo>
                <a:cubicBezTo>
                  <a:pt x="6133" y="1847"/>
                  <a:pt x="6216" y="1693"/>
                  <a:pt x="6156" y="1574"/>
                </a:cubicBezTo>
                <a:cubicBezTo>
                  <a:pt x="6037" y="1335"/>
                  <a:pt x="5764" y="990"/>
                  <a:pt x="5204" y="633"/>
                </a:cubicBezTo>
                <a:cubicBezTo>
                  <a:pt x="4299" y="61"/>
                  <a:pt x="4013" y="26"/>
                  <a:pt x="4013" y="26"/>
                </a:cubicBezTo>
                <a:cubicBezTo>
                  <a:pt x="3978" y="8"/>
                  <a:pt x="3662" y="1"/>
                  <a:pt x="3232" y="1"/>
                </a:cubicBezTo>
                <a:close/>
              </a:path>
            </a:pathLst>
          </a:custGeom>
          <a:solidFill>
            <a:srgbClr val="C8D9AD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9" name="Google Shape;5966;p62">
            <a:extLst>
              <a:ext uri="{FF2B5EF4-FFF2-40B4-BE49-F238E27FC236}">
                <a16:creationId xmlns:a16="http://schemas.microsoft.com/office/drawing/2014/main" id="{D6D927BC-B505-4F97-B2B3-5B1AE5568FEF}"/>
              </a:ext>
            </a:extLst>
          </p:cNvPr>
          <p:cNvSpPr/>
          <p:nvPr/>
        </p:nvSpPr>
        <p:spPr>
          <a:xfrm>
            <a:off x="2320123" y="4104204"/>
            <a:ext cx="458919" cy="279435"/>
          </a:xfrm>
          <a:custGeom>
            <a:avLst/>
            <a:gdLst/>
            <a:ahLst/>
            <a:cxnLst/>
            <a:rect l="l" t="t" r="r" b="b"/>
            <a:pathLst>
              <a:path w="12443" h="8052" extrusionOk="0">
                <a:moveTo>
                  <a:pt x="12050" y="0"/>
                </a:moveTo>
                <a:cubicBezTo>
                  <a:pt x="12026" y="0"/>
                  <a:pt x="11752" y="0"/>
                  <a:pt x="11336" y="12"/>
                </a:cubicBezTo>
                <a:lnTo>
                  <a:pt x="11240" y="12"/>
                </a:lnTo>
                <a:cubicBezTo>
                  <a:pt x="10490" y="24"/>
                  <a:pt x="9335" y="60"/>
                  <a:pt x="8049" y="108"/>
                </a:cubicBezTo>
                <a:lnTo>
                  <a:pt x="7978" y="108"/>
                </a:lnTo>
                <a:cubicBezTo>
                  <a:pt x="7859" y="108"/>
                  <a:pt x="7740" y="108"/>
                  <a:pt x="7621" y="120"/>
                </a:cubicBezTo>
                <a:lnTo>
                  <a:pt x="7526" y="120"/>
                </a:lnTo>
                <a:cubicBezTo>
                  <a:pt x="6478" y="143"/>
                  <a:pt x="5371" y="179"/>
                  <a:pt x="4406" y="203"/>
                </a:cubicBezTo>
                <a:lnTo>
                  <a:pt x="4299" y="203"/>
                </a:lnTo>
                <a:cubicBezTo>
                  <a:pt x="3323" y="239"/>
                  <a:pt x="2489" y="251"/>
                  <a:pt x="1989" y="262"/>
                </a:cubicBezTo>
                <a:lnTo>
                  <a:pt x="1858" y="262"/>
                </a:lnTo>
                <a:cubicBezTo>
                  <a:pt x="1632" y="262"/>
                  <a:pt x="1501" y="286"/>
                  <a:pt x="1501" y="286"/>
                </a:cubicBezTo>
                <a:cubicBezTo>
                  <a:pt x="1227" y="1060"/>
                  <a:pt x="1" y="7204"/>
                  <a:pt x="1" y="7204"/>
                </a:cubicBezTo>
                <a:cubicBezTo>
                  <a:pt x="1" y="7204"/>
                  <a:pt x="191" y="7501"/>
                  <a:pt x="787" y="7740"/>
                </a:cubicBezTo>
                <a:cubicBezTo>
                  <a:pt x="810" y="7751"/>
                  <a:pt x="846" y="7763"/>
                  <a:pt x="870" y="7763"/>
                </a:cubicBezTo>
                <a:cubicBezTo>
                  <a:pt x="1275" y="7918"/>
                  <a:pt x="1834" y="8037"/>
                  <a:pt x="2620" y="8049"/>
                </a:cubicBezTo>
                <a:cubicBezTo>
                  <a:pt x="2723" y="8051"/>
                  <a:pt x="2824" y="8052"/>
                  <a:pt x="2923" y="8052"/>
                </a:cubicBezTo>
                <a:cubicBezTo>
                  <a:pt x="4829" y="8052"/>
                  <a:pt x="5894" y="7740"/>
                  <a:pt x="5894" y="7740"/>
                </a:cubicBezTo>
                <a:cubicBezTo>
                  <a:pt x="5894" y="7740"/>
                  <a:pt x="6323" y="5680"/>
                  <a:pt x="6609" y="5311"/>
                </a:cubicBezTo>
                <a:cubicBezTo>
                  <a:pt x="6633" y="5287"/>
                  <a:pt x="6668" y="5251"/>
                  <a:pt x="6680" y="5251"/>
                </a:cubicBezTo>
                <a:cubicBezTo>
                  <a:pt x="6692" y="5251"/>
                  <a:pt x="6692" y="5251"/>
                  <a:pt x="6704" y="5263"/>
                </a:cubicBezTo>
                <a:cubicBezTo>
                  <a:pt x="6906" y="5477"/>
                  <a:pt x="6311" y="7787"/>
                  <a:pt x="6311" y="7787"/>
                </a:cubicBezTo>
                <a:cubicBezTo>
                  <a:pt x="6311" y="7787"/>
                  <a:pt x="6982" y="7898"/>
                  <a:pt x="7970" y="7898"/>
                </a:cubicBezTo>
                <a:cubicBezTo>
                  <a:pt x="8278" y="7898"/>
                  <a:pt x="8618" y="7887"/>
                  <a:pt x="8978" y="7859"/>
                </a:cubicBezTo>
                <a:cubicBezTo>
                  <a:pt x="10478" y="7740"/>
                  <a:pt x="12217" y="7442"/>
                  <a:pt x="12217" y="7442"/>
                </a:cubicBezTo>
                <a:cubicBezTo>
                  <a:pt x="12217" y="7442"/>
                  <a:pt x="12312" y="6989"/>
                  <a:pt x="12395" y="5311"/>
                </a:cubicBezTo>
                <a:cubicBezTo>
                  <a:pt x="12443" y="4453"/>
                  <a:pt x="12395" y="3084"/>
                  <a:pt x="12336" y="1929"/>
                </a:cubicBezTo>
                <a:lnTo>
                  <a:pt x="12336" y="1810"/>
                </a:lnTo>
                <a:cubicBezTo>
                  <a:pt x="12288" y="798"/>
                  <a:pt x="12229" y="0"/>
                  <a:pt x="12229" y="0"/>
                </a:cubicBezTo>
                <a:close/>
              </a:path>
            </a:pathLst>
          </a:custGeom>
          <a:solidFill>
            <a:srgbClr val="FFE6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0" name="Google Shape;5967;p62">
            <a:extLst>
              <a:ext uri="{FF2B5EF4-FFF2-40B4-BE49-F238E27FC236}">
                <a16:creationId xmlns:a16="http://schemas.microsoft.com/office/drawing/2014/main" id="{8A7BEE35-BBBE-4D3C-820D-CF2FA76FB830}"/>
              </a:ext>
            </a:extLst>
          </p:cNvPr>
          <p:cNvSpPr/>
          <p:nvPr/>
        </p:nvSpPr>
        <p:spPr>
          <a:xfrm>
            <a:off x="2349112" y="4111214"/>
            <a:ext cx="133549" cy="262430"/>
          </a:xfrm>
          <a:custGeom>
            <a:avLst/>
            <a:gdLst/>
            <a:ahLst/>
            <a:cxnLst/>
            <a:rect l="l" t="t" r="r" b="b"/>
            <a:pathLst>
              <a:path w="3621" h="7562" extrusionOk="0">
                <a:moveTo>
                  <a:pt x="3513" y="1"/>
                </a:moveTo>
                <a:cubicBezTo>
                  <a:pt x="3382" y="691"/>
                  <a:pt x="3061" y="1346"/>
                  <a:pt x="2584" y="1882"/>
                </a:cubicBezTo>
                <a:cubicBezTo>
                  <a:pt x="2108" y="2418"/>
                  <a:pt x="1489" y="2823"/>
                  <a:pt x="798" y="3097"/>
                </a:cubicBezTo>
                <a:cubicBezTo>
                  <a:pt x="822" y="2966"/>
                  <a:pt x="846" y="2835"/>
                  <a:pt x="858" y="2680"/>
                </a:cubicBezTo>
                <a:cubicBezTo>
                  <a:pt x="941" y="2108"/>
                  <a:pt x="1025" y="1525"/>
                  <a:pt x="1096" y="941"/>
                </a:cubicBezTo>
                <a:cubicBezTo>
                  <a:pt x="1144" y="644"/>
                  <a:pt x="1179" y="358"/>
                  <a:pt x="1203" y="60"/>
                </a:cubicBezTo>
                <a:lnTo>
                  <a:pt x="1203" y="49"/>
                </a:lnTo>
                <a:lnTo>
                  <a:pt x="1072" y="49"/>
                </a:lnTo>
                <a:cubicBezTo>
                  <a:pt x="1072" y="84"/>
                  <a:pt x="1060" y="120"/>
                  <a:pt x="1060" y="156"/>
                </a:cubicBezTo>
                <a:cubicBezTo>
                  <a:pt x="1013" y="477"/>
                  <a:pt x="977" y="799"/>
                  <a:pt x="941" y="1120"/>
                </a:cubicBezTo>
                <a:cubicBezTo>
                  <a:pt x="786" y="2287"/>
                  <a:pt x="620" y="3454"/>
                  <a:pt x="441" y="4621"/>
                </a:cubicBezTo>
                <a:lnTo>
                  <a:pt x="179" y="6359"/>
                </a:lnTo>
                <a:cubicBezTo>
                  <a:pt x="132" y="6645"/>
                  <a:pt x="84" y="6942"/>
                  <a:pt x="48" y="7228"/>
                </a:cubicBezTo>
                <a:cubicBezTo>
                  <a:pt x="24" y="7347"/>
                  <a:pt x="13" y="7442"/>
                  <a:pt x="1" y="7538"/>
                </a:cubicBezTo>
                <a:cubicBezTo>
                  <a:pt x="24" y="7549"/>
                  <a:pt x="60" y="7561"/>
                  <a:pt x="84" y="7561"/>
                </a:cubicBezTo>
                <a:cubicBezTo>
                  <a:pt x="120" y="7418"/>
                  <a:pt x="132" y="7264"/>
                  <a:pt x="167" y="7121"/>
                </a:cubicBezTo>
                <a:cubicBezTo>
                  <a:pt x="227" y="6787"/>
                  <a:pt x="286" y="6478"/>
                  <a:pt x="322" y="6156"/>
                </a:cubicBezTo>
                <a:cubicBezTo>
                  <a:pt x="489" y="5156"/>
                  <a:pt x="656" y="4156"/>
                  <a:pt x="786" y="3156"/>
                </a:cubicBezTo>
                <a:cubicBezTo>
                  <a:pt x="1203" y="3025"/>
                  <a:pt x="1596" y="2835"/>
                  <a:pt x="1929" y="2596"/>
                </a:cubicBezTo>
                <a:cubicBezTo>
                  <a:pt x="2822" y="1965"/>
                  <a:pt x="3442" y="1013"/>
                  <a:pt x="3620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" name="Google Shape;5968;p62">
            <a:extLst>
              <a:ext uri="{FF2B5EF4-FFF2-40B4-BE49-F238E27FC236}">
                <a16:creationId xmlns:a16="http://schemas.microsoft.com/office/drawing/2014/main" id="{28B1687C-39D4-4B5F-8529-E0E3BE882CD3}"/>
              </a:ext>
            </a:extLst>
          </p:cNvPr>
          <p:cNvSpPr/>
          <p:nvPr/>
        </p:nvSpPr>
        <p:spPr>
          <a:xfrm>
            <a:off x="2597659" y="4107917"/>
            <a:ext cx="25080" cy="111607"/>
          </a:xfrm>
          <a:custGeom>
            <a:avLst/>
            <a:gdLst/>
            <a:ahLst/>
            <a:cxnLst/>
            <a:rect l="l" t="t" r="r" b="b"/>
            <a:pathLst>
              <a:path w="680" h="3216" extrusionOk="0">
                <a:moveTo>
                  <a:pt x="1" y="1"/>
                </a:moveTo>
                <a:cubicBezTo>
                  <a:pt x="179" y="1048"/>
                  <a:pt x="191" y="2096"/>
                  <a:pt x="60" y="3120"/>
                </a:cubicBezTo>
                <a:cubicBezTo>
                  <a:pt x="60" y="3156"/>
                  <a:pt x="96" y="3168"/>
                  <a:pt x="108" y="3168"/>
                </a:cubicBezTo>
                <a:cubicBezTo>
                  <a:pt x="239" y="3180"/>
                  <a:pt x="394" y="3192"/>
                  <a:pt x="524" y="3215"/>
                </a:cubicBezTo>
                <a:cubicBezTo>
                  <a:pt x="560" y="3215"/>
                  <a:pt x="572" y="3192"/>
                  <a:pt x="572" y="3168"/>
                </a:cubicBezTo>
                <a:cubicBezTo>
                  <a:pt x="644" y="2560"/>
                  <a:pt x="679" y="1929"/>
                  <a:pt x="655" y="1310"/>
                </a:cubicBezTo>
                <a:cubicBezTo>
                  <a:pt x="644" y="870"/>
                  <a:pt x="620" y="429"/>
                  <a:pt x="536" y="1"/>
                </a:cubicBezTo>
                <a:lnTo>
                  <a:pt x="465" y="1"/>
                </a:lnTo>
                <a:cubicBezTo>
                  <a:pt x="524" y="441"/>
                  <a:pt x="572" y="894"/>
                  <a:pt x="584" y="1334"/>
                </a:cubicBezTo>
                <a:cubicBezTo>
                  <a:pt x="596" y="1929"/>
                  <a:pt x="572" y="2525"/>
                  <a:pt x="501" y="3120"/>
                </a:cubicBezTo>
                <a:cubicBezTo>
                  <a:pt x="394" y="3108"/>
                  <a:pt x="274" y="3096"/>
                  <a:pt x="167" y="3072"/>
                </a:cubicBezTo>
                <a:cubicBezTo>
                  <a:pt x="215" y="2763"/>
                  <a:pt x="227" y="2441"/>
                  <a:pt x="239" y="2108"/>
                </a:cubicBezTo>
                <a:cubicBezTo>
                  <a:pt x="263" y="1525"/>
                  <a:pt x="227" y="929"/>
                  <a:pt x="155" y="358"/>
                </a:cubicBezTo>
                <a:cubicBezTo>
                  <a:pt x="143" y="239"/>
                  <a:pt x="120" y="120"/>
                  <a:pt x="96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" name="Google Shape;5969;p62">
            <a:extLst>
              <a:ext uri="{FF2B5EF4-FFF2-40B4-BE49-F238E27FC236}">
                <a16:creationId xmlns:a16="http://schemas.microsoft.com/office/drawing/2014/main" id="{A8CF8F97-00E2-4978-848F-53065D12ABCE}"/>
              </a:ext>
            </a:extLst>
          </p:cNvPr>
          <p:cNvSpPr/>
          <p:nvPr/>
        </p:nvSpPr>
        <p:spPr>
          <a:xfrm>
            <a:off x="2735117" y="4105037"/>
            <a:ext cx="40422" cy="66978"/>
          </a:xfrm>
          <a:custGeom>
            <a:avLst/>
            <a:gdLst/>
            <a:ahLst/>
            <a:cxnLst/>
            <a:rect l="l" t="t" r="r" b="b"/>
            <a:pathLst>
              <a:path w="1096" h="1930" extrusionOk="0">
                <a:moveTo>
                  <a:pt x="0" y="0"/>
                </a:moveTo>
                <a:cubicBezTo>
                  <a:pt x="191" y="715"/>
                  <a:pt x="560" y="1393"/>
                  <a:pt x="1096" y="1929"/>
                </a:cubicBezTo>
                <a:lnTo>
                  <a:pt x="1096" y="1810"/>
                </a:lnTo>
                <a:cubicBezTo>
                  <a:pt x="1048" y="1751"/>
                  <a:pt x="1000" y="1703"/>
                  <a:pt x="953" y="1643"/>
                </a:cubicBezTo>
                <a:cubicBezTo>
                  <a:pt x="560" y="1179"/>
                  <a:pt x="274" y="643"/>
                  <a:pt x="119" y="84"/>
                </a:cubicBezTo>
                <a:cubicBezTo>
                  <a:pt x="119" y="60"/>
                  <a:pt x="107" y="36"/>
                  <a:pt x="107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3" name="Google Shape;5970;p62">
            <a:extLst>
              <a:ext uri="{FF2B5EF4-FFF2-40B4-BE49-F238E27FC236}">
                <a16:creationId xmlns:a16="http://schemas.microsoft.com/office/drawing/2014/main" id="{23A47BED-BF82-4AFF-BAC7-10D057B90373}"/>
              </a:ext>
            </a:extLst>
          </p:cNvPr>
          <p:cNvSpPr/>
          <p:nvPr/>
        </p:nvSpPr>
        <p:spPr>
          <a:xfrm>
            <a:off x="2558269" y="4269082"/>
            <a:ext cx="74981" cy="21169"/>
          </a:xfrm>
          <a:custGeom>
            <a:avLst/>
            <a:gdLst/>
            <a:ahLst/>
            <a:cxnLst/>
            <a:rect l="l" t="t" r="r" b="b"/>
            <a:pathLst>
              <a:path w="2033" h="610" extrusionOk="0">
                <a:moveTo>
                  <a:pt x="1997" y="0"/>
                </a:moveTo>
                <a:cubicBezTo>
                  <a:pt x="1307" y="83"/>
                  <a:pt x="640" y="274"/>
                  <a:pt x="33" y="560"/>
                </a:cubicBezTo>
                <a:cubicBezTo>
                  <a:pt x="1" y="570"/>
                  <a:pt x="7" y="609"/>
                  <a:pt x="42" y="609"/>
                </a:cubicBezTo>
                <a:cubicBezTo>
                  <a:pt x="47" y="609"/>
                  <a:pt x="51" y="609"/>
                  <a:pt x="57" y="607"/>
                </a:cubicBezTo>
                <a:cubicBezTo>
                  <a:pt x="688" y="369"/>
                  <a:pt x="1342" y="179"/>
                  <a:pt x="2009" y="36"/>
                </a:cubicBezTo>
                <a:cubicBezTo>
                  <a:pt x="2033" y="24"/>
                  <a:pt x="2021" y="0"/>
                  <a:pt x="1997" y="0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4" name="Google Shape;5971;p62">
            <a:extLst>
              <a:ext uri="{FF2B5EF4-FFF2-40B4-BE49-F238E27FC236}">
                <a16:creationId xmlns:a16="http://schemas.microsoft.com/office/drawing/2014/main" id="{601B503C-2AFF-4F0E-9CD8-4440553B76C0}"/>
              </a:ext>
            </a:extLst>
          </p:cNvPr>
          <p:cNvSpPr/>
          <p:nvPr/>
        </p:nvSpPr>
        <p:spPr>
          <a:xfrm>
            <a:off x="2335945" y="3741375"/>
            <a:ext cx="457150" cy="404993"/>
          </a:xfrm>
          <a:custGeom>
            <a:avLst/>
            <a:gdLst/>
            <a:ahLst/>
            <a:cxnLst/>
            <a:rect l="l" t="t" r="r" b="b"/>
            <a:pathLst>
              <a:path w="12395" h="11670" extrusionOk="0">
                <a:moveTo>
                  <a:pt x="4835" y="0"/>
                </a:moveTo>
                <a:cubicBezTo>
                  <a:pt x="4774" y="0"/>
                  <a:pt x="4715" y="1"/>
                  <a:pt x="4656" y="2"/>
                </a:cubicBezTo>
                <a:cubicBezTo>
                  <a:pt x="4239" y="26"/>
                  <a:pt x="3858" y="49"/>
                  <a:pt x="3501" y="109"/>
                </a:cubicBezTo>
                <a:cubicBezTo>
                  <a:pt x="3453" y="109"/>
                  <a:pt x="3406" y="121"/>
                  <a:pt x="3358" y="145"/>
                </a:cubicBezTo>
                <a:cubicBezTo>
                  <a:pt x="1977" y="359"/>
                  <a:pt x="1060" y="883"/>
                  <a:pt x="893" y="1240"/>
                </a:cubicBezTo>
                <a:cubicBezTo>
                  <a:pt x="762" y="1526"/>
                  <a:pt x="143" y="6348"/>
                  <a:pt x="0" y="9491"/>
                </a:cubicBezTo>
                <a:cubicBezTo>
                  <a:pt x="0" y="9634"/>
                  <a:pt x="143" y="9801"/>
                  <a:pt x="239" y="9920"/>
                </a:cubicBezTo>
                <a:cubicBezTo>
                  <a:pt x="358" y="10086"/>
                  <a:pt x="465" y="10229"/>
                  <a:pt x="596" y="10384"/>
                </a:cubicBezTo>
                <a:cubicBezTo>
                  <a:pt x="822" y="10586"/>
                  <a:pt x="1060" y="10765"/>
                  <a:pt x="1310" y="10896"/>
                </a:cubicBezTo>
                <a:cubicBezTo>
                  <a:pt x="1382" y="10944"/>
                  <a:pt x="1453" y="10979"/>
                  <a:pt x="1548" y="11003"/>
                </a:cubicBezTo>
                <a:cubicBezTo>
                  <a:pt x="2263" y="11301"/>
                  <a:pt x="3048" y="11348"/>
                  <a:pt x="3822" y="11408"/>
                </a:cubicBezTo>
                <a:cubicBezTo>
                  <a:pt x="4656" y="11468"/>
                  <a:pt x="5489" y="11575"/>
                  <a:pt x="6323" y="11610"/>
                </a:cubicBezTo>
                <a:cubicBezTo>
                  <a:pt x="6763" y="11634"/>
                  <a:pt x="7418" y="11670"/>
                  <a:pt x="8070" y="11670"/>
                </a:cubicBezTo>
                <a:cubicBezTo>
                  <a:pt x="8722" y="11670"/>
                  <a:pt x="9371" y="11634"/>
                  <a:pt x="9799" y="11515"/>
                </a:cubicBezTo>
                <a:cubicBezTo>
                  <a:pt x="10359" y="11360"/>
                  <a:pt x="10942" y="11170"/>
                  <a:pt x="11419" y="10825"/>
                </a:cubicBezTo>
                <a:cubicBezTo>
                  <a:pt x="11740" y="10598"/>
                  <a:pt x="12014" y="10289"/>
                  <a:pt x="12157" y="9920"/>
                </a:cubicBezTo>
                <a:cubicBezTo>
                  <a:pt x="12395" y="9277"/>
                  <a:pt x="12192" y="8670"/>
                  <a:pt x="12062" y="8039"/>
                </a:cubicBezTo>
                <a:cubicBezTo>
                  <a:pt x="11954" y="7538"/>
                  <a:pt x="11823" y="7015"/>
                  <a:pt x="11716" y="6491"/>
                </a:cubicBezTo>
                <a:cubicBezTo>
                  <a:pt x="11609" y="5931"/>
                  <a:pt x="11526" y="5360"/>
                  <a:pt x="11383" y="4800"/>
                </a:cubicBezTo>
                <a:cubicBezTo>
                  <a:pt x="11192" y="3919"/>
                  <a:pt x="10990" y="3038"/>
                  <a:pt x="10668" y="2204"/>
                </a:cubicBezTo>
                <a:cubicBezTo>
                  <a:pt x="10526" y="1823"/>
                  <a:pt x="10371" y="1395"/>
                  <a:pt x="10097" y="1073"/>
                </a:cubicBezTo>
                <a:cubicBezTo>
                  <a:pt x="9954" y="919"/>
                  <a:pt x="9299" y="692"/>
                  <a:pt x="8454" y="478"/>
                </a:cubicBezTo>
                <a:cubicBezTo>
                  <a:pt x="8430" y="466"/>
                  <a:pt x="8382" y="466"/>
                  <a:pt x="8347" y="454"/>
                </a:cubicBezTo>
                <a:cubicBezTo>
                  <a:pt x="7296" y="206"/>
                  <a:pt x="5956" y="0"/>
                  <a:pt x="48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5" name="Google Shape;5972;p62">
            <a:extLst>
              <a:ext uri="{FF2B5EF4-FFF2-40B4-BE49-F238E27FC236}">
                <a16:creationId xmlns:a16="http://schemas.microsoft.com/office/drawing/2014/main" id="{06BA8307-1B95-4C46-A5AE-746EE579D78B}"/>
              </a:ext>
            </a:extLst>
          </p:cNvPr>
          <p:cNvSpPr/>
          <p:nvPr/>
        </p:nvSpPr>
        <p:spPr>
          <a:xfrm>
            <a:off x="2491845" y="3697614"/>
            <a:ext cx="156342" cy="95123"/>
          </a:xfrm>
          <a:custGeom>
            <a:avLst/>
            <a:gdLst/>
            <a:ahLst/>
            <a:cxnLst/>
            <a:rect l="l" t="t" r="r" b="b"/>
            <a:pathLst>
              <a:path w="4239" h="2741" extrusionOk="0">
                <a:moveTo>
                  <a:pt x="548" y="1"/>
                </a:moveTo>
                <a:lnTo>
                  <a:pt x="167" y="1310"/>
                </a:lnTo>
                <a:cubicBezTo>
                  <a:pt x="167" y="1310"/>
                  <a:pt x="0" y="2120"/>
                  <a:pt x="1667" y="2561"/>
                </a:cubicBezTo>
                <a:cubicBezTo>
                  <a:pt x="2165" y="2693"/>
                  <a:pt x="2551" y="2740"/>
                  <a:pt x="2847" y="2740"/>
                </a:cubicBezTo>
                <a:cubicBezTo>
                  <a:pt x="3592" y="2740"/>
                  <a:pt x="3774" y="2442"/>
                  <a:pt x="3774" y="2442"/>
                </a:cubicBezTo>
                <a:lnTo>
                  <a:pt x="4239" y="787"/>
                </a:lnTo>
                <a:lnTo>
                  <a:pt x="548" y="1"/>
                </a:ln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6" name="Google Shape;5973;p62">
            <a:extLst>
              <a:ext uri="{FF2B5EF4-FFF2-40B4-BE49-F238E27FC236}">
                <a16:creationId xmlns:a16="http://schemas.microsoft.com/office/drawing/2014/main" id="{CC162F6B-7D29-4405-82F4-32D71FFEED04}"/>
              </a:ext>
            </a:extLst>
          </p:cNvPr>
          <p:cNvSpPr/>
          <p:nvPr/>
        </p:nvSpPr>
        <p:spPr>
          <a:xfrm>
            <a:off x="2496676" y="3678874"/>
            <a:ext cx="150562" cy="75091"/>
          </a:xfrm>
          <a:custGeom>
            <a:avLst/>
            <a:gdLst/>
            <a:ahLst/>
            <a:cxnLst/>
            <a:rect l="l" t="t" r="r" b="b"/>
            <a:pathLst>
              <a:path w="4632" h="2164" extrusionOk="0">
                <a:moveTo>
                  <a:pt x="982" y="0"/>
                </a:moveTo>
                <a:cubicBezTo>
                  <a:pt x="821" y="0"/>
                  <a:pt x="663" y="9"/>
                  <a:pt x="512" y="29"/>
                </a:cubicBezTo>
                <a:cubicBezTo>
                  <a:pt x="357" y="65"/>
                  <a:pt x="191" y="112"/>
                  <a:pt x="107" y="207"/>
                </a:cubicBezTo>
                <a:cubicBezTo>
                  <a:pt x="0" y="315"/>
                  <a:pt x="0" y="481"/>
                  <a:pt x="48" y="612"/>
                </a:cubicBezTo>
                <a:cubicBezTo>
                  <a:pt x="167" y="1029"/>
                  <a:pt x="488" y="1374"/>
                  <a:pt x="905" y="1612"/>
                </a:cubicBezTo>
                <a:cubicBezTo>
                  <a:pt x="1322" y="1850"/>
                  <a:pt x="1822" y="1981"/>
                  <a:pt x="2310" y="2077"/>
                </a:cubicBezTo>
                <a:cubicBezTo>
                  <a:pt x="2587" y="2125"/>
                  <a:pt x="2869" y="2163"/>
                  <a:pt x="3145" y="2163"/>
                </a:cubicBezTo>
                <a:cubicBezTo>
                  <a:pt x="3273" y="2163"/>
                  <a:pt x="3400" y="2155"/>
                  <a:pt x="3524" y="2136"/>
                </a:cubicBezTo>
                <a:cubicBezTo>
                  <a:pt x="3870" y="2077"/>
                  <a:pt x="4334" y="1922"/>
                  <a:pt x="4501" y="1684"/>
                </a:cubicBezTo>
                <a:cubicBezTo>
                  <a:pt x="4632" y="1481"/>
                  <a:pt x="4596" y="1065"/>
                  <a:pt x="4465" y="862"/>
                </a:cubicBezTo>
                <a:cubicBezTo>
                  <a:pt x="4358" y="707"/>
                  <a:pt x="4155" y="624"/>
                  <a:pt x="3941" y="565"/>
                </a:cubicBezTo>
                <a:cubicBezTo>
                  <a:pt x="3108" y="315"/>
                  <a:pt x="2262" y="88"/>
                  <a:pt x="1381" y="17"/>
                </a:cubicBezTo>
                <a:cubicBezTo>
                  <a:pt x="1248" y="6"/>
                  <a:pt x="1114" y="0"/>
                  <a:pt x="982" y="0"/>
                </a:cubicBezTo>
                <a:close/>
              </a:path>
            </a:pathLst>
          </a:custGeom>
          <a:solidFill>
            <a:srgbClr val="431F5E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" name="Google Shape;5976;p62">
            <a:extLst>
              <a:ext uri="{FF2B5EF4-FFF2-40B4-BE49-F238E27FC236}">
                <a16:creationId xmlns:a16="http://schemas.microsoft.com/office/drawing/2014/main" id="{EB369810-4367-4B01-AF8A-08E1A5D04730}"/>
              </a:ext>
            </a:extLst>
          </p:cNvPr>
          <p:cNvSpPr/>
          <p:nvPr/>
        </p:nvSpPr>
        <p:spPr>
          <a:xfrm>
            <a:off x="2186648" y="4185203"/>
            <a:ext cx="149777" cy="200483"/>
          </a:xfrm>
          <a:custGeom>
            <a:avLst/>
            <a:gdLst/>
            <a:ahLst/>
            <a:cxnLst/>
            <a:rect l="l" t="t" r="r" b="b"/>
            <a:pathLst>
              <a:path w="4061" h="5777" extrusionOk="0">
                <a:moveTo>
                  <a:pt x="1560" y="0"/>
                </a:moveTo>
                <a:cubicBezTo>
                  <a:pt x="1560" y="12"/>
                  <a:pt x="1203" y="1476"/>
                  <a:pt x="977" y="2072"/>
                </a:cubicBezTo>
                <a:cubicBezTo>
                  <a:pt x="762" y="2667"/>
                  <a:pt x="0" y="4167"/>
                  <a:pt x="179" y="4263"/>
                </a:cubicBezTo>
                <a:cubicBezTo>
                  <a:pt x="187" y="4266"/>
                  <a:pt x="195" y="4268"/>
                  <a:pt x="204" y="4268"/>
                </a:cubicBezTo>
                <a:cubicBezTo>
                  <a:pt x="408" y="4268"/>
                  <a:pt x="964" y="3406"/>
                  <a:pt x="965" y="3405"/>
                </a:cubicBezTo>
                <a:lnTo>
                  <a:pt x="965" y="3405"/>
                </a:lnTo>
                <a:cubicBezTo>
                  <a:pt x="965" y="3406"/>
                  <a:pt x="322" y="5120"/>
                  <a:pt x="584" y="5215"/>
                </a:cubicBezTo>
                <a:cubicBezTo>
                  <a:pt x="591" y="5217"/>
                  <a:pt x="598" y="5218"/>
                  <a:pt x="605" y="5218"/>
                </a:cubicBezTo>
                <a:cubicBezTo>
                  <a:pt x="876" y="5218"/>
                  <a:pt x="1619" y="3811"/>
                  <a:pt x="1620" y="3810"/>
                </a:cubicBezTo>
                <a:lnTo>
                  <a:pt x="1620" y="3810"/>
                </a:lnTo>
                <a:cubicBezTo>
                  <a:pt x="1619" y="3811"/>
                  <a:pt x="1132" y="5703"/>
                  <a:pt x="1489" y="5775"/>
                </a:cubicBezTo>
                <a:cubicBezTo>
                  <a:pt x="1495" y="5776"/>
                  <a:pt x="1502" y="5777"/>
                  <a:pt x="1509" y="5777"/>
                </a:cubicBezTo>
                <a:cubicBezTo>
                  <a:pt x="1863" y="5777"/>
                  <a:pt x="2310" y="3978"/>
                  <a:pt x="2310" y="3977"/>
                </a:cubicBezTo>
                <a:lnTo>
                  <a:pt x="2310" y="3977"/>
                </a:lnTo>
                <a:cubicBezTo>
                  <a:pt x="2310" y="3978"/>
                  <a:pt x="2144" y="5477"/>
                  <a:pt x="2453" y="5477"/>
                </a:cubicBezTo>
                <a:cubicBezTo>
                  <a:pt x="2763" y="5477"/>
                  <a:pt x="3203" y="3453"/>
                  <a:pt x="3203" y="3453"/>
                </a:cubicBezTo>
                <a:cubicBezTo>
                  <a:pt x="3203" y="3453"/>
                  <a:pt x="3504" y="4445"/>
                  <a:pt x="3772" y="4445"/>
                </a:cubicBezTo>
                <a:cubicBezTo>
                  <a:pt x="3781" y="4445"/>
                  <a:pt x="3790" y="4443"/>
                  <a:pt x="3798" y="4441"/>
                </a:cubicBezTo>
                <a:cubicBezTo>
                  <a:pt x="4060" y="4358"/>
                  <a:pt x="3572" y="2191"/>
                  <a:pt x="3560" y="1762"/>
                </a:cubicBezTo>
                <a:cubicBezTo>
                  <a:pt x="3537" y="1322"/>
                  <a:pt x="3739" y="298"/>
                  <a:pt x="3739" y="298"/>
                </a:cubicBezTo>
                <a:lnTo>
                  <a:pt x="1560" y="0"/>
                </a:ln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" name="Google Shape;5977;p62">
            <a:extLst>
              <a:ext uri="{FF2B5EF4-FFF2-40B4-BE49-F238E27FC236}">
                <a16:creationId xmlns:a16="http://schemas.microsoft.com/office/drawing/2014/main" id="{20773C65-40C5-4D8E-84A9-421EA3B90AE2}"/>
              </a:ext>
            </a:extLst>
          </p:cNvPr>
          <p:cNvSpPr/>
          <p:nvPr/>
        </p:nvSpPr>
        <p:spPr>
          <a:xfrm>
            <a:off x="2209589" y="3777502"/>
            <a:ext cx="226933" cy="515247"/>
          </a:xfrm>
          <a:custGeom>
            <a:avLst/>
            <a:gdLst/>
            <a:ahLst/>
            <a:cxnLst/>
            <a:rect l="l" t="t" r="r" b="b"/>
            <a:pathLst>
              <a:path w="6153" h="14847" extrusionOk="0">
                <a:moveTo>
                  <a:pt x="4769" y="1"/>
                </a:moveTo>
                <a:cubicBezTo>
                  <a:pt x="4564" y="1"/>
                  <a:pt x="4347" y="114"/>
                  <a:pt x="4129" y="378"/>
                </a:cubicBezTo>
                <a:cubicBezTo>
                  <a:pt x="3296" y="1390"/>
                  <a:pt x="1010" y="7057"/>
                  <a:pt x="152" y="13332"/>
                </a:cubicBezTo>
                <a:cubicBezTo>
                  <a:pt x="152" y="13379"/>
                  <a:pt x="152" y="13427"/>
                  <a:pt x="140" y="13475"/>
                </a:cubicBezTo>
                <a:cubicBezTo>
                  <a:pt x="105" y="13665"/>
                  <a:pt x="93" y="13879"/>
                  <a:pt x="57" y="14082"/>
                </a:cubicBezTo>
                <a:cubicBezTo>
                  <a:pt x="1" y="14575"/>
                  <a:pt x="2090" y="14847"/>
                  <a:pt x="3138" y="14847"/>
                </a:cubicBezTo>
                <a:cubicBezTo>
                  <a:pt x="3203" y="14847"/>
                  <a:pt x="3263" y="14846"/>
                  <a:pt x="3319" y="14844"/>
                </a:cubicBezTo>
                <a:cubicBezTo>
                  <a:pt x="3319" y="14844"/>
                  <a:pt x="3367" y="14594"/>
                  <a:pt x="3438" y="14165"/>
                </a:cubicBezTo>
                <a:cubicBezTo>
                  <a:pt x="3438" y="14129"/>
                  <a:pt x="3450" y="14106"/>
                  <a:pt x="3450" y="14070"/>
                </a:cubicBezTo>
                <a:cubicBezTo>
                  <a:pt x="3665" y="13010"/>
                  <a:pt x="4034" y="10962"/>
                  <a:pt x="4510" y="8652"/>
                </a:cubicBezTo>
                <a:cubicBezTo>
                  <a:pt x="5201" y="5295"/>
                  <a:pt x="6153" y="4354"/>
                  <a:pt x="6153" y="2807"/>
                </a:cubicBezTo>
                <a:cubicBezTo>
                  <a:pt x="6153" y="1585"/>
                  <a:pt x="5538" y="1"/>
                  <a:pt x="47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" name="Google Shape;5978;p62">
            <a:extLst>
              <a:ext uri="{FF2B5EF4-FFF2-40B4-BE49-F238E27FC236}">
                <a16:creationId xmlns:a16="http://schemas.microsoft.com/office/drawing/2014/main" id="{7026E4DB-D292-49FB-93D1-3804804BF64E}"/>
              </a:ext>
            </a:extLst>
          </p:cNvPr>
          <p:cNvSpPr/>
          <p:nvPr/>
        </p:nvSpPr>
        <p:spPr>
          <a:xfrm>
            <a:off x="2214752" y="4238890"/>
            <a:ext cx="122115" cy="30227"/>
          </a:xfrm>
          <a:custGeom>
            <a:avLst/>
            <a:gdLst/>
            <a:ahLst/>
            <a:cxnLst/>
            <a:rect l="l" t="t" r="r" b="b"/>
            <a:pathLst>
              <a:path w="3311" h="871" extrusionOk="0">
                <a:moveTo>
                  <a:pt x="12" y="1"/>
                </a:moveTo>
                <a:cubicBezTo>
                  <a:pt x="12" y="60"/>
                  <a:pt x="12" y="108"/>
                  <a:pt x="0" y="156"/>
                </a:cubicBezTo>
                <a:cubicBezTo>
                  <a:pt x="84" y="191"/>
                  <a:pt x="179" y="227"/>
                  <a:pt x="262" y="251"/>
                </a:cubicBezTo>
                <a:cubicBezTo>
                  <a:pt x="977" y="525"/>
                  <a:pt x="1715" y="703"/>
                  <a:pt x="2453" y="787"/>
                </a:cubicBezTo>
                <a:cubicBezTo>
                  <a:pt x="2739" y="834"/>
                  <a:pt x="3013" y="870"/>
                  <a:pt x="3298" y="870"/>
                </a:cubicBezTo>
                <a:cubicBezTo>
                  <a:pt x="3298" y="834"/>
                  <a:pt x="3310" y="811"/>
                  <a:pt x="3310" y="775"/>
                </a:cubicBezTo>
                <a:cubicBezTo>
                  <a:pt x="2715" y="715"/>
                  <a:pt x="2108" y="644"/>
                  <a:pt x="1501" y="477"/>
                </a:cubicBezTo>
                <a:cubicBezTo>
                  <a:pt x="989" y="358"/>
                  <a:pt x="489" y="191"/>
                  <a:pt x="12" y="1"/>
                </a:cubicBezTo>
                <a:close/>
              </a:path>
            </a:pathLst>
          </a:custGeom>
          <a:solidFill>
            <a:srgbClr val="57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5979;p62">
            <a:extLst>
              <a:ext uri="{FF2B5EF4-FFF2-40B4-BE49-F238E27FC236}">
                <a16:creationId xmlns:a16="http://schemas.microsoft.com/office/drawing/2014/main" id="{E790664E-C19E-4B58-A85A-D5BE19B77C8E}"/>
              </a:ext>
            </a:extLst>
          </p:cNvPr>
          <p:cNvSpPr/>
          <p:nvPr/>
        </p:nvSpPr>
        <p:spPr>
          <a:xfrm>
            <a:off x="2348670" y="3922391"/>
            <a:ext cx="79075" cy="287209"/>
          </a:xfrm>
          <a:custGeom>
            <a:avLst/>
            <a:gdLst/>
            <a:ahLst/>
            <a:cxnLst/>
            <a:rect l="l" t="t" r="r" b="b"/>
            <a:pathLst>
              <a:path w="2144" h="8276" extrusionOk="0">
                <a:moveTo>
                  <a:pt x="2144" y="1"/>
                </a:moveTo>
                <a:cubicBezTo>
                  <a:pt x="2025" y="322"/>
                  <a:pt x="1882" y="667"/>
                  <a:pt x="1751" y="1001"/>
                </a:cubicBezTo>
                <a:cubicBezTo>
                  <a:pt x="1620" y="1322"/>
                  <a:pt x="1501" y="1668"/>
                  <a:pt x="1382" y="1989"/>
                </a:cubicBezTo>
                <a:cubicBezTo>
                  <a:pt x="1144" y="2668"/>
                  <a:pt x="953" y="3358"/>
                  <a:pt x="798" y="4061"/>
                </a:cubicBezTo>
                <a:cubicBezTo>
                  <a:pt x="727" y="4418"/>
                  <a:pt x="668" y="4763"/>
                  <a:pt x="596" y="5120"/>
                </a:cubicBezTo>
                <a:cubicBezTo>
                  <a:pt x="537" y="5478"/>
                  <a:pt x="453" y="5823"/>
                  <a:pt x="394" y="6180"/>
                </a:cubicBezTo>
                <a:cubicBezTo>
                  <a:pt x="239" y="6871"/>
                  <a:pt x="96" y="7573"/>
                  <a:pt x="1" y="8276"/>
                </a:cubicBezTo>
                <a:cubicBezTo>
                  <a:pt x="156" y="7573"/>
                  <a:pt x="310" y="6871"/>
                  <a:pt x="453" y="6180"/>
                </a:cubicBezTo>
                <a:cubicBezTo>
                  <a:pt x="608" y="5478"/>
                  <a:pt x="739" y="4775"/>
                  <a:pt x="894" y="4073"/>
                </a:cubicBezTo>
                <a:cubicBezTo>
                  <a:pt x="1037" y="3370"/>
                  <a:pt x="1227" y="2692"/>
                  <a:pt x="1453" y="2025"/>
                </a:cubicBezTo>
                <a:cubicBezTo>
                  <a:pt x="1668" y="1334"/>
                  <a:pt x="1953" y="679"/>
                  <a:pt x="2144" y="1"/>
                </a:cubicBezTo>
                <a:close/>
              </a:path>
            </a:pathLst>
          </a:custGeom>
          <a:solidFill>
            <a:srgbClr val="ACC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1" name="Google Shape;5980;p62">
            <a:extLst>
              <a:ext uri="{FF2B5EF4-FFF2-40B4-BE49-F238E27FC236}">
                <a16:creationId xmlns:a16="http://schemas.microsoft.com/office/drawing/2014/main" id="{2D0B6EA5-DAA2-4F37-A61E-8E0ED01371AA}"/>
              </a:ext>
            </a:extLst>
          </p:cNvPr>
          <p:cNvSpPr/>
          <p:nvPr/>
        </p:nvSpPr>
        <p:spPr>
          <a:xfrm>
            <a:off x="2678467" y="3250039"/>
            <a:ext cx="138343" cy="202670"/>
          </a:xfrm>
          <a:custGeom>
            <a:avLst/>
            <a:gdLst/>
            <a:ahLst/>
            <a:cxnLst/>
            <a:rect l="l" t="t" r="r" b="b"/>
            <a:pathLst>
              <a:path w="3751" h="5840" extrusionOk="0">
                <a:moveTo>
                  <a:pt x="823" y="1"/>
                </a:moveTo>
                <a:cubicBezTo>
                  <a:pt x="621" y="1"/>
                  <a:pt x="439" y="73"/>
                  <a:pt x="322" y="265"/>
                </a:cubicBezTo>
                <a:cubicBezTo>
                  <a:pt x="0" y="825"/>
                  <a:pt x="179" y="1873"/>
                  <a:pt x="310" y="2480"/>
                </a:cubicBezTo>
                <a:cubicBezTo>
                  <a:pt x="500" y="3313"/>
                  <a:pt x="846" y="4087"/>
                  <a:pt x="1203" y="4849"/>
                </a:cubicBezTo>
                <a:cubicBezTo>
                  <a:pt x="1417" y="5290"/>
                  <a:pt x="1715" y="5802"/>
                  <a:pt x="2203" y="5837"/>
                </a:cubicBezTo>
                <a:cubicBezTo>
                  <a:pt x="2222" y="5839"/>
                  <a:pt x="2241" y="5840"/>
                  <a:pt x="2261" y="5840"/>
                </a:cubicBezTo>
                <a:cubicBezTo>
                  <a:pt x="2505" y="5840"/>
                  <a:pt x="2752" y="5703"/>
                  <a:pt x="2917" y="5516"/>
                </a:cubicBezTo>
                <a:cubicBezTo>
                  <a:pt x="3108" y="5302"/>
                  <a:pt x="3215" y="5052"/>
                  <a:pt x="3286" y="4790"/>
                </a:cubicBezTo>
                <a:cubicBezTo>
                  <a:pt x="3751" y="3218"/>
                  <a:pt x="3167" y="1408"/>
                  <a:pt x="1870" y="432"/>
                </a:cubicBezTo>
                <a:cubicBezTo>
                  <a:pt x="1638" y="247"/>
                  <a:pt x="1196" y="1"/>
                  <a:pt x="823" y="1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" name="Google Shape;5981;p62">
            <a:extLst>
              <a:ext uri="{FF2B5EF4-FFF2-40B4-BE49-F238E27FC236}">
                <a16:creationId xmlns:a16="http://schemas.microsoft.com/office/drawing/2014/main" id="{A09A25D4-4074-41F8-B185-DCA0D0613660}"/>
              </a:ext>
            </a:extLst>
          </p:cNvPr>
          <p:cNvSpPr/>
          <p:nvPr/>
        </p:nvSpPr>
        <p:spPr>
          <a:xfrm>
            <a:off x="2366262" y="3256772"/>
            <a:ext cx="448372" cy="481792"/>
          </a:xfrm>
          <a:custGeom>
            <a:avLst/>
            <a:gdLst/>
            <a:ahLst/>
            <a:cxnLst/>
            <a:rect l="l" t="t" r="r" b="b"/>
            <a:pathLst>
              <a:path w="12157" h="13883" extrusionOk="0">
                <a:moveTo>
                  <a:pt x="6280" y="0"/>
                </a:moveTo>
                <a:cubicBezTo>
                  <a:pt x="6157" y="0"/>
                  <a:pt x="6032" y="4"/>
                  <a:pt x="5906" y="12"/>
                </a:cubicBezTo>
                <a:cubicBezTo>
                  <a:pt x="2405" y="238"/>
                  <a:pt x="0" y="3846"/>
                  <a:pt x="417" y="7763"/>
                </a:cubicBezTo>
                <a:cubicBezTo>
                  <a:pt x="512" y="8715"/>
                  <a:pt x="774" y="9584"/>
                  <a:pt x="1143" y="10358"/>
                </a:cubicBezTo>
                <a:cubicBezTo>
                  <a:pt x="1214" y="10513"/>
                  <a:pt x="1286" y="10656"/>
                  <a:pt x="1381" y="10799"/>
                </a:cubicBezTo>
                <a:cubicBezTo>
                  <a:pt x="1393" y="10811"/>
                  <a:pt x="1393" y="10834"/>
                  <a:pt x="1405" y="10846"/>
                </a:cubicBezTo>
                <a:cubicBezTo>
                  <a:pt x="2441" y="12585"/>
                  <a:pt x="4120" y="13728"/>
                  <a:pt x="6013" y="13871"/>
                </a:cubicBezTo>
                <a:cubicBezTo>
                  <a:pt x="6167" y="13882"/>
                  <a:pt x="6322" y="13882"/>
                  <a:pt x="6465" y="13882"/>
                </a:cubicBezTo>
                <a:lnTo>
                  <a:pt x="6858" y="13882"/>
                </a:lnTo>
                <a:cubicBezTo>
                  <a:pt x="8180" y="13811"/>
                  <a:pt x="9192" y="13490"/>
                  <a:pt x="9954" y="13001"/>
                </a:cubicBezTo>
                <a:cubicBezTo>
                  <a:pt x="10132" y="12882"/>
                  <a:pt x="10311" y="12751"/>
                  <a:pt x="10454" y="12620"/>
                </a:cubicBezTo>
                <a:lnTo>
                  <a:pt x="10478" y="12597"/>
                </a:lnTo>
                <a:cubicBezTo>
                  <a:pt x="11347" y="11811"/>
                  <a:pt x="11811" y="10680"/>
                  <a:pt x="12025" y="9358"/>
                </a:cubicBezTo>
                <a:cubicBezTo>
                  <a:pt x="12037" y="9191"/>
                  <a:pt x="12061" y="9049"/>
                  <a:pt x="12085" y="8882"/>
                </a:cubicBezTo>
                <a:lnTo>
                  <a:pt x="12085" y="8846"/>
                </a:lnTo>
                <a:cubicBezTo>
                  <a:pt x="12144" y="8334"/>
                  <a:pt x="12156" y="7798"/>
                  <a:pt x="12156" y="7227"/>
                </a:cubicBezTo>
                <a:cubicBezTo>
                  <a:pt x="12110" y="2794"/>
                  <a:pt x="9649" y="0"/>
                  <a:pt x="6280" y="0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5982;p62">
            <a:extLst>
              <a:ext uri="{FF2B5EF4-FFF2-40B4-BE49-F238E27FC236}">
                <a16:creationId xmlns:a16="http://schemas.microsoft.com/office/drawing/2014/main" id="{1AB9F2E6-8637-481F-A89C-855818F9BF6C}"/>
              </a:ext>
            </a:extLst>
          </p:cNvPr>
          <p:cNvSpPr/>
          <p:nvPr/>
        </p:nvSpPr>
        <p:spPr>
          <a:xfrm>
            <a:off x="2292019" y="3174315"/>
            <a:ext cx="585830" cy="361787"/>
          </a:xfrm>
          <a:custGeom>
            <a:avLst/>
            <a:gdLst/>
            <a:ahLst/>
            <a:cxnLst/>
            <a:rect l="l" t="t" r="r" b="b"/>
            <a:pathLst>
              <a:path w="15884" h="10425" extrusionOk="0">
                <a:moveTo>
                  <a:pt x="11593" y="0"/>
                </a:moveTo>
                <a:cubicBezTo>
                  <a:pt x="11534" y="0"/>
                  <a:pt x="11476" y="2"/>
                  <a:pt x="11419" y="6"/>
                </a:cubicBezTo>
                <a:cubicBezTo>
                  <a:pt x="10847" y="54"/>
                  <a:pt x="10300" y="173"/>
                  <a:pt x="9776" y="376"/>
                </a:cubicBezTo>
                <a:cubicBezTo>
                  <a:pt x="9478" y="495"/>
                  <a:pt x="9192" y="626"/>
                  <a:pt x="8942" y="804"/>
                </a:cubicBezTo>
                <a:cubicBezTo>
                  <a:pt x="8811" y="888"/>
                  <a:pt x="8692" y="971"/>
                  <a:pt x="8561" y="1078"/>
                </a:cubicBezTo>
                <a:cubicBezTo>
                  <a:pt x="8526" y="1102"/>
                  <a:pt x="8478" y="1138"/>
                  <a:pt x="8454" y="1161"/>
                </a:cubicBezTo>
                <a:cubicBezTo>
                  <a:pt x="8124" y="1155"/>
                  <a:pt x="7775" y="1148"/>
                  <a:pt x="7409" y="1148"/>
                </a:cubicBezTo>
                <a:cubicBezTo>
                  <a:pt x="7142" y="1148"/>
                  <a:pt x="6867" y="1151"/>
                  <a:pt x="6585" y="1161"/>
                </a:cubicBezTo>
                <a:cubicBezTo>
                  <a:pt x="6002" y="1197"/>
                  <a:pt x="5394" y="1245"/>
                  <a:pt x="4775" y="1328"/>
                </a:cubicBezTo>
                <a:cubicBezTo>
                  <a:pt x="3966" y="1459"/>
                  <a:pt x="3168" y="1661"/>
                  <a:pt x="2489" y="1971"/>
                </a:cubicBezTo>
                <a:lnTo>
                  <a:pt x="2394" y="2019"/>
                </a:lnTo>
                <a:cubicBezTo>
                  <a:pt x="2358" y="1959"/>
                  <a:pt x="2323" y="1900"/>
                  <a:pt x="2275" y="1840"/>
                </a:cubicBezTo>
                <a:cubicBezTo>
                  <a:pt x="2132" y="1638"/>
                  <a:pt x="1965" y="1399"/>
                  <a:pt x="1739" y="1304"/>
                </a:cubicBezTo>
                <a:cubicBezTo>
                  <a:pt x="1668" y="1266"/>
                  <a:pt x="1585" y="1245"/>
                  <a:pt x="1503" y="1245"/>
                </a:cubicBezTo>
                <a:cubicBezTo>
                  <a:pt x="1380" y="1245"/>
                  <a:pt x="1258" y="1292"/>
                  <a:pt x="1180" y="1399"/>
                </a:cubicBezTo>
                <a:cubicBezTo>
                  <a:pt x="1037" y="1614"/>
                  <a:pt x="1168" y="1900"/>
                  <a:pt x="1263" y="2090"/>
                </a:cubicBezTo>
                <a:cubicBezTo>
                  <a:pt x="1322" y="2209"/>
                  <a:pt x="1406" y="2316"/>
                  <a:pt x="1477" y="2412"/>
                </a:cubicBezTo>
                <a:cubicBezTo>
                  <a:pt x="1299" y="2352"/>
                  <a:pt x="1120" y="2316"/>
                  <a:pt x="941" y="2316"/>
                </a:cubicBezTo>
                <a:cubicBezTo>
                  <a:pt x="727" y="2316"/>
                  <a:pt x="191" y="2388"/>
                  <a:pt x="418" y="2697"/>
                </a:cubicBezTo>
                <a:cubicBezTo>
                  <a:pt x="572" y="2888"/>
                  <a:pt x="775" y="3043"/>
                  <a:pt x="1013" y="3102"/>
                </a:cubicBezTo>
                <a:cubicBezTo>
                  <a:pt x="418" y="3840"/>
                  <a:pt x="168" y="4769"/>
                  <a:pt x="96" y="5674"/>
                </a:cubicBezTo>
                <a:cubicBezTo>
                  <a:pt x="1" y="6781"/>
                  <a:pt x="179" y="7829"/>
                  <a:pt x="394" y="8519"/>
                </a:cubicBezTo>
                <a:cubicBezTo>
                  <a:pt x="465" y="8817"/>
                  <a:pt x="608" y="9055"/>
                  <a:pt x="775" y="9281"/>
                </a:cubicBezTo>
                <a:cubicBezTo>
                  <a:pt x="846" y="9341"/>
                  <a:pt x="930" y="9377"/>
                  <a:pt x="1013" y="9424"/>
                </a:cubicBezTo>
                <a:cubicBezTo>
                  <a:pt x="1382" y="9603"/>
                  <a:pt x="1787" y="9651"/>
                  <a:pt x="2192" y="9651"/>
                </a:cubicBezTo>
                <a:cubicBezTo>
                  <a:pt x="2358" y="9651"/>
                  <a:pt x="2537" y="9651"/>
                  <a:pt x="2680" y="9722"/>
                </a:cubicBezTo>
                <a:cubicBezTo>
                  <a:pt x="2954" y="9853"/>
                  <a:pt x="3049" y="10174"/>
                  <a:pt x="3287" y="10353"/>
                </a:cubicBezTo>
                <a:cubicBezTo>
                  <a:pt x="3323" y="10377"/>
                  <a:pt x="3370" y="10389"/>
                  <a:pt x="3394" y="10413"/>
                </a:cubicBezTo>
                <a:cubicBezTo>
                  <a:pt x="3418" y="10424"/>
                  <a:pt x="3454" y="10424"/>
                  <a:pt x="3489" y="10424"/>
                </a:cubicBezTo>
                <a:cubicBezTo>
                  <a:pt x="3739" y="10424"/>
                  <a:pt x="3954" y="10293"/>
                  <a:pt x="4085" y="10079"/>
                </a:cubicBezTo>
                <a:cubicBezTo>
                  <a:pt x="4228" y="9817"/>
                  <a:pt x="4251" y="9472"/>
                  <a:pt x="4228" y="9186"/>
                </a:cubicBezTo>
                <a:cubicBezTo>
                  <a:pt x="4216" y="8996"/>
                  <a:pt x="4168" y="8805"/>
                  <a:pt x="4109" y="8603"/>
                </a:cubicBezTo>
                <a:lnTo>
                  <a:pt x="4109" y="8591"/>
                </a:lnTo>
                <a:cubicBezTo>
                  <a:pt x="4239" y="8591"/>
                  <a:pt x="4394" y="8531"/>
                  <a:pt x="4525" y="8472"/>
                </a:cubicBezTo>
                <a:cubicBezTo>
                  <a:pt x="4716" y="8388"/>
                  <a:pt x="4906" y="8281"/>
                  <a:pt x="5049" y="8127"/>
                </a:cubicBezTo>
                <a:cubicBezTo>
                  <a:pt x="5287" y="7865"/>
                  <a:pt x="5371" y="7507"/>
                  <a:pt x="5371" y="7150"/>
                </a:cubicBezTo>
                <a:cubicBezTo>
                  <a:pt x="5371" y="6698"/>
                  <a:pt x="5240" y="6281"/>
                  <a:pt x="5252" y="5841"/>
                </a:cubicBezTo>
                <a:cubicBezTo>
                  <a:pt x="5263" y="5436"/>
                  <a:pt x="5430" y="5079"/>
                  <a:pt x="5656" y="4757"/>
                </a:cubicBezTo>
                <a:cubicBezTo>
                  <a:pt x="5716" y="4662"/>
                  <a:pt x="5787" y="4555"/>
                  <a:pt x="5859" y="4471"/>
                </a:cubicBezTo>
                <a:cubicBezTo>
                  <a:pt x="5918" y="4531"/>
                  <a:pt x="6002" y="4590"/>
                  <a:pt x="6061" y="4638"/>
                </a:cubicBezTo>
                <a:cubicBezTo>
                  <a:pt x="6335" y="4840"/>
                  <a:pt x="6680" y="4971"/>
                  <a:pt x="7026" y="5031"/>
                </a:cubicBezTo>
                <a:cubicBezTo>
                  <a:pt x="7119" y="5045"/>
                  <a:pt x="7215" y="5053"/>
                  <a:pt x="7310" y="5053"/>
                </a:cubicBezTo>
                <a:cubicBezTo>
                  <a:pt x="7544" y="5053"/>
                  <a:pt x="7779" y="5006"/>
                  <a:pt x="7990" y="4888"/>
                </a:cubicBezTo>
                <a:cubicBezTo>
                  <a:pt x="8204" y="4769"/>
                  <a:pt x="8359" y="4578"/>
                  <a:pt x="8442" y="4364"/>
                </a:cubicBezTo>
                <a:cubicBezTo>
                  <a:pt x="8692" y="4555"/>
                  <a:pt x="8978" y="4674"/>
                  <a:pt x="9288" y="4721"/>
                </a:cubicBezTo>
                <a:cubicBezTo>
                  <a:pt x="9343" y="4729"/>
                  <a:pt x="9401" y="4732"/>
                  <a:pt x="9460" y="4732"/>
                </a:cubicBezTo>
                <a:cubicBezTo>
                  <a:pt x="9784" y="4732"/>
                  <a:pt x="10150" y="4623"/>
                  <a:pt x="10371" y="4412"/>
                </a:cubicBezTo>
                <a:cubicBezTo>
                  <a:pt x="10490" y="4531"/>
                  <a:pt x="10609" y="4650"/>
                  <a:pt x="10740" y="4757"/>
                </a:cubicBezTo>
                <a:cubicBezTo>
                  <a:pt x="11145" y="5055"/>
                  <a:pt x="11633" y="5233"/>
                  <a:pt x="12133" y="5257"/>
                </a:cubicBezTo>
                <a:cubicBezTo>
                  <a:pt x="12169" y="5258"/>
                  <a:pt x="12207" y="5259"/>
                  <a:pt x="12245" y="5259"/>
                </a:cubicBezTo>
                <a:cubicBezTo>
                  <a:pt x="12547" y="5259"/>
                  <a:pt x="12906" y="5213"/>
                  <a:pt x="13181" y="5055"/>
                </a:cubicBezTo>
                <a:cubicBezTo>
                  <a:pt x="13253" y="5061"/>
                  <a:pt x="13321" y="5064"/>
                  <a:pt x="13388" y="5064"/>
                </a:cubicBezTo>
                <a:cubicBezTo>
                  <a:pt x="13455" y="5064"/>
                  <a:pt x="13520" y="5061"/>
                  <a:pt x="13586" y="5055"/>
                </a:cubicBezTo>
                <a:cubicBezTo>
                  <a:pt x="13919" y="5019"/>
                  <a:pt x="14241" y="4912"/>
                  <a:pt x="14479" y="4674"/>
                </a:cubicBezTo>
                <a:cubicBezTo>
                  <a:pt x="14657" y="4495"/>
                  <a:pt x="14753" y="4281"/>
                  <a:pt x="14753" y="4043"/>
                </a:cubicBezTo>
                <a:cubicBezTo>
                  <a:pt x="14872" y="3959"/>
                  <a:pt x="14967" y="3888"/>
                  <a:pt x="15074" y="3805"/>
                </a:cubicBezTo>
                <a:cubicBezTo>
                  <a:pt x="15598" y="3400"/>
                  <a:pt x="15884" y="2697"/>
                  <a:pt x="15658" y="2054"/>
                </a:cubicBezTo>
                <a:cubicBezTo>
                  <a:pt x="15550" y="1757"/>
                  <a:pt x="15348" y="1519"/>
                  <a:pt x="15086" y="1340"/>
                </a:cubicBezTo>
                <a:cubicBezTo>
                  <a:pt x="14788" y="1149"/>
                  <a:pt x="14431" y="1090"/>
                  <a:pt x="14098" y="1078"/>
                </a:cubicBezTo>
                <a:cubicBezTo>
                  <a:pt x="14046" y="1076"/>
                  <a:pt x="13993" y="1076"/>
                  <a:pt x="13940" y="1076"/>
                </a:cubicBezTo>
                <a:cubicBezTo>
                  <a:pt x="13586" y="1076"/>
                  <a:pt x="13224" y="1110"/>
                  <a:pt x="12872" y="1161"/>
                </a:cubicBezTo>
                <a:cubicBezTo>
                  <a:pt x="12907" y="971"/>
                  <a:pt x="12883" y="780"/>
                  <a:pt x="12800" y="590"/>
                </a:cubicBezTo>
                <a:cubicBezTo>
                  <a:pt x="12578" y="136"/>
                  <a:pt x="12057" y="0"/>
                  <a:pt x="11593" y="0"/>
                </a:cubicBezTo>
                <a:close/>
              </a:path>
            </a:pathLst>
          </a:custGeom>
          <a:solidFill>
            <a:srgbClr val="0A0A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5983;p62">
            <a:extLst>
              <a:ext uri="{FF2B5EF4-FFF2-40B4-BE49-F238E27FC236}">
                <a16:creationId xmlns:a16="http://schemas.microsoft.com/office/drawing/2014/main" id="{30D6C347-7CBB-4D06-BEE1-3469A8D36398}"/>
              </a:ext>
            </a:extLst>
          </p:cNvPr>
          <p:cNvSpPr/>
          <p:nvPr/>
        </p:nvSpPr>
        <p:spPr>
          <a:xfrm>
            <a:off x="2296408" y="3214606"/>
            <a:ext cx="240248" cy="166578"/>
          </a:xfrm>
          <a:custGeom>
            <a:avLst/>
            <a:gdLst/>
            <a:ahLst/>
            <a:cxnLst/>
            <a:rect l="l" t="t" r="r" b="b"/>
            <a:pathLst>
              <a:path w="6514" h="4800" extrusionOk="0">
                <a:moveTo>
                  <a:pt x="6502" y="0"/>
                </a:moveTo>
                <a:cubicBezTo>
                  <a:pt x="5906" y="24"/>
                  <a:pt x="5299" y="84"/>
                  <a:pt x="4704" y="167"/>
                </a:cubicBezTo>
                <a:cubicBezTo>
                  <a:pt x="4621" y="346"/>
                  <a:pt x="4537" y="524"/>
                  <a:pt x="4394" y="655"/>
                </a:cubicBezTo>
                <a:cubicBezTo>
                  <a:pt x="3966" y="1060"/>
                  <a:pt x="3156" y="858"/>
                  <a:pt x="2680" y="1215"/>
                </a:cubicBezTo>
                <a:cubicBezTo>
                  <a:pt x="2501" y="1334"/>
                  <a:pt x="2394" y="1536"/>
                  <a:pt x="2263" y="1703"/>
                </a:cubicBezTo>
                <a:cubicBezTo>
                  <a:pt x="2072" y="1947"/>
                  <a:pt x="1886" y="2035"/>
                  <a:pt x="1664" y="2035"/>
                </a:cubicBezTo>
                <a:cubicBezTo>
                  <a:pt x="1540" y="2035"/>
                  <a:pt x="1405" y="2008"/>
                  <a:pt x="1251" y="1965"/>
                </a:cubicBezTo>
                <a:cubicBezTo>
                  <a:pt x="1144" y="1941"/>
                  <a:pt x="1061" y="1929"/>
                  <a:pt x="953" y="1905"/>
                </a:cubicBezTo>
                <a:cubicBezTo>
                  <a:pt x="346" y="2655"/>
                  <a:pt x="72" y="3608"/>
                  <a:pt x="1" y="4513"/>
                </a:cubicBezTo>
                <a:cubicBezTo>
                  <a:pt x="1" y="4549"/>
                  <a:pt x="13" y="4560"/>
                  <a:pt x="25" y="4584"/>
                </a:cubicBezTo>
                <a:cubicBezTo>
                  <a:pt x="103" y="4718"/>
                  <a:pt x="244" y="4800"/>
                  <a:pt x="398" y="4800"/>
                </a:cubicBezTo>
                <a:cubicBezTo>
                  <a:pt x="409" y="4800"/>
                  <a:pt x="419" y="4799"/>
                  <a:pt x="430" y="4799"/>
                </a:cubicBezTo>
                <a:cubicBezTo>
                  <a:pt x="680" y="4763"/>
                  <a:pt x="799" y="4477"/>
                  <a:pt x="882" y="4239"/>
                </a:cubicBezTo>
                <a:cubicBezTo>
                  <a:pt x="965" y="3977"/>
                  <a:pt x="1037" y="3727"/>
                  <a:pt x="1120" y="3453"/>
                </a:cubicBezTo>
                <a:cubicBezTo>
                  <a:pt x="1156" y="3275"/>
                  <a:pt x="1251" y="3072"/>
                  <a:pt x="1442" y="3036"/>
                </a:cubicBezTo>
                <a:cubicBezTo>
                  <a:pt x="1453" y="3035"/>
                  <a:pt x="1464" y="3035"/>
                  <a:pt x="1475" y="3035"/>
                </a:cubicBezTo>
                <a:cubicBezTo>
                  <a:pt x="1573" y="3035"/>
                  <a:pt x="1676" y="3078"/>
                  <a:pt x="1751" y="3132"/>
                </a:cubicBezTo>
                <a:cubicBezTo>
                  <a:pt x="1965" y="3251"/>
                  <a:pt x="2156" y="3394"/>
                  <a:pt x="2382" y="3489"/>
                </a:cubicBezTo>
                <a:cubicBezTo>
                  <a:pt x="2466" y="3518"/>
                  <a:pt x="2558" y="3534"/>
                  <a:pt x="2647" y="3534"/>
                </a:cubicBezTo>
                <a:cubicBezTo>
                  <a:pt x="2810" y="3534"/>
                  <a:pt x="2964" y="3481"/>
                  <a:pt x="3049" y="3358"/>
                </a:cubicBezTo>
                <a:cubicBezTo>
                  <a:pt x="3216" y="3096"/>
                  <a:pt x="3001" y="2763"/>
                  <a:pt x="3120" y="2489"/>
                </a:cubicBezTo>
                <a:cubicBezTo>
                  <a:pt x="3221" y="2265"/>
                  <a:pt x="3521" y="2178"/>
                  <a:pt x="3784" y="2178"/>
                </a:cubicBezTo>
                <a:cubicBezTo>
                  <a:pt x="3801" y="2178"/>
                  <a:pt x="3818" y="2178"/>
                  <a:pt x="3835" y="2179"/>
                </a:cubicBezTo>
                <a:cubicBezTo>
                  <a:pt x="4120" y="2203"/>
                  <a:pt x="4406" y="2298"/>
                  <a:pt x="4692" y="2298"/>
                </a:cubicBezTo>
                <a:cubicBezTo>
                  <a:pt x="4990" y="2286"/>
                  <a:pt x="5299" y="2132"/>
                  <a:pt x="5323" y="1870"/>
                </a:cubicBezTo>
                <a:cubicBezTo>
                  <a:pt x="5347" y="1751"/>
                  <a:pt x="5287" y="1608"/>
                  <a:pt x="5252" y="1489"/>
                </a:cubicBezTo>
                <a:cubicBezTo>
                  <a:pt x="5228" y="1370"/>
                  <a:pt x="5228" y="1215"/>
                  <a:pt x="5323" y="1131"/>
                </a:cubicBezTo>
                <a:cubicBezTo>
                  <a:pt x="5371" y="1108"/>
                  <a:pt x="5442" y="1072"/>
                  <a:pt x="5525" y="1060"/>
                </a:cubicBezTo>
                <a:cubicBezTo>
                  <a:pt x="5942" y="953"/>
                  <a:pt x="6383" y="762"/>
                  <a:pt x="6490" y="381"/>
                </a:cubicBezTo>
                <a:cubicBezTo>
                  <a:pt x="6514" y="262"/>
                  <a:pt x="6502" y="119"/>
                  <a:pt x="6502" y="0"/>
                </a:cubicBezTo>
                <a:close/>
              </a:path>
            </a:pathLst>
          </a:custGeom>
          <a:solidFill>
            <a:srgbClr val="46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5" name="Google Shape;5984;p62">
            <a:extLst>
              <a:ext uri="{FF2B5EF4-FFF2-40B4-BE49-F238E27FC236}">
                <a16:creationId xmlns:a16="http://schemas.microsoft.com/office/drawing/2014/main" id="{1B254C6F-F7D0-4821-A86F-69AC8EAFAFD6}"/>
              </a:ext>
            </a:extLst>
          </p:cNvPr>
          <p:cNvSpPr/>
          <p:nvPr/>
        </p:nvSpPr>
        <p:spPr>
          <a:xfrm>
            <a:off x="2286339" y="3477522"/>
            <a:ext cx="137459" cy="155057"/>
          </a:xfrm>
          <a:custGeom>
            <a:avLst/>
            <a:gdLst/>
            <a:ahLst/>
            <a:cxnLst/>
            <a:rect l="l" t="t" r="r" b="b"/>
            <a:pathLst>
              <a:path w="3727" h="4468" extrusionOk="0">
                <a:moveTo>
                  <a:pt x="1408" y="1"/>
                </a:moveTo>
                <a:cubicBezTo>
                  <a:pt x="1300" y="1"/>
                  <a:pt x="1188" y="11"/>
                  <a:pt x="1072" y="32"/>
                </a:cubicBezTo>
                <a:cubicBezTo>
                  <a:pt x="798" y="92"/>
                  <a:pt x="524" y="247"/>
                  <a:pt x="322" y="521"/>
                </a:cubicBezTo>
                <a:cubicBezTo>
                  <a:pt x="95" y="842"/>
                  <a:pt x="0" y="1235"/>
                  <a:pt x="24" y="1604"/>
                </a:cubicBezTo>
                <a:cubicBezTo>
                  <a:pt x="24" y="2426"/>
                  <a:pt x="405" y="3211"/>
                  <a:pt x="1036" y="3771"/>
                </a:cubicBezTo>
                <a:cubicBezTo>
                  <a:pt x="1417" y="4104"/>
                  <a:pt x="1929" y="4426"/>
                  <a:pt x="2453" y="4462"/>
                </a:cubicBezTo>
                <a:cubicBezTo>
                  <a:pt x="2495" y="4466"/>
                  <a:pt x="2536" y="4468"/>
                  <a:pt x="2577" y="4468"/>
                </a:cubicBezTo>
                <a:cubicBezTo>
                  <a:pt x="3112" y="4468"/>
                  <a:pt x="3523" y="4111"/>
                  <a:pt x="3655" y="3569"/>
                </a:cubicBezTo>
                <a:cubicBezTo>
                  <a:pt x="3727" y="3295"/>
                  <a:pt x="3703" y="2973"/>
                  <a:pt x="3655" y="2699"/>
                </a:cubicBezTo>
                <a:cubicBezTo>
                  <a:pt x="3501" y="1554"/>
                  <a:pt x="2746" y="1"/>
                  <a:pt x="1408" y="1"/>
                </a:cubicBezTo>
                <a:close/>
              </a:path>
            </a:pathLst>
          </a:custGeom>
          <a:solidFill>
            <a:srgbClr val="FFA6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6" name="Google Shape;5985;p62">
            <a:extLst>
              <a:ext uri="{FF2B5EF4-FFF2-40B4-BE49-F238E27FC236}">
                <a16:creationId xmlns:a16="http://schemas.microsoft.com/office/drawing/2014/main" id="{B95FD437-3F3D-473C-84D2-47CFDAB21634}"/>
              </a:ext>
            </a:extLst>
          </p:cNvPr>
          <p:cNvSpPr/>
          <p:nvPr/>
        </p:nvSpPr>
        <p:spPr>
          <a:xfrm>
            <a:off x="2312673" y="3519132"/>
            <a:ext cx="67641" cy="73572"/>
          </a:xfrm>
          <a:custGeom>
            <a:avLst/>
            <a:gdLst/>
            <a:ahLst/>
            <a:cxnLst/>
            <a:rect l="l" t="t" r="r" b="b"/>
            <a:pathLst>
              <a:path w="1834" h="2120" extrusionOk="0">
                <a:moveTo>
                  <a:pt x="560" y="0"/>
                </a:moveTo>
                <a:cubicBezTo>
                  <a:pt x="358" y="0"/>
                  <a:pt x="0" y="143"/>
                  <a:pt x="0" y="369"/>
                </a:cubicBezTo>
                <a:cubicBezTo>
                  <a:pt x="18" y="414"/>
                  <a:pt x="62" y="438"/>
                  <a:pt x="103" y="438"/>
                </a:cubicBezTo>
                <a:cubicBezTo>
                  <a:pt x="117" y="438"/>
                  <a:pt x="131" y="435"/>
                  <a:pt x="143" y="429"/>
                </a:cubicBezTo>
                <a:cubicBezTo>
                  <a:pt x="227" y="381"/>
                  <a:pt x="274" y="286"/>
                  <a:pt x="358" y="250"/>
                </a:cubicBezTo>
                <a:cubicBezTo>
                  <a:pt x="413" y="230"/>
                  <a:pt x="472" y="217"/>
                  <a:pt x="529" y="217"/>
                </a:cubicBezTo>
                <a:cubicBezTo>
                  <a:pt x="569" y="217"/>
                  <a:pt x="608" y="223"/>
                  <a:pt x="643" y="238"/>
                </a:cubicBezTo>
                <a:cubicBezTo>
                  <a:pt x="703" y="250"/>
                  <a:pt x="751" y="262"/>
                  <a:pt x="798" y="286"/>
                </a:cubicBezTo>
                <a:cubicBezTo>
                  <a:pt x="691" y="417"/>
                  <a:pt x="620" y="548"/>
                  <a:pt x="572" y="691"/>
                </a:cubicBezTo>
                <a:cubicBezTo>
                  <a:pt x="536" y="786"/>
                  <a:pt x="524" y="881"/>
                  <a:pt x="536" y="977"/>
                </a:cubicBezTo>
                <a:cubicBezTo>
                  <a:pt x="560" y="1084"/>
                  <a:pt x="572" y="1203"/>
                  <a:pt x="643" y="1274"/>
                </a:cubicBezTo>
                <a:cubicBezTo>
                  <a:pt x="662" y="1293"/>
                  <a:pt x="685" y="1301"/>
                  <a:pt x="707" y="1301"/>
                </a:cubicBezTo>
                <a:cubicBezTo>
                  <a:pt x="754" y="1301"/>
                  <a:pt x="798" y="1264"/>
                  <a:pt x="798" y="1215"/>
                </a:cubicBezTo>
                <a:cubicBezTo>
                  <a:pt x="810" y="1167"/>
                  <a:pt x="798" y="1131"/>
                  <a:pt x="774" y="1084"/>
                </a:cubicBezTo>
                <a:lnTo>
                  <a:pt x="774" y="1048"/>
                </a:lnTo>
                <a:lnTo>
                  <a:pt x="774" y="1036"/>
                </a:lnTo>
                <a:lnTo>
                  <a:pt x="774" y="977"/>
                </a:lnTo>
                <a:cubicBezTo>
                  <a:pt x="774" y="881"/>
                  <a:pt x="774" y="834"/>
                  <a:pt x="798" y="750"/>
                </a:cubicBezTo>
                <a:cubicBezTo>
                  <a:pt x="822" y="631"/>
                  <a:pt x="882" y="512"/>
                  <a:pt x="977" y="417"/>
                </a:cubicBezTo>
                <a:cubicBezTo>
                  <a:pt x="1060" y="488"/>
                  <a:pt x="1132" y="572"/>
                  <a:pt x="1191" y="667"/>
                </a:cubicBezTo>
                <a:cubicBezTo>
                  <a:pt x="1489" y="1048"/>
                  <a:pt x="1655" y="1560"/>
                  <a:pt x="1632" y="2048"/>
                </a:cubicBezTo>
                <a:cubicBezTo>
                  <a:pt x="1632" y="2096"/>
                  <a:pt x="1664" y="2120"/>
                  <a:pt x="1699" y="2120"/>
                </a:cubicBezTo>
                <a:cubicBezTo>
                  <a:pt x="1733" y="2120"/>
                  <a:pt x="1769" y="2096"/>
                  <a:pt x="1774" y="2048"/>
                </a:cubicBezTo>
                <a:cubicBezTo>
                  <a:pt x="1834" y="1441"/>
                  <a:pt x="1655" y="834"/>
                  <a:pt x="1251" y="369"/>
                </a:cubicBezTo>
                <a:cubicBezTo>
                  <a:pt x="1072" y="179"/>
                  <a:pt x="834" y="0"/>
                  <a:pt x="56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" name="Google Shape;5986;p62">
            <a:extLst>
              <a:ext uri="{FF2B5EF4-FFF2-40B4-BE49-F238E27FC236}">
                <a16:creationId xmlns:a16="http://schemas.microsoft.com/office/drawing/2014/main" id="{524ACB87-F3CD-4387-846B-5BC4690AB2FA}"/>
              </a:ext>
            </a:extLst>
          </p:cNvPr>
          <p:cNvSpPr/>
          <p:nvPr/>
        </p:nvSpPr>
        <p:spPr>
          <a:xfrm>
            <a:off x="2605551" y="3574762"/>
            <a:ext cx="131779" cy="50598"/>
          </a:xfrm>
          <a:custGeom>
            <a:avLst/>
            <a:gdLst/>
            <a:ahLst/>
            <a:cxnLst/>
            <a:rect l="l" t="t" r="r" b="b"/>
            <a:pathLst>
              <a:path w="3573" h="1458" extrusionOk="0">
                <a:moveTo>
                  <a:pt x="676" y="1"/>
                </a:moveTo>
                <a:cubicBezTo>
                  <a:pt x="594" y="1"/>
                  <a:pt x="514" y="12"/>
                  <a:pt x="430" y="40"/>
                </a:cubicBezTo>
                <a:cubicBezTo>
                  <a:pt x="1" y="195"/>
                  <a:pt x="620" y="1457"/>
                  <a:pt x="1727" y="1457"/>
                </a:cubicBezTo>
                <a:cubicBezTo>
                  <a:pt x="2811" y="1457"/>
                  <a:pt x="3573" y="624"/>
                  <a:pt x="3347" y="267"/>
                </a:cubicBezTo>
                <a:cubicBezTo>
                  <a:pt x="3318" y="224"/>
                  <a:pt x="3252" y="210"/>
                  <a:pt x="3154" y="210"/>
                </a:cubicBezTo>
                <a:cubicBezTo>
                  <a:pt x="2975" y="210"/>
                  <a:pt x="2687" y="255"/>
                  <a:pt x="2311" y="255"/>
                </a:cubicBezTo>
                <a:cubicBezTo>
                  <a:pt x="2207" y="255"/>
                  <a:pt x="2095" y="252"/>
                  <a:pt x="1977" y="243"/>
                </a:cubicBezTo>
                <a:cubicBezTo>
                  <a:pt x="1355" y="195"/>
                  <a:pt x="1010" y="1"/>
                  <a:pt x="6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8" name="Google Shape;5989;p62">
            <a:extLst>
              <a:ext uri="{FF2B5EF4-FFF2-40B4-BE49-F238E27FC236}">
                <a16:creationId xmlns:a16="http://schemas.microsoft.com/office/drawing/2014/main" id="{7038F7E2-BA48-4674-954B-135E094498B3}"/>
              </a:ext>
            </a:extLst>
          </p:cNvPr>
          <p:cNvSpPr/>
          <p:nvPr/>
        </p:nvSpPr>
        <p:spPr>
          <a:xfrm>
            <a:off x="2588438" y="3492237"/>
            <a:ext cx="31202" cy="44282"/>
          </a:xfrm>
          <a:custGeom>
            <a:avLst/>
            <a:gdLst/>
            <a:ahLst/>
            <a:cxnLst/>
            <a:rect l="l" t="t" r="r" b="b"/>
            <a:pathLst>
              <a:path w="846" h="1276" extrusionOk="0">
                <a:moveTo>
                  <a:pt x="430" y="0"/>
                </a:moveTo>
                <a:cubicBezTo>
                  <a:pt x="422" y="0"/>
                  <a:pt x="413" y="0"/>
                  <a:pt x="405" y="1"/>
                </a:cubicBezTo>
                <a:cubicBezTo>
                  <a:pt x="179" y="13"/>
                  <a:pt x="1" y="299"/>
                  <a:pt x="12" y="656"/>
                </a:cubicBezTo>
                <a:cubicBezTo>
                  <a:pt x="24" y="1006"/>
                  <a:pt x="218" y="1276"/>
                  <a:pt x="428" y="1276"/>
                </a:cubicBezTo>
                <a:cubicBezTo>
                  <a:pt x="432" y="1276"/>
                  <a:pt x="437" y="1276"/>
                  <a:pt x="441" y="1275"/>
                </a:cubicBezTo>
                <a:cubicBezTo>
                  <a:pt x="667" y="1263"/>
                  <a:pt x="846" y="978"/>
                  <a:pt x="834" y="620"/>
                </a:cubicBezTo>
                <a:cubicBezTo>
                  <a:pt x="834" y="288"/>
                  <a:pt x="636" y="0"/>
                  <a:pt x="43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9" name="Google Shape;5990;p62">
            <a:extLst>
              <a:ext uri="{FF2B5EF4-FFF2-40B4-BE49-F238E27FC236}">
                <a16:creationId xmlns:a16="http://schemas.microsoft.com/office/drawing/2014/main" id="{AB0EDD99-04CF-4339-AFED-84BD589A2A07}"/>
              </a:ext>
            </a:extLst>
          </p:cNvPr>
          <p:cNvSpPr/>
          <p:nvPr/>
        </p:nvSpPr>
        <p:spPr>
          <a:xfrm>
            <a:off x="2735560" y="3488975"/>
            <a:ext cx="25043" cy="36786"/>
          </a:xfrm>
          <a:custGeom>
            <a:avLst/>
            <a:gdLst/>
            <a:ahLst/>
            <a:cxnLst/>
            <a:rect l="l" t="t" r="r" b="b"/>
            <a:pathLst>
              <a:path w="679" h="1060" extrusionOk="0">
                <a:moveTo>
                  <a:pt x="322" y="0"/>
                </a:moveTo>
                <a:cubicBezTo>
                  <a:pt x="143" y="0"/>
                  <a:pt x="0" y="238"/>
                  <a:pt x="12" y="536"/>
                </a:cubicBezTo>
                <a:cubicBezTo>
                  <a:pt x="12" y="834"/>
                  <a:pt x="179" y="1060"/>
                  <a:pt x="357" y="1060"/>
                </a:cubicBezTo>
                <a:cubicBezTo>
                  <a:pt x="536" y="1060"/>
                  <a:pt x="679" y="822"/>
                  <a:pt x="667" y="524"/>
                </a:cubicBezTo>
                <a:cubicBezTo>
                  <a:pt x="655" y="226"/>
                  <a:pt x="500" y="0"/>
                  <a:pt x="322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" name="Google Shape;5991;p62">
            <a:extLst>
              <a:ext uri="{FF2B5EF4-FFF2-40B4-BE49-F238E27FC236}">
                <a16:creationId xmlns:a16="http://schemas.microsoft.com/office/drawing/2014/main" id="{58DFD64D-595B-40B4-ADD2-E7B45795EA82}"/>
              </a:ext>
            </a:extLst>
          </p:cNvPr>
          <p:cNvSpPr/>
          <p:nvPr/>
        </p:nvSpPr>
        <p:spPr>
          <a:xfrm>
            <a:off x="2571067" y="3391388"/>
            <a:ext cx="77562" cy="59274"/>
          </a:xfrm>
          <a:custGeom>
            <a:avLst/>
            <a:gdLst/>
            <a:ahLst/>
            <a:cxnLst/>
            <a:rect l="l" t="t" r="r" b="b"/>
            <a:pathLst>
              <a:path w="2103" h="1708" extrusionOk="0">
                <a:moveTo>
                  <a:pt x="1640" y="0"/>
                </a:moveTo>
                <a:cubicBezTo>
                  <a:pt x="1570" y="0"/>
                  <a:pt x="1501" y="15"/>
                  <a:pt x="1436" y="38"/>
                </a:cubicBezTo>
                <a:cubicBezTo>
                  <a:pt x="960" y="205"/>
                  <a:pt x="543" y="657"/>
                  <a:pt x="245" y="1098"/>
                </a:cubicBezTo>
                <a:lnTo>
                  <a:pt x="67" y="1419"/>
                </a:lnTo>
                <a:cubicBezTo>
                  <a:pt x="43" y="1455"/>
                  <a:pt x="19" y="1502"/>
                  <a:pt x="7" y="1562"/>
                </a:cubicBezTo>
                <a:cubicBezTo>
                  <a:pt x="0" y="1669"/>
                  <a:pt x="51" y="1708"/>
                  <a:pt x="130" y="1708"/>
                </a:cubicBezTo>
                <a:cubicBezTo>
                  <a:pt x="323" y="1708"/>
                  <a:pt x="681" y="1473"/>
                  <a:pt x="757" y="1431"/>
                </a:cubicBezTo>
                <a:cubicBezTo>
                  <a:pt x="948" y="1336"/>
                  <a:pt x="1138" y="1252"/>
                  <a:pt x="1329" y="1169"/>
                </a:cubicBezTo>
                <a:cubicBezTo>
                  <a:pt x="1650" y="1062"/>
                  <a:pt x="2007" y="919"/>
                  <a:pt x="2079" y="550"/>
                </a:cubicBezTo>
                <a:cubicBezTo>
                  <a:pt x="2103" y="395"/>
                  <a:pt x="2067" y="217"/>
                  <a:pt x="1948" y="121"/>
                </a:cubicBezTo>
                <a:cubicBezTo>
                  <a:pt x="1854" y="34"/>
                  <a:pt x="1747" y="0"/>
                  <a:pt x="1640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5992;p62">
            <a:extLst>
              <a:ext uri="{FF2B5EF4-FFF2-40B4-BE49-F238E27FC236}">
                <a16:creationId xmlns:a16="http://schemas.microsoft.com/office/drawing/2014/main" id="{8338CB47-C584-45CF-8238-81336CCCB3CB}"/>
              </a:ext>
            </a:extLst>
          </p:cNvPr>
          <p:cNvSpPr/>
          <p:nvPr/>
        </p:nvSpPr>
        <p:spPr>
          <a:xfrm>
            <a:off x="2708304" y="3384794"/>
            <a:ext cx="66793" cy="44490"/>
          </a:xfrm>
          <a:custGeom>
            <a:avLst/>
            <a:gdLst/>
            <a:ahLst/>
            <a:cxnLst/>
            <a:rect l="l" t="t" r="r" b="b"/>
            <a:pathLst>
              <a:path w="1811" h="1282" extrusionOk="0">
                <a:moveTo>
                  <a:pt x="533" y="0"/>
                </a:moveTo>
                <a:cubicBezTo>
                  <a:pt x="415" y="0"/>
                  <a:pt x="285" y="43"/>
                  <a:pt x="168" y="133"/>
                </a:cubicBezTo>
                <a:cubicBezTo>
                  <a:pt x="49" y="228"/>
                  <a:pt x="1" y="383"/>
                  <a:pt x="13" y="514"/>
                </a:cubicBezTo>
                <a:cubicBezTo>
                  <a:pt x="37" y="823"/>
                  <a:pt x="358" y="907"/>
                  <a:pt x="620" y="966"/>
                </a:cubicBezTo>
                <a:cubicBezTo>
                  <a:pt x="799" y="1002"/>
                  <a:pt x="965" y="1049"/>
                  <a:pt x="1144" y="1109"/>
                </a:cubicBezTo>
                <a:cubicBezTo>
                  <a:pt x="1200" y="1133"/>
                  <a:pt x="1477" y="1281"/>
                  <a:pt x="1656" y="1281"/>
                </a:cubicBezTo>
                <a:cubicBezTo>
                  <a:pt x="1743" y="1281"/>
                  <a:pt x="1807" y="1246"/>
                  <a:pt x="1811" y="1145"/>
                </a:cubicBezTo>
                <a:cubicBezTo>
                  <a:pt x="1811" y="1097"/>
                  <a:pt x="1799" y="1049"/>
                  <a:pt x="1787" y="1026"/>
                </a:cubicBezTo>
                <a:cubicBezTo>
                  <a:pt x="1739" y="954"/>
                  <a:pt x="1692" y="859"/>
                  <a:pt x="1632" y="764"/>
                </a:cubicBezTo>
                <a:cubicBezTo>
                  <a:pt x="1406" y="430"/>
                  <a:pt x="1084" y="85"/>
                  <a:pt x="644" y="14"/>
                </a:cubicBezTo>
                <a:cubicBezTo>
                  <a:pt x="609" y="5"/>
                  <a:pt x="572" y="0"/>
                  <a:pt x="533" y="0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5993;p62">
            <a:extLst>
              <a:ext uri="{FF2B5EF4-FFF2-40B4-BE49-F238E27FC236}">
                <a16:creationId xmlns:a16="http://schemas.microsoft.com/office/drawing/2014/main" id="{4A145B71-B5AA-4425-91A5-2FAEB5601612}"/>
              </a:ext>
            </a:extLst>
          </p:cNvPr>
          <p:cNvSpPr/>
          <p:nvPr/>
        </p:nvSpPr>
        <p:spPr>
          <a:xfrm>
            <a:off x="2695580" y="3486059"/>
            <a:ext cx="48794" cy="78466"/>
          </a:xfrm>
          <a:custGeom>
            <a:avLst/>
            <a:gdLst/>
            <a:ahLst/>
            <a:cxnLst/>
            <a:rect l="l" t="t" r="r" b="b"/>
            <a:pathLst>
              <a:path w="1323" h="2261" extrusionOk="0">
                <a:moveTo>
                  <a:pt x="536" y="1"/>
                </a:moveTo>
                <a:cubicBezTo>
                  <a:pt x="522" y="1"/>
                  <a:pt x="506" y="4"/>
                  <a:pt x="489" y="13"/>
                </a:cubicBezTo>
                <a:cubicBezTo>
                  <a:pt x="417" y="36"/>
                  <a:pt x="370" y="120"/>
                  <a:pt x="322" y="179"/>
                </a:cubicBezTo>
                <a:cubicBezTo>
                  <a:pt x="298" y="239"/>
                  <a:pt x="251" y="298"/>
                  <a:pt x="215" y="358"/>
                </a:cubicBezTo>
                <a:cubicBezTo>
                  <a:pt x="155" y="489"/>
                  <a:pt x="96" y="620"/>
                  <a:pt x="72" y="751"/>
                </a:cubicBezTo>
                <a:cubicBezTo>
                  <a:pt x="36" y="906"/>
                  <a:pt x="13" y="1037"/>
                  <a:pt x="13" y="1191"/>
                </a:cubicBezTo>
                <a:cubicBezTo>
                  <a:pt x="13" y="1322"/>
                  <a:pt x="1" y="1489"/>
                  <a:pt x="72" y="1584"/>
                </a:cubicBezTo>
                <a:cubicBezTo>
                  <a:pt x="124" y="1680"/>
                  <a:pt x="221" y="1718"/>
                  <a:pt x="320" y="1718"/>
                </a:cubicBezTo>
                <a:cubicBezTo>
                  <a:pt x="357" y="1718"/>
                  <a:pt x="394" y="1713"/>
                  <a:pt x="429" y="1703"/>
                </a:cubicBezTo>
                <a:cubicBezTo>
                  <a:pt x="542" y="1681"/>
                  <a:pt x="655" y="1583"/>
                  <a:pt x="778" y="1583"/>
                </a:cubicBezTo>
                <a:cubicBezTo>
                  <a:pt x="785" y="1583"/>
                  <a:pt x="792" y="1584"/>
                  <a:pt x="798" y="1584"/>
                </a:cubicBezTo>
                <a:cubicBezTo>
                  <a:pt x="1084" y="1620"/>
                  <a:pt x="1156" y="1977"/>
                  <a:pt x="965" y="2168"/>
                </a:cubicBezTo>
                <a:cubicBezTo>
                  <a:pt x="926" y="2206"/>
                  <a:pt x="958" y="2261"/>
                  <a:pt x="997" y="2261"/>
                </a:cubicBezTo>
                <a:cubicBezTo>
                  <a:pt x="1006" y="2261"/>
                  <a:pt x="1016" y="2258"/>
                  <a:pt x="1025" y="2251"/>
                </a:cubicBezTo>
                <a:cubicBezTo>
                  <a:pt x="1239" y="2120"/>
                  <a:pt x="1322" y="1834"/>
                  <a:pt x="1191" y="1620"/>
                </a:cubicBezTo>
                <a:cubicBezTo>
                  <a:pt x="1096" y="1461"/>
                  <a:pt x="932" y="1387"/>
                  <a:pt x="763" y="1387"/>
                </a:cubicBezTo>
                <a:cubicBezTo>
                  <a:pt x="678" y="1387"/>
                  <a:pt x="592" y="1406"/>
                  <a:pt x="513" y="1441"/>
                </a:cubicBezTo>
                <a:cubicBezTo>
                  <a:pt x="453" y="1465"/>
                  <a:pt x="382" y="1513"/>
                  <a:pt x="310" y="1513"/>
                </a:cubicBezTo>
                <a:cubicBezTo>
                  <a:pt x="215" y="1513"/>
                  <a:pt x="215" y="1441"/>
                  <a:pt x="215" y="1382"/>
                </a:cubicBezTo>
                <a:cubicBezTo>
                  <a:pt x="215" y="1227"/>
                  <a:pt x="239" y="1060"/>
                  <a:pt x="263" y="918"/>
                </a:cubicBezTo>
                <a:cubicBezTo>
                  <a:pt x="298" y="763"/>
                  <a:pt x="346" y="632"/>
                  <a:pt x="406" y="501"/>
                </a:cubicBezTo>
                <a:cubicBezTo>
                  <a:pt x="429" y="429"/>
                  <a:pt x="477" y="370"/>
                  <a:pt x="501" y="310"/>
                </a:cubicBezTo>
                <a:cubicBezTo>
                  <a:pt x="536" y="251"/>
                  <a:pt x="596" y="179"/>
                  <a:pt x="608" y="96"/>
                </a:cubicBezTo>
                <a:cubicBezTo>
                  <a:pt x="617" y="41"/>
                  <a:pt x="584" y="1"/>
                  <a:pt x="536" y="1"/>
                </a:cubicBezTo>
                <a:close/>
              </a:path>
            </a:pathLst>
          </a:custGeom>
          <a:solidFill>
            <a:srgbClr val="4E4937">
              <a:lumMod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78A36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4B5A2013-7F63-49DC-80B4-744074E0BF0C}"/>
              </a:ext>
            </a:extLst>
          </p:cNvPr>
          <p:cNvGrpSpPr/>
          <p:nvPr/>
        </p:nvGrpSpPr>
        <p:grpSpPr>
          <a:xfrm>
            <a:off x="3225497" y="3064197"/>
            <a:ext cx="754650" cy="1637417"/>
            <a:chOff x="1902225" y="1826942"/>
            <a:chExt cx="1074085" cy="2296057"/>
          </a:xfrm>
        </p:grpSpPr>
        <p:sp>
          <p:nvSpPr>
            <p:cNvPr id="134" name="Google Shape;5833;p62">
              <a:extLst>
                <a:ext uri="{FF2B5EF4-FFF2-40B4-BE49-F238E27FC236}">
                  <a16:creationId xmlns:a16="http://schemas.microsoft.com/office/drawing/2014/main" id="{4854F704-A4A1-4784-A43B-C1151BC84AAA}"/>
                </a:ext>
              </a:extLst>
            </p:cNvPr>
            <p:cNvSpPr/>
            <p:nvPr/>
          </p:nvSpPr>
          <p:spPr>
            <a:xfrm>
              <a:off x="2773176" y="3250222"/>
              <a:ext cx="203134" cy="270024"/>
            </a:xfrm>
            <a:custGeom>
              <a:avLst/>
              <a:gdLst/>
              <a:ahLst/>
              <a:cxnLst/>
              <a:rect l="l" t="t" r="r" b="b"/>
              <a:pathLst>
                <a:path w="4121" h="5478" extrusionOk="0">
                  <a:moveTo>
                    <a:pt x="1918" y="1"/>
                  </a:moveTo>
                  <a:cubicBezTo>
                    <a:pt x="1275" y="286"/>
                    <a:pt x="644" y="536"/>
                    <a:pt x="1" y="763"/>
                  </a:cubicBezTo>
                  <a:cubicBezTo>
                    <a:pt x="132" y="1048"/>
                    <a:pt x="501" y="1941"/>
                    <a:pt x="536" y="2382"/>
                  </a:cubicBezTo>
                  <a:cubicBezTo>
                    <a:pt x="655" y="2929"/>
                    <a:pt x="382" y="4334"/>
                    <a:pt x="525" y="4358"/>
                  </a:cubicBezTo>
                  <a:cubicBezTo>
                    <a:pt x="529" y="4359"/>
                    <a:pt x="534" y="4360"/>
                    <a:pt x="539" y="4360"/>
                  </a:cubicBezTo>
                  <a:cubicBezTo>
                    <a:pt x="730" y="4360"/>
                    <a:pt x="1024" y="3453"/>
                    <a:pt x="1013" y="3453"/>
                  </a:cubicBezTo>
                  <a:lnTo>
                    <a:pt x="1013" y="3453"/>
                  </a:lnTo>
                  <a:cubicBezTo>
                    <a:pt x="1060" y="3453"/>
                    <a:pt x="870" y="5061"/>
                    <a:pt x="1060" y="5108"/>
                  </a:cubicBezTo>
                  <a:cubicBezTo>
                    <a:pt x="1066" y="5109"/>
                    <a:pt x="1071" y="5110"/>
                    <a:pt x="1077" y="5110"/>
                  </a:cubicBezTo>
                  <a:cubicBezTo>
                    <a:pt x="1362" y="5110"/>
                    <a:pt x="1762" y="3620"/>
                    <a:pt x="1727" y="3608"/>
                  </a:cubicBezTo>
                  <a:lnTo>
                    <a:pt x="1727" y="3608"/>
                  </a:lnTo>
                  <a:cubicBezTo>
                    <a:pt x="1787" y="3608"/>
                    <a:pt x="1703" y="5465"/>
                    <a:pt x="1965" y="5477"/>
                  </a:cubicBezTo>
                  <a:cubicBezTo>
                    <a:pt x="1966" y="5477"/>
                    <a:pt x="1968" y="5477"/>
                    <a:pt x="1969" y="5477"/>
                  </a:cubicBezTo>
                  <a:cubicBezTo>
                    <a:pt x="2359" y="5477"/>
                    <a:pt x="2429" y="3703"/>
                    <a:pt x="2382" y="3549"/>
                  </a:cubicBezTo>
                  <a:lnTo>
                    <a:pt x="2382" y="3549"/>
                  </a:lnTo>
                  <a:cubicBezTo>
                    <a:pt x="2428" y="3688"/>
                    <a:pt x="2600" y="4979"/>
                    <a:pt x="2831" y="4979"/>
                  </a:cubicBezTo>
                  <a:cubicBezTo>
                    <a:pt x="2836" y="4979"/>
                    <a:pt x="2841" y="4979"/>
                    <a:pt x="2846" y="4977"/>
                  </a:cubicBezTo>
                  <a:cubicBezTo>
                    <a:pt x="3203" y="4894"/>
                    <a:pt x="3072" y="2834"/>
                    <a:pt x="2989" y="2691"/>
                  </a:cubicBezTo>
                  <a:lnTo>
                    <a:pt x="2989" y="2691"/>
                  </a:lnTo>
                  <a:cubicBezTo>
                    <a:pt x="3065" y="2767"/>
                    <a:pt x="3546" y="3475"/>
                    <a:pt x="3784" y="3475"/>
                  </a:cubicBezTo>
                  <a:cubicBezTo>
                    <a:pt x="3807" y="3475"/>
                    <a:pt x="3828" y="3468"/>
                    <a:pt x="3846" y="3453"/>
                  </a:cubicBezTo>
                  <a:cubicBezTo>
                    <a:pt x="4120" y="3215"/>
                    <a:pt x="2799" y="1239"/>
                    <a:pt x="2477" y="929"/>
                  </a:cubicBezTo>
                  <a:cubicBezTo>
                    <a:pt x="2334" y="703"/>
                    <a:pt x="2096" y="298"/>
                    <a:pt x="191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" name="Google Shape;5834;p62">
              <a:extLst>
                <a:ext uri="{FF2B5EF4-FFF2-40B4-BE49-F238E27FC236}">
                  <a16:creationId xmlns:a16="http://schemas.microsoft.com/office/drawing/2014/main" id="{FD75C0EA-FFE1-4289-8B96-14571F4A8754}"/>
                </a:ext>
              </a:extLst>
            </p:cNvPr>
            <p:cNvSpPr/>
            <p:nvPr/>
          </p:nvSpPr>
          <p:spPr>
            <a:xfrm>
              <a:off x="2588871" y="2673496"/>
              <a:ext cx="358652" cy="723515"/>
            </a:xfrm>
            <a:custGeom>
              <a:avLst/>
              <a:gdLst/>
              <a:ahLst/>
              <a:cxnLst/>
              <a:rect l="l" t="t" r="r" b="b"/>
              <a:pathLst>
                <a:path w="7276" h="14678" extrusionOk="0">
                  <a:moveTo>
                    <a:pt x="1293" y="0"/>
                  </a:moveTo>
                  <a:cubicBezTo>
                    <a:pt x="500" y="0"/>
                    <a:pt x="1" y="1758"/>
                    <a:pt x="108" y="3045"/>
                  </a:cubicBezTo>
                  <a:cubicBezTo>
                    <a:pt x="251" y="4592"/>
                    <a:pt x="1263" y="5378"/>
                    <a:pt x="2263" y="8653"/>
                  </a:cubicBezTo>
                  <a:cubicBezTo>
                    <a:pt x="2954" y="10915"/>
                    <a:pt x="3525" y="12939"/>
                    <a:pt x="3811" y="13963"/>
                  </a:cubicBezTo>
                  <a:cubicBezTo>
                    <a:pt x="3823" y="13998"/>
                    <a:pt x="3823" y="14034"/>
                    <a:pt x="3847" y="14070"/>
                  </a:cubicBezTo>
                  <a:cubicBezTo>
                    <a:pt x="3942" y="14475"/>
                    <a:pt x="4025" y="14677"/>
                    <a:pt x="4025" y="14677"/>
                  </a:cubicBezTo>
                  <a:cubicBezTo>
                    <a:pt x="4978" y="14558"/>
                    <a:pt x="7276" y="13939"/>
                    <a:pt x="7157" y="13427"/>
                  </a:cubicBezTo>
                  <a:lnTo>
                    <a:pt x="7026" y="12844"/>
                  </a:lnTo>
                  <a:cubicBezTo>
                    <a:pt x="7026" y="12820"/>
                    <a:pt x="7014" y="12784"/>
                    <a:pt x="7014" y="12760"/>
                  </a:cubicBezTo>
                  <a:cubicBezTo>
                    <a:pt x="5573" y="6581"/>
                    <a:pt x="2775" y="1175"/>
                    <a:pt x="1858" y="282"/>
                  </a:cubicBezTo>
                  <a:cubicBezTo>
                    <a:pt x="1658" y="86"/>
                    <a:pt x="1468" y="0"/>
                    <a:pt x="1293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" name="Google Shape;5835;p62">
              <a:extLst>
                <a:ext uri="{FF2B5EF4-FFF2-40B4-BE49-F238E27FC236}">
                  <a16:creationId xmlns:a16="http://schemas.microsoft.com/office/drawing/2014/main" id="{3A8FAD9B-CE93-4AFB-B29A-DBFA3E4CD408}"/>
                </a:ext>
              </a:extLst>
            </p:cNvPr>
            <p:cNvSpPr/>
            <p:nvPr/>
          </p:nvSpPr>
          <p:spPr>
            <a:xfrm>
              <a:off x="2777268" y="3302472"/>
              <a:ext cx="158525" cy="64573"/>
            </a:xfrm>
            <a:custGeom>
              <a:avLst/>
              <a:gdLst/>
              <a:ahLst/>
              <a:cxnLst/>
              <a:rect l="l" t="t" r="r" b="b"/>
              <a:pathLst>
                <a:path w="3216" h="1310" extrusionOk="0">
                  <a:moveTo>
                    <a:pt x="3204" y="0"/>
                  </a:moveTo>
                  <a:cubicBezTo>
                    <a:pt x="2644" y="203"/>
                    <a:pt x="2061" y="429"/>
                    <a:pt x="1489" y="643"/>
                  </a:cubicBezTo>
                  <a:cubicBezTo>
                    <a:pt x="989" y="822"/>
                    <a:pt x="477" y="1000"/>
                    <a:pt x="1" y="1203"/>
                  </a:cubicBezTo>
                  <a:cubicBezTo>
                    <a:pt x="25" y="1238"/>
                    <a:pt x="25" y="1274"/>
                    <a:pt x="37" y="1310"/>
                  </a:cubicBezTo>
                  <a:cubicBezTo>
                    <a:pt x="537" y="1143"/>
                    <a:pt x="1037" y="941"/>
                    <a:pt x="1525" y="738"/>
                  </a:cubicBezTo>
                  <a:cubicBezTo>
                    <a:pt x="2085" y="524"/>
                    <a:pt x="2656" y="310"/>
                    <a:pt x="3216" y="84"/>
                  </a:cubicBezTo>
                  <a:cubicBezTo>
                    <a:pt x="3216" y="60"/>
                    <a:pt x="3204" y="24"/>
                    <a:pt x="320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" name="Google Shape;5838;p62">
              <a:extLst>
                <a:ext uri="{FF2B5EF4-FFF2-40B4-BE49-F238E27FC236}">
                  <a16:creationId xmlns:a16="http://schemas.microsoft.com/office/drawing/2014/main" id="{728E0B72-5F0F-439A-85E0-05A8F45D49A9}"/>
                </a:ext>
              </a:extLst>
            </p:cNvPr>
            <p:cNvSpPr/>
            <p:nvPr/>
          </p:nvSpPr>
          <p:spPr>
            <a:xfrm>
              <a:off x="1902225" y="2064681"/>
              <a:ext cx="522402" cy="1033319"/>
            </a:xfrm>
            <a:custGeom>
              <a:avLst/>
              <a:gdLst/>
              <a:ahLst/>
              <a:cxnLst/>
              <a:rect l="l" t="t" r="r" b="b"/>
              <a:pathLst>
                <a:path w="10598" h="20963" extrusionOk="0">
                  <a:moveTo>
                    <a:pt x="3836" y="1"/>
                  </a:moveTo>
                  <a:cubicBezTo>
                    <a:pt x="3434" y="1"/>
                    <a:pt x="3034" y="160"/>
                    <a:pt x="2715" y="418"/>
                  </a:cubicBezTo>
                  <a:cubicBezTo>
                    <a:pt x="2263" y="787"/>
                    <a:pt x="1965" y="1311"/>
                    <a:pt x="1787" y="1858"/>
                  </a:cubicBezTo>
                  <a:cubicBezTo>
                    <a:pt x="1525" y="2692"/>
                    <a:pt x="1477" y="3632"/>
                    <a:pt x="1799" y="4454"/>
                  </a:cubicBezTo>
                  <a:cubicBezTo>
                    <a:pt x="2084" y="5144"/>
                    <a:pt x="2608" y="5716"/>
                    <a:pt x="3025" y="6359"/>
                  </a:cubicBezTo>
                  <a:cubicBezTo>
                    <a:pt x="3442" y="6990"/>
                    <a:pt x="3739" y="7764"/>
                    <a:pt x="3501" y="8478"/>
                  </a:cubicBezTo>
                  <a:cubicBezTo>
                    <a:pt x="3370" y="8883"/>
                    <a:pt x="3073" y="9216"/>
                    <a:pt x="2775" y="9526"/>
                  </a:cubicBezTo>
                  <a:cubicBezTo>
                    <a:pt x="2203" y="10097"/>
                    <a:pt x="1549" y="10609"/>
                    <a:pt x="1179" y="11324"/>
                  </a:cubicBezTo>
                  <a:cubicBezTo>
                    <a:pt x="810" y="12038"/>
                    <a:pt x="810" y="13038"/>
                    <a:pt x="1430" y="13526"/>
                  </a:cubicBezTo>
                  <a:cubicBezTo>
                    <a:pt x="1727" y="13765"/>
                    <a:pt x="2156" y="13907"/>
                    <a:pt x="2299" y="14276"/>
                  </a:cubicBezTo>
                  <a:cubicBezTo>
                    <a:pt x="2394" y="14586"/>
                    <a:pt x="2215" y="14919"/>
                    <a:pt x="2025" y="15181"/>
                  </a:cubicBezTo>
                  <a:cubicBezTo>
                    <a:pt x="1620" y="15717"/>
                    <a:pt x="1084" y="16146"/>
                    <a:pt x="691" y="16670"/>
                  </a:cubicBezTo>
                  <a:cubicBezTo>
                    <a:pt x="287" y="17205"/>
                    <a:pt x="1" y="17896"/>
                    <a:pt x="191" y="18527"/>
                  </a:cubicBezTo>
                  <a:cubicBezTo>
                    <a:pt x="394" y="19170"/>
                    <a:pt x="1001" y="19599"/>
                    <a:pt x="1620" y="19837"/>
                  </a:cubicBezTo>
                  <a:cubicBezTo>
                    <a:pt x="2027" y="20002"/>
                    <a:pt x="2467" y="20111"/>
                    <a:pt x="2902" y="20111"/>
                  </a:cubicBezTo>
                  <a:cubicBezTo>
                    <a:pt x="3154" y="20111"/>
                    <a:pt x="3404" y="20075"/>
                    <a:pt x="3644" y="19991"/>
                  </a:cubicBezTo>
                  <a:cubicBezTo>
                    <a:pt x="3788" y="19940"/>
                    <a:pt x="3941" y="19880"/>
                    <a:pt x="4088" y="19880"/>
                  </a:cubicBezTo>
                  <a:cubicBezTo>
                    <a:pt x="4111" y="19880"/>
                    <a:pt x="4133" y="19881"/>
                    <a:pt x="4156" y="19884"/>
                  </a:cubicBezTo>
                  <a:cubicBezTo>
                    <a:pt x="4382" y="19920"/>
                    <a:pt x="4525" y="20122"/>
                    <a:pt x="4692" y="20289"/>
                  </a:cubicBezTo>
                  <a:cubicBezTo>
                    <a:pt x="5144" y="20741"/>
                    <a:pt x="5787" y="20962"/>
                    <a:pt x="6430" y="20962"/>
                  </a:cubicBezTo>
                  <a:cubicBezTo>
                    <a:pt x="6651" y="20962"/>
                    <a:pt x="6872" y="20936"/>
                    <a:pt x="7085" y="20884"/>
                  </a:cubicBezTo>
                  <a:cubicBezTo>
                    <a:pt x="7918" y="20670"/>
                    <a:pt x="8633" y="20099"/>
                    <a:pt x="9121" y="19396"/>
                  </a:cubicBezTo>
                  <a:cubicBezTo>
                    <a:pt x="9740" y="18551"/>
                    <a:pt x="10050" y="17444"/>
                    <a:pt x="9823" y="16432"/>
                  </a:cubicBezTo>
                  <a:cubicBezTo>
                    <a:pt x="9597" y="15408"/>
                    <a:pt x="8788" y="14503"/>
                    <a:pt x="7740" y="14336"/>
                  </a:cubicBezTo>
                  <a:lnTo>
                    <a:pt x="7740" y="14336"/>
                  </a:lnTo>
                  <a:cubicBezTo>
                    <a:pt x="7806" y="14347"/>
                    <a:pt x="7873" y="14352"/>
                    <a:pt x="7939" y="14352"/>
                  </a:cubicBezTo>
                  <a:cubicBezTo>
                    <a:pt x="8397" y="14352"/>
                    <a:pt x="8851" y="14112"/>
                    <a:pt x="9204" y="13800"/>
                  </a:cubicBezTo>
                  <a:cubicBezTo>
                    <a:pt x="10109" y="13014"/>
                    <a:pt x="10597" y="11645"/>
                    <a:pt x="10073" y="10574"/>
                  </a:cubicBezTo>
                  <a:cubicBezTo>
                    <a:pt x="9526" y="9419"/>
                    <a:pt x="8145" y="9002"/>
                    <a:pt x="6906" y="8704"/>
                  </a:cubicBezTo>
                  <a:cubicBezTo>
                    <a:pt x="7371" y="8335"/>
                    <a:pt x="7835" y="7954"/>
                    <a:pt x="8157" y="7454"/>
                  </a:cubicBezTo>
                  <a:cubicBezTo>
                    <a:pt x="9002" y="6180"/>
                    <a:pt x="8692" y="4406"/>
                    <a:pt x="7847" y="3144"/>
                  </a:cubicBezTo>
                  <a:cubicBezTo>
                    <a:pt x="7359" y="2418"/>
                    <a:pt x="6704" y="1799"/>
                    <a:pt x="6013" y="1263"/>
                  </a:cubicBezTo>
                  <a:cubicBezTo>
                    <a:pt x="5656" y="989"/>
                    <a:pt x="5299" y="727"/>
                    <a:pt x="4930" y="477"/>
                  </a:cubicBezTo>
                  <a:cubicBezTo>
                    <a:pt x="4644" y="287"/>
                    <a:pt x="4382" y="49"/>
                    <a:pt x="4025" y="13"/>
                  </a:cubicBezTo>
                  <a:cubicBezTo>
                    <a:pt x="3962" y="5"/>
                    <a:pt x="3899" y="1"/>
                    <a:pt x="3836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" name="Google Shape;5839;p62">
              <a:extLst>
                <a:ext uri="{FF2B5EF4-FFF2-40B4-BE49-F238E27FC236}">
                  <a16:creationId xmlns:a16="http://schemas.microsoft.com/office/drawing/2014/main" id="{84281A54-74A7-4696-9E28-EB7211C653F1}"/>
                </a:ext>
              </a:extLst>
            </p:cNvPr>
            <p:cNvSpPr/>
            <p:nvPr/>
          </p:nvSpPr>
          <p:spPr>
            <a:xfrm>
              <a:off x="2020182" y="2065174"/>
              <a:ext cx="404445" cy="1033417"/>
            </a:xfrm>
            <a:custGeom>
              <a:avLst/>
              <a:gdLst/>
              <a:ahLst/>
              <a:cxnLst/>
              <a:rect l="l" t="t" r="r" b="b"/>
              <a:pathLst>
                <a:path w="8205" h="20965" extrusionOk="0">
                  <a:moveTo>
                    <a:pt x="1540" y="1"/>
                  </a:moveTo>
                  <a:cubicBezTo>
                    <a:pt x="1328" y="1"/>
                    <a:pt x="1105" y="36"/>
                    <a:pt x="918" y="98"/>
                  </a:cubicBezTo>
                  <a:cubicBezTo>
                    <a:pt x="870" y="158"/>
                    <a:pt x="822" y="229"/>
                    <a:pt x="775" y="289"/>
                  </a:cubicBezTo>
                  <a:cubicBezTo>
                    <a:pt x="287" y="1074"/>
                    <a:pt x="84" y="2051"/>
                    <a:pt x="37" y="2967"/>
                  </a:cubicBezTo>
                  <a:cubicBezTo>
                    <a:pt x="1" y="3860"/>
                    <a:pt x="299" y="4765"/>
                    <a:pt x="739" y="5539"/>
                  </a:cubicBezTo>
                  <a:cubicBezTo>
                    <a:pt x="930" y="5896"/>
                    <a:pt x="1156" y="6242"/>
                    <a:pt x="1418" y="6551"/>
                  </a:cubicBezTo>
                  <a:cubicBezTo>
                    <a:pt x="1632" y="6813"/>
                    <a:pt x="1846" y="7028"/>
                    <a:pt x="2049" y="7301"/>
                  </a:cubicBezTo>
                  <a:cubicBezTo>
                    <a:pt x="2227" y="7551"/>
                    <a:pt x="2370" y="7825"/>
                    <a:pt x="2418" y="8123"/>
                  </a:cubicBezTo>
                  <a:cubicBezTo>
                    <a:pt x="2477" y="8492"/>
                    <a:pt x="2418" y="8861"/>
                    <a:pt x="2323" y="9218"/>
                  </a:cubicBezTo>
                  <a:cubicBezTo>
                    <a:pt x="2085" y="10052"/>
                    <a:pt x="1596" y="10814"/>
                    <a:pt x="1418" y="11659"/>
                  </a:cubicBezTo>
                  <a:cubicBezTo>
                    <a:pt x="1227" y="12492"/>
                    <a:pt x="1287" y="13493"/>
                    <a:pt x="1823" y="14207"/>
                  </a:cubicBezTo>
                  <a:cubicBezTo>
                    <a:pt x="2025" y="14481"/>
                    <a:pt x="2311" y="14755"/>
                    <a:pt x="2358" y="15124"/>
                  </a:cubicBezTo>
                  <a:cubicBezTo>
                    <a:pt x="2406" y="15540"/>
                    <a:pt x="2192" y="15933"/>
                    <a:pt x="2001" y="16291"/>
                  </a:cubicBezTo>
                  <a:cubicBezTo>
                    <a:pt x="1775" y="16672"/>
                    <a:pt x="1549" y="17064"/>
                    <a:pt x="1418" y="17493"/>
                  </a:cubicBezTo>
                  <a:cubicBezTo>
                    <a:pt x="1287" y="17910"/>
                    <a:pt x="1239" y="18338"/>
                    <a:pt x="1287" y="18791"/>
                  </a:cubicBezTo>
                  <a:cubicBezTo>
                    <a:pt x="1311" y="19172"/>
                    <a:pt x="1418" y="19553"/>
                    <a:pt x="1596" y="19886"/>
                  </a:cubicBezTo>
                  <a:cubicBezTo>
                    <a:pt x="1626" y="19880"/>
                    <a:pt x="1653" y="19877"/>
                    <a:pt x="1680" y="19877"/>
                  </a:cubicBezTo>
                  <a:cubicBezTo>
                    <a:pt x="1706" y="19877"/>
                    <a:pt x="1733" y="19880"/>
                    <a:pt x="1763" y="19886"/>
                  </a:cubicBezTo>
                  <a:cubicBezTo>
                    <a:pt x="1989" y="19922"/>
                    <a:pt x="2132" y="20124"/>
                    <a:pt x="2299" y="20291"/>
                  </a:cubicBezTo>
                  <a:cubicBezTo>
                    <a:pt x="2751" y="20743"/>
                    <a:pt x="3394" y="20964"/>
                    <a:pt x="4037" y="20964"/>
                  </a:cubicBezTo>
                  <a:cubicBezTo>
                    <a:pt x="4258" y="20964"/>
                    <a:pt x="4479" y="20938"/>
                    <a:pt x="4692" y="20886"/>
                  </a:cubicBezTo>
                  <a:cubicBezTo>
                    <a:pt x="5525" y="20684"/>
                    <a:pt x="6240" y="20101"/>
                    <a:pt x="6728" y="19398"/>
                  </a:cubicBezTo>
                  <a:cubicBezTo>
                    <a:pt x="7347" y="18553"/>
                    <a:pt x="7657" y="17445"/>
                    <a:pt x="7430" y="16433"/>
                  </a:cubicBezTo>
                  <a:cubicBezTo>
                    <a:pt x="7204" y="15421"/>
                    <a:pt x="6395" y="14493"/>
                    <a:pt x="5347" y="14326"/>
                  </a:cubicBezTo>
                  <a:lnTo>
                    <a:pt x="5347" y="14326"/>
                  </a:lnTo>
                  <a:cubicBezTo>
                    <a:pt x="5413" y="14337"/>
                    <a:pt x="5480" y="14342"/>
                    <a:pt x="5546" y="14342"/>
                  </a:cubicBezTo>
                  <a:cubicBezTo>
                    <a:pt x="6004" y="14342"/>
                    <a:pt x="6458" y="14102"/>
                    <a:pt x="6811" y="13790"/>
                  </a:cubicBezTo>
                  <a:cubicBezTo>
                    <a:pt x="7716" y="12993"/>
                    <a:pt x="8204" y="11623"/>
                    <a:pt x="7680" y="10552"/>
                  </a:cubicBezTo>
                  <a:cubicBezTo>
                    <a:pt x="7133" y="9409"/>
                    <a:pt x="5752" y="8992"/>
                    <a:pt x="4513" y="8694"/>
                  </a:cubicBezTo>
                  <a:cubicBezTo>
                    <a:pt x="4978" y="8325"/>
                    <a:pt x="5442" y="7932"/>
                    <a:pt x="5764" y="7444"/>
                  </a:cubicBezTo>
                  <a:cubicBezTo>
                    <a:pt x="6609" y="6170"/>
                    <a:pt x="6299" y="4396"/>
                    <a:pt x="5454" y="3134"/>
                  </a:cubicBezTo>
                  <a:cubicBezTo>
                    <a:pt x="4966" y="2408"/>
                    <a:pt x="4311" y="1789"/>
                    <a:pt x="3620" y="1253"/>
                  </a:cubicBezTo>
                  <a:cubicBezTo>
                    <a:pt x="3263" y="979"/>
                    <a:pt x="2906" y="717"/>
                    <a:pt x="2537" y="467"/>
                  </a:cubicBezTo>
                  <a:cubicBezTo>
                    <a:pt x="2251" y="277"/>
                    <a:pt x="1989" y="39"/>
                    <a:pt x="1632" y="3"/>
                  </a:cubicBezTo>
                  <a:cubicBezTo>
                    <a:pt x="1602" y="1"/>
                    <a:pt x="1571" y="1"/>
                    <a:pt x="1540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" name="Google Shape;5840;p62">
              <a:extLst>
                <a:ext uri="{FF2B5EF4-FFF2-40B4-BE49-F238E27FC236}">
                  <a16:creationId xmlns:a16="http://schemas.microsoft.com/office/drawing/2014/main" id="{A66CD3A7-FDF6-49B2-BE69-C9F30DA9F4DF}"/>
                </a:ext>
              </a:extLst>
            </p:cNvPr>
            <p:cNvSpPr/>
            <p:nvPr/>
          </p:nvSpPr>
          <p:spPr>
            <a:xfrm>
              <a:off x="1910457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72" y="1869"/>
                    <a:pt x="20872" y="1203"/>
                  </a:cubicBezTo>
                  <a:cubicBezTo>
                    <a:pt x="20872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" name="Google Shape;5841;p62">
              <a:extLst>
                <a:ext uri="{FF2B5EF4-FFF2-40B4-BE49-F238E27FC236}">
                  <a16:creationId xmlns:a16="http://schemas.microsoft.com/office/drawing/2014/main" id="{6FC0C202-48B9-44AB-B8A3-F95DFFEBCE32}"/>
                </a:ext>
              </a:extLst>
            </p:cNvPr>
            <p:cNvSpPr/>
            <p:nvPr/>
          </p:nvSpPr>
          <p:spPr>
            <a:xfrm>
              <a:off x="2468597" y="3407515"/>
              <a:ext cx="1775" cy="641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5842;p62">
              <a:extLst>
                <a:ext uri="{FF2B5EF4-FFF2-40B4-BE49-F238E27FC236}">
                  <a16:creationId xmlns:a16="http://schemas.microsoft.com/office/drawing/2014/main" id="{BEB08F9B-0B59-43DF-BEE8-9D85EE78A037}"/>
                </a:ext>
              </a:extLst>
            </p:cNvPr>
            <p:cNvSpPr/>
            <p:nvPr/>
          </p:nvSpPr>
          <p:spPr>
            <a:xfrm>
              <a:off x="2465048" y="3338259"/>
              <a:ext cx="236012" cy="637993"/>
            </a:xfrm>
            <a:custGeom>
              <a:avLst/>
              <a:gdLst/>
              <a:ahLst/>
              <a:cxnLst/>
              <a:rect l="l" t="t" r="r" b="b"/>
              <a:pathLst>
                <a:path w="4788" h="12943" extrusionOk="0">
                  <a:moveTo>
                    <a:pt x="4763" y="0"/>
                  </a:moveTo>
                  <a:cubicBezTo>
                    <a:pt x="3942" y="179"/>
                    <a:pt x="3096" y="262"/>
                    <a:pt x="2251" y="310"/>
                  </a:cubicBezTo>
                  <a:cubicBezTo>
                    <a:pt x="1608" y="346"/>
                    <a:pt x="965" y="358"/>
                    <a:pt x="322" y="358"/>
                  </a:cubicBezTo>
                  <a:cubicBezTo>
                    <a:pt x="370" y="2572"/>
                    <a:pt x="13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120" y="6501"/>
                    <a:pt x="4537" y="3560"/>
                  </a:cubicBezTo>
                  <a:cubicBezTo>
                    <a:pt x="4644" y="2822"/>
                    <a:pt x="4728" y="1548"/>
                    <a:pt x="4787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5843;p62">
              <a:extLst>
                <a:ext uri="{FF2B5EF4-FFF2-40B4-BE49-F238E27FC236}">
                  <a16:creationId xmlns:a16="http://schemas.microsoft.com/office/drawing/2014/main" id="{39A4BE86-B667-44A8-98B6-D3CB2400DF48}"/>
                </a:ext>
              </a:extLst>
            </p:cNvPr>
            <p:cNvSpPr/>
            <p:nvPr/>
          </p:nvSpPr>
          <p:spPr>
            <a:xfrm>
              <a:off x="2479737" y="3338259"/>
              <a:ext cx="222457" cy="164982"/>
            </a:xfrm>
            <a:custGeom>
              <a:avLst/>
              <a:gdLst/>
              <a:ahLst/>
              <a:cxnLst/>
              <a:rect l="l" t="t" r="r" b="b"/>
              <a:pathLst>
                <a:path w="4513" h="3347" extrusionOk="0">
                  <a:moveTo>
                    <a:pt x="4477" y="0"/>
                  </a:moveTo>
                  <a:cubicBezTo>
                    <a:pt x="3656" y="179"/>
                    <a:pt x="2810" y="274"/>
                    <a:pt x="1965" y="310"/>
                  </a:cubicBezTo>
                  <a:cubicBezTo>
                    <a:pt x="1322" y="346"/>
                    <a:pt x="679" y="358"/>
                    <a:pt x="48" y="358"/>
                  </a:cubicBezTo>
                  <a:cubicBezTo>
                    <a:pt x="60" y="989"/>
                    <a:pt x="24" y="2072"/>
                    <a:pt x="1" y="3346"/>
                  </a:cubicBezTo>
                  <a:cubicBezTo>
                    <a:pt x="655" y="3334"/>
                    <a:pt x="1322" y="3322"/>
                    <a:pt x="1977" y="3263"/>
                  </a:cubicBezTo>
                  <a:cubicBezTo>
                    <a:pt x="2620" y="3203"/>
                    <a:pt x="3263" y="3132"/>
                    <a:pt x="3882" y="3025"/>
                  </a:cubicBezTo>
                  <a:cubicBezTo>
                    <a:pt x="4037" y="3013"/>
                    <a:pt x="4180" y="2977"/>
                    <a:pt x="4334" y="2953"/>
                  </a:cubicBezTo>
                  <a:cubicBezTo>
                    <a:pt x="4406" y="2203"/>
                    <a:pt x="4465" y="1179"/>
                    <a:pt x="4513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5844;p62">
              <a:extLst>
                <a:ext uri="{FF2B5EF4-FFF2-40B4-BE49-F238E27FC236}">
                  <a16:creationId xmlns:a16="http://schemas.microsoft.com/office/drawing/2014/main" id="{80D2C89B-16FF-4311-A036-579B656636A7}"/>
                </a:ext>
              </a:extLst>
            </p:cNvPr>
            <p:cNvSpPr/>
            <p:nvPr/>
          </p:nvSpPr>
          <p:spPr>
            <a:xfrm>
              <a:off x="2465048" y="3714461"/>
              <a:ext cx="199585" cy="262384"/>
            </a:xfrm>
            <a:custGeom>
              <a:avLst/>
              <a:gdLst/>
              <a:ahLst/>
              <a:cxnLst/>
              <a:rect l="l" t="t" r="r" b="b"/>
              <a:pathLst>
                <a:path w="4049" h="5323" extrusionOk="0">
                  <a:moveTo>
                    <a:pt x="4049" y="0"/>
                  </a:moveTo>
                  <a:lnTo>
                    <a:pt x="4049" y="0"/>
                  </a:lnTo>
                  <a:cubicBezTo>
                    <a:pt x="3289" y="42"/>
                    <a:pt x="2529" y="60"/>
                    <a:pt x="1771" y="60"/>
                  </a:cubicBezTo>
                  <a:cubicBezTo>
                    <a:pt x="1235" y="60"/>
                    <a:pt x="700" y="51"/>
                    <a:pt x="168" y="36"/>
                  </a:cubicBezTo>
                  <a:cubicBezTo>
                    <a:pt x="144" y="286"/>
                    <a:pt x="144" y="536"/>
                    <a:pt x="132" y="798"/>
                  </a:cubicBezTo>
                  <a:lnTo>
                    <a:pt x="132" y="881"/>
                  </a:lnTo>
                  <a:cubicBezTo>
                    <a:pt x="132" y="1012"/>
                    <a:pt x="120" y="1167"/>
                    <a:pt x="120" y="1298"/>
                  </a:cubicBezTo>
                  <a:lnTo>
                    <a:pt x="120" y="1405"/>
                  </a:lnTo>
                  <a:cubicBezTo>
                    <a:pt x="60" y="3060"/>
                    <a:pt x="13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644" y="3441"/>
                    <a:pt x="3894" y="1239"/>
                  </a:cubicBezTo>
                  <a:cubicBezTo>
                    <a:pt x="3894" y="1215"/>
                    <a:pt x="3918" y="1179"/>
                    <a:pt x="3918" y="1155"/>
                  </a:cubicBezTo>
                  <a:cubicBezTo>
                    <a:pt x="3930" y="1012"/>
                    <a:pt x="3942" y="893"/>
                    <a:pt x="3954" y="762"/>
                  </a:cubicBezTo>
                  <a:cubicBezTo>
                    <a:pt x="3954" y="739"/>
                    <a:pt x="3954" y="703"/>
                    <a:pt x="3978" y="691"/>
                  </a:cubicBezTo>
                  <a:cubicBezTo>
                    <a:pt x="4001" y="465"/>
                    <a:pt x="4013" y="227"/>
                    <a:pt x="4049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5845;p62">
              <a:extLst>
                <a:ext uri="{FF2B5EF4-FFF2-40B4-BE49-F238E27FC236}">
                  <a16:creationId xmlns:a16="http://schemas.microsoft.com/office/drawing/2014/main" id="{45276A8B-0997-4F49-A9EB-80DFC9F39EC8}"/>
                </a:ext>
              </a:extLst>
            </p:cNvPr>
            <p:cNvSpPr/>
            <p:nvPr/>
          </p:nvSpPr>
          <p:spPr>
            <a:xfrm>
              <a:off x="2471506" y="3749065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04" y="13"/>
                    <a:pt x="3573" y="37"/>
                    <a:pt x="3430" y="60"/>
                  </a:cubicBezTo>
                  <a:cubicBezTo>
                    <a:pt x="2770" y="143"/>
                    <a:pt x="2117" y="176"/>
                    <a:pt x="1466" y="176"/>
                  </a:cubicBezTo>
                  <a:cubicBezTo>
                    <a:pt x="1271" y="176"/>
                    <a:pt x="1076" y="173"/>
                    <a:pt x="882" y="167"/>
                  </a:cubicBezTo>
                  <a:cubicBezTo>
                    <a:pt x="584" y="144"/>
                    <a:pt x="298" y="132"/>
                    <a:pt x="1" y="108"/>
                  </a:cubicBezTo>
                  <a:lnTo>
                    <a:pt x="1" y="179"/>
                  </a:lnTo>
                  <a:cubicBezTo>
                    <a:pt x="479" y="224"/>
                    <a:pt x="956" y="245"/>
                    <a:pt x="1431" y="245"/>
                  </a:cubicBezTo>
                  <a:cubicBezTo>
                    <a:pt x="2233" y="245"/>
                    <a:pt x="3030" y="184"/>
                    <a:pt x="3823" y="72"/>
                  </a:cubicBezTo>
                  <a:cubicBezTo>
                    <a:pt x="3823" y="48"/>
                    <a:pt x="3823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5846;p62">
              <a:extLst>
                <a:ext uri="{FF2B5EF4-FFF2-40B4-BE49-F238E27FC236}">
                  <a16:creationId xmlns:a16="http://schemas.microsoft.com/office/drawing/2014/main" id="{75785444-C463-4D85-A809-A385865359A5}"/>
                </a:ext>
              </a:extLst>
            </p:cNvPr>
            <p:cNvSpPr/>
            <p:nvPr/>
          </p:nvSpPr>
          <p:spPr>
            <a:xfrm>
              <a:off x="2470372" y="3772577"/>
              <a:ext cx="186671" cy="15133"/>
            </a:xfrm>
            <a:custGeom>
              <a:avLst/>
              <a:gdLst/>
              <a:ahLst/>
              <a:cxnLst/>
              <a:rect l="l" t="t" r="r" b="b"/>
              <a:pathLst>
                <a:path w="3787" h="307" extrusionOk="0">
                  <a:moveTo>
                    <a:pt x="3786" y="0"/>
                  </a:moveTo>
                  <a:cubicBezTo>
                    <a:pt x="3608" y="36"/>
                    <a:pt x="3453" y="60"/>
                    <a:pt x="3274" y="95"/>
                  </a:cubicBezTo>
                  <a:cubicBezTo>
                    <a:pt x="2655" y="179"/>
                    <a:pt x="2048" y="214"/>
                    <a:pt x="1429" y="214"/>
                  </a:cubicBezTo>
                  <a:cubicBezTo>
                    <a:pt x="1107" y="214"/>
                    <a:pt x="810" y="191"/>
                    <a:pt x="512" y="179"/>
                  </a:cubicBezTo>
                  <a:cubicBezTo>
                    <a:pt x="369" y="167"/>
                    <a:pt x="214" y="167"/>
                    <a:pt x="71" y="155"/>
                  </a:cubicBezTo>
                  <a:lnTo>
                    <a:pt x="0" y="155"/>
                  </a:lnTo>
                  <a:cubicBezTo>
                    <a:pt x="12" y="155"/>
                    <a:pt x="12" y="179"/>
                    <a:pt x="0" y="226"/>
                  </a:cubicBezTo>
                  <a:cubicBezTo>
                    <a:pt x="24" y="226"/>
                    <a:pt x="71" y="238"/>
                    <a:pt x="95" y="238"/>
                  </a:cubicBezTo>
                  <a:cubicBezTo>
                    <a:pt x="274" y="250"/>
                    <a:pt x="441" y="274"/>
                    <a:pt x="619" y="286"/>
                  </a:cubicBezTo>
                  <a:cubicBezTo>
                    <a:pt x="865" y="300"/>
                    <a:pt x="1111" y="306"/>
                    <a:pt x="1357" y="306"/>
                  </a:cubicBezTo>
                  <a:cubicBezTo>
                    <a:pt x="2170" y="306"/>
                    <a:pt x="2979" y="232"/>
                    <a:pt x="3774" y="95"/>
                  </a:cubicBezTo>
                  <a:cubicBezTo>
                    <a:pt x="3774" y="60"/>
                    <a:pt x="3786" y="36"/>
                    <a:pt x="3786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5847;p62">
              <a:extLst>
                <a:ext uri="{FF2B5EF4-FFF2-40B4-BE49-F238E27FC236}">
                  <a16:creationId xmlns:a16="http://schemas.microsoft.com/office/drawing/2014/main" id="{76F613E4-87BA-4C7A-AA67-B42AC4F99962}"/>
                </a:ext>
              </a:extLst>
            </p:cNvPr>
            <p:cNvSpPr/>
            <p:nvPr/>
          </p:nvSpPr>
          <p:spPr>
            <a:xfrm>
              <a:off x="2439810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3242" y="1"/>
                  </a:moveTo>
                  <a:cubicBezTo>
                    <a:pt x="2233" y="1"/>
                    <a:pt x="601" y="40"/>
                    <a:pt x="501" y="73"/>
                  </a:cubicBezTo>
                  <a:cubicBezTo>
                    <a:pt x="334" y="121"/>
                    <a:pt x="1" y="1514"/>
                    <a:pt x="191" y="1823"/>
                  </a:cubicBezTo>
                  <a:cubicBezTo>
                    <a:pt x="245" y="1927"/>
                    <a:pt x="929" y="1961"/>
                    <a:pt x="1820" y="1961"/>
                  </a:cubicBezTo>
                  <a:cubicBezTo>
                    <a:pt x="3284" y="1961"/>
                    <a:pt x="5306" y="1869"/>
                    <a:pt x="6002" y="1847"/>
                  </a:cubicBezTo>
                  <a:cubicBezTo>
                    <a:pt x="6145" y="1847"/>
                    <a:pt x="6228" y="1693"/>
                    <a:pt x="6168" y="1573"/>
                  </a:cubicBezTo>
                  <a:cubicBezTo>
                    <a:pt x="6049" y="1335"/>
                    <a:pt x="5764" y="990"/>
                    <a:pt x="5216" y="633"/>
                  </a:cubicBezTo>
                  <a:cubicBezTo>
                    <a:pt x="4323" y="38"/>
                    <a:pt x="4025" y="26"/>
                    <a:pt x="4025" y="26"/>
                  </a:cubicBezTo>
                  <a:cubicBezTo>
                    <a:pt x="3990" y="8"/>
                    <a:pt x="3672" y="1"/>
                    <a:pt x="3242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5848;p62">
              <a:extLst>
                <a:ext uri="{FF2B5EF4-FFF2-40B4-BE49-F238E27FC236}">
                  <a16:creationId xmlns:a16="http://schemas.microsoft.com/office/drawing/2014/main" id="{755495ED-A34E-491D-B651-74EA7A4C1E67}"/>
                </a:ext>
              </a:extLst>
            </p:cNvPr>
            <p:cNvSpPr/>
            <p:nvPr/>
          </p:nvSpPr>
          <p:spPr>
            <a:xfrm>
              <a:off x="2628798" y="3995134"/>
              <a:ext cx="78129" cy="26224"/>
            </a:xfrm>
            <a:custGeom>
              <a:avLst/>
              <a:gdLst/>
              <a:ahLst/>
              <a:cxnLst/>
              <a:rect l="l" t="t" r="r" b="b"/>
              <a:pathLst>
                <a:path w="1585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394" y="140"/>
                    <a:pt x="215" y="248"/>
                  </a:cubicBezTo>
                  <a:cubicBezTo>
                    <a:pt x="144" y="295"/>
                    <a:pt x="1" y="367"/>
                    <a:pt x="36" y="474"/>
                  </a:cubicBezTo>
                  <a:cubicBezTo>
                    <a:pt x="54" y="517"/>
                    <a:pt x="82" y="532"/>
                    <a:pt x="114" y="532"/>
                  </a:cubicBezTo>
                  <a:cubicBezTo>
                    <a:pt x="172" y="532"/>
                    <a:pt x="245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84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5849;p62">
              <a:extLst>
                <a:ext uri="{FF2B5EF4-FFF2-40B4-BE49-F238E27FC236}">
                  <a16:creationId xmlns:a16="http://schemas.microsoft.com/office/drawing/2014/main" id="{104B6367-C798-494F-8D40-F156295EBC42}"/>
                </a:ext>
              </a:extLst>
            </p:cNvPr>
            <p:cNvSpPr/>
            <p:nvPr/>
          </p:nvSpPr>
          <p:spPr>
            <a:xfrm>
              <a:off x="2598533" y="3982663"/>
              <a:ext cx="80199" cy="30118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520" y="0"/>
                  </a:moveTo>
                  <a:cubicBezTo>
                    <a:pt x="1270" y="0"/>
                    <a:pt x="1008" y="24"/>
                    <a:pt x="758" y="96"/>
                  </a:cubicBezTo>
                  <a:lnTo>
                    <a:pt x="400" y="239"/>
                  </a:lnTo>
                  <a:cubicBezTo>
                    <a:pt x="317" y="274"/>
                    <a:pt x="198" y="322"/>
                    <a:pt x="103" y="393"/>
                  </a:cubicBezTo>
                  <a:cubicBezTo>
                    <a:pt x="91" y="393"/>
                    <a:pt x="79" y="417"/>
                    <a:pt x="55" y="429"/>
                  </a:cubicBezTo>
                  <a:cubicBezTo>
                    <a:pt x="0" y="484"/>
                    <a:pt x="47" y="610"/>
                    <a:pt x="129" y="610"/>
                  </a:cubicBezTo>
                  <a:cubicBezTo>
                    <a:pt x="136" y="610"/>
                    <a:pt x="143" y="609"/>
                    <a:pt x="150" y="608"/>
                  </a:cubicBezTo>
                  <a:cubicBezTo>
                    <a:pt x="269" y="560"/>
                    <a:pt x="377" y="489"/>
                    <a:pt x="472" y="429"/>
                  </a:cubicBezTo>
                  <a:cubicBezTo>
                    <a:pt x="579" y="370"/>
                    <a:pt x="686" y="322"/>
                    <a:pt x="805" y="298"/>
                  </a:cubicBezTo>
                  <a:cubicBezTo>
                    <a:pt x="1043" y="215"/>
                    <a:pt x="1281" y="179"/>
                    <a:pt x="1520" y="155"/>
                  </a:cubicBezTo>
                  <a:cubicBezTo>
                    <a:pt x="1627" y="143"/>
                    <a:pt x="1627" y="0"/>
                    <a:pt x="15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5850;p62">
              <a:extLst>
                <a:ext uri="{FF2B5EF4-FFF2-40B4-BE49-F238E27FC236}">
                  <a16:creationId xmlns:a16="http://schemas.microsoft.com/office/drawing/2014/main" id="{A1D7255B-1CD6-44BB-885F-2BF6425DF970}"/>
                </a:ext>
              </a:extLst>
            </p:cNvPr>
            <p:cNvSpPr/>
            <p:nvPr/>
          </p:nvSpPr>
          <p:spPr>
            <a:xfrm>
              <a:off x="2583055" y="3969058"/>
              <a:ext cx="70439" cy="25287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1098" y="0"/>
                  </a:moveTo>
                  <a:cubicBezTo>
                    <a:pt x="943" y="0"/>
                    <a:pt x="790" y="17"/>
                    <a:pt x="631" y="62"/>
                  </a:cubicBezTo>
                  <a:cubicBezTo>
                    <a:pt x="512" y="98"/>
                    <a:pt x="393" y="134"/>
                    <a:pt x="274" y="193"/>
                  </a:cubicBezTo>
                  <a:cubicBezTo>
                    <a:pt x="179" y="241"/>
                    <a:pt x="0" y="312"/>
                    <a:pt x="0" y="431"/>
                  </a:cubicBezTo>
                  <a:cubicBezTo>
                    <a:pt x="0" y="467"/>
                    <a:pt x="24" y="479"/>
                    <a:pt x="36" y="491"/>
                  </a:cubicBezTo>
                  <a:cubicBezTo>
                    <a:pt x="61" y="506"/>
                    <a:pt x="81" y="512"/>
                    <a:pt x="102" y="512"/>
                  </a:cubicBezTo>
                  <a:cubicBezTo>
                    <a:pt x="129" y="512"/>
                    <a:pt x="156" y="500"/>
                    <a:pt x="191" y="479"/>
                  </a:cubicBezTo>
                  <a:cubicBezTo>
                    <a:pt x="262" y="443"/>
                    <a:pt x="298" y="419"/>
                    <a:pt x="357" y="396"/>
                  </a:cubicBezTo>
                  <a:cubicBezTo>
                    <a:pt x="452" y="336"/>
                    <a:pt x="572" y="288"/>
                    <a:pt x="667" y="253"/>
                  </a:cubicBezTo>
                  <a:cubicBezTo>
                    <a:pt x="893" y="181"/>
                    <a:pt x="1131" y="134"/>
                    <a:pt x="1369" y="122"/>
                  </a:cubicBezTo>
                  <a:cubicBezTo>
                    <a:pt x="1429" y="110"/>
                    <a:pt x="1429" y="38"/>
                    <a:pt x="1369" y="15"/>
                  </a:cubicBezTo>
                  <a:cubicBezTo>
                    <a:pt x="1278" y="6"/>
                    <a:pt x="1188" y="0"/>
                    <a:pt x="10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5851;p62">
              <a:extLst>
                <a:ext uri="{FF2B5EF4-FFF2-40B4-BE49-F238E27FC236}">
                  <a16:creationId xmlns:a16="http://schemas.microsoft.com/office/drawing/2014/main" id="{44F8222C-824A-4762-9F58-103A9C96B0B2}"/>
                </a:ext>
              </a:extLst>
            </p:cNvPr>
            <p:cNvSpPr/>
            <p:nvPr/>
          </p:nvSpPr>
          <p:spPr>
            <a:xfrm>
              <a:off x="2145188" y="3338259"/>
              <a:ext cx="307585" cy="637993"/>
            </a:xfrm>
            <a:custGeom>
              <a:avLst/>
              <a:gdLst/>
              <a:ahLst/>
              <a:cxnLst/>
              <a:rect l="l" t="t" r="r" b="b"/>
              <a:pathLst>
                <a:path w="6240" h="12943" extrusionOk="0">
                  <a:moveTo>
                    <a:pt x="6204" y="0"/>
                  </a:moveTo>
                  <a:cubicBezTo>
                    <a:pt x="5359" y="179"/>
                    <a:pt x="4490" y="262"/>
                    <a:pt x="3644" y="310"/>
                  </a:cubicBezTo>
                  <a:cubicBezTo>
                    <a:pt x="3001" y="346"/>
                    <a:pt x="2370" y="358"/>
                    <a:pt x="1727" y="358"/>
                  </a:cubicBezTo>
                  <a:cubicBezTo>
                    <a:pt x="1537" y="2572"/>
                    <a:pt x="299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835" y="6501"/>
                    <a:pt x="5585" y="3560"/>
                  </a:cubicBezTo>
                  <a:cubicBezTo>
                    <a:pt x="5775" y="2822"/>
                    <a:pt x="6014" y="1548"/>
                    <a:pt x="62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5852;p62">
              <a:extLst>
                <a:ext uri="{FF2B5EF4-FFF2-40B4-BE49-F238E27FC236}">
                  <a16:creationId xmlns:a16="http://schemas.microsoft.com/office/drawing/2014/main" id="{EAE99228-D2A2-4935-8486-7406C05D88C3}"/>
                </a:ext>
              </a:extLst>
            </p:cNvPr>
            <p:cNvSpPr/>
            <p:nvPr/>
          </p:nvSpPr>
          <p:spPr>
            <a:xfrm>
              <a:off x="2212128" y="3338259"/>
              <a:ext cx="240646" cy="164982"/>
            </a:xfrm>
            <a:custGeom>
              <a:avLst/>
              <a:gdLst/>
              <a:ahLst/>
              <a:cxnLst/>
              <a:rect l="l" t="t" r="r" b="b"/>
              <a:pathLst>
                <a:path w="4882" h="3347" extrusionOk="0">
                  <a:moveTo>
                    <a:pt x="4846" y="0"/>
                  </a:moveTo>
                  <a:cubicBezTo>
                    <a:pt x="4001" y="179"/>
                    <a:pt x="3132" y="274"/>
                    <a:pt x="2286" y="310"/>
                  </a:cubicBezTo>
                  <a:cubicBezTo>
                    <a:pt x="1643" y="346"/>
                    <a:pt x="1012" y="358"/>
                    <a:pt x="369" y="358"/>
                  </a:cubicBezTo>
                  <a:cubicBezTo>
                    <a:pt x="310" y="989"/>
                    <a:pt x="179" y="2072"/>
                    <a:pt x="0" y="3346"/>
                  </a:cubicBezTo>
                  <a:cubicBezTo>
                    <a:pt x="667" y="3334"/>
                    <a:pt x="1322" y="3322"/>
                    <a:pt x="1989" y="3263"/>
                  </a:cubicBezTo>
                  <a:cubicBezTo>
                    <a:pt x="2632" y="3203"/>
                    <a:pt x="3286" y="3132"/>
                    <a:pt x="3929" y="3025"/>
                  </a:cubicBezTo>
                  <a:cubicBezTo>
                    <a:pt x="4072" y="3013"/>
                    <a:pt x="4227" y="2977"/>
                    <a:pt x="4370" y="2953"/>
                  </a:cubicBezTo>
                  <a:cubicBezTo>
                    <a:pt x="4525" y="2203"/>
                    <a:pt x="4703" y="1179"/>
                    <a:pt x="48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5853;p62">
              <a:extLst>
                <a:ext uri="{FF2B5EF4-FFF2-40B4-BE49-F238E27FC236}">
                  <a16:creationId xmlns:a16="http://schemas.microsoft.com/office/drawing/2014/main" id="{C668FB4D-1707-4A8E-9D51-FB2FDB61EA0A}"/>
                </a:ext>
              </a:extLst>
            </p:cNvPr>
            <p:cNvSpPr/>
            <p:nvPr/>
          </p:nvSpPr>
          <p:spPr>
            <a:xfrm>
              <a:off x="2146371" y="3714461"/>
              <a:ext cx="227781" cy="262384"/>
            </a:xfrm>
            <a:custGeom>
              <a:avLst/>
              <a:gdLst/>
              <a:ahLst/>
              <a:cxnLst/>
              <a:rect l="l" t="t" r="r" b="b"/>
              <a:pathLst>
                <a:path w="4621" h="5323" extrusionOk="0">
                  <a:moveTo>
                    <a:pt x="4620" y="0"/>
                  </a:moveTo>
                  <a:cubicBezTo>
                    <a:pt x="3860" y="42"/>
                    <a:pt x="3096" y="60"/>
                    <a:pt x="2337" y="60"/>
                  </a:cubicBezTo>
                  <a:cubicBezTo>
                    <a:pt x="1800" y="60"/>
                    <a:pt x="1267" y="51"/>
                    <a:pt x="739" y="36"/>
                  </a:cubicBezTo>
                  <a:cubicBezTo>
                    <a:pt x="703" y="286"/>
                    <a:pt x="656" y="536"/>
                    <a:pt x="632" y="798"/>
                  </a:cubicBezTo>
                  <a:cubicBezTo>
                    <a:pt x="632" y="822"/>
                    <a:pt x="620" y="846"/>
                    <a:pt x="620" y="881"/>
                  </a:cubicBezTo>
                  <a:cubicBezTo>
                    <a:pt x="596" y="1012"/>
                    <a:pt x="572" y="1167"/>
                    <a:pt x="560" y="1298"/>
                  </a:cubicBezTo>
                  <a:cubicBezTo>
                    <a:pt x="560" y="1334"/>
                    <a:pt x="537" y="1370"/>
                    <a:pt x="537" y="1405"/>
                  </a:cubicBezTo>
                  <a:cubicBezTo>
                    <a:pt x="298" y="3060"/>
                    <a:pt x="96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858" y="3441"/>
                    <a:pt x="4347" y="1239"/>
                  </a:cubicBezTo>
                  <a:cubicBezTo>
                    <a:pt x="4347" y="1215"/>
                    <a:pt x="4370" y="1179"/>
                    <a:pt x="4370" y="1155"/>
                  </a:cubicBezTo>
                  <a:cubicBezTo>
                    <a:pt x="4394" y="1012"/>
                    <a:pt x="4430" y="893"/>
                    <a:pt x="4454" y="762"/>
                  </a:cubicBezTo>
                  <a:cubicBezTo>
                    <a:pt x="4454" y="739"/>
                    <a:pt x="4466" y="703"/>
                    <a:pt x="4466" y="691"/>
                  </a:cubicBezTo>
                  <a:cubicBezTo>
                    <a:pt x="4513" y="465"/>
                    <a:pt x="4573" y="227"/>
                    <a:pt x="4620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5854;p62">
              <a:extLst>
                <a:ext uri="{FF2B5EF4-FFF2-40B4-BE49-F238E27FC236}">
                  <a16:creationId xmlns:a16="http://schemas.microsoft.com/office/drawing/2014/main" id="{0C9C5056-1887-408C-BE89-A4FFB36BC8B7}"/>
                </a:ext>
              </a:extLst>
            </p:cNvPr>
            <p:cNvSpPr/>
            <p:nvPr/>
          </p:nvSpPr>
          <p:spPr>
            <a:xfrm>
              <a:off x="2176884" y="3749065"/>
              <a:ext cx="189628" cy="12077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16" y="13"/>
                    <a:pt x="3573" y="37"/>
                    <a:pt x="3430" y="60"/>
                  </a:cubicBezTo>
                  <a:cubicBezTo>
                    <a:pt x="2779" y="143"/>
                    <a:pt x="2121" y="176"/>
                    <a:pt x="1473" y="176"/>
                  </a:cubicBezTo>
                  <a:cubicBezTo>
                    <a:pt x="1279" y="176"/>
                    <a:pt x="1086" y="173"/>
                    <a:pt x="894" y="167"/>
                  </a:cubicBezTo>
                  <a:cubicBezTo>
                    <a:pt x="596" y="144"/>
                    <a:pt x="310" y="132"/>
                    <a:pt x="13" y="108"/>
                  </a:cubicBezTo>
                  <a:cubicBezTo>
                    <a:pt x="1" y="120"/>
                    <a:pt x="1" y="156"/>
                    <a:pt x="1" y="179"/>
                  </a:cubicBezTo>
                  <a:cubicBezTo>
                    <a:pt x="470" y="224"/>
                    <a:pt x="945" y="245"/>
                    <a:pt x="1421" y="245"/>
                  </a:cubicBezTo>
                  <a:cubicBezTo>
                    <a:pt x="2225" y="245"/>
                    <a:pt x="3035" y="184"/>
                    <a:pt x="3835" y="72"/>
                  </a:cubicBezTo>
                  <a:cubicBezTo>
                    <a:pt x="3835" y="48"/>
                    <a:pt x="3847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5855;p62">
              <a:extLst>
                <a:ext uri="{FF2B5EF4-FFF2-40B4-BE49-F238E27FC236}">
                  <a16:creationId xmlns:a16="http://schemas.microsoft.com/office/drawing/2014/main" id="{2AF0F121-3E56-4EA6-9C47-4C6139E77C6B}"/>
                </a:ext>
              </a:extLst>
            </p:cNvPr>
            <p:cNvSpPr/>
            <p:nvPr/>
          </p:nvSpPr>
          <p:spPr>
            <a:xfrm>
              <a:off x="2172792" y="3772577"/>
              <a:ext cx="189037" cy="15133"/>
            </a:xfrm>
            <a:custGeom>
              <a:avLst/>
              <a:gdLst/>
              <a:ahLst/>
              <a:cxnLst/>
              <a:rect l="l" t="t" r="r" b="b"/>
              <a:pathLst>
                <a:path w="3835" h="307" extrusionOk="0">
                  <a:moveTo>
                    <a:pt x="3834" y="0"/>
                  </a:moveTo>
                  <a:lnTo>
                    <a:pt x="3299" y="95"/>
                  </a:lnTo>
                  <a:cubicBezTo>
                    <a:pt x="2668" y="179"/>
                    <a:pt x="2060" y="214"/>
                    <a:pt x="1429" y="214"/>
                  </a:cubicBezTo>
                  <a:cubicBezTo>
                    <a:pt x="1120" y="214"/>
                    <a:pt x="822" y="191"/>
                    <a:pt x="524" y="179"/>
                  </a:cubicBezTo>
                  <a:cubicBezTo>
                    <a:pt x="382" y="167"/>
                    <a:pt x="227" y="167"/>
                    <a:pt x="84" y="155"/>
                  </a:cubicBezTo>
                  <a:lnTo>
                    <a:pt x="1" y="155"/>
                  </a:lnTo>
                  <a:lnTo>
                    <a:pt x="1" y="226"/>
                  </a:lnTo>
                  <a:cubicBezTo>
                    <a:pt x="36" y="226"/>
                    <a:pt x="84" y="238"/>
                    <a:pt x="108" y="238"/>
                  </a:cubicBezTo>
                  <a:cubicBezTo>
                    <a:pt x="274" y="250"/>
                    <a:pt x="453" y="274"/>
                    <a:pt x="632" y="286"/>
                  </a:cubicBezTo>
                  <a:cubicBezTo>
                    <a:pt x="878" y="300"/>
                    <a:pt x="1124" y="306"/>
                    <a:pt x="1371" y="306"/>
                  </a:cubicBezTo>
                  <a:cubicBezTo>
                    <a:pt x="2188" y="306"/>
                    <a:pt x="3006" y="232"/>
                    <a:pt x="3811" y="95"/>
                  </a:cubicBezTo>
                  <a:cubicBezTo>
                    <a:pt x="3811" y="60"/>
                    <a:pt x="3834" y="36"/>
                    <a:pt x="3834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5856;p62">
              <a:extLst>
                <a:ext uri="{FF2B5EF4-FFF2-40B4-BE49-F238E27FC236}">
                  <a16:creationId xmlns:a16="http://schemas.microsoft.com/office/drawing/2014/main" id="{0E416182-3250-4CDC-AC1B-E01B7B2CF916}"/>
                </a:ext>
              </a:extLst>
            </p:cNvPr>
            <p:cNvSpPr/>
            <p:nvPr/>
          </p:nvSpPr>
          <p:spPr>
            <a:xfrm>
              <a:off x="2121725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7" y="40"/>
                    <a:pt x="489" y="73"/>
                  </a:cubicBezTo>
                  <a:cubicBezTo>
                    <a:pt x="322" y="121"/>
                    <a:pt x="1" y="1514"/>
                    <a:pt x="179" y="1823"/>
                  </a:cubicBezTo>
                  <a:cubicBezTo>
                    <a:pt x="233" y="1927"/>
                    <a:pt x="919" y="1961"/>
                    <a:pt x="1811" y="1961"/>
                  </a:cubicBezTo>
                  <a:cubicBezTo>
                    <a:pt x="3279" y="1961"/>
                    <a:pt x="5305" y="1869"/>
                    <a:pt x="6001" y="1847"/>
                  </a:cubicBezTo>
                  <a:cubicBezTo>
                    <a:pt x="6132" y="1847"/>
                    <a:pt x="6216" y="1693"/>
                    <a:pt x="6156" y="1573"/>
                  </a:cubicBezTo>
                  <a:cubicBezTo>
                    <a:pt x="6037" y="1335"/>
                    <a:pt x="5763" y="990"/>
                    <a:pt x="5204" y="633"/>
                  </a:cubicBezTo>
                  <a:cubicBezTo>
                    <a:pt x="4299" y="38"/>
                    <a:pt x="4013" y="26"/>
                    <a:pt x="4013" y="26"/>
                  </a:cubicBezTo>
                  <a:cubicBezTo>
                    <a:pt x="3977" y="8"/>
                    <a:pt x="3661" y="1"/>
                    <a:pt x="3232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5857;p62">
              <a:extLst>
                <a:ext uri="{FF2B5EF4-FFF2-40B4-BE49-F238E27FC236}">
                  <a16:creationId xmlns:a16="http://schemas.microsoft.com/office/drawing/2014/main" id="{49234AAF-8202-4C9F-9702-B3F15D195CA8}"/>
                </a:ext>
              </a:extLst>
            </p:cNvPr>
            <p:cNvSpPr/>
            <p:nvPr/>
          </p:nvSpPr>
          <p:spPr>
            <a:xfrm>
              <a:off x="2309530" y="3995134"/>
              <a:ext cx="78720" cy="26224"/>
            </a:xfrm>
            <a:custGeom>
              <a:avLst/>
              <a:gdLst/>
              <a:ahLst/>
              <a:cxnLst/>
              <a:rect l="l" t="t" r="r" b="b"/>
              <a:pathLst>
                <a:path w="1597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406" y="140"/>
                    <a:pt x="227" y="248"/>
                  </a:cubicBezTo>
                  <a:cubicBezTo>
                    <a:pt x="144" y="295"/>
                    <a:pt x="1" y="367"/>
                    <a:pt x="48" y="474"/>
                  </a:cubicBezTo>
                  <a:cubicBezTo>
                    <a:pt x="61" y="517"/>
                    <a:pt x="88" y="532"/>
                    <a:pt x="121" y="532"/>
                  </a:cubicBezTo>
                  <a:cubicBezTo>
                    <a:pt x="178" y="532"/>
                    <a:pt x="253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96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5858;p62">
              <a:extLst>
                <a:ext uri="{FF2B5EF4-FFF2-40B4-BE49-F238E27FC236}">
                  <a16:creationId xmlns:a16="http://schemas.microsoft.com/office/drawing/2014/main" id="{DB90BDB8-21D6-4FAE-A684-0F533ABD6138}"/>
                </a:ext>
              </a:extLst>
            </p:cNvPr>
            <p:cNvSpPr/>
            <p:nvPr/>
          </p:nvSpPr>
          <p:spPr>
            <a:xfrm>
              <a:off x="2279807" y="3982663"/>
              <a:ext cx="79657" cy="30118"/>
            </a:xfrm>
            <a:custGeom>
              <a:avLst/>
              <a:gdLst/>
              <a:ahLst/>
              <a:cxnLst/>
              <a:rect l="l" t="t" r="r" b="b"/>
              <a:pathLst>
                <a:path w="1616" h="611" extrusionOk="0">
                  <a:moveTo>
                    <a:pt x="1509" y="0"/>
                  </a:moveTo>
                  <a:cubicBezTo>
                    <a:pt x="1259" y="0"/>
                    <a:pt x="1009" y="24"/>
                    <a:pt x="758" y="96"/>
                  </a:cubicBezTo>
                  <a:lnTo>
                    <a:pt x="389" y="239"/>
                  </a:lnTo>
                  <a:cubicBezTo>
                    <a:pt x="306" y="274"/>
                    <a:pt x="187" y="322"/>
                    <a:pt x="92" y="393"/>
                  </a:cubicBezTo>
                  <a:cubicBezTo>
                    <a:pt x="80" y="393"/>
                    <a:pt x="68" y="417"/>
                    <a:pt x="56" y="429"/>
                  </a:cubicBezTo>
                  <a:cubicBezTo>
                    <a:pt x="1" y="484"/>
                    <a:pt x="48" y="610"/>
                    <a:pt x="121" y="610"/>
                  </a:cubicBezTo>
                  <a:cubicBezTo>
                    <a:pt x="127" y="610"/>
                    <a:pt x="133" y="609"/>
                    <a:pt x="139" y="608"/>
                  </a:cubicBezTo>
                  <a:cubicBezTo>
                    <a:pt x="258" y="560"/>
                    <a:pt x="366" y="489"/>
                    <a:pt x="473" y="429"/>
                  </a:cubicBezTo>
                  <a:cubicBezTo>
                    <a:pt x="568" y="370"/>
                    <a:pt x="675" y="322"/>
                    <a:pt x="794" y="298"/>
                  </a:cubicBezTo>
                  <a:cubicBezTo>
                    <a:pt x="1032" y="215"/>
                    <a:pt x="1270" y="179"/>
                    <a:pt x="1509" y="155"/>
                  </a:cubicBezTo>
                  <a:cubicBezTo>
                    <a:pt x="1616" y="143"/>
                    <a:pt x="1616" y="0"/>
                    <a:pt x="15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5859;p62">
              <a:extLst>
                <a:ext uri="{FF2B5EF4-FFF2-40B4-BE49-F238E27FC236}">
                  <a16:creationId xmlns:a16="http://schemas.microsoft.com/office/drawing/2014/main" id="{04851FEF-5B69-47CD-977C-343486810482}"/>
                </a:ext>
              </a:extLst>
            </p:cNvPr>
            <p:cNvSpPr/>
            <p:nvPr/>
          </p:nvSpPr>
          <p:spPr>
            <a:xfrm>
              <a:off x="2264920" y="3969058"/>
              <a:ext cx="70488" cy="25287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1095" y="0"/>
                  </a:moveTo>
                  <a:cubicBezTo>
                    <a:pt x="937" y="0"/>
                    <a:pt x="778" y="17"/>
                    <a:pt x="620" y="62"/>
                  </a:cubicBezTo>
                  <a:cubicBezTo>
                    <a:pt x="501" y="98"/>
                    <a:pt x="382" y="134"/>
                    <a:pt x="263" y="193"/>
                  </a:cubicBezTo>
                  <a:cubicBezTo>
                    <a:pt x="156" y="241"/>
                    <a:pt x="1" y="312"/>
                    <a:pt x="1" y="431"/>
                  </a:cubicBezTo>
                  <a:cubicBezTo>
                    <a:pt x="1" y="467"/>
                    <a:pt x="13" y="479"/>
                    <a:pt x="25" y="491"/>
                  </a:cubicBezTo>
                  <a:cubicBezTo>
                    <a:pt x="50" y="506"/>
                    <a:pt x="72" y="512"/>
                    <a:pt x="95" y="512"/>
                  </a:cubicBezTo>
                  <a:cubicBezTo>
                    <a:pt x="126" y="512"/>
                    <a:pt x="157" y="500"/>
                    <a:pt x="191" y="479"/>
                  </a:cubicBezTo>
                  <a:cubicBezTo>
                    <a:pt x="251" y="443"/>
                    <a:pt x="298" y="419"/>
                    <a:pt x="358" y="396"/>
                  </a:cubicBezTo>
                  <a:cubicBezTo>
                    <a:pt x="441" y="336"/>
                    <a:pt x="560" y="288"/>
                    <a:pt x="668" y="253"/>
                  </a:cubicBezTo>
                  <a:cubicBezTo>
                    <a:pt x="894" y="181"/>
                    <a:pt x="1132" y="134"/>
                    <a:pt x="1370" y="122"/>
                  </a:cubicBezTo>
                  <a:cubicBezTo>
                    <a:pt x="1430" y="110"/>
                    <a:pt x="1430" y="38"/>
                    <a:pt x="1370" y="15"/>
                  </a:cubicBezTo>
                  <a:cubicBezTo>
                    <a:pt x="1279" y="6"/>
                    <a:pt x="1187" y="0"/>
                    <a:pt x="10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5860;p62">
              <a:extLst>
                <a:ext uri="{FF2B5EF4-FFF2-40B4-BE49-F238E27FC236}">
                  <a16:creationId xmlns:a16="http://schemas.microsoft.com/office/drawing/2014/main" id="{0C74E3D0-6B1F-4623-8710-91D1759D79D5}"/>
                </a:ext>
              </a:extLst>
            </p:cNvPr>
            <p:cNvSpPr/>
            <p:nvPr/>
          </p:nvSpPr>
          <p:spPr>
            <a:xfrm>
              <a:off x="2108219" y="3073408"/>
              <a:ext cx="684969" cy="396805"/>
            </a:xfrm>
            <a:custGeom>
              <a:avLst/>
              <a:gdLst/>
              <a:ahLst/>
              <a:cxnLst/>
              <a:rect l="l" t="t" r="r" b="b"/>
              <a:pathLst>
                <a:path w="13896" h="8050" extrusionOk="0">
                  <a:moveTo>
                    <a:pt x="12323" y="1"/>
                  </a:moveTo>
                  <a:cubicBezTo>
                    <a:pt x="12316" y="1"/>
                    <a:pt x="12308" y="2"/>
                    <a:pt x="12300" y="4"/>
                  </a:cubicBezTo>
                  <a:cubicBezTo>
                    <a:pt x="12133" y="28"/>
                    <a:pt x="11979" y="75"/>
                    <a:pt x="11812" y="111"/>
                  </a:cubicBezTo>
                  <a:cubicBezTo>
                    <a:pt x="11776" y="123"/>
                    <a:pt x="11740" y="123"/>
                    <a:pt x="11705" y="123"/>
                  </a:cubicBezTo>
                  <a:cubicBezTo>
                    <a:pt x="11121" y="206"/>
                    <a:pt x="10550" y="289"/>
                    <a:pt x="9966" y="325"/>
                  </a:cubicBezTo>
                  <a:lnTo>
                    <a:pt x="9919" y="325"/>
                  </a:lnTo>
                  <a:cubicBezTo>
                    <a:pt x="9859" y="325"/>
                    <a:pt x="9812" y="349"/>
                    <a:pt x="9776" y="349"/>
                  </a:cubicBezTo>
                  <a:cubicBezTo>
                    <a:pt x="9657" y="361"/>
                    <a:pt x="9514" y="361"/>
                    <a:pt x="9395" y="373"/>
                  </a:cubicBezTo>
                  <a:cubicBezTo>
                    <a:pt x="9371" y="373"/>
                    <a:pt x="9335" y="373"/>
                    <a:pt x="9312" y="385"/>
                  </a:cubicBezTo>
                  <a:cubicBezTo>
                    <a:pt x="8578" y="436"/>
                    <a:pt x="7847" y="459"/>
                    <a:pt x="7119" y="459"/>
                  </a:cubicBezTo>
                  <a:cubicBezTo>
                    <a:pt x="6488" y="459"/>
                    <a:pt x="5858" y="442"/>
                    <a:pt x="5228" y="409"/>
                  </a:cubicBezTo>
                  <a:lnTo>
                    <a:pt x="5109" y="409"/>
                  </a:lnTo>
                  <a:cubicBezTo>
                    <a:pt x="4859" y="385"/>
                    <a:pt x="4609" y="373"/>
                    <a:pt x="4359" y="349"/>
                  </a:cubicBezTo>
                  <a:cubicBezTo>
                    <a:pt x="4061" y="313"/>
                    <a:pt x="3763" y="301"/>
                    <a:pt x="3466" y="266"/>
                  </a:cubicBezTo>
                  <a:lnTo>
                    <a:pt x="3382" y="266"/>
                  </a:lnTo>
                  <a:cubicBezTo>
                    <a:pt x="3144" y="242"/>
                    <a:pt x="2906" y="206"/>
                    <a:pt x="2668" y="194"/>
                  </a:cubicBezTo>
                  <a:cubicBezTo>
                    <a:pt x="2662" y="193"/>
                    <a:pt x="2656" y="193"/>
                    <a:pt x="2649" y="193"/>
                  </a:cubicBezTo>
                  <a:cubicBezTo>
                    <a:pt x="2585" y="193"/>
                    <a:pt x="2525" y="248"/>
                    <a:pt x="2525" y="313"/>
                  </a:cubicBezTo>
                  <a:cubicBezTo>
                    <a:pt x="2430" y="980"/>
                    <a:pt x="2346" y="1540"/>
                    <a:pt x="2275" y="1837"/>
                  </a:cubicBezTo>
                  <a:cubicBezTo>
                    <a:pt x="1775" y="3599"/>
                    <a:pt x="501" y="6659"/>
                    <a:pt x="1" y="7350"/>
                  </a:cubicBezTo>
                  <a:cubicBezTo>
                    <a:pt x="358" y="7469"/>
                    <a:pt x="810" y="7576"/>
                    <a:pt x="1334" y="7671"/>
                  </a:cubicBezTo>
                  <a:cubicBezTo>
                    <a:pt x="1358" y="7671"/>
                    <a:pt x="1394" y="7683"/>
                    <a:pt x="1406" y="7683"/>
                  </a:cubicBezTo>
                  <a:cubicBezTo>
                    <a:pt x="2695" y="7907"/>
                    <a:pt x="4401" y="8050"/>
                    <a:pt x="6238" y="8050"/>
                  </a:cubicBezTo>
                  <a:cubicBezTo>
                    <a:pt x="8797" y="8050"/>
                    <a:pt x="11608" y="7773"/>
                    <a:pt x="13895" y="7052"/>
                  </a:cubicBezTo>
                  <a:cubicBezTo>
                    <a:pt x="13479" y="5623"/>
                    <a:pt x="13086" y="3766"/>
                    <a:pt x="12741" y="1921"/>
                  </a:cubicBezTo>
                  <a:cubicBezTo>
                    <a:pt x="12729" y="1873"/>
                    <a:pt x="12729" y="1813"/>
                    <a:pt x="12717" y="1778"/>
                  </a:cubicBezTo>
                  <a:cubicBezTo>
                    <a:pt x="12610" y="1194"/>
                    <a:pt x="12491" y="611"/>
                    <a:pt x="12395" y="63"/>
                  </a:cubicBezTo>
                  <a:cubicBezTo>
                    <a:pt x="12376" y="24"/>
                    <a:pt x="12356" y="1"/>
                    <a:pt x="1232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5861;p62">
              <a:extLst>
                <a:ext uri="{FF2B5EF4-FFF2-40B4-BE49-F238E27FC236}">
                  <a16:creationId xmlns:a16="http://schemas.microsoft.com/office/drawing/2014/main" id="{F9B51BE1-2259-4538-951C-3E9A6BA48DE7}"/>
                </a:ext>
              </a:extLst>
            </p:cNvPr>
            <p:cNvSpPr/>
            <p:nvPr/>
          </p:nvSpPr>
          <p:spPr>
            <a:xfrm>
              <a:off x="2173975" y="3085880"/>
              <a:ext cx="103317" cy="366293"/>
            </a:xfrm>
            <a:custGeom>
              <a:avLst/>
              <a:gdLst/>
              <a:ahLst/>
              <a:cxnLst/>
              <a:rect l="l" t="t" r="r" b="b"/>
              <a:pathLst>
                <a:path w="2096" h="7431" extrusionOk="0">
                  <a:moveTo>
                    <a:pt x="2024" y="1"/>
                  </a:moveTo>
                  <a:cubicBezTo>
                    <a:pt x="1965" y="429"/>
                    <a:pt x="1882" y="846"/>
                    <a:pt x="1810" y="1263"/>
                  </a:cubicBezTo>
                  <a:cubicBezTo>
                    <a:pt x="1608" y="2394"/>
                    <a:pt x="1322" y="3513"/>
                    <a:pt x="989" y="4632"/>
                  </a:cubicBezTo>
                  <a:cubicBezTo>
                    <a:pt x="834" y="5180"/>
                    <a:pt x="631" y="5751"/>
                    <a:pt x="441" y="6299"/>
                  </a:cubicBezTo>
                  <a:cubicBezTo>
                    <a:pt x="298" y="6656"/>
                    <a:pt x="143" y="7037"/>
                    <a:pt x="0" y="7418"/>
                  </a:cubicBezTo>
                  <a:cubicBezTo>
                    <a:pt x="24" y="7418"/>
                    <a:pt x="60" y="7430"/>
                    <a:pt x="72" y="7430"/>
                  </a:cubicBezTo>
                  <a:cubicBezTo>
                    <a:pt x="131" y="7299"/>
                    <a:pt x="179" y="7156"/>
                    <a:pt x="238" y="7025"/>
                  </a:cubicBezTo>
                  <a:cubicBezTo>
                    <a:pt x="358" y="6716"/>
                    <a:pt x="477" y="6418"/>
                    <a:pt x="596" y="6109"/>
                  </a:cubicBezTo>
                  <a:cubicBezTo>
                    <a:pt x="1322" y="4108"/>
                    <a:pt x="1822" y="2061"/>
                    <a:pt x="2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5862;p62">
              <a:extLst>
                <a:ext uri="{FF2B5EF4-FFF2-40B4-BE49-F238E27FC236}">
                  <a16:creationId xmlns:a16="http://schemas.microsoft.com/office/drawing/2014/main" id="{58ABD9F4-E18C-4A12-9FCA-AE14BF4B18B4}"/>
                </a:ext>
              </a:extLst>
            </p:cNvPr>
            <p:cNvSpPr/>
            <p:nvPr/>
          </p:nvSpPr>
          <p:spPr>
            <a:xfrm>
              <a:off x="2246485" y="3091745"/>
              <a:ext cx="118253" cy="158673"/>
            </a:xfrm>
            <a:custGeom>
              <a:avLst/>
              <a:gdLst/>
              <a:ahLst/>
              <a:cxnLst/>
              <a:rect l="l" t="t" r="r" b="b"/>
              <a:pathLst>
                <a:path w="2399" h="3219" extrusionOk="0">
                  <a:moveTo>
                    <a:pt x="2280" y="1"/>
                  </a:moveTo>
                  <a:cubicBezTo>
                    <a:pt x="2280" y="13"/>
                    <a:pt x="2280" y="13"/>
                    <a:pt x="2256" y="37"/>
                  </a:cubicBezTo>
                  <a:cubicBezTo>
                    <a:pt x="2077" y="644"/>
                    <a:pt x="1780" y="1239"/>
                    <a:pt x="1399" y="1775"/>
                  </a:cubicBezTo>
                  <a:cubicBezTo>
                    <a:pt x="1006" y="2311"/>
                    <a:pt x="530" y="2751"/>
                    <a:pt x="30" y="3168"/>
                  </a:cubicBezTo>
                  <a:cubicBezTo>
                    <a:pt x="0" y="3197"/>
                    <a:pt x="19" y="3219"/>
                    <a:pt x="40" y="3219"/>
                  </a:cubicBezTo>
                  <a:cubicBezTo>
                    <a:pt x="45" y="3219"/>
                    <a:pt x="49" y="3218"/>
                    <a:pt x="53" y="3216"/>
                  </a:cubicBezTo>
                  <a:cubicBezTo>
                    <a:pt x="387" y="3025"/>
                    <a:pt x="672" y="2775"/>
                    <a:pt x="934" y="2489"/>
                  </a:cubicBezTo>
                  <a:cubicBezTo>
                    <a:pt x="1399" y="2013"/>
                    <a:pt x="1780" y="1465"/>
                    <a:pt x="2066" y="870"/>
                  </a:cubicBezTo>
                  <a:cubicBezTo>
                    <a:pt x="2196" y="584"/>
                    <a:pt x="2316" y="298"/>
                    <a:pt x="23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5863;p62">
              <a:extLst>
                <a:ext uri="{FF2B5EF4-FFF2-40B4-BE49-F238E27FC236}">
                  <a16:creationId xmlns:a16="http://schemas.microsoft.com/office/drawing/2014/main" id="{C282DB33-A4A0-4978-BEDB-0B2B2151F95D}"/>
                </a:ext>
              </a:extLst>
            </p:cNvPr>
            <p:cNvSpPr/>
            <p:nvPr/>
          </p:nvSpPr>
          <p:spPr>
            <a:xfrm>
              <a:off x="2684548" y="3077697"/>
              <a:ext cx="51708" cy="89811"/>
            </a:xfrm>
            <a:custGeom>
              <a:avLst/>
              <a:gdLst/>
              <a:ahLst/>
              <a:cxnLst/>
              <a:rect l="l" t="t" r="r" b="b"/>
              <a:pathLst>
                <a:path w="1049" h="1822" extrusionOk="0">
                  <a:moveTo>
                    <a:pt x="1" y="0"/>
                  </a:moveTo>
                  <a:cubicBezTo>
                    <a:pt x="96" y="286"/>
                    <a:pt x="239" y="572"/>
                    <a:pt x="370" y="822"/>
                  </a:cubicBezTo>
                  <a:cubicBezTo>
                    <a:pt x="560" y="1179"/>
                    <a:pt x="787" y="1512"/>
                    <a:pt x="1049" y="1822"/>
                  </a:cubicBezTo>
                  <a:cubicBezTo>
                    <a:pt x="1037" y="1774"/>
                    <a:pt x="1037" y="1715"/>
                    <a:pt x="1025" y="1667"/>
                  </a:cubicBezTo>
                  <a:cubicBezTo>
                    <a:pt x="799" y="1393"/>
                    <a:pt x="608" y="1095"/>
                    <a:pt x="441" y="774"/>
                  </a:cubicBezTo>
                  <a:cubicBezTo>
                    <a:pt x="310" y="524"/>
                    <a:pt x="203" y="262"/>
                    <a:pt x="96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5864;p62">
              <a:extLst>
                <a:ext uri="{FF2B5EF4-FFF2-40B4-BE49-F238E27FC236}">
                  <a16:creationId xmlns:a16="http://schemas.microsoft.com/office/drawing/2014/main" id="{85523EA4-CC69-4641-ADCE-2E2DB5FD5539}"/>
                </a:ext>
              </a:extLst>
            </p:cNvPr>
            <p:cNvSpPr/>
            <p:nvPr/>
          </p:nvSpPr>
          <p:spPr>
            <a:xfrm>
              <a:off x="2561317" y="3088837"/>
              <a:ext cx="38793" cy="126583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715" y="0"/>
                  </a:moveTo>
                  <a:cubicBezTo>
                    <a:pt x="727" y="298"/>
                    <a:pt x="739" y="596"/>
                    <a:pt x="727" y="905"/>
                  </a:cubicBezTo>
                  <a:cubicBezTo>
                    <a:pt x="727" y="1191"/>
                    <a:pt x="715" y="1465"/>
                    <a:pt x="691" y="1739"/>
                  </a:cubicBezTo>
                  <a:cubicBezTo>
                    <a:pt x="679" y="1965"/>
                    <a:pt x="691" y="2322"/>
                    <a:pt x="429" y="2453"/>
                  </a:cubicBezTo>
                  <a:cubicBezTo>
                    <a:pt x="387" y="2471"/>
                    <a:pt x="350" y="2480"/>
                    <a:pt x="319" y="2480"/>
                  </a:cubicBezTo>
                  <a:cubicBezTo>
                    <a:pt x="145" y="2480"/>
                    <a:pt x="121" y="2235"/>
                    <a:pt x="131" y="2084"/>
                  </a:cubicBezTo>
                  <a:cubicBezTo>
                    <a:pt x="143" y="1834"/>
                    <a:pt x="191" y="1596"/>
                    <a:pt x="203" y="1346"/>
                  </a:cubicBezTo>
                  <a:cubicBezTo>
                    <a:pt x="239" y="905"/>
                    <a:pt x="215" y="477"/>
                    <a:pt x="179" y="48"/>
                  </a:cubicBezTo>
                  <a:cubicBezTo>
                    <a:pt x="143" y="48"/>
                    <a:pt x="120" y="48"/>
                    <a:pt x="84" y="60"/>
                  </a:cubicBezTo>
                  <a:cubicBezTo>
                    <a:pt x="96" y="107"/>
                    <a:pt x="96" y="167"/>
                    <a:pt x="96" y="227"/>
                  </a:cubicBezTo>
                  <a:cubicBezTo>
                    <a:pt x="143" y="786"/>
                    <a:pt x="131" y="1370"/>
                    <a:pt x="60" y="1953"/>
                  </a:cubicBezTo>
                  <a:cubicBezTo>
                    <a:pt x="24" y="2132"/>
                    <a:pt x="0" y="2358"/>
                    <a:pt x="131" y="2489"/>
                  </a:cubicBezTo>
                  <a:cubicBezTo>
                    <a:pt x="178" y="2544"/>
                    <a:pt x="240" y="2567"/>
                    <a:pt x="306" y="2567"/>
                  </a:cubicBezTo>
                  <a:cubicBezTo>
                    <a:pt x="412" y="2567"/>
                    <a:pt x="527" y="2509"/>
                    <a:pt x="608" y="2429"/>
                  </a:cubicBezTo>
                  <a:cubicBezTo>
                    <a:pt x="786" y="2239"/>
                    <a:pt x="774" y="1953"/>
                    <a:pt x="774" y="1715"/>
                  </a:cubicBezTo>
                  <a:cubicBezTo>
                    <a:pt x="786" y="1417"/>
                    <a:pt x="786" y="1108"/>
                    <a:pt x="786" y="810"/>
                  </a:cubicBezTo>
                  <a:cubicBezTo>
                    <a:pt x="786" y="536"/>
                    <a:pt x="774" y="274"/>
                    <a:pt x="751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5865;p62">
              <a:extLst>
                <a:ext uri="{FF2B5EF4-FFF2-40B4-BE49-F238E27FC236}">
                  <a16:creationId xmlns:a16="http://schemas.microsoft.com/office/drawing/2014/main" id="{1F3D6DEF-2F38-4EF4-84E9-B6EE1955F7B3}"/>
                </a:ext>
              </a:extLst>
            </p:cNvPr>
            <p:cNvSpPr/>
            <p:nvPr/>
          </p:nvSpPr>
          <p:spPr>
            <a:xfrm>
              <a:off x="2188664" y="2631006"/>
              <a:ext cx="566962" cy="589883"/>
            </a:xfrm>
            <a:custGeom>
              <a:avLst/>
              <a:gdLst/>
              <a:ahLst/>
              <a:cxnLst/>
              <a:rect l="l" t="t" r="r" b="b"/>
              <a:pathLst>
                <a:path w="11502" h="11967" extrusionOk="0">
                  <a:moveTo>
                    <a:pt x="4650" y="1"/>
                  </a:moveTo>
                  <a:cubicBezTo>
                    <a:pt x="4608" y="1"/>
                    <a:pt x="4566" y="1"/>
                    <a:pt x="4524" y="1"/>
                  </a:cubicBezTo>
                  <a:cubicBezTo>
                    <a:pt x="2703" y="49"/>
                    <a:pt x="1417" y="359"/>
                    <a:pt x="1000" y="763"/>
                  </a:cubicBezTo>
                  <a:cubicBezTo>
                    <a:pt x="941" y="823"/>
                    <a:pt x="893" y="871"/>
                    <a:pt x="881" y="930"/>
                  </a:cubicBezTo>
                  <a:cubicBezTo>
                    <a:pt x="833" y="1025"/>
                    <a:pt x="750" y="1585"/>
                    <a:pt x="667" y="2418"/>
                  </a:cubicBezTo>
                  <a:cubicBezTo>
                    <a:pt x="619" y="2787"/>
                    <a:pt x="583" y="3216"/>
                    <a:pt x="536" y="3692"/>
                  </a:cubicBezTo>
                  <a:cubicBezTo>
                    <a:pt x="488" y="4228"/>
                    <a:pt x="429" y="4812"/>
                    <a:pt x="381" y="5407"/>
                  </a:cubicBezTo>
                  <a:cubicBezTo>
                    <a:pt x="333" y="5931"/>
                    <a:pt x="298" y="6478"/>
                    <a:pt x="250" y="7014"/>
                  </a:cubicBezTo>
                  <a:cubicBezTo>
                    <a:pt x="202" y="7610"/>
                    <a:pt x="155" y="8205"/>
                    <a:pt x="119" y="8764"/>
                  </a:cubicBezTo>
                  <a:cubicBezTo>
                    <a:pt x="83" y="9241"/>
                    <a:pt x="60" y="9693"/>
                    <a:pt x="36" y="10110"/>
                  </a:cubicBezTo>
                  <a:cubicBezTo>
                    <a:pt x="24" y="10658"/>
                    <a:pt x="12" y="11169"/>
                    <a:pt x="0" y="11562"/>
                  </a:cubicBezTo>
                  <a:cubicBezTo>
                    <a:pt x="509" y="11637"/>
                    <a:pt x="2902" y="11966"/>
                    <a:pt x="5882" y="11966"/>
                  </a:cubicBezTo>
                  <a:cubicBezTo>
                    <a:pt x="7640" y="11966"/>
                    <a:pt x="9602" y="11852"/>
                    <a:pt x="11501" y="11503"/>
                  </a:cubicBezTo>
                  <a:cubicBezTo>
                    <a:pt x="11501" y="11050"/>
                    <a:pt x="11466" y="10586"/>
                    <a:pt x="11454" y="10098"/>
                  </a:cubicBezTo>
                  <a:cubicBezTo>
                    <a:pt x="11430" y="9598"/>
                    <a:pt x="11394" y="9098"/>
                    <a:pt x="11347" y="8610"/>
                  </a:cubicBezTo>
                  <a:cubicBezTo>
                    <a:pt x="11311" y="8050"/>
                    <a:pt x="11251" y="7502"/>
                    <a:pt x="11192" y="6967"/>
                  </a:cubicBezTo>
                  <a:cubicBezTo>
                    <a:pt x="11109" y="6371"/>
                    <a:pt x="11037" y="5788"/>
                    <a:pt x="10954" y="5228"/>
                  </a:cubicBezTo>
                  <a:cubicBezTo>
                    <a:pt x="10859" y="4657"/>
                    <a:pt x="10751" y="4121"/>
                    <a:pt x="10668" y="3645"/>
                  </a:cubicBezTo>
                  <a:cubicBezTo>
                    <a:pt x="10561" y="3133"/>
                    <a:pt x="10442" y="2668"/>
                    <a:pt x="10347" y="2276"/>
                  </a:cubicBezTo>
                  <a:cubicBezTo>
                    <a:pt x="10192" y="1740"/>
                    <a:pt x="10025" y="1347"/>
                    <a:pt x="9870" y="1133"/>
                  </a:cubicBezTo>
                  <a:cubicBezTo>
                    <a:pt x="9811" y="1049"/>
                    <a:pt x="9585" y="930"/>
                    <a:pt x="9251" y="811"/>
                  </a:cubicBezTo>
                  <a:cubicBezTo>
                    <a:pt x="8242" y="428"/>
                    <a:pt x="6228" y="1"/>
                    <a:pt x="4650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5866;p62">
              <a:extLst>
                <a:ext uri="{FF2B5EF4-FFF2-40B4-BE49-F238E27FC236}">
                  <a16:creationId xmlns:a16="http://schemas.microsoft.com/office/drawing/2014/main" id="{59C03AC5-0507-4268-B859-18057ABF2923}"/>
                </a:ext>
              </a:extLst>
            </p:cNvPr>
            <p:cNvSpPr/>
            <p:nvPr/>
          </p:nvSpPr>
          <p:spPr>
            <a:xfrm>
              <a:off x="2336345" y="2637611"/>
              <a:ext cx="266672" cy="210627"/>
            </a:xfrm>
            <a:custGeom>
              <a:avLst/>
              <a:gdLst/>
              <a:ahLst/>
              <a:cxnLst/>
              <a:rect l="l" t="t" r="r" b="b"/>
              <a:pathLst>
                <a:path w="5410" h="4273" extrusionOk="0">
                  <a:moveTo>
                    <a:pt x="1506" y="1"/>
                  </a:moveTo>
                  <a:cubicBezTo>
                    <a:pt x="542" y="1"/>
                    <a:pt x="0" y="268"/>
                    <a:pt x="778" y="1106"/>
                  </a:cubicBezTo>
                  <a:cubicBezTo>
                    <a:pt x="1743" y="2142"/>
                    <a:pt x="3100" y="3273"/>
                    <a:pt x="3814" y="3868"/>
                  </a:cubicBezTo>
                  <a:cubicBezTo>
                    <a:pt x="4124" y="4130"/>
                    <a:pt x="4326" y="4273"/>
                    <a:pt x="4326" y="4273"/>
                  </a:cubicBezTo>
                  <a:cubicBezTo>
                    <a:pt x="4326" y="4273"/>
                    <a:pt x="4445" y="4070"/>
                    <a:pt x="4588" y="3737"/>
                  </a:cubicBezTo>
                  <a:cubicBezTo>
                    <a:pt x="4934" y="3011"/>
                    <a:pt x="5410" y="1713"/>
                    <a:pt x="5076" y="820"/>
                  </a:cubicBezTo>
                  <a:cubicBezTo>
                    <a:pt x="4862" y="237"/>
                    <a:pt x="3886" y="260"/>
                    <a:pt x="2779" y="106"/>
                  </a:cubicBezTo>
                  <a:cubicBezTo>
                    <a:pt x="2326" y="42"/>
                    <a:pt x="1883" y="1"/>
                    <a:pt x="1506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5867;p62">
              <a:extLst>
                <a:ext uri="{FF2B5EF4-FFF2-40B4-BE49-F238E27FC236}">
                  <a16:creationId xmlns:a16="http://schemas.microsoft.com/office/drawing/2014/main" id="{DE67B08B-62D6-49E9-A607-DABE1218E29C}"/>
                </a:ext>
              </a:extLst>
            </p:cNvPr>
            <p:cNvSpPr/>
            <p:nvPr/>
          </p:nvSpPr>
          <p:spPr>
            <a:xfrm>
              <a:off x="2370554" y="2557707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549" y="0"/>
                  </a:moveTo>
                  <a:lnTo>
                    <a:pt x="168" y="1310"/>
                  </a:lnTo>
                  <a:cubicBezTo>
                    <a:pt x="168" y="1310"/>
                    <a:pt x="1" y="2119"/>
                    <a:pt x="1668" y="2560"/>
                  </a:cubicBezTo>
                  <a:cubicBezTo>
                    <a:pt x="2166" y="2692"/>
                    <a:pt x="2551" y="2739"/>
                    <a:pt x="2848" y="2739"/>
                  </a:cubicBezTo>
                  <a:cubicBezTo>
                    <a:pt x="3592" y="2739"/>
                    <a:pt x="3775" y="2441"/>
                    <a:pt x="3775" y="2441"/>
                  </a:cubicBezTo>
                  <a:lnTo>
                    <a:pt x="4240" y="786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5868;p62">
              <a:extLst>
                <a:ext uri="{FF2B5EF4-FFF2-40B4-BE49-F238E27FC236}">
                  <a16:creationId xmlns:a16="http://schemas.microsoft.com/office/drawing/2014/main" id="{26C7481A-00A6-4AB2-AE30-81E79A088985}"/>
                </a:ext>
              </a:extLst>
            </p:cNvPr>
            <p:cNvSpPr/>
            <p:nvPr/>
          </p:nvSpPr>
          <p:spPr>
            <a:xfrm>
              <a:off x="2377012" y="2540652"/>
              <a:ext cx="209592" cy="100360"/>
            </a:xfrm>
            <a:custGeom>
              <a:avLst/>
              <a:gdLst/>
              <a:ahLst/>
              <a:cxnLst/>
              <a:rect l="l" t="t" r="r" b="b"/>
              <a:pathLst>
                <a:path w="4252" h="2036" extrusionOk="0">
                  <a:moveTo>
                    <a:pt x="1192" y="1"/>
                  </a:moveTo>
                  <a:cubicBezTo>
                    <a:pt x="942" y="1"/>
                    <a:pt x="668" y="1"/>
                    <a:pt x="418" y="84"/>
                  </a:cubicBezTo>
                  <a:cubicBezTo>
                    <a:pt x="287" y="120"/>
                    <a:pt x="144" y="179"/>
                    <a:pt x="72" y="287"/>
                  </a:cubicBezTo>
                  <a:cubicBezTo>
                    <a:pt x="1" y="406"/>
                    <a:pt x="25" y="560"/>
                    <a:pt x="72" y="691"/>
                  </a:cubicBezTo>
                  <a:cubicBezTo>
                    <a:pt x="203" y="1072"/>
                    <a:pt x="537" y="1406"/>
                    <a:pt x="942" y="1608"/>
                  </a:cubicBezTo>
                  <a:cubicBezTo>
                    <a:pt x="1334" y="1823"/>
                    <a:pt x="1787" y="1930"/>
                    <a:pt x="2227" y="1989"/>
                  </a:cubicBezTo>
                  <a:cubicBezTo>
                    <a:pt x="2411" y="2018"/>
                    <a:pt x="2591" y="2035"/>
                    <a:pt x="2768" y="2035"/>
                  </a:cubicBezTo>
                  <a:cubicBezTo>
                    <a:pt x="2960" y="2035"/>
                    <a:pt x="3149" y="2015"/>
                    <a:pt x="3335" y="1965"/>
                  </a:cubicBezTo>
                  <a:cubicBezTo>
                    <a:pt x="3632" y="1894"/>
                    <a:pt x="4037" y="1715"/>
                    <a:pt x="4168" y="1453"/>
                  </a:cubicBezTo>
                  <a:cubicBezTo>
                    <a:pt x="4251" y="1239"/>
                    <a:pt x="4180" y="822"/>
                    <a:pt x="4049" y="644"/>
                  </a:cubicBezTo>
                  <a:cubicBezTo>
                    <a:pt x="3930" y="501"/>
                    <a:pt x="3739" y="441"/>
                    <a:pt x="3537" y="394"/>
                  </a:cubicBezTo>
                  <a:cubicBezTo>
                    <a:pt x="2763" y="179"/>
                    <a:pt x="1977" y="25"/>
                    <a:pt x="119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5869;p62">
              <a:extLst>
                <a:ext uri="{FF2B5EF4-FFF2-40B4-BE49-F238E27FC236}">
                  <a16:creationId xmlns:a16="http://schemas.microsoft.com/office/drawing/2014/main" id="{C885C09B-A7B5-4925-8BC1-29F76B996F8D}"/>
                </a:ext>
              </a:extLst>
            </p:cNvPr>
            <p:cNvSpPr/>
            <p:nvPr/>
          </p:nvSpPr>
          <p:spPr>
            <a:xfrm>
              <a:off x="2346253" y="2608085"/>
              <a:ext cx="247399" cy="154581"/>
            </a:xfrm>
            <a:custGeom>
              <a:avLst/>
              <a:gdLst/>
              <a:ahLst/>
              <a:cxnLst/>
              <a:rect l="l" t="t" r="r" b="b"/>
              <a:pathLst>
                <a:path w="5019" h="3136" extrusionOk="0">
                  <a:moveTo>
                    <a:pt x="740" y="1"/>
                  </a:moveTo>
                  <a:cubicBezTo>
                    <a:pt x="372" y="1"/>
                    <a:pt x="0" y="1006"/>
                    <a:pt x="53" y="1133"/>
                  </a:cubicBezTo>
                  <a:cubicBezTo>
                    <a:pt x="887" y="3002"/>
                    <a:pt x="2554" y="3038"/>
                    <a:pt x="2899" y="3133"/>
                  </a:cubicBezTo>
                  <a:cubicBezTo>
                    <a:pt x="2904" y="3135"/>
                    <a:pt x="2909" y="3136"/>
                    <a:pt x="2915" y="3136"/>
                  </a:cubicBezTo>
                  <a:cubicBezTo>
                    <a:pt x="3147" y="3136"/>
                    <a:pt x="3828" y="1967"/>
                    <a:pt x="3828" y="1967"/>
                  </a:cubicBezTo>
                  <a:cubicBezTo>
                    <a:pt x="3828" y="1967"/>
                    <a:pt x="4416" y="2907"/>
                    <a:pt x="4563" y="2907"/>
                  </a:cubicBezTo>
                  <a:cubicBezTo>
                    <a:pt x="4564" y="2907"/>
                    <a:pt x="4565" y="2907"/>
                    <a:pt x="4566" y="2907"/>
                  </a:cubicBezTo>
                  <a:cubicBezTo>
                    <a:pt x="4721" y="2895"/>
                    <a:pt x="4995" y="1990"/>
                    <a:pt x="5018" y="1717"/>
                  </a:cubicBezTo>
                  <a:cubicBezTo>
                    <a:pt x="5018" y="1550"/>
                    <a:pt x="4756" y="907"/>
                    <a:pt x="4637" y="657"/>
                  </a:cubicBezTo>
                  <a:cubicBezTo>
                    <a:pt x="4632" y="647"/>
                    <a:pt x="4619" y="641"/>
                    <a:pt x="4605" y="641"/>
                  </a:cubicBezTo>
                  <a:cubicBezTo>
                    <a:pt x="4584" y="641"/>
                    <a:pt x="4561" y="653"/>
                    <a:pt x="4554" y="681"/>
                  </a:cubicBezTo>
                  <a:cubicBezTo>
                    <a:pt x="4459" y="883"/>
                    <a:pt x="4280" y="1359"/>
                    <a:pt x="3887" y="1395"/>
                  </a:cubicBezTo>
                  <a:cubicBezTo>
                    <a:pt x="3798" y="1402"/>
                    <a:pt x="3711" y="1405"/>
                    <a:pt x="3626" y="1405"/>
                  </a:cubicBezTo>
                  <a:cubicBezTo>
                    <a:pt x="2101" y="1405"/>
                    <a:pt x="1258" y="343"/>
                    <a:pt x="875" y="50"/>
                  </a:cubicBezTo>
                  <a:cubicBezTo>
                    <a:pt x="831" y="16"/>
                    <a:pt x="785" y="1"/>
                    <a:pt x="74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5870;p62">
              <a:extLst>
                <a:ext uri="{FF2B5EF4-FFF2-40B4-BE49-F238E27FC236}">
                  <a16:creationId xmlns:a16="http://schemas.microsoft.com/office/drawing/2014/main" id="{2EF0B4C1-BEE1-49C1-8C73-62F8805A4FF2}"/>
                </a:ext>
              </a:extLst>
            </p:cNvPr>
            <p:cNvSpPr/>
            <p:nvPr/>
          </p:nvSpPr>
          <p:spPr>
            <a:xfrm>
              <a:off x="2342112" y="2598275"/>
              <a:ext cx="251540" cy="153842"/>
            </a:xfrm>
            <a:custGeom>
              <a:avLst/>
              <a:gdLst/>
              <a:ahLst/>
              <a:cxnLst/>
              <a:rect l="l" t="t" r="r" b="b"/>
              <a:pathLst>
                <a:path w="5103" h="3121" extrusionOk="0">
                  <a:moveTo>
                    <a:pt x="754" y="1"/>
                  </a:moveTo>
                  <a:cubicBezTo>
                    <a:pt x="376" y="1"/>
                    <a:pt x="1" y="1014"/>
                    <a:pt x="54" y="1142"/>
                  </a:cubicBezTo>
                  <a:cubicBezTo>
                    <a:pt x="899" y="2987"/>
                    <a:pt x="2614" y="3035"/>
                    <a:pt x="2923" y="3118"/>
                  </a:cubicBezTo>
                  <a:cubicBezTo>
                    <a:pt x="2929" y="3120"/>
                    <a:pt x="2934" y="3120"/>
                    <a:pt x="2940" y="3120"/>
                  </a:cubicBezTo>
                  <a:cubicBezTo>
                    <a:pt x="3172" y="3120"/>
                    <a:pt x="3864" y="1951"/>
                    <a:pt x="3864" y="1951"/>
                  </a:cubicBezTo>
                  <a:cubicBezTo>
                    <a:pt x="3864" y="1951"/>
                    <a:pt x="4445" y="2880"/>
                    <a:pt x="4620" y="2880"/>
                  </a:cubicBezTo>
                  <a:cubicBezTo>
                    <a:pt x="4622" y="2880"/>
                    <a:pt x="4624" y="2880"/>
                    <a:pt x="4626" y="2880"/>
                  </a:cubicBezTo>
                  <a:cubicBezTo>
                    <a:pt x="4781" y="2856"/>
                    <a:pt x="5067" y="1951"/>
                    <a:pt x="5079" y="1677"/>
                  </a:cubicBezTo>
                  <a:cubicBezTo>
                    <a:pt x="5102" y="1511"/>
                    <a:pt x="4840" y="880"/>
                    <a:pt x="4709" y="618"/>
                  </a:cubicBezTo>
                  <a:cubicBezTo>
                    <a:pt x="4704" y="608"/>
                    <a:pt x="4691" y="602"/>
                    <a:pt x="4677" y="602"/>
                  </a:cubicBezTo>
                  <a:cubicBezTo>
                    <a:pt x="4656" y="602"/>
                    <a:pt x="4633" y="614"/>
                    <a:pt x="4626" y="642"/>
                  </a:cubicBezTo>
                  <a:cubicBezTo>
                    <a:pt x="4531" y="856"/>
                    <a:pt x="4352" y="1332"/>
                    <a:pt x="3947" y="1368"/>
                  </a:cubicBezTo>
                  <a:cubicBezTo>
                    <a:pt x="3849" y="1376"/>
                    <a:pt x="3753" y="1380"/>
                    <a:pt x="3660" y="1380"/>
                  </a:cubicBezTo>
                  <a:cubicBezTo>
                    <a:pt x="2137" y="1380"/>
                    <a:pt x="1269" y="338"/>
                    <a:pt x="888" y="46"/>
                  </a:cubicBezTo>
                  <a:cubicBezTo>
                    <a:pt x="843" y="15"/>
                    <a:pt x="799" y="1"/>
                    <a:pt x="754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5872;p62">
              <a:extLst>
                <a:ext uri="{FF2B5EF4-FFF2-40B4-BE49-F238E27FC236}">
                  <a16:creationId xmlns:a16="http://schemas.microsoft.com/office/drawing/2014/main" id="{D7894894-B0BB-4CEB-9924-AEC1161E4D11}"/>
                </a:ext>
              </a:extLst>
            </p:cNvPr>
            <p:cNvSpPr/>
            <p:nvPr/>
          </p:nvSpPr>
          <p:spPr>
            <a:xfrm>
              <a:off x="2078890" y="3324161"/>
              <a:ext cx="80445" cy="60778"/>
            </a:xfrm>
            <a:custGeom>
              <a:avLst/>
              <a:gdLst/>
              <a:ahLst/>
              <a:cxnLst/>
              <a:rect l="l" t="t" r="r" b="b"/>
              <a:pathLst>
                <a:path w="1632" h="1233" extrusionOk="0">
                  <a:moveTo>
                    <a:pt x="340" y="0"/>
                  </a:moveTo>
                  <a:cubicBezTo>
                    <a:pt x="286" y="0"/>
                    <a:pt x="242" y="14"/>
                    <a:pt x="215" y="48"/>
                  </a:cubicBezTo>
                  <a:cubicBezTo>
                    <a:pt x="84" y="215"/>
                    <a:pt x="536" y="584"/>
                    <a:pt x="536" y="584"/>
                  </a:cubicBezTo>
                  <a:cubicBezTo>
                    <a:pt x="536" y="584"/>
                    <a:pt x="357" y="527"/>
                    <a:pt x="227" y="527"/>
                  </a:cubicBezTo>
                  <a:cubicBezTo>
                    <a:pt x="85" y="527"/>
                    <a:pt x="1" y="595"/>
                    <a:pt x="274" y="882"/>
                  </a:cubicBezTo>
                  <a:cubicBezTo>
                    <a:pt x="539" y="1165"/>
                    <a:pt x="904" y="1232"/>
                    <a:pt x="1189" y="1232"/>
                  </a:cubicBezTo>
                  <a:cubicBezTo>
                    <a:pt x="1442" y="1232"/>
                    <a:pt x="1632" y="1179"/>
                    <a:pt x="1632" y="1179"/>
                  </a:cubicBezTo>
                  <a:lnTo>
                    <a:pt x="894" y="203"/>
                  </a:lnTo>
                  <a:cubicBezTo>
                    <a:pt x="894" y="203"/>
                    <a:pt x="548" y="0"/>
                    <a:pt x="3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5873;p62">
              <a:extLst>
                <a:ext uri="{FF2B5EF4-FFF2-40B4-BE49-F238E27FC236}">
                  <a16:creationId xmlns:a16="http://schemas.microsoft.com/office/drawing/2014/main" id="{43F221BD-3721-4682-8F5A-F8A345ABF3D9}"/>
                </a:ext>
              </a:extLst>
            </p:cNvPr>
            <p:cNvSpPr/>
            <p:nvPr/>
          </p:nvSpPr>
          <p:spPr>
            <a:xfrm>
              <a:off x="2095403" y="3231983"/>
              <a:ext cx="161384" cy="152215"/>
            </a:xfrm>
            <a:custGeom>
              <a:avLst/>
              <a:gdLst/>
              <a:ahLst/>
              <a:cxnLst/>
              <a:rect l="l" t="t" r="r" b="b"/>
              <a:pathLst>
                <a:path w="3274" h="3088" extrusionOk="0">
                  <a:moveTo>
                    <a:pt x="1915" y="0"/>
                  </a:moveTo>
                  <a:cubicBezTo>
                    <a:pt x="1365" y="0"/>
                    <a:pt x="0" y="1138"/>
                    <a:pt x="11" y="1275"/>
                  </a:cubicBezTo>
                  <a:cubicBezTo>
                    <a:pt x="23" y="1442"/>
                    <a:pt x="856" y="3026"/>
                    <a:pt x="1201" y="3085"/>
                  </a:cubicBezTo>
                  <a:cubicBezTo>
                    <a:pt x="1212" y="3087"/>
                    <a:pt x="1224" y="3088"/>
                    <a:pt x="1236" y="3088"/>
                  </a:cubicBezTo>
                  <a:cubicBezTo>
                    <a:pt x="1643" y="3088"/>
                    <a:pt x="3156" y="2186"/>
                    <a:pt x="3214" y="1621"/>
                  </a:cubicBezTo>
                  <a:cubicBezTo>
                    <a:pt x="3273" y="1037"/>
                    <a:pt x="2083" y="61"/>
                    <a:pt x="2083" y="61"/>
                  </a:cubicBezTo>
                  <a:cubicBezTo>
                    <a:pt x="2043" y="19"/>
                    <a:pt x="1986" y="0"/>
                    <a:pt x="1915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5874;p62">
              <a:extLst>
                <a:ext uri="{FF2B5EF4-FFF2-40B4-BE49-F238E27FC236}">
                  <a16:creationId xmlns:a16="http://schemas.microsoft.com/office/drawing/2014/main" id="{9246BC3C-F2B2-4244-999A-2A515CFA76C5}"/>
                </a:ext>
              </a:extLst>
            </p:cNvPr>
            <p:cNvSpPr/>
            <p:nvPr/>
          </p:nvSpPr>
          <p:spPr>
            <a:xfrm>
              <a:off x="2113740" y="3329928"/>
              <a:ext cx="28590" cy="41258"/>
            </a:xfrm>
            <a:custGeom>
              <a:avLst/>
              <a:gdLst/>
              <a:ahLst/>
              <a:cxnLst/>
              <a:rect l="l" t="t" r="r" b="b"/>
              <a:pathLst>
                <a:path w="580" h="837" extrusionOk="0">
                  <a:moveTo>
                    <a:pt x="40" y="1"/>
                  </a:moveTo>
                  <a:cubicBezTo>
                    <a:pt x="20" y="1"/>
                    <a:pt x="1" y="21"/>
                    <a:pt x="8" y="50"/>
                  </a:cubicBezTo>
                  <a:cubicBezTo>
                    <a:pt x="56" y="205"/>
                    <a:pt x="127" y="348"/>
                    <a:pt x="222" y="479"/>
                  </a:cubicBezTo>
                  <a:cubicBezTo>
                    <a:pt x="270" y="562"/>
                    <a:pt x="306" y="610"/>
                    <a:pt x="365" y="681"/>
                  </a:cubicBezTo>
                  <a:lnTo>
                    <a:pt x="460" y="765"/>
                  </a:lnTo>
                  <a:cubicBezTo>
                    <a:pt x="484" y="800"/>
                    <a:pt x="520" y="824"/>
                    <a:pt x="544" y="836"/>
                  </a:cubicBezTo>
                  <a:cubicBezTo>
                    <a:pt x="568" y="836"/>
                    <a:pt x="579" y="824"/>
                    <a:pt x="579" y="812"/>
                  </a:cubicBezTo>
                  <a:cubicBezTo>
                    <a:pt x="544" y="800"/>
                    <a:pt x="520" y="765"/>
                    <a:pt x="508" y="741"/>
                  </a:cubicBezTo>
                  <a:cubicBezTo>
                    <a:pt x="472" y="705"/>
                    <a:pt x="448" y="681"/>
                    <a:pt x="425" y="646"/>
                  </a:cubicBezTo>
                  <a:cubicBezTo>
                    <a:pt x="365" y="586"/>
                    <a:pt x="329" y="527"/>
                    <a:pt x="282" y="455"/>
                  </a:cubicBezTo>
                  <a:cubicBezTo>
                    <a:pt x="187" y="324"/>
                    <a:pt x="115" y="169"/>
                    <a:pt x="67" y="27"/>
                  </a:cubicBezTo>
                  <a:cubicBezTo>
                    <a:pt x="63" y="8"/>
                    <a:pt x="51" y="1"/>
                    <a:pt x="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5875;p62">
              <a:extLst>
                <a:ext uri="{FF2B5EF4-FFF2-40B4-BE49-F238E27FC236}">
                  <a16:creationId xmlns:a16="http://schemas.microsoft.com/office/drawing/2014/main" id="{79BAFDD2-908E-4013-9ACA-42BEF356432C}"/>
                </a:ext>
              </a:extLst>
            </p:cNvPr>
            <p:cNvSpPr/>
            <p:nvPr/>
          </p:nvSpPr>
          <p:spPr>
            <a:xfrm>
              <a:off x="1914548" y="2658758"/>
              <a:ext cx="397988" cy="674272"/>
            </a:xfrm>
            <a:custGeom>
              <a:avLst/>
              <a:gdLst/>
              <a:ahLst/>
              <a:cxnLst/>
              <a:rect l="l" t="t" r="r" b="b"/>
              <a:pathLst>
                <a:path w="8074" h="13679" extrusionOk="0">
                  <a:moveTo>
                    <a:pt x="6920" y="1"/>
                  </a:moveTo>
                  <a:cubicBezTo>
                    <a:pt x="5835" y="1"/>
                    <a:pt x="2349" y="3138"/>
                    <a:pt x="1180" y="5320"/>
                  </a:cubicBezTo>
                  <a:cubicBezTo>
                    <a:pt x="1" y="7487"/>
                    <a:pt x="1477" y="10095"/>
                    <a:pt x="3085" y="12940"/>
                  </a:cubicBezTo>
                  <a:cubicBezTo>
                    <a:pt x="3108" y="12964"/>
                    <a:pt x="3120" y="12988"/>
                    <a:pt x="3132" y="13012"/>
                  </a:cubicBezTo>
                  <a:cubicBezTo>
                    <a:pt x="3251" y="13238"/>
                    <a:pt x="3382" y="13464"/>
                    <a:pt x="3501" y="13678"/>
                  </a:cubicBezTo>
                  <a:lnTo>
                    <a:pt x="6156" y="11416"/>
                  </a:lnTo>
                  <a:cubicBezTo>
                    <a:pt x="6156" y="11416"/>
                    <a:pt x="5978" y="11154"/>
                    <a:pt x="5740" y="10726"/>
                  </a:cubicBezTo>
                  <a:lnTo>
                    <a:pt x="5692" y="10630"/>
                  </a:lnTo>
                  <a:cubicBezTo>
                    <a:pt x="5144" y="9654"/>
                    <a:pt x="4299" y="7987"/>
                    <a:pt x="4323" y="7011"/>
                  </a:cubicBezTo>
                  <a:cubicBezTo>
                    <a:pt x="4370" y="5570"/>
                    <a:pt x="6216" y="4570"/>
                    <a:pt x="7252" y="3915"/>
                  </a:cubicBezTo>
                  <a:cubicBezTo>
                    <a:pt x="8073" y="3403"/>
                    <a:pt x="7907" y="427"/>
                    <a:pt x="7085" y="34"/>
                  </a:cubicBezTo>
                  <a:cubicBezTo>
                    <a:pt x="7039" y="11"/>
                    <a:pt x="6983" y="1"/>
                    <a:pt x="6920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5876;p62">
              <a:extLst>
                <a:ext uri="{FF2B5EF4-FFF2-40B4-BE49-F238E27FC236}">
                  <a16:creationId xmlns:a16="http://schemas.microsoft.com/office/drawing/2014/main" id="{167FE4EE-A32E-40ED-8EB5-05AAB8E9B275}"/>
                </a:ext>
              </a:extLst>
            </p:cNvPr>
            <p:cNvSpPr/>
            <p:nvPr/>
          </p:nvSpPr>
          <p:spPr>
            <a:xfrm>
              <a:off x="2065975" y="3182148"/>
              <a:ext cx="131512" cy="117415"/>
            </a:xfrm>
            <a:custGeom>
              <a:avLst/>
              <a:gdLst/>
              <a:ahLst/>
              <a:cxnLst/>
              <a:rect l="l" t="t" r="r" b="b"/>
              <a:pathLst>
                <a:path w="2668" h="2382" extrusionOk="0">
                  <a:moveTo>
                    <a:pt x="2584" y="0"/>
                  </a:moveTo>
                  <a:cubicBezTo>
                    <a:pt x="2572" y="0"/>
                    <a:pt x="2560" y="12"/>
                    <a:pt x="2549" y="24"/>
                  </a:cubicBezTo>
                  <a:cubicBezTo>
                    <a:pt x="2287" y="203"/>
                    <a:pt x="2037" y="405"/>
                    <a:pt x="1787" y="608"/>
                  </a:cubicBezTo>
                  <a:cubicBezTo>
                    <a:pt x="1298" y="1012"/>
                    <a:pt x="834" y="1429"/>
                    <a:pt x="405" y="1870"/>
                  </a:cubicBezTo>
                  <a:cubicBezTo>
                    <a:pt x="263" y="2024"/>
                    <a:pt x="132" y="2155"/>
                    <a:pt x="1" y="2310"/>
                  </a:cubicBezTo>
                  <a:cubicBezTo>
                    <a:pt x="13" y="2334"/>
                    <a:pt x="24" y="2346"/>
                    <a:pt x="48" y="2382"/>
                  </a:cubicBezTo>
                  <a:cubicBezTo>
                    <a:pt x="489" y="1917"/>
                    <a:pt x="953" y="1453"/>
                    <a:pt x="1453" y="1024"/>
                  </a:cubicBezTo>
                  <a:cubicBezTo>
                    <a:pt x="1751" y="774"/>
                    <a:pt x="2072" y="524"/>
                    <a:pt x="2394" y="286"/>
                  </a:cubicBezTo>
                  <a:cubicBezTo>
                    <a:pt x="2489" y="203"/>
                    <a:pt x="2572" y="143"/>
                    <a:pt x="2668" y="84"/>
                  </a:cubicBezTo>
                  <a:cubicBezTo>
                    <a:pt x="2644" y="60"/>
                    <a:pt x="2620" y="24"/>
                    <a:pt x="258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5877;p62">
              <a:extLst>
                <a:ext uri="{FF2B5EF4-FFF2-40B4-BE49-F238E27FC236}">
                  <a16:creationId xmlns:a16="http://schemas.microsoft.com/office/drawing/2014/main" id="{C5907734-5EBA-45EC-9F89-4B9BCC3D007D}"/>
                </a:ext>
              </a:extLst>
            </p:cNvPr>
            <p:cNvSpPr/>
            <p:nvPr/>
          </p:nvSpPr>
          <p:spPr>
            <a:xfrm>
              <a:off x="2209170" y="2851739"/>
              <a:ext cx="62848" cy="41110"/>
            </a:xfrm>
            <a:custGeom>
              <a:avLst/>
              <a:gdLst/>
              <a:ahLst/>
              <a:cxnLst/>
              <a:rect l="l" t="t" r="r" b="b"/>
              <a:pathLst>
                <a:path w="1275" h="834" extrusionOk="0">
                  <a:moveTo>
                    <a:pt x="1275" y="0"/>
                  </a:moveTo>
                  <a:lnTo>
                    <a:pt x="1275" y="0"/>
                  </a:lnTo>
                  <a:cubicBezTo>
                    <a:pt x="1025" y="95"/>
                    <a:pt x="798" y="214"/>
                    <a:pt x="596" y="345"/>
                  </a:cubicBezTo>
                  <a:cubicBezTo>
                    <a:pt x="382" y="476"/>
                    <a:pt x="179" y="631"/>
                    <a:pt x="1" y="834"/>
                  </a:cubicBezTo>
                  <a:cubicBezTo>
                    <a:pt x="156" y="822"/>
                    <a:pt x="310" y="798"/>
                    <a:pt x="477" y="774"/>
                  </a:cubicBezTo>
                  <a:cubicBezTo>
                    <a:pt x="632" y="750"/>
                    <a:pt x="787" y="715"/>
                    <a:pt x="953" y="655"/>
                  </a:cubicBezTo>
                  <a:cubicBezTo>
                    <a:pt x="858" y="631"/>
                    <a:pt x="787" y="619"/>
                    <a:pt x="691" y="619"/>
                  </a:cubicBezTo>
                  <a:cubicBezTo>
                    <a:pt x="650" y="607"/>
                    <a:pt x="605" y="601"/>
                    <a:pt x="562" y="601"/>
                  </a:cubicBezTo>
                  <a:cubicBezTo>
                    <a:pt x="519" y="601"/>
                    <a:pt x="477" y="607"/>
                    <a:pt x="441" y="619"/>
                  </a:cubicBezTo>
                  <a:cubicBezTo>
                    <a:pt x="429" y="619"/>
                    <a:pt x="417" y="619"/>
                    <a:pt x="394" y="631"/>
                  </a:cubicBezTo>
                  <a:cubicBezTo>
                    <a:pt x="489" y="584"/>
                    <a:pt x="572" y="524"/>
                    <a:pt x="667" y="465"/>
                  </a:cubicBezTo>
                  <a:cubicBezTo>
                    <a:pt x="870" y="334"/>
                    <a:pt x="1096" y="179"/>
                    <a:pt x="1275" y="0"/>
                  </a:cubicBezTo>
                  <a:close/>
                </a:path>
              </a:pathLst>
            </a:custGeom>
            <a:solidFill>
              <a:srgbClr val="4436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5878;p62">
              <a:extLst>
                <a:ext uri="{FF2B5EF4-FFF2-40B4-BE49-F238E27FC236}">
                  <a16:creationId xmlns:a16="http://schemas.microsoft.com/office/drawing/2014/main" id="{CDBA4F07-06F5-436A-9AF5-2590262D9A14}"/>
                </a:ext>
              </a:extLst>
            </p:cNvPr>
            <p:cNvSpPr/>
            <p:nvPr/>
          </p:nvSpPr>
          <p:spPr>
            <a:xfrm>
              <a:off x="2590054" y="1929816"/>
              <a:ext cx="245378" cy="284368"/>
            </a:xfrm>
            <a:custGeom>
              <a:avLst/>
              <a:gdLst/>
              <a:ahLst/>
              <a:cxnLst/>
              <a:rect l="l" t="t" r="r" b="b"/>
              <a:pathLst>
                <a:path w="4978" h="5769" extrusionOk="0">
                  <a:moveTo>
                    <a:pt x="1357" y="0"/>
                  </a:moveTo>
                  <a:cubicBezTo>
                    <a:pt x="938" y="0"/>
                    <a:pt x="524" y="115"/>
                    <a:pt x="334" y="487"/>
                  </a:cubicBezTo>
                  <a:cubicBezTo>
                    <a:pt x="1" y="1201"/>
                    <a:pt x="370" y="2249"/>
                    <a:pt x="620" y="2844"/>
                  </a:cubicBezTo>
                  <a:cubicBezTo>
                    <a:pt x="965" y="3642"/>
                    <a:pt x="1501" y="4344"/>
                    <a:pt x="2049" y="5035"/>
                  </a:cubicBezTo>
                  <a:cubicBezTo>
                    <a:pt x="2334" y="5383"/>
                    <a:pt x="2712" y="5769"/>
                    <a:pt x="3218" y="5769"/>
                  </a:cubicBezTo>
                  <a:cubicBezTo>
                    <a:pt x="3282" y="5769"/>
                    <a:pt x="3349" y="5763"/>
                    <a:pt x="3418" y="5749"/>
                  </a:cubicBezTo>
                  <a:cubicBezTo>
                    <a:pt x="3763" y="5666"/>
                    <a:pt x="4073" y="5428"/>
                    <a:pt x="4263" y="5166"/>
                  </a:cubicBezTo>
                  <a:cubicBezTo>
                    <a:pt x="4478" y="4892"/>
                    <a:pt x="4561" y="4582"/>
                    <a:pt x="4621" y="4285"/>
                  </a:cubicBezTo>
                  <a:cubicBezTo>
                    <a:pt x="4978" y="2487"/>
                    <a:pt x="4001" y="760"/>
                    <a:pt x="2275" y="153"/>
                  </a:cubicBezTo>
                  <a:cubicBezTo>
                    <a:pt x="2049" y="78"/>
                    <a:pt x="1702" y="0"/>
                    <a:pt x="135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5879;p62">
              <a:extLst>
                <a:ext uri="{FF2B5EF4-FFF2-40B4-BE49-F238E27FC236}">
                  <a16:creationId xmlns:a16="http://schemas.microsoft.com/office/drawing/2014/main" id="{629E0245-D345-4CFC-8745-0AB67A9F465F}"/>
                </a:ext>
              </a:extLst>
            </p:cNvPr>
            <p:cNvSpPr/>
            <p:nvPr/>
          </p:nvSpPr>
          <p:spPr>
            <a:xfrm>
              <a:off x="2186890" y="1923211"/>
              <a:ext cx="619212" cy="694728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7114" y="0"/>
                  </a:moveTo>
                  <a:cubicBezTo>
                    <a:pt x="6889" y="0"/>
                    <a:pt x="6657" y="13"/>
                    <a:pt x="6418" y="37"/>
                  </a:cubicBezTo>
                  <a:cubicBezTo>
                    <a:pt x="2727" y="430"/>
                    <a:pt x="0" y="4062"/>
                    <a:pt x="357" y="8003"/>
                  </a:cubicBezTo>
                  <a:cubicBezTo>
                    <a:pt x="465" y="9217"/>
                    <a:pt x="858" y="10300"/>
                    <a:pt x="1429" y="11205"/>
                  </a:cubicBezTo>
                  <a:cubicBezTo>
                    <a:pt x="2569" y="12986"/>
                    <a:pt x="4483" y="14094"/>
                    <a:pt x="6626" y="14094"/>
                  </a:cubicBezTo>
                  <a:cubicBezTo>
                    <a:pt x="6833" y="14094"/>
                    <a:pt x="7041" y="14084"/>
                    <a:pt x="7251" y="14063"/>
                  </a:cubicBezTo>
                  <a:cubicBezTo>
                    <a:pt x="7430" y="14051"/>
                    <a:pt x="7608" y="14027"/>
                    <a:pt x="7775" y="14003"/>
                  </a:cubicBezTo>
                  <a:cubicBezTo>
                    <a:pt x="9585" y="13753"/>
                    <a:pt x="10728" y="13170"/>
                    <a:pt x="11442" y="12372"/>
                  </a:cubicBezTo>
                  <a:cubicBezTo>
                    <a:pt x="12276" y="11420"/>
                    <a:pt x="12549" y="10146"/>
                    <a:pt x="12549" y="8693"/>
                  </a:cubicBezTo>
                  <a:cubicBezTo>
                    <a:pt x="12561" y="8062"/>
                    <a:pt x="12526" y="7395"/>
                    <a:pt x="12478" y="6717"/>
                  </a:cubicBezTo>
                  <a:cubicBezTo>
                    <a:pt x="12166" y="2541"/>
                    <a:pt x="10365" y="0"/>
                    <a:pt x="711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5880;p62">
              <a:extLst>
                <a:ext uri="{FF2B5EF4-FFF2-40B4-BE49-F238E27FC236}">
                  <a16:creationId xmlns:a16="http://schemas.microsoft.com/office/drawing/2014/main" id="{77ADF481-3851-4052-8A9F-2E2911911B10}"/>
                </a:ext>
              </a:extLst>
            </p:cNvPr>
            <p:cNvSpPr/>
            <p:nvPr/>
          </p:nvSpPr>
          <p:spPr>
            <a:xfrm>
              <a:off x="2059518" y="1826942"/>
              <a:ext cx="661456" cy="550647"/>
            </a:xfrm>
            <a:custGeom>
              <a:avLst/>
              <a:gdLst/>
              <a:ahLst/>
              <a:cxnLst/>
              <a:rect l="l" t="t" r="r" b="b"/>
              <a:pathLst>
                <a:path w="13419" h="11171" extrusionOk="0">
                  <a:moveTo>
                    <a:pt x="9177" y="1"/>
                  </a:moveTo>
                  <a:cubicBezTo>
                    <a:pt x="8748" y="1"/>
                    <a:pt x="8315" y="41"/>
                    <a:pt x="7883" y="109"/>
                  </a:cubicBezTo>
                  <a:cubicBezTo>
                    <a:pt x="7823" y="121"/>
                    <a:pt x="7775" y="121"/>
                    <a:pt x="7716" y="133"/>
                  </a:cubicBezTo>
                  <a:cubicBezTo>
                    <a:pt x="6263" y="383"/>
                    <a:pt x="4739" y="823"/>
                    <a:pt x="3406" y="1562"/>
                  </a:cubicBezTo>
                  <a:cubicBezTo>
                    <a:pt x="2953" y="1812"/>
                    <a:pt x="2525" y="2097"/>
                    <a:pt x="2120" y="2431"/>
                  </a:cubicBezTo>
                  <a:cubicBezTo>
                    <a:pt x="1441" y="2990"/>
                    <a:pt x="846" y="3681"/>
                    <a:pt x="489" y="4502"/>
                  </a:cubicBezTo>
                  <a:cubicBezTo>
                    <a:pt x="36" y="5479"/>
                    <a:pt x="1" y="6550"/>
                    <a:pt x="263" y="7479"/>
                  </a:cubicBezTo>
                  <a:cubicBezTo>
                    <a:pt x="536" y="8396"/>
                    <a:pt x="1263" y="9932"/>
                    <a:pt x="1727" y="10158"/>
                  </a:cubicBezTo>
                  <a:cubicBezTo>
                    <a:pt x="1818" y="10205"/>
                    <a:pt x="1944" y="10222"/>
                    <a:pt x="2088" y="10222"/>
                  </a:cubicBezTo>
                  <a:cubicBezTo>
                    <a:pt x="2446" y="10222"/>
                    <a:pt x="2917" y="10118"/>
                    <a:pt x="3256" y="10118"/>
                  </a:cubicBezTo>
                  <a:cubicBezTo>
                    <a:pt x="3367" y="10118"/>
                    <a:pt x="3463" y="10129"/>
                    <a:pt x="3537" y="10158"/>
                  </a:cubicBezTo>
                  <a:cubicBezTo>
                    <a:pt x="4001" y="10313"/>
                    <a:pt x="4358" y="10587"/>
                    <a:pt x="4549" y="10908"/>
                  </a:cubicBezTo>
                  <a:cubicBezTo>
                    <a:pt x="4633" y="11060"/>
                    <a:pt x="4736" y="11170"/>
                    <a:pt x="4907" y="11170"/>
                  </a:cubicBezTo>
                  <a:cubicBezTo>
                    <a:pt x="4978" y="11170"/>
                    <a:pt x="5059" y="11152"/>
                    <a:pt x="5156" y="11110"/>
                  </a:cubicBezTo>
                  <a:cubicBezTo>
                    <a:pt x="5394" y="11003"/>
                    <a:pt x="5608" y="10813"/>
                    <a:pt x="5692" y="10610"/>
                  </a:cubicBezTo>
                  <a:cubicBezTo>
                    <a:pt x="6013" y="10253"/>
                    <a:pt x="5775" y="9741"/>
                    <a:pt x="5728" y="9301"/>
                  </a:cubicBezTo>
                  <a:cubicBezTo>
                    <a:pt x="5751" y="9086"/>
                    <a:pt x="5799" y="8836"/>
                    <a:pt x="5918" y="8610"/>
                  </a:cubicBezTo>
                  <a:cubicBezTo>
                    <a:pt x="6097" y="8253"/>
                    <a:pt x="6418" y="7979"/>
                    <a:pt x="6799" y="7836"/>
                  </a:cubicBezTo>
                  <a:cubicBezTo>
                    <a:pt x="7144" y="7693"/>
                    <a:pt x="7478" y="7634"/>
                    <a:pt x="7811" y="7539"/>
                  </a:cubicBezTo>
                  <a:cubicBezTo>
                    <a:pt x="8168" y="7431"/>
                    <a:pt x="9764" y="7015"/>
                    <a:pt x="10919" y="6193"/>
                  </a:cubicBezTo>
                  <a:cubicBezTo>
                    <a:pt x="11621" y="5705"/>
                    <a:pt x="12312" y="5133"/>
                    <a:pt x="12824" y="4443"/>
                  </a:cubicBezTo>
                  <a:cubicBezTo>
                    <a:pt x="13169" y="3979"/>
                    <a:pt x="13419" y="3431"/>
                    <a:pt x="13407" y="2859"/>
                  </a:cubicBezTo>
                  <a:cubicBezTo>
                    <a:pt x="13359" y="1478"/>
                    <a:pt x="11931" y="573"/>
                    <a:pt x="10800" y="228"/>
                  </a:cubicBezTo>
                  <a:cubicBezTo>
                    <a:pt x="10271" y="67"/>
                    <a:pt x="9727" y="1"/>
                    <a:pt x="9177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5881;p62">
              <a:extLst>
                <a:ext uri="{FF2B5EF4-FFF2-40B4-BE49-F238E27FC236}">
                  <a16:creationId xmlns:a16="http://schemas.microsoft.com/office/drawing/2014/main" id="{CC452A06-3DE0-415C-A9E8-6632699EE44E}"/>
                </a:ext>
              </a:extLst>
            </p:cNvPr>
            <p:cNvSpPr/>
            <p:nvPr/>
          </p:nvSpPr>
          <p:spPr>
            <a:xfrm>
              <a:off x="2226768" y="1833449"/>
              <a:ext cx="420859" cy="236062"/>
            </a:xfrm>
            <a:custGeom>
              <a:avLst/>
              <a:gdLst/>
              <a:ahLst/>
              <a:cxnLst/>
              <a:rect l="l" t="t" r="r" b="b"/>
              <a:pathLst>
                <a:path w="8538" h="4789" extrusionOk="0">
                  <a:moveTo>
                    <a:pt x="4478" y="1"/>
                  </a:moveTo>
                  <a:cubicBezTo>
                    <a:pt x="4418" y="25"/>
                    <a:pt x="4371" y="25"/>
                    <a:pt x="4311" y="37"/>
                  </a:cubicBezTo>
                  <a:cubicBezTo>
                    <a:pt x="2870" y="287"/>
                    <a:pt x="1334" y="715"/>
                    <a:pt x="1" y="1465"/>
                  </a:cubicBezTo>
                  <a:cubicBezTo>
                    <a:pt x="156" y="2299"/>
                    <a:pt x="906" y="3025"/>
                    <a:pt x="1763" y="3061"/>
                  </a:cubicBezTo>
                  <a:cubicBezTo>
                    <a:pt x="1787" y="3062"/>
                    <a:pt x="1812" y="3062"/>
                    <a:pt x="1837" y="3062"/>
                  </a:cubicBezTo>
                  <a:cubicBezTo>
                    <a:pt x="1975" y="3062"/>
                    <a:pt x="2116" y="3052"/>
                    <a:pt x="2252" y="3052"/>
                  </a:cubicBezTo>
                  <a:cubicBezTo>
                    <a:pt x="2471" y="3052"/>
                    <a:pt x="2676" y="3078"/>
                    <a:pt x="2835" y="3216"/>
                  </a:cubicBezTo>
                  <a:cubicBezTo>
                    <a:pt x="2954" y="3323"/>
                    <a:pt x="3037" y="3454"/>
                    <a:pt x="3120" y="3573"/>
                  </a:cubicBezTo>
                  <a:cubicBezTo>
                    <a:pt x="3466" y="4048"/>
                    <a:pt x="4056" y="4329"/>
                    <a:pt x="4645" y="4329"/>
                  </a:cubicBezTo>
                  <a:cubicBezTo>
                    <a:pt x="4868" y="4329"/>
                    <a:pt x="5090" y="4289"/>
                    <a:pt x="5299" y="4204"/>
                  </a:cubicBezTo>
                  <a:cubicBezTo>
                    <a:pt x="5355" y="4172"/>
                    <a:pt x="5426" y="4140"/>
                    <a:pt x="5489" y="4140"/>
                  </a:cubicBezTo>
                  <a:cubicBezTo>
                    <a:pt x="5520" y="4140"/>
                    <a:pt x="5549" y="4148"/>
                    <a:pt x="5573" y="4168"/>
                  </a:cubicBezTo>
                  <a:cubicBezTo>
                    <a:pt x="5633" y="4216"/>
                    <a:pt x="5656" y="4287"/>
                    <a:pt x="5680" y="4347"/>
                  </a:cubicBezTo>
                  <a:cubicBezTo>
                    <a:pt x="5787" y="4609"/>
                    <a:pt x="6049" y="4751"/>
                    <a:pt x="6323" y="4787"/>
                  </a:cubicBezTo>
                  <a:cubicBezTo>
                    <a:pt x="6346" y="4788"/>
                    <a:pt x="6370" y="4789"/>
                    <a:pt x="6393" y="4789"/>
                  </a:cubicBezTo>
                  <a:cubicBezTo>
                    <a:pt x="6643" y="4789"/>
                    <a:pt x="6892" y="4731"/>
                    <a:pt x="7121" y="4644"/>
                  </a:cubicBezTo>
                  <a:cubicBezTo>
                    <a:pt x="7478" y="4525"/>
                    <a:pt x="7859" y="4382"/>
                    <a:pt x="8121" y="4109"/>
                  </a:cubicBezTo>
                  <a:cubicBezTo>
                    <a:pt x="8395" y="3835"/>
                    <a:pt x="8538" y="3394"/>
                    <a:pt x="8371" y="3085"/>
                  </a:cubicBezTo>
                  <a:cubicBezTo>
                    <a:pt x="8240" y="2823"/>
                    <a:pt x="7954" y="2656"/>
                    <a:pt x="7692" y="2501"/>
                  </a:cubicBezTo>
                  <a:cubicBezTo>
                    <a:pt x="6692" y="1942"/>
                    <a:pt x="5728" y="1299"/>
                    <a:pt x="4918" y="477"/>
                  </a:cubicBezTo>
                  <a:cubicBezTo>
                    <a:pt x="4787" y="334"/>
                    <a:pt x="4621" y="179"/>
                    <a:pt x="4478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5882;p62">
              <a:extLst>
                <a:ext uri="{FF2B5EF4-FFF2-40B4-BE49-F238E27FC236}">
                  <a16:creationId xmlns:a16="http://schemas.microsoft.com/office/drawing/2014/main" id="{FB5CF8B3-070D-4B99-AB89-350165A2D2A1}"/>
                </a:ext>
              </a:extLst>
            </p:cNvPr>
            <p:cNvSpPr/>
            <p:nvPr/>
          </p:nvSpPr>
          <p:spPr>
            <a:xfrm>
              <a:off x="2498518" y="2136895"/>
              <a:ext cx="1232" cy="641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2"/>
                  </a:moveTo>
                  <a:lnTo>
                    <a:pt x="24" y="12"/>
                  </a:lnTo>
                  <a:cubicBezTo>
                    <a:pt x="1" y="0"/>
                    <a:pt x="1" y="0"/>
                    <a:pt x="24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5883;p62">
              <a:extLst>
                <a:ext uri="{FF2B5EF4-FFF2-40B4-BE49-F238E27FC236}">
                  <a16:creationId xmlns:a16="http://schemas.microsoft.com/office/drawing/2014/main" id="{8120AF5A-CC7A-4467-A9D1-6B79C01EAD3A}"/>
                </a:ext>
              </a:extLst>
            </p:cNvPr>
            <p:cNvSpPr/>
            <p:nvPr/>
          </p:nvSpPr>
          <p:spPr>
            <a:xfrm>
              <a:off x="2088847" y="2295716"/>
              <a:ext cx="180263" cy="183910"/>
            </a:xfrm>
            <a:custGeom>
              <a:avLst/>
              <a:gdLst/>
              <a:ahLst/>
              <a:cxnLst/>
              <a:rect l="l" t="t" r="r" b="b"/>
              <a:pathLst>
                <a:path w="3657" h="3731" extrusionOk="0">
                  <a:moveTo>
                    <a:pt x="1412" y="0"/>
                  </a:moveTo>
                  <a:cubicBezTo>
                    <a:pt x="1142" y="0"/>
                    <a:pt x="879" y="53"/>
                    <a:pt x="656" y="184"/>
                  </a:cubicBezTo>
                  <a:cubicBezTo>
                    <a:pt x="418" y="315"/>
                    <a:pt x="215" y="529"/>
                    <a:pt x="120" y="850"/>
                  </a:cubicBezTo>
                  <a:cubicBezTo>
                    <a:pt x="1" y="1208"/>
                    <a:pt x="13" y="1577"/>
                    <a:pt x="96" y="1910"/>
                  </a:cubicBezTo>
                  <a:cubicBezTo>
                    <a:pt x="299" y="2636"/>
                    <a:pt x="799" y="3208"/>
                    <a:pt x="1454" y="3505"/>
                  </a:cubicBezTo>
                  <a:cubicBezTo>
                    <a:pt x="1722" y="3628"/>
                    <a:pt x="2078" y="3730"/>
                    <a:pt x="2430" y="3730"/>
                  </a:cubicBezTo>
                  <a:cubicBezTo>
                    <a:pt x="2796" y="3730"/>
                    <a:pt x="3157" y="3619"/>
                    <a:pt x="3406" y="3303"/>
                  </a:cubicBezTo>
                  <a:cubicBezTo>
                    <a:pt x="3632" y="3041"/>
                    <a:pt x="3656" y="2672"/>
                    <a:pt x="3632" y="2339"/>
                  </a:cubicBezTo>
                  <a:cubicBezTo>
                    <a:pt x="3549" y="1624"/>
                    <a:pt x="3347" y="779"/>
                    <a:pt x="2763" y="386"/>
                  </a:cubicBezTo>
                  <a:cubicBezTo>
                    <a:pt x="2424" y="178"/>
                    <a:pt x="1906" y="0"/>
                    <a:pt x="14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5884;p62">
              <a:extLst>
                <a:ext uri="{FF2B5EF4-FFF2-40B4-BE49-F238E27FC236}">
                  <a16:creationId xmlns:a16="http://schemas.microsoft.com/office/drawing/2014/main" id="{039BBC5F-C2E5-4E31-9B65-7AB24172BB0F}"/>
                </a:ext>
              </a:extLst>
            </p:cNvPr>
            <p:cNvSpPr/>
            <p:nvPr/>
          </p:nvSpPr>
          <p:spPr>
            <a:xfrm>
              <a:off x="2108219" y="2343136"/>
              <a:ext cx="112140" cy="64425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786" y="1"/>
                  </a:moveTo>
                  <a:cubicBezTo>
                    <a:pt x="693" y="1"/>
                    <a:pt x="601" y="14"/>
                    <a:pt x="513" y="43"/>
                  </a:cubicBezTo>
                  <a:cubicBezTo>
                    <a:pt x="394" y="67"/>
                    <a:pt x="287" y="126"/>
                    <a:pt x="203" y="222"/>
                  </a:cubicBezTo>
                  <a:cubicBezTo>
                    <a:pt x="132" y="293"/>
                    <a:pt x="1" y="424"/>
                    <a:pt x="37" y="543"/>
                  </a:cubicBezTo>
                  <a:cubicBezTo>
                    <a:pt x="45" y="595"/>
                    <a:pt x="92" y="629"/>
                    <a:pt x="140" y="629"/>
                  </a:cubicBezTo>
                  <a:cubicBezTo>
                    <a:pt x="158" y="629"/>
                    <a:pt x="175" y="624"/>
                    <a:pt x="191" y="615"/>
                  </a:cubicBezTo>
                  <a:cubicBezTo>
                    <a:pt x="263" y="591"/>
                    <a:pt x="322" y="484"/>
                    <a:pt x="382" y="436"/>
                  </a:cubicBezTo>
                  <a:cubicBezTo>
                    <a:pt x="453" y="376"/>
                    <a:pt x="525" y="341"/>
                    <a:pt x="620" y="305"/>
                  </a:cubicBezTo>
                  <a:cubicBezTo>
                    <a:pt x="680" y="293"/>
                    <a:pt x="727" y="281"/>
                    <a:pt x="787" y="281"/>
                  </a:cubicBezTo>
                  <a:cubicBezTo>
                    <a:pt x="703" y="424"/>
                    <a:pt x="668" y="591"/>
                    <a:pt x="680" y="769"/>
                  </a:cubicBezTo>
                  <a:cubicBezTo>
                    <a:pt x="691" y="877"/>
                    <a:pt x="727" y="972"/>
                    <a:pt x="763" y="1067"/>
                  </a:cubicBezTo>
                  <a:cubicBezTo>
                    <a:pt x="799" y="1115"/>
                    <a:pt x="822" y="1174"/>
                    <a:pt x="870" y="1198"/>
                  </a:cubicBezTo>
                  <a:cubicBezTo>
                    <a:pt x="882" y="1210"/>
                    <a:pt x="894" y="1246"/>
                    <a:pt x="930" y="1258"/>
                  </a:cubicBezTo>
                  <a:cubicBezTo>
                    <a:pt x="965" y="1293"/>
                    <a:pt x="989" y="1293"/>
                    <a:pt x="1037" y="1305"/>
                  </a:cubicBezTo>
                  <a:cubicBezTo>
                    <a:pt x="1041" y="1306"/>
                    <a:pt x="1046" y="1306"/>
                    <a:pt x="1050" y="1306"/>
                  </a:cubicBezTo>
                  <a:cubicBezTo>
                    <a:pt x="1105" y="1306"/>
                    <a:pt x="1154" y="1241"/>
                    <a:pt x="1132" y="1186"/>
                  </a:cubicBezTo>
                  <a:cubicBezTo>
                    <a:pt x="1120" y="1150"/>
                    <a:pt x="1120" y="1127"/>
                    <a:pt x="1108" y="1115"/>
                  </a:cubicBezTo>
                  <a:cubicBezTo>
                    <a:pt x="1096" y="1091"/>
                    <a:pt x="1084" y="1079"/>
                    <a:pt x="1061" y="1055"/>
                  </a:cubicBezTo>
                  <a:cubicBezTo>
                    <a:pt x="1037" y="1019"/>
                    <a:pt x="1013" y="996"/>
                    <a:pt x="1001" y="960"/>
                  </a:cubicBezTo>
                  <a:cubicBezTo>
                    <a:pt x="953" y="888"/>
                    <a:pt x="930" y="817"/>
                    <a:pt x="930" y="722"/>
                  </a:cubicBezTo>
                  <a:cubicBezTo>
                    <a:pt x="918" y="579"/>
                    <a:pt x="941" y="424"/>
                    <a:pt x="1001" y="293"/>
                  </a:cubicBezTo>
                  <a:cubicBezTo>
                    <a:pt x="1108" y="305"/>
                    <a:pt x="1215" y="353"/>
                    <a:pt x="1299" y="400"/>
                  </a:cubicBezTo>
                  <a:cubicBezTo>
                    <a:pt x="1644" y="555"/>
                    <a:pt x="1989" y="877"/>
                    <a:pt x="2144" y="1234"/>
                  </a:cubicBezTo>
                  <a:cubicBezTo>
                    <a:pt x="2152" y="1262"/>
                    <a:pt x="2171" y="1274"/>
                    <a:pt x="2191" y="1274"/>
                  </a:cubicBezTo>
                  <a:cubicBezTo>
                    <a:pt x="2231" y="1274"/>
                    <a:pt x="2275" y="1229"/>
                    <a:pt x="2251" y="1174"/>
                  </a:cubicBezTo>
                  <a:cubicBezTo>
                    <a:pt x="2168" y="924"/>
                    <a:pt x="2061" y="722"/>
                    <a:pt x="1894" y="543"/>
                  </a:cubicBezTo>
                  <a:cubicBezTo>
                    <a:pt x="1715" y="365"/>
                    <a:pt x="1525" y="222"/>
                    <a:pt x="1287" y="115"/>
                  </a:cubicBezTo>
                  <a:cubicBezTo>
                    <a:pt x="1132" y="45"/>
                    <a:pt x="958" y="1"/>
                    <a:pt x="7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5887;p62">
              <a:extLst>
                <a:ext uri="{FF2B5EF4-FFF2-40B4-BE49-F238E27FC236}">
                  <a16:creationId xmlns:a16="http://schemas.microsoft.com/office/drawing/2014/main" id="{BA3D8766-A9C7-4C1F-90E7-A1BBC30A50AF}"/>
                </a:ext>
              </a:extLst>
            </p:cNvPr>
            <p:cNvSpPr/>
            <p:nvPr/>
          </p:nvSpPr>
          <p:spPr>
            <a:xfrm>
              <a:off x="2558113" y="2367980"/>
              <a:ext cx="168778" cy="72214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040" y="0"/>
                  </a:moveTo>
                  <a:cubicBezTo>
                    <a:pt x="2836" y="0"/>
                    <a:pt x="2435" y="151"/>
                    <a:pt x="1863" y="170"/>
                  </a:cubicBezTo>
                  <a:cubicBezTo>
                    <a:pt x="1816" y="172"/>
                    <a:pt x="1771" y="173"/>
                    <a:pt x="1727" y="173"/>
                  </a:cubicBezTo>
                  <a:cubicBezTo>
                    <a:pt x="1270" y="173"/>
                    <a:pt x="968" y="64"/>
                    <a:pt x="707" y="64"/>
                  </a:cubicBezTo>
                  <a:cubicBezTo>
                    <a:pt x="592" y="64"/>
                    <a:pt x="484" y="85"/>
                    <a:pt x="375" y="146"/>
                  </a:cubicBezTo>
                  <a:cubicBezTo>
                    <a:pt x="0" y="339"/>
                    <a:pt x="741" y="1464"/>
                    <a:pt x="1709" y="1464"/>
                  </a:cubicBezTo>
                  <a:cubicBezTo>
                    <a:pt x="1756" y="1464"/>
                    <a:pt x="1804" y="1461"/>
                    <a:pt x="1851" y="1456"/>
                  </a:cubicBezTo>
                  <a:cubicBezTo>
                    <a:pt x="2863" y="1325"/>
                    <a:pt x="3423" y="384"/>
                    <a:pt x="3161" y="39"/>
                  </a:cubicBezTo>
                  <a:cubicBezTo>
                    <a:pt x="3136" y="11"/>
                    <a:pt x="3095" y="0"/>
                    <a:pt x="3040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5888;p62">
              <a:extLst>
                <a:ext uri="{FF2B5EF4-FFF2-40B4-BE49-F238E27FC236}">
                  <a16:creationId xmlns:a16="http://schemas.microsoft.com/office/drawing/2014/main" id="{5BC71DF2-F36D-4D9F-9B53-B2F8CBE99719}"/>
                </a:ext>
              </a:extLst>
            </p:cNvPr>
            <p:cNvSpPr/>
            <p:nvPr/>
          </p:nvSpPr>
          <p:spPr>
            <a:xfrm>
              <a:off x="2571274" y="2385479"/>
              <a:ext cx="102775" cy="54813"/>
            </a:xfrm>
            <a:custGeom>
              <a:avLst/>
              <a:gdLst/>
              <a:ahLst/>
              <a:cxnLst/>
              <a:rect l="l" t="t" r="r" b="b"/>
              <a:pathLst>
                <a:path w="2085" h="1112" extrusionOk="0">
                  <a:moveTo>
                    <a:pt x="268" y="0"/>
                  </a:moveTo>
                  <a:cubicBezTo>
                    <a:pt x="171" y="0"/>
                    <a:pt x="79" y="16"/>
                    <a:pt x="1" y="53"/>
                  </a:cubicBezTo>
                  <a:cubicBezTo>
                    <a:pt x="90" y="442"/>
                    <a:pt x="677" y="1112"/>
                    <a:pt x="1404" y="1112"/>
                  </a:cubicBezTo>
                  <a:cubicBezTo>
                    <a:pt x="1455" y="1112"/>
                    <a:pt x="1508" y="1108"/>
                    <a:pt x="1561" y="1101"/>
                  </a:cubicBezTo>
                  <a:cubicBezTo>
                    <a:pt x="1763" y="1065"/>
                    <a:pt x="1942" y="1030"/>
                    <a:pt x="2084" y="946"/>
                  </a:cubicBezTo>
                  <a:cubicBezTo>
                    <a:pt x="1799" y="613"/>
                    <a:pt x="1430" y="375"/>
                    <a:pt x="1061" y="208"/>
                  </a:cubicBezTo>
                  <a:cubicBezTo>
                    <a:pt x="859" y="120"/>
                    <a:pt x="541" y="0"/>
                    <a:pt x="268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" name="Google Shape;5889;p62">
              <a:extLst>
                <a:ext uri="{FF2B5EF4-FFF2-40B4-BE49-F238E27FC236}">
                  <a16:creationId xmlns:a16="http://schemas.microsoft.com/office/drawing/2014/main" id="{69E4CFF9-F8F1-4E6E-BD1D-4FFF5F5C3DDC}"/>
                </a:ext>
              </a:extLst>
            </p:cNvPr>
            <p:cNvSpPr/>
            <p:nvPr/>
          </p:nvSpPr>
          <p:spPr>
            <a:xfrm>
              <a:off x="2512616" y="2175639"/>
              <a:ext cx="93360" cy="33026"/>
            </a:xfrm>
            <a:custGeom>
              <a:avLst/>
              <a:gdLst/>
              <a:ahLst/>
              <a:cxnLst/>
              <a:rect l="l" t="t" r="r" b="b"/>
              <a:pathLst>
                <a:path w="1894" h="670" extrusionOk="0">
                  <a:moveTo>
                    <a:pt x="1084" y="0"/>
                  </a:moveTo>
                  <a:cubicBezTo>
                    <a:pt x="893" y="0"/>
                    <a:pt x="715" y="48"/>
                    <a:pt x="572" y="107"/>
                  </a:cubicBezTo>
                  <a:cubicBezTo>
                    <a:pt x="357" y="191"/>
                    <a:pt x="155" y="322"/>
                    <a:pt x="48" y="536"/>
                  </a:cubicBezTo>
                  <a:cubicBezTo>
                    <a:pt x="36" y="548"/>
                    <a:pt x="36" y="584"/>
                    <a:pt x="12" y="596"/>
                  </a:cubicBezTo>
                  <a:cubicBezTo>
                    <a:pt x="2" y="637"/>
                    <a:pt x="0" y="669"/>
                    <a:pt x="31" y="669"/>
                  </a:cubicBezTo>
                  <a:cubicBezTo>
                    <a:pt x="36" y="669"/>
                    <a:pt x="42" y="669"/>
                    <a:pt x="48" y="667"/>
                  </a:cubicBezTo>
                  <a:cubicBezTo>
                    <a:pt x="60" y="667"/>
                    <a:pt x="96" y="643"/>
                    <a:pt x="107" y="619"/>
                  </a:cubicBezTo>
                  <a:cubicBezTo>
                    <a:pt x="325" y="424"/>
                    <a:pt x="632" y="273"/>
                    <a:pt x="1006" y="273"/>
                  </a:cubicBezTo>
                  <a:cubicBezTo>
                    <a:pt x="1020" y="273"/>
                    <a:pt x="1034" y="274"/>
                    <a:pt x="1048" y="274"/>
                  </a:cubicBezTo>
                  <a:cubicBezTo>
                    <a:pt x="1143" y="298"/>
                    <a:pt x="1250" y="298"/>
                    <a:pt x="1358" y="322"/>
                  </a:cubicBezTo>
                  <a:cubicBezTo>
                    <a:pt x="1445" y="351"/>
                    <a:pt x="1540" y="388"/>
                    <a:pt x="1649" y="388"/>
                  </a:cubicBezTo>
                  <a:cubicBezTo>
                    <a:pt x="1674" y="388"/>
                    <a:pt x="1700" y="386"/>
                    <a:pt x="1727" y="381"/>
                  </a:cubicBezTo>
                  <a:cubicBezTo>
                    <a:pt x="1858" y="381"/>
                    <a:pt x="1893" y="250"/>
                    <a:pt x="1834" y="191"/>
                  </a:cubicBezTo>
                  <a:cubicBezTo>
                    <a:pt x="1762" y="84"/>
                    <a:pt x="1560" y="60"/>
                    <a:pt x="1441" y="24"/>
                  </a:cubicBezTo>
                  <a:cubicBezTo>
                    <a:pt x="1322" y="12"/>
                    <a:pt x="1191" y="0"/>
                    <a:pt x="1084" y="0"/>
                  </a:cubicBezTo>
                  <a:close/>
                </a:path>
              </a:pathLst>
            </a:custGeom>
            <a:solidFill>
              <a:srgbClr val="C05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" name="Google Shape;5890;p62">
              <a:extLst>
                <a:ext uri="{FF2B5EF4-FFF2-40B4-BE49-F238E27FC236}">
                  <a16:creationId xmlns:a16="http://schemas.microsoft.com/office/drawing/2014/main" id="{E62B1FA0-F69B-4EA5-9D4D-51465115DE2D}"/>
                </a:ext>
              </a:extLst>
            </p:cNvPr>
            <p:cNvSpPr/>
            <p:nvPr/>
          </p:nvSpPr>
          <p:spPr>
            <a:xfrm>
              <a:off x="2691696" y="2167802"/>
              <a:ext cx="73692" cy="26963"/>
            </a:xfrm>
            <a:custGeom>
              <a:avLst/>
              <a:gdLst/>
              <a:ahLst/>
              <a:cxnLst/>
              <a:rect l="l" t="t" r="r" b="b"/>
              <a:pathLst>
                <a:path w="1495" h="547" extrusionOk="0">
                  <a:moveTo>
                    <a:pt x="640" y="0"/>
                  </a:moveTo>
                  <a:cubicBezTo>
                    <a:pt x="606" y="0"/>
                    <a:pt x="571" y="2"/>
                    <a:pt x="534" y="4"/>
                  </a:cubicBezTo>
                  <a:cubicBezTo>
                    <a:pt x="451" y="16"/>
                    <a:pt x="368" y="40"/>
                    <a:pt x="284" y="76"/>
                  </a:cubicBezTo>
                  <a:cubicBezTo>
                    <a:pt x="201" y="123"/>
                    <a:pt x="70" y="171"/>
                    <a:pt x="34" y="290"/>
                  </a:cubicBezTo>
                  <a:cubicBezTo>
                    <a:pt x="0" y="358"/>
                    <a:pt x="53" y="470"/>
                    <a:pt x="151" y="470"/>
                  </a:cubicBezTo>
                  <a:cubicBezTo>
                    <a:pt x="155" y="470"/>
                    <a:pt x="160" y="469"/>
                    <a:pt x="165" y="469"/>
                  </a:cubicBezTo>
                  <a:cubicBezTo>
                    <a:pt x="273" y="457"/>
                    <a:pt x="344" y="397"/>
                    <a:pt x="439" y="362"/>
                  </a:cubicBezTo>
                  <a:cubicBezTo>
                    <a:pt x="511" y="338"/>
                    <a:pt x="582" y="302"/>
                    <a:pt x="654" y="290"/>
                  </a:cubicBezTo>
                  <a:cubicBezTo>
                    <a:pt x="718" y="274"/>
                    <a:pt x="782" y="266"/>
                    <a:pt x="844" y="266"/>
                  </a:cubicBezTo>
                  <a:cubicBezTo>
                    <a:pt x="1059" y="266"/>
                    <a:pt x="1259" y="357"/>
                    <a:pt x="1416" y="504"/>
                  </a:cubicBezTo>
                  <a:cubicBezTo>
                    <a:pt x="1427" y="516"/>
                    <a:pt x="1463" y="528"/>
                    <a:pt x="1475" y="540"/>
                  </a:cubicBezTo>
                  <a:cubicBezTo>
                    <a:pt x="1479" y="545"/>
                    <a:pt x="1483" y="547"/>
                    <a:pt x="1485" y="547"/>
                  </a:cubicBezTo>
                  <a:cubicBezTo>
                    <a:pt x="1494" y="547"/>
                    <a:pt x="1483" y="508"/>
                    <a:pt x="1463" y="469"/>
                  </a:cubicBezTo>
                  <a:cubicBezTo>
                    <a:pt x="1439" y="457"/>
                    <a:pt x="1427" y="421"/>
                    <a:pt x="1427" y="409"/>
                  </a:cubicBezTo>
                  <a:cubicBezTo>
                    <a:pt x="1296" y="219"/>
                    <a:pt x="1118" y="112"/>
                    <a:pt x="951" y="52"/>
                  </a:cubicBezTo>
                  <a:cubicBezTo>
                    <a:pt x="851" y="16"/>
                    <a:pt x="751" y="0"/>
                    <a:pt x="640" y="0"/>
                  </a:cubicBezTo>
                  <a:close/>
                </a:path>
              </a:pathLst>
            </a:custGeom>
            <a:solidFill>
              <a:srgbClr val="C05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" name="Google Shape;5891;p62">
              <a:extLst>
                <a:ext uri="{FF2B5EF4-FFF2-40B4-BE49-F238E27FC236}">
                  <a16:creationId xmlns:a16="http://schemas.microsoft.com/office/drawing/2014/main" id="{95F33CD1-81BB-4D96-B55A-3E4F45A5239E}"/>
                </a:ext>
              </a:extLst>
            </p:cNvPr>
            <p:cNvSpPr/>
            <p:nvPr/>
          </p:nvSpPr>
          <p:spPr>
            <a:xfrm>
              <a:off x="2485160" y="2273535"/>
              <a:ext cx="101444" cy="37019"/>
            </a:xfrm>
            <a:custGeom>
              <a:avLst/>
              <a:gdLst/>
              <a:ahLst/>
              <a:cxnLst/>
              <a:rect l="l" t="t" r="r" b="b"/>
              <a:pathLst>
                <a:path w="2058" h="751" extrusionOk="0">
                  <a:moveTo>
                    <a:pt x="1073" y="1"/>
                  </a:moveTo>
                  <a:cubicBezTo>
                    <a:pt x="870" y="1"/>
                    <a:pt x="669" y="49"/>
                    <a:pt x="498" y="145"/>
                  </a:cubicBezTo>
                  <a:cubicBezTo>
                    <a:pt x="391" y="181"/>
                    <a:pt x="295" y="264"/>
                    <a:pt x="212" y="336"/>
                  </a:cubicBezTo>
                  <a:cubicBezTo>
                    <a:pt x="141" y="407"/>
                    <a:pt x="33" y="503"/>
                    <a:pt x="10" y="598"/>
                  </a:cubicBezTo>
                  <a:cubicBezTo>
                    <a:pt x="1" y="634"/>
                    <a:pt x="19" y="670"/>
                    <a:pt x="49" y="670"/>
                  </a:cubicBezTo>
                  <a:cubicBezTo>
                    <a:pt x="58" y="670"/>
                    <a:pt x="69" y="666"/>
                    <a:pt x="81" y="657"/>
                  </a:cubicBezTo>
                  <a:cubicBezTo>
                    <a:pt x="152" y="622"/>
                    <a:pt x="236" y="526"/>
                    <a:pt x="307" y="479"/>
                  </a:cubicBezTo>
                  <a:cubicBezTo>
                    <a:pt x="379" y="419"/>
                    <a:pt x="474" y="360"/>
                    <a:pt x="557" y="324"/>
                  </a:cubicBezTo>
                  <a:cubicBezTo>
                    <a:pt x="705" y="245"/>
                    <a:pt x="861" y="199"/>
                    <a:pt x="1012" y="199"/>
                  </a:cubicBezTo>
                  <a:cubicBezTo>
                    <a:pt x="1043" y="199"/>
                    <a:pt x="1074" y="201"/>
                    <a:pt x="1105" y="205"/>
                  </a:cubicBezTo>
                  <a:cubicBezTo>
                    <a:pt x="1284" y="217"/>
                    <a:pt x="1450" y="276"/>
                    <a:pt x="1605" y="360"/>
                  </a:cubicBezTo>
                  <a:cubicBezTo>
                    <a:pt x="1676" y="407"/>
                    <a:pt x="1748" y="467"/>
                    <a:pt x="1807" y="538"/>
                  </a:cubicBezTo>
                  <a:cubicBezTo>
                    <a:pt x="1867" y="598"/>
                    <a:pt x="1915" y="693"/>
                    <a:pt x="1974" y="741"/>
                  </a:cubicBezTo>
                  <a:cubicBezTo>
                    <a:pt x="1980" y="747"/>
                    <a:pt x="1989" y="750"/>
                    <a:pt x="1999" y="750"/>
                  </a:cubicBezTo>
                  <a:cubicBezTo>
                    <a:pt x="2026" y="750"/>
                    <a:pt x="2057" y="728"/>
                    <a:pt x="2057" y="693"/>
                  </a:cubicBezTo>
                  <a:cubicBezTo>
                    <a:pt x="2057" y="598"/>
                    <a:pt x="1998" y="479"/>
                    <a:pt x="1938" y="419"/>
                  </a:cubicBezTo>
                  <a:cubicBezTo>
                    <a:pt x="1879" y="348"/>
                    <a:pt x="1807" y="276"/>
                    <a:pt x="1724" y="217"/>
                  </a:cubicBezTo>
                  <a:cubicBezTo>
                    <a:pt x="1545" y="98"/>
                    <a:pt x="1343" y="26"/>
                    <a:pt x="1141" y="3"/>
                  </a:cubicBezTo>
                  <a:cubicBezTo>
                    <a:pt x="1118" y="1"/>
                    <a:pt x="1095" y="1"/>
                    <a:pt x="107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" name="Google Shape;5892;p62">
              <a:extLst>
                <a:ext uri="{FF2B5EF4-FFF2-40B4-BE49-F238E27FC236}">
                  <a16:creationId xmlns:a16="http://schemas.microsoft.com/office/drawing/2014/main" id="{F445605C-C677-4DE7-B1F2-338C9A27F0A7}"/>
                </a:ext>
              </a:extLst>
            </p:cNvPr>
            <p:cNvSpPr/>
            <p:nvPr/>
          </p:nvSpPr>
          <p:spPr>
            <a:xfrm>
              <a:off x="2709195" y="2262986"/>
              <a:ext cx="66298" cy="40321"/>
            </a:xfrm>
            <a:custGeom>
              <a:avLst/>
              <a:gdLst/>
              <a:ahLst/>
              <a:cxnLst/>
              <a:rect l="l" t="t" r="r" b="b"/>
              <a:pathLst>
                <a:path w="1345" h="818" extrusionOk="0">
                  <a:moveTo>
                    <a:pt x="651" y="0"/>
                  </a:moveTo>
                  <a:cubicBezTo>
                    <a:pt x="613" y="0"/>
                    <a:pt x="575" y="5"/>
                    <a:pt x="537" y="14"/>
                  </a:cubicBezTo>
                  <a:cubicBezTo>
                    <a:pt x="406" y="38"/>
                    <a:pt x="287" y="133"/>
                    <a:pt x="179" y="264"/>
                  </a:cubicBezTo>
                  <a:cubicBezTo>
                    <a:pt x="132" y="324"/>
                    <a:pt x="96" y="395"/>
                    <a:pt x="60" y="490"/>
                  </a:cubicBezTo>
                  <a:cubicBezTo>
                    <a:pt x="37" y="562"/>
                    <a:pt x="1" y="681"/>
                    <a:pt x="1" y="776"/>
                  </a:cubicBezTo>
                  <a:cubicBezTo>
                    <a:pt x="1" y="799"/>
                    <a:pt x="21" y="818"/>
                    <a:pt x="38" y="818"/>
                  </a:cubicBezTo>
                  <a:cubicBezTo>
                    <a:pt x="48" y="818"/>
                    <a:pt x="56" y="812"/>
                    <a:pt x="60" y="800"/>
                  </a:cubicBezTo>
                  <a:cubicBezTo>
                    <a:pt x="96" y="740"/>
                    <a:pt x="120" y="669"/>
                    <a:pt x="156" y="598"/>
                  </a:cubicBezTo>
                  <a:cubicBezTo>
                    <a:pt x="179" y="514"/>
                    <a:pt x="227" y="455"/>
                    <a:pt x="275" y="395"/>
                  </a:cubicBezTo>
                  <a:cubicBezTo>
                    <a:pt x="346" y="300"/>
                    <a:pt x="465" y="217"/>
                    <a:pt x="572" y="193"/>
                  </a:cubicBezTo>
                  <a:cubicBezTo>
                    <a:pt x="601" y="190"/>
                    <a:pt x="628" y="189"/>
                    <a:pt x="655" y="189"/>
                  </a:cubicBezTo>
                  <a:cubicBezTo>
                    <a:pt x="755" y="189"/>
                    <a:pt x="848" y="208"/>
                    <a:pt x="941" y="264"/>
                  </a:cubicBezTo>
                  <a:cubicBezTo>
                    <a:pt x="1001" y="300"/>
                    <a:pt x="1061" y="359"/>
                    <a:pt x="1120" y="395"/>
                  </a:cubicBezTo>
                  <a:cubicBezTo>
                    <a:pt x="1180" y="443"/>
                    <a:pt x="1227" y="514"/>
                    <a:pt x="1287" y="562"/>
                  </a:cubicBezTo>
                  <a:cubicBezTo>
                    <a:pt x="1290" y="563"/>
                    <a:pt x="1293" y="564"/>
                    <a:pt x="1297" y="564"/>
                  </a:cubicBezTo>
                  <a:cubicBezTo>
                    <a:pt x="1319" y="564"/>
                    <a:pt x="1345" y="532"/>
                    <a:pt x="1334" y="490"/>
                  </a:cubicBezTo>
                  <a:cubicBezTo>
                    <a:pt x="1287" y="395"/>
                    <a:pt x="1227" y="312"/>
                    <a:pt x="1168" y="252"/>
                  </a:cubicBezTo>
                  <a:cubicBezTo>
                    <a:pt x="1096" y="181"/>
                    <a:pt x="1037" y="133"/>
                    <a:pt x="953" y="86"/>
                  </a:cubicBezTo>
                  <a:cubicBezTo>
                    <a:pt x="857" y="33"/>
                    <a:pt x="755" y="0"/>
                    <a:pt x="651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" name="Google Shape;5893;p62">
              <a:extLst>
                <a:ext uri="{FF2B5EF4-FFF2-40B4-BE49-F238E27FC236}">
                  <a16:creationId xmlns:a16="http://schemas.microsoft.com/office/drawing/2014/main" id="{F235F518-A916-4BB1-A8A2-F2040BC7B255}"/>
                </a:ext>
              </a:extLst>
            </p:cNvPr>
            <p:cNvSpPr/>
            <p:nvPr/>
          </p:nvSpPr>
          <p:spPr>
            <a:xfrm>
              <a:off x="2653445" y="2219165"/>
              <a:ext cx="54665" cy="130280"/>
            </a:xfrm>
            <a:custGeom>
              <a:avLst/>
              <a:gdLst/>
              <a:ahLst/>
              <a:cxnLst/>
              <a:rect l="l" t="t" r="r" b="b"/>
              <a:pathLst>
                <a:path w="1109" h="2643" extrusionOk="0">
                  <a:moveTo>
                    <a:pt x="267" y="1"/>
                  </a:moveTo>
                  <a:cubicBezTo>
                    <a:pt x="246" y="1"/>
                    <a:pt x="226" y="13"/>
                    <a:pt x="215" y="34"/>
                  </a:cubicBezTo>
                  <a:cubicBezTo>
                    <a:pt x="179" y="94"/>
                    <a:pt x="167" y="177"/>
                    <a:pt x="156" y="248"/>
                  </a:cubicBezTo>
                  <a:cubicBezTo>
                    <a:pt x="132" y="320"/>
                    <a:pt x="120" y="391"/>
                    <a:pt x="108" y="486"/>
                  </a:cubicBezTo>
                  <a:cubicBezTo>
                    <a:pt x="96" y="617"/>
                    <a:pt x="72" y="760"/>
                    <a:pt x="60" y="915"/>
                  </a:cubicBezTo>
                  <a:cubicBezTo>
                    <a:pt x="36" y="1177"/>
                    <a:pt x="1" y="1475"/>
                    <a:pt x="132" y="1713"/>
                  </a:cubicBezTo>
                  <a:cubicBezTo>
                    <a:pt x="179" y="1808"/>
                    <a:pt x="275" y="1891"/>
                    <a:pt x="358" y="1951"/>
                  </a:cubicBezTo>
                  <a:cubicBezTo>
                    <a:pt x="477" y="2010"/>
                    <a:pt x="596" y="2010"/>
                    <a:pt x="715" y="2010"/>
                  </a:cubicBezTo>
                  <a:lnTo>
                    <a:pt x="822" y="2010"/>
                  </a:lnTo>
                  <a:cubicBezTo>
                    <a:pt x="870" y="2010"/>
                    <a:pt x="894" y="2010"/>
                    <a:pt x="906" y="2070"/>
                  </a:cubicBezTo>
                  <a:cubicBezTo>
                    <a:pt x="929" y="2118"/>
                    <a:pt x="882" y="2213"/>
                    <a:pt x="870" y="2249"/>
                  </a:cubicBezTo>
                  <a:cubicBezTo>
                    <a:pt x="810" y="2368"/>
                    <a:pt x="727" y="2475"/>
                    <a:pt x="632" y="2546"/>
                  </a:cubicBezTo>
                  <a:cubicBezTo>
                    <a:pt x="588" y="2579"/>
                    <a:pt x="605" y="2643"/>
                    <a:pt x="645" y="2643"/>
                  </a:cubicBezTo>
                  <a:cubicBezTo>
                    <a:pt x="649" y="2643"/>
                    <a:pt x="652" y="2642"/>
                    <a:pt x="656" y="2641"/>
                  </a:cubicBezTo>
                  <a:cubicBezTo>
                    <a:pt x="882" y="2546"/>
                    <a:pt x="1025" y="2344"/>
                    <a:pt x="1072" y="2106"/>
                  </a:cubicBezTo>
                  <a:cubicBezTo>
                    <a:pt x="1108" y="1725"/>
                    <a:pt x="656" y="1879"/>
                    <a:pt x="465" y="1796"/>
                  </a:cubicBezTo>
                  <a:cubicBezTo>
                    <a:pt x="191" y="1665"/>
                    <a:pt x="227" y="1284"/>
                    <a:pt x="239" y="1034"/>
                  </a:cubicBezTo>
                  <a:lnTo>
                    <a:pt x="287" y="546"/>
                  </a:lnTo>
                  <a:cubicBezTo>
                    <a:pt x="298" y="451"/>
                    <a:pt x="298" y="379"/>
                    <a:pt x="310" y="284"/>
                  </a:cubicBezTo>
                  <a:cubicBezTo>
                    <a:pt x="310" y="213"/>
                    <a:pt x="346" y="141"/>
                    <a:pt x="334" y="58"/>
                  </a:cubicBezTo>
                  <a:cubicBezTo>
                    <a:pt x="321" y="18"/>
                    <a:pt x="293" y="1"/>
                    <a:pt x="267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90" name="Google Shape;5784;p62">
            <a:extLst>
              <a:ext uri="{FF2B5EF4-FFF2-40B4-BE49-F238E27FC236}">
                <a16:creationId xmlns:a16="http://schemas.microsoft.com/office/drawing/2014/main" id="{CC171E93-C540-4C65-9F5B-9DFA843871D5}"/>
              </a:ext>
            </a:extLst>
          </p:cNvPr>
          <p:cNvGrpSpPr/>
          <p:nvPr/>
        </p:nvGrpSpPr>
        <p:grpSpPr>
          <a:xfrm>
            <a:off x="5348839" y="2972148"/>
            <a:ext cx="866311" cy="1806974"/>
            <a:chOff x="4674383" y="1818020"/>
            <a:chExt cx="1065260" cy="2304979"/>
          </a:xfrm>
        </p:grpSpPr>
        <p:sp>
          <p:nvSpPr>
            <p:cNvPr id="191" name="Google Shape;5785;p62">
              <a:extLst>
                <a:ext uri="{FF2B5EF4-FFF2-40B4-BE49-F238E27FC236}">
                  <a16:creationId xmlns:a16="http://schemas.microsoft.com/office/drawing/2014/main" id="{214694D9-A15C-4EE1-AB7E-BA2077738E70}"/>
                </a:ext>
              </a:extLst>
            </p:cNvPr>
            <p:cNvSpPr/>
            <p:nvPr/>
          </p:nvSpPr>
          <p:spPr>
            <a:xfrm>
              <a:off x="4787756" y="3281473"/>
              <a:ext cx="68024" cy="63932"/>
            </a:xfrm>
            <a:custGeom>
              <a:avLst/>
              <a:gdLst/>
              <a:ahLst/>
              <a:cxnLst/>
              <a:rect l="l" t="t" r="r" b="b"/>
              <a:pathLst>
                <a:path w="1380" h="1297" extrusionOk="0">
                  <a:moveTo>
                    <a:pt x="323" y="0"/>
                  </a:moveTo>
                  <a:cubicBezTo>
                    <a:pt x="288" y="0"/>
                    <a:pt x="258" y="10"/>
                    <a:pt x="237" y="33"/>
                  </a:cubicBezTo>
                  <a:cubicBezTo>
                    <a:pt x="94" y="176"/>
                    <a:pt x="475" y="593"/>
                    <a:pt x="475" y="593"/>
                  </a:cubicBezTo>
                  <a:cubicBezTo>
                    <a:pt x="475" y="593"/>
                    <a:pt x="278" y="498"/>
                    <a:pt x="156" y="498"/>
                  </a:cubicBezTo>
                  <a:cubicBezTo>
                    <a:pt x="50" y="498"/>
                    <a:pt x="0" y="571"/>
                    <a:pt x="189" y="843"/>
                  </a:cubicBezTo>
                  <a:cubicBezTo>
                    <a:pt x="458" y="1235"/>
                    <a:pt x="918" y="1296"/>
                    <a:pt x="1181" y="1296"/>
                  </a:cubicBezTo>
                  <a:cubicBezTo>
                    <a:pt x="1301" y="1296"/>
                    <a:pt x="1380" y="1283"/>
                    <a:pt x="1380" y="1283"/>
                  </a:cubicBezTo>
                  <a:lnTo>
                    <a:pt x="832" y="259"/>
                  </a:lnTo>
                  <a:cubicBezTo>
                    <a:pt x="832" y="259"/>
                    <a:pt x="506" y="0"/>
                    <a:pt x="323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2" name="Google Shape;5786;p62">
              <a:extLst>
                <a:ext uri="{FF2B5EF4-FFF2-40B4-BE49-F238E27FC236}">
                  <a16:creationId xmlns:a16="http://schemas.microsoft.com/office/drawing/2014/main" id="{779AA9DB-E15D-4655-B199-B3450B5E5E99}"/>
                </a:ext>
              </a:extLst>
            </p:cNvPr>
            <p:cNvSpPr/>
            <p:nvPr/>
          </p:nvSpPr>
          <p:spPr>
            <a:xfrm>
              <a:off x="4808804" y="3203837"/>
              <a:ext cx="146152" cy="142406"/>
            </a:xfrm>
            <a:custGeom>
              <a:avLst/>
              <a:gdLst/>
              <a:ahLst/>
              <a:cxnLst/>
              <a:rect l="l" t="t" r="r" b="b"/>
              <a:pathLst>
                <a:path w="2965" h="2889" extrusionOk="0">
                  <a:moveTo>
                    <a:pt x="1791" y="0"/>
                  </a:moveTo>
                  <a:cubicBezTo>
                    <a:pt x="1261" y="0"/>
                    <a:pt x="0" y="879"/>
                    <a:pt x="0" y="1001"/>
                  </a:cubicBezTo>
                  <a:cubicBezTo>
                    <a:pt x="0" y="1156"/>
                    <a:pt x="560" y="2787"/>
                    <a:pt x="857" y="2882"/>
                  </a:cubicBezTo>
                  <a:cubicBezTo>
                    <a:pt x="874" y="2887"/>
                    <a:pt x="894" y="2889"/>
                    <a:pt x="917" y="2889"/>
                  </a:cubicBezTo>
                  <a:cubicBezTo>
                    <a:pt x="1320" y="2889"/>
                    <a:pt x="2709" y="2233"/>
                    <a:pt x="2822" y="1715"/>
                  </a:cubicBezTo>
                  <a:cubicBezTo>
                    <a:pt x="2965" y="1168"/>
                    <a:pt x="1988" y="84"/>
                    <a:pt x="1988" y="84"/>
                  </a:cubicBezTo>
                  <a:cubicBezTo>
                    <a:pt x="1950" y="25"/>
                    <a:pt x="1881" y="0"/>
                    <a:pt x="179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3" name="Google Shape;5787;p62">
              <a:extLst>
                <a:ext uri="{FF2B5EF4-FFF2-40B4-BE49-F238E27FC236}">
                  <a16:creationId xmlns:a16="http://schemas.microsoft.com/office/drawing/2014/main" id="{E6A0013F-80F1-4035-9AB5-216019293C6C}"/>
                </a:ext>
              </a:extLst>
            </p:cNvPr>
            <p:cNvSpPr/>
            <p:nvPr/>
          </p:nvSpPr>
          <p:spPr>
            <a:xfrm>
              <a:off x="4818761" y="3290149"/>
              <a:ext cx="21196" cy="42884"/>
            </a:xfrm>
            <a:custGeom>
              <a:avLst/>
              <a:gdLst/>
              <a:ahLst/>
              <a:cxnLst/>
              <a:rect l="l" t="t" r="r" b="b"/>
              <a:pathLst>
                <a:path w="430" h="870" extrusionOk="0">
                  <a:moveTo>
                    <a:pt x="37" y="0"/>
                  </a:moveTo>
                  <a:cubicBezTo>
                    <a:pt x="20" y="0"/>
                    <a:pt x="0" y="21"/>
                    <a:pt x="0" y="36"/>
                  </a:cubicBezTo>
                  <a:cubicBezTo>
                    <a:pt x="36" y="191"/>
                    <a:pt x="72" y="334"/>
                    <a:pt x="155" y="488"/>
                  </a:cubicBezTo>
                  <a:cubicBezTo>
                    <a:pt x="179" y="560"/>
                    <a:pt x="227" y="619"/>
                    <a:pt x="251" y="691"/>
                  </a:cubicBezTo>
                  <a:cubicBezTo>
                    <a:pt x="274" y="726"/>
                    <a:pt x="298" y="750"/>
                    <a:pt x="334" y="798"/>
                  </a:cubicBezTo>
                  <a:cubicBezTo>
                    <a:pt x="346" y="834"/>
                    <a:pt x="370" y="857"/>
                    <a:pt x="405" y="869"/>
                  </a:cubicBezTo>
                  <a:cubicBezTo>
                    <a:pt x="417" y="869"/>
                    <a:pt x="429" y="869"/>
                    <a:pt x="429" y="857"/>
                  </a:cubicBezTo>
                  <a:cubicBezTo>
                    <a:pt x="429" y="798"/>
                    <a:pt x="417" y="786"/>
                    <a:pt x="393" y="750"/>
                  </a:cubicBezTo>
                  <a:cubicBezTo>
                    <a:pt x="381" y="726"/>
                    <a:pt x="346" y="691"/>
                    <a:pt x="334" y="667"/>
                  </a:cubicBezTo>
                  <a:cubicBezTo>
                    <a:pt x="286" y="607"/>
                    <a:pt x="251" y="536"/>
                    <a:pt x="215" y="453"/>
                  </a:cubicBezTo>
                  <a:cubicBezTo>
                    <a:pt x="155" y="322"/>
                    <a:pt x="96" y="179"/>
                    <a:pt x="60" y="24"/>
                  </a:cubicBezTo>
                  <a:cubicBezTo>
                    <a:pt x="56" y="7"/>
                    <a:pt x="47" y="0"/>
                    <a:pt x="37" y="0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4" name="Google Shape;5788;p62">
              <a:extLst>
                <a:ext uri="{FF2B5EF4-FFF2-40B4-BE49-F238E27FC236}">
                  <a16:creationId xmlns:a16="http://schemas.microsoft.com/office/drawing/2014/main" id="{8BB80237-05BA-41B0-B1FF-25DAE44F4177}"/>
                </a:ext>
              </a:extLst>
            </p:cNvPr>
            <p:cNvSpPr/>
            <p:nvPr/>
          </p:nvSpPr>
          <p:spPr>
            <a:xfrm>
              <a:off x="4674383" y="2659842"/>
              <a:ext cx="389756" cy="628578"/>
            </a:xfrm>
            <a:custGeom>
              <a:avLst/>
              <a:gdLst/>
              <a:ahLst/>
              <a:cxnLst/>
              <a:rect l="l" t="t" r="r" b="b"/>
              <a:pathLst>
                <a:path w="7907" h="12752" extrusionOk="0">
                  <a:moveTo>
                    <a:pt x="6965" y="1"/>
                  </a:moveTo>
                  <a:cubicBezTo>
                    <a:pt x="5886" y="1"/>
                    <a:pt x="2558" y="2522"/>
                    <a:pt x="1298" y="4429"/>
                  </a:cubicBezTo>
                  <a:cubicBezTo>
                    <a:pt x="1" y="6382"/>
                    <a:pt x="1024" y="9060"/>
                    <a:pt x="2156" y="11989"/>
                  </a:cubicBezTo>
                  <a:cubicBezTo>
                    <a:pt x="2167" y="12025"/>
                    <a:pt x="2167" y="12037"/>
                    <a:pt x="2191" y="12073"/>
                  </a:cubicBezTo>
                  <a:cubicBezTo>
                    <a:pt x="2275" y="12287"/>
                    <a:pt x="2370" y="12525"/>
                    <a:pt x="2453" y="12751"/>
                  </a:cubicBezTo>
                  <a:lnTo>
                    <a:pt x="5085" y="10894"/>
                  </a:lnTo>
                  <a:cubicBezTo>
                    <a:pt x="5085" y="10894"/>
                    <a:pt x="4965" y="10608"/>
                    <a:pt x="4787" y="10168"/>
                  </a:cubicBezTo>
                  <a:cubicBezTo>
                    <a:pt x="4775" y="10132"/>
                    <a:pt x="4775" y="10108"/>
                    <a:pt x="4763" y="10073"/>
                  </a:cubicBezTo>
                  <a:cubicBezTo>
                    <a:pt x="4370" y="9060"/>
                    <a:pt x="3811" y="7370"/>
                    <a:pt x="3942" y="6441"/>
                  </a:cubicBezTo>
                  <a:cubicBezTo>
                    <a:pt x="4156" y="5072"/>
                    <a:pt x="5918" y="4334"/>
                    <a:pt x="6918" y="3822"/>
                  </a:cubicBezTo>
                  <a:cubicBezTo>
                    <a:pt x="7728" y="3417"/>
                    <a:pt x="7906" y="536"/>
                    <a:pt x="7192" y="59"/>
                  </a:cubicBezTo>
                  <a:cubicBezTo>
                    <a:pt x="7135" y="20"/>
                    <a:pt x="7058" y="1"/>
                    <a:pt x="6965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5" name="Google Shape;5789;p62">
              <a:extLst>
                <a:ext uri="{FF2B5EF4-FFF2-40B4-BE49-F238E27FC236}">
                  <a16:creationId xmlns:a16="http://schemas.microsoft.com/office/drawing/2014/main" id="{01C88C4A-6C5F-4771-B377-10BEA6EC51F7}"/>
                </a:ext>
              </a:extLst>
            </p:cNvPr>
            <p:cNvSpPr/>
            <p:nvPr/>
          </p:nvSpPr>
          <p:spPr>
            <a:xfrm>
              <a:off x="4816395" y="2814769"/>
              <a:ext cx="223098" cy="434908"/>
            </a:xfrm>
            <a:custGeom>
              <a:avLst/>
              <a:gdLst/>
              <a:ahLst/>
              <a:cxnLst/>
              <a:rect l="l" t="t" r="r" b="b"/>
              <a:pathLst>
                <a:path w="4526" h="8823" extrusionOk="0">
                  <a:moveTo>
                    <a:pt x="4525" y="0"/>
                  </a:moveTo>
                  <a:lnTo>
                    <a:pt x="4525" y="0"/>
                  </a:lnTo>
                  <a:cubicBezTo>
                    <a:pt x="4454" y="12"/>
                    <a:pt x="4382" y="36"/>
                    <a:pt x="4311" y="83"/>
                  </a:cubicBezTo>
                  <a:cubicBezTo>
                    <a:pt x="3549" y="441"/>
                    <a:pt x="2787" y="845"/>
                    <a:pt x="2132" y="1369"/>
                  </a:cubicBezTo>
                  <a:cubicBezTo>
                    <a:pt x="1513" y="1857"/>
                    <a:pt x="941" y="2453"/>
                    <a:pt x="572" y="3167"/>
                  </a:cubicBezTo>
                  <a:cubicBezTo>
                    <a:pt x="156" y="3965"/>
                    <a:pt x="1" y="4846"/>
                    <a:pt x="48" y="5739"/>
                  </a:cubicBezTo>
                  <a:cubicBezTo>
                    <a:pt x="84" y="6370"/>
                    <a:pt x="191" y="6977"/>
                    <a:pt x="334" y="7584"/>
                  </a:cubicBezTo>
                  <a:cubicBezTo>
                    <a:pt x="441" y="8001"/>
                    <a:pt x="572" y="8418"/>
                    <a:pt x="703" y="8823"/>
                  </a:cubicBezTo>
                  <a:lnTo>
                    <a:pt x="2227" y="7751"/>
                  </a:lnTo>
                  <a:cubicBezTo>
                    <a:pt x="2227" y="7751"/>
                    <a:pt x="2084" y="7465"/>
                    <a:pt x="1930" y="7025"/>
                  </a:cubicBezTo>
                  <a:cubicBezTo>
                    <a:pt x="1918" y="6989"/>
                    <a:pt x="1918" y="6965"/>
                    <a:pt x="1894" y="6930"/>
                  </a:cubicBezTo>
                  <a:cubicBezTo>
                    <a:pt x="1513" y="5917"/>
                    <a:pt x="930" y="4227"/>
                    <a:pt x="1084" y="3298"/>
                  </a:cubicBezTo>
                  <a:cubicBezTo>
                    <a:pt x="1287" y="1929"/>
                    <a:pt x="3061" y="1191"/>
                    <a:pt x="4061" y="679"/>
                  </a:cubicBezTo>
                  <a:cubicBezTo>
                    <a:pt x="4251" y="572"/>
                    <a:pt x="4418" y="322"/>
                    <a:pt x="4525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6" name="Google Shape;5790;p62">
              <a:extLst>
                <a:ext uri="{FF2B5EF4-FFF2-40B4-BE49-F238E27FC236}">
                  <a16:creationId xmlns:a16="http://schemas.microsoft.com/office/drawing/2014/main" id="{5DDCEC07-1CF2-4DB0-9A54-36C5D93C6D65}"/>
                </a:ext>
              </a:extLst>
            </p:cNvPr>
            <p:cNvSpPr/>
            <p:nvPr/>
          </p:nvSpPr>
          <p:spPr>
            <a:xfrm>
              <a:off x="4782383" y="3155727"/>
              <a:ext cx="129146" cy="99226"/>
            </a:xfrm>
            <a:custGeom>
              <a:avLst/>
              <a:gdLst/>
              <a:ahLst/>
              <a:cxnLst/>
              <a:rect l="l" t="t" r="r" b="b"/>
              <a:pathLst>
                <a:path w="2620" h="2013" extrusionOk="0">
                  <a:moveTo>
                    <a:pt x="2584" y="1"/>
                  </a:moveTo>
                  <a:cubicBezTo>
                    <a:pt x="2572" y="13"/>
                    <a:pt x="2560" y="13"/>
                    <a:pt x="2548" y="24"/>
                  </a:cubicBezTo>
                  <a:cubicBezTo>
                    <a:pt x="2286" y="191"/>
                    <a:pt x="2036" y="346"/>
                    <a:pt x="1798" y="501"/>
                  </a:cubicBezTo>
                  <a:cubicBezTo>
                    <a:pt x="1322" y="834"/>
                    <a:pt x="858" y="1191"/>
                    <a:pt x="417" y="1560"/>
                  </a:cubicBezTo>
                  <a:cubicBezTo>
                    <a:pt x="262" y="1679"/>
                    <a:pt x="131" y="1810"/>
                    <a:pt x="0" y="1929"/>
                  </a:cubicBezTo>
                  <a:cubicBezTo>
                    <a:pt x="12" y="1965"/>
                    <a:pt x="12" y="1977"/>
                    <a:pt x="24" y="2013"/>
                  </a:cubicBezTo>
                  <a:cubicBezTo>
                    <a:pt x="477" y="1608"/>
                    <a:pt x="953" y="1215"/>
                    <a:pt x="1441" y="858"/>
                  </a:cubicBezTo>
                  <a:cubicBezTo>
                    <a:pt x="1739" y="655"/>
                    <a:pt x="2048" y="441"/>
                    <a:pt x="2370" y="251"/>
                  </a:cubicBezTo>
                  <a:cubicBezTo>
                    <a:pt x="2453" y="203"/>
                    <a:pt x="2524" y="143"/>
                    <a:pt x="2620" y="108"/>
                  </a:cubicBezTo>
                  <a:cubicBezTo>
                    <a:pt x="2608" y="72"/>
                    <a:pt x="2584" y="48"/>
                    <a:pt x="258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7" name="Google Shape;5791;p62">
              <a:extLst>
                <a:ext uri="{FF2B5EF4-FFF2-40B4-BE49-F238E27FC236}">
                  <a16:creationId xmlns:a16="http://schemas.microsoft.com/office/drawing/2014/main" id="{671EF8B9-9AF0-480F-9174-003142D1D1A4}"/>
                </a:ext>
              </a:extLst>
            </p:cNvPr>
            <p:cNvSpPr/>
            <p:nvPr/>
          </p:nvSpPr>
          <p:spPr>
            <a:xfrm>
              <a:off x="4710761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8" name="Google Shape;5794;p62">
              <a:extLst>
                <a:ext uri="{FF2B5EF4-FFF2-40B4-BE49-F238E27FC236}">
                  <a16:creationId xmlns:a16="http://schemas.microsoft.com/office/drawing/2014/main" id="{347D6347-C458-4303-9F02-51DD09ECEA59}"/>
                </a:ext>
              </a:extLst>
            </p:cNvPr>
            <p:cNvSpPr/>
            <p:nvPr/>
          </p:nvSpPr>
          <p:spPr>
            <a:xfrm>
              <a:off x="4940810" y="3213844"/>
              <a:ext cx="582243" cy="763590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56" y="4977"/>
                    <a:pt x="322" y="6096"/>
                  </a:cubicBezTo>
                  <a:cubicBezTo>
                    <a:pt x="739" y="9049"/>
                    <a:pt x="1406" y="15490"/>
                    <a:pt x="1406" y="15490"/>
                  </a:cubicBezTo>
                  <a:lnTo>
                    <a:pt x="4859" y="15490"/>
                  </a:lnTo>
                  <a:cubicBezTo>
                    <a:pt x="4847" y="12752"/>
                    <a:pt x="4371" y="2358"/>
                    <a:pt x="4597" y="2322"/>
                  </a:cubicBezTo>
                  <a:cubicBezTo>
                    <a:pt x="4659" y="2309"/>
                    <a:pt x="4724" y="2300"/>
                    <a:pt x="4796" y="2300"/>
                  </a:cubicBezTo>
                  <a:cubicBezTo>
                    <a:pt x="4988" y="2300"/>
                    <a:pt x="5227" y="2361"/>
                    <a:pt x="5573" y="2560"/>
                  </a:cubicBezTo>
                  <a:cubicBezTo>
                    <a:pt x="6216" y="2894"/>
                    <a:pt x="8395" y="15490"/>
                    <a:pt x="8395" y="15490"/>
                  </a:cubicBezTo>
                  <a:lnTo>
                    <a:pt x="11812" y="15490"/>
                  </a:lnTo>
                  <a:cubicBezTo>
                    <a:pt x="11502" y="12502"/>
                    <a:pt x="10157" y="3310"/>
                    <a:pt x="9788" y="310"/>
                  </a:cubicBezTo>
                  <a:cubicBezTo>
                    <a:pt x="9669" y="310"/>
                    <a:pt x="9586" y="322"/>
                    <a:pt x="9478" y="322"/>
                  </a:cubicBezTo>
                  <a:cubicBezTo>
                    <a:pt x="8190" y="468"/>
                    <a:pt x="6901" y="529"/>
                    <a:pt x="5612" y="529"/>
                  </a:cubicBezTo>
                  <a:cubicBezTo>
                    <a:pt x="4901" y="529"/>
                    <a:pt x="4189" y="510"/>
                    <a:pt x="3478" y="477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9" name="Google Shape;5795;p62">
              <a:extLst>
                <a:ext uri="{FF2B5EF4-FFF2-40B4-BE49-F238E27FC236}">
                  <a16:creationId xmlns:a16="http://schemas.microsoft.com/office/drawing/2014/main" id="{819FE34A-3025-4273-97F1-C378A7E687E5}"/>
                </a:ext>
              </a:extLst>
            </p:cNvPr>
            <p:cNvSpPr/>
            <p:nvPr/>
          </p:nvSpPr>
          <p:spPr>
            <a:xfrm>
              <a:off x="5337566" y="3862339"/>
              <a:ext cx="184945" cy="114506"/>
            </a:xfrm>
            <a:custGeom>
              <a:avLst/>
              <a:gdLst/>
              <a:ahLst/>
              <a:cxnLst/>
              <a:rect l="l" t="t" r="r" b="b"/>
              <a:pathLst>
                <a:path w="3752" h="2323" extrusionOk="0">
                  <a:moveTo>
                    <a:pt x="3465" y="1"/>
                  </a:moveTo>
                  <a:cubicBezTo>
                    <a:pt x="3120" y="60"/>
                    <a:pt x="2799" y="120"/>
                    <a:pt x="2465" y="155"/>
                  </a:cubicBezTo>
                  <a:cubicBezTo>
                    <a:pt x="1656" y="275"/>
                    <a:pt x="822" y="370"/>
                    <a:pt x="1" y="429"/>
                  </a:cubicBezTo>
                  <a:cubicBezTo>
                    <a:pt x="191" y="1572"/>
                    <a:pt x="322" y="2322"/>
                    <a:pt x="322" y="2322"/>
                  </a:cubicBezTo>
                  <a:lnTo>
                    <a:pt x="3751" y="2322"/>
                  </a:lnTo>
                  <a:cubicBezTo>
                    <a:pt x="3692" y="1751"/>
                    <a:pt x="3584" y="929"/>
                    <a:pt x="3465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5796;p62">
              <a:extLst>
                <a:ext uri="{FF2B5EF4-FFF2-40B4-BE49-F238E27FC236}">
                  <a16:creationId xmlns:a16="http://schemas.microsoft.com/office/drawing/2014/main" id="{BCEF33A9-2DBC-4511-A2C0-7F295C5D4F53}"/>
                </a:ext>
              </a:extLst>
            </p:cNvPr>
            <p:cNvSpPr/>
            <p:nvPr/>
          </p:nvSpPr>
          <p:spPr>
            <a:xfrm>
              <a:off x="5000109" y="3887577"/>
              <a:ext cx="179622" cy="89860"/>
            </a:xfrm>
            <a:custGeom>
              <a:avLst/>
              <a:gdLst/>
              <a:ahLst/>
              <a:cxnLst/>
              <a:rect l="l" t="t" r="r" b="b"/>
              <a:pathLst>
                <a:path w="3644" h="1823" extrusionOk="0">
                  <a:moveTo>
                    <a:pt x="1" y="1"/>
                  </a:moveTo>
                  <a:cubicBezTo>
                    <a:pt x="120" y="1096"/>
                    <a:pt x="191" y="1822"/>
                    <a:pt x="191" y="1822"/>
                  </a:cubicBezTo>
                  <a:lnTo>
                    <a:pt x="3644" y="1822"/>
                  </a:lnTo>
                  <a:cubicBezTo>
                    <a:pt x="3644" y="1394"/>
                    <a:pt x="3632" y="798"/>
                    <a:pt x="3620" y="84"/>
                  </a:cubicBezTo>
                  <a:cubicBezTo>
                    <a:pt x="2977" y="84"/>
                    <a:pt x="2358" y="84"/>
                    <a:pt x="1715" y="60"/>
                  </a:cubicBezTo>
                  <a:cubicBezTo>
                    <a:pt x="1144" y="48"/>
                    <a:pt x="584" y="24"/>
                    <a:pt x="1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5797;p62">
              <a:extLst>
                <a:ext uri="{FF2B5EF4-FFF2-40B4-BE49-F238E27FC236}">
                  <a16:creationId xmlns:a16="http://schemas.microsoft.com/office/drawing/2014/main" id="{334B953D-4B19-4D8F-9B3B-497F2A7464C6}"/>
                </a:ext>
              </a:extLst>
            </p:cNvPr>
            <p:cNvSpPr/>
            <p:nvPr/>
          </p:nvSpPr>
          <p:spPr>
            <a:xfrm>
              <a:off x="4941401" y="3214435"/>
              <a:ext cx="542957" cy="478334"/>
            </a:xfrm>
            <a:custGeom>
              <a:avLst/>
              <a:gdLst/>
              <a:ahLst/>
              <a:cxnLst/>
              <a:rect l="l" t="t" r="r" b="b"/>
              <a:pathLst>
                <a:path w="11015" h="9704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68" y="4989"/>
                    <a:pt x="322" y="6096"/>
                  </a:cubicBezTo>
                  <a:cubicBezTo>
                    <a:pt x="418" y="6906"/>
                    <a:pt x="549" y="8001"/>
                    <a:pt x="703" y="9168"/>
                  </a:cubicBezTo>
                  <a:cubicBezTo>
                    <a:pt x="1013" y="9228"/>
                    <a:pt x="1322" y="9287"/>
                    <a:pt x="1656" y="9335"/>
                  </a:cubicBezTo>
                  <a:cubicBezTo>
                    <a:pt x="2513" y="9454"/>
                    <a:pt x="3394" y="9525"/>
                    <a:pt x="4251" y="9597"/>
                  </a:cubicBezTo>
                  <a:cubicBezTo>
                    <a:pt x="4406" y="9609"/>
                    <a:pt x="4537" y="9609"/>
                    <a:pt x="4692" y="9632"/>
                  </a:cubicBezTo>
                  <a:cubicBezTo>
                    <a:pt x="4573" y="6060"/>
                    <a:pt x="4454" y="2334"/>
                    <a:pt x="4585" y="2310"/>
                  </a:cubicBezTo>
                  <a:cubicBezTo>
                    <a:pt x="4647" y="2297"/>
                    <a:pt x="4713" y="2288"/>
                    <a:pt x="4786" y="2288"/>
                  </a:cubicBezTo>
                  <a:cubicBezTo>
                    <a:pt x="4980" y="2288"/>
                    <a:pt x="5224" y="2349"/>
                    <a:pt x="5561" y="2548"/>
                  </a:cubicBezTo>
                  <a:cubicBezTo>
                    <a:pt x="5906" y="2727"/>
                    <a:pt x="6668" y="6334"/>
                    <a:pt x="7323" y="9704"/>
                  </a:cubicBezTo>
                  <a:cubicBezTo>
                    <a:pt x="8561" y="9668"/>
                    <a:pt x="9800" y="9549"/>
                    <a:pt x="11014" y="9394"/>
                  </a:cubicBezTo>
                  <a:cubicBezTo>
                    <a:pt x="10538" y="5894"/>
                    <a:pt x="9990" y="2048"/>
                    <a:pt x="9764" y="298"/>
                  </a:cubicBezTo>
                  <a:cubicBezTo>
                    <a:pt x="9681" y="310"/>
                    <a:pt x="9574" y="310"/>
                    <a:pt x="9478" y="322"/>
                  </a:cubicBezTo>
                  <a:cubicBezTo>
                    <a:pt x="8194" y="468"/>
                    <a:pt x="6900" y="534"/>
                    <a:pt x="5605" y="534"/>
                  </a:cubicBezTo>
                  <a:cubicBezTo>
                    <a:pt x="4896" y="534"/>
                    <a:pt x="4186" y="514"/>
                    <a:pt x="3478" y="476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5798;p62">
              <a:extLst>
                <a:ext uri="{FF2B5EF4-FFF2-40B4-BE49-F238E27FC236}">
                  <a16:creationId xmlns:a16="http://schemas.microsoft.com/office/drawing/2014/main" id="{2678F094-05B4-4673-BAE9-735E38685ADD}"/>
                </a:ext>
              </a:extLst>
            </p:cNvPr>
            <p:cNvSpPr/>
            <p:nvPr/>
          </p:nvSpPr>
          <p:spPr>
            <a:xfrm>
              <a:off x="4898566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2992" y="1"/>
                  </a:moveTo>
                  <a:cubicBezTo>
                    <a:pt x="2561" y="1"/>
                    <a:pt x="2243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96" y="1847"/>
                    <a:pt x="227" y="1847"/>
                  </a:cubicBezTo>
                  <a:cubicBezTo>
                    <a:pt x="923" y="1869"/>
                    <a:pt x="2945" y="1961"/>
                    <a:pt x="4412" y="1961"/>
                  </a:cubicBezTo>
                  <a:cubicBezTo>
                    <a:pt x="5304" y="1961"/>
                    <a:pt x="5991" y="1927"/>
                    <a:pt x="6049" y="1823"/>
                  </a:cubicBezTo>
                  <a:cubicBezTo>
                    <a:pt x="6228" y="1514"/>
                    <a:pt x="5894" y="121"/>
                    <a:pt x="5740" y="73"/>
                  </a:cubicBezTo>
                  <a:cubicBezTo>
                    <a:pt x="5631" y="40"/>
                    <a:pt x="4003" y="1"/>
                    <a:pt x="2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5799;p62">
              <a:extLst>
                <a:ext uri="{FF2B5EF4-FFF2-40B4-BE49-F238E27FC236}">
                  <a16:creationId xmlns:a16="http://schemas.microsoft.com/office/drawing/2014/main" id="{3F200943-5D2F-45D0-A737-7FAB51F5CED7}"/>
                </a:ext>
              </a:extLst>
            </p:cNvPr>
            <p:cNvSpPr/>
            <p:nvPr/>
          </p:nvSpPr>
          <p:spPr>
            <a:xfrm>
              <a:off x="5243072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5800;p62">
              <a:extLst>
                <a:ext uri="{FF2B5EF4-FFF2-40B4-BE49-F238E27FC236}">
                  <a16:creationId xmlns:a16="http://schemas.microsoft.com/office/drawing/2014/main" id="{B685007E-967C-4929-99DA-5E0DF6B94933}"/>
                </a:ext>
              </a:extLst>
            </p:cNvPr>
            <p:cNvSpPr/>
            <p:nvPr/>
          </p:nvSpPr>
          <p:spPr>
            <a:xfrm>
              <a:off x="4887426" y="3206203"/>
              <a:ext cx="642084" cy="450878"/>
            </a:xfrm>
            <a:custGeom>
              <a:avLst/>
              <a:gdLst/>
              <a:ahLst/>
              <a:cxnLst/>
              <a:rect l="l" t="t" r="r" b="b"/>
              <a:pathLst>
                <a:path w="13026" h="9147" extrusionOk="0">
                  <a:moveTo>
                    <a:pt x="203" y="1"/>
                  </a:moveTo>
                  <a:cubicBezTo>
                    <a:pt x="203" y="1"/>
                    <a:pt x="143" y="894"/>
                    <a:pt x="96" y="2060"/>
                  </a:cubicBezTo>
                  <a:lnTo>
                    <a:pt x="96" y="2203"/>
                  </a:lnTo>
                  <a:cubicBezTo>
                    <a:pt x="36" y="3489"/>
                    <a:pt x="1" y="5049"/>
                    <a:pt x="36" y="6025"/>
                  </a:cubicBezTo>
                  <a:cubicBezTo>
                    <a:pt x="143" y="7930"/>
                    <a:pt x="239" y="8442"/>
                    <a:pt x="239" y="8442"/>
                  </a:cubicBezTo>
                  <a:cubicBezTo>
                    <a:pt x="239" y="8442"/>
                    <a:pt x="2048" y="8787"/>
                    <a:pt x="3632" y="8918"/>
                  </a:cubicBezTo>
                  <a:cubicBezTo>
                    <a:pt x="4022" y="8954"/>
                    <a:pt x="4390" y="8967"/>
                    <a:pt x="4723" y="8967"/>
                  </a:cubicBezTo>
                  <a:cubicBezTo>
                    <a:pt x="5723" y="8967"/>
                    <a:pt x="6406" y="8847"/>
                    <a:pt x="6406" y="8847"/>
                  </a:cubicBezTo>
                  <a:cubicBezTo>
                    <a:pt x="6406" y="8847"/>
                    <a:pt x="5787" y="6227"/>
                    <a:pt x="5989" y="5989"/>
                  </a:cubicBezTo>
                  <a:cubicBezTo>
                    <a:pt x="6013" y="5966"/>
                    <a:pt x="6013" y="5966"/>
                    <a:pt x="6025" y="5966"/>
                  </a:cubicBezTo>
                  <a:cubicBezTo>
                    <a:pt x="6049" y="5966"/>
                    <a:pt x="6085" y="5989"/>
                    <a:pt x="6108" y="6025"/>
                  </a:cubicBezTo>
                  <a:cubicBezTo>
                    <a:pt x="6394" y="6442"/>
                    <a:pt x="6859" y="8787"/>
                    <a:pt x="6859" y="8787"/>
                  </a:cubicBezTo>
                  <a:cubicBezTo>
                    <a:pt x="6859" y="8787"/>
                    <a:pt x="7991" y="9147"/>
                    <a:pt x="9997" y="9147"/>
                  </a:cubicBezTo>
                  <a:cubicBezTo>
                    <a:pt x="10088" y="9147"/>
                    <a:pt x="10181" y="9146"/>
                    <a:pt x="10276" y="9145"/>
                  </a:cubicBezTo>
                  <a:cubicBezTo>
                    <a:pt x="11097" y="9145"/>
                    <a:pt x="11681" y="8990"/>
                    <a:pt x="12097" y="8823"/>
                  </a:cubicBezTo>
                  <a:cubicBezTo>
                    <a:pt x="12133" y="8811"/>
                    <a:pt x="12169" y="8799"/>
                    <a:pt x="12193" y="8787"/>
                  </a:cubicBezTo>
                  <a:cubicBezTo>
                    <a:pt x="12835" y="8513"/>
                    <a:pt x="13026" y="8168"/>
                    <a:pt x="13026" y="8168"/>
                  </a:cubicBezTo>
                  <a:cubicBezTo>
                    <a:pt x="13026" y="8168"/>
                    <a:pt x="11752" y="1203"/>
                    <a:pt x="11419" y="298"/>
                  </a:cubicBezTo>
                  <a:cubicBezTo>
                    <a:pt x="11419" y="298"/>
                    <a:pt x="11288" y="286"/>
                    <a:pt x="11050" y="286"/>
                  </a:cubicBezTo>
                  <a:lnTo>
                    <a:pt x="10919" y="286"/>
                  </a:lnTo>
                  <a:cubicBezTo>
                    <a:pt x="10418" y="274"/>
                    <a:pt x="9537" y="239"/>
                    <a:pt x="8513" y="215"/>
                  </a:cubicBezTo>
                  <a:lnTo>
                    <a:pt x="8383" y="215"/>
                  </a:lnTo>
                  <a:cubicBezTo>
                    <a:pt x="7370" y="179"/>
                    <a:pt x="6227" y="155"/>
                    <a:pt x="5132" y="120"/>
                  </a:cubicBezTo>
                  <a:lnTo>
                    <a:pt x="5037" y="120"/>
                  </a:lnTo>
                  <a:cubicBezTo>
                    <a:pt x="4906" y="120"/>
                    <a:pt x="4787" y="108"/>
                    <a:pt x="4656" y="108"/>
                  </a:cubicBezTo>
                  <a:lnTo>
                    <a:pt x="4573" y="108"/>
                  </a:lnTo>
                  <a:cubicBezTo>
                    <a:pt x="3239" y="72"/>
                    <a:pt x="2013" y="36"/>
                    <a:pt x="1239" y="12"/>
                  </a:cubicBezTo>
                  <a:lnTo>
                    <a:pt x="1144" y="12"/>
                  </a:lnTo>
                  <a:cubicBezTo>
                    <a:pt x="679" y="12"/>
                    <a:pt x="405" y="1"/>
                    <a:pt x="382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5" name="Google Shape;5801;p62">
              <a:extLst>
                <a:ext uri="{FF2B5EF4-FFF2-40B4-BE49-F238E27FC236}">
                  <a16:creationId xmlns:a16="http://schemas.microsoft.com/office/drawing/2014/main" id="{D67D23FB-A5CA-44D2-A14D-4CEA9A02484F}"/>
                </a:ext>
              </a:extLst>
            </p:cNvPr>
            <p:cNvSpPr/>
            <p:nvPr/>
          </p:nvSpPr>
          <p:spPr>
            <a:xfrm>
              <a:off x="5301780" y="3219709"/>
              <a:ext cx="187854" cy="421451"/>
            </a:xfrm>
            <a:custGeom>
              <a:avLst/>
              <a:gdLst/>
              <a:ahLst/>
              <a:cxnLst/>
              <a:rect l="l" t="t" r="r" b="b"/>
              <a:pathLst>
                <a:path w="3811" h="8550" extrusionOk="0">
                  <a:moveTo>
                    <a:pt x="0" y="0"/>
                  </a:moveTo>
                  <a:cubicBezTo>
                    <a:pt x="191" y="1143"/>
                    <a:pt x="834" y="2215"/>
                    <a:pt x="1762" y="2929"/>
                  </a:cubicBezTo>
                  <a:cubicBezTo>
                    <a:pt x="2120" y="3215"/>
                    <a:pt x="2524" y="3417"/>
                    <a:pt x="2953" y="3572"/>
                  </a:cubicBezTo>
                  <a:cubicBezTo>
                    <a:pt x="3108" y="4703"/>
                    <a:pt x="3275" y="5834"/>
                    <a:pt x="3453" y="6966"/>
                  </a:cubicBezTo>
                  <a:cubicBezTo>
                    <a:pt x="3513" y="7323"/>
                    <a:pt x="3572" y="7692"/>
                    <a:pt x="3632" y="8049"/>
                  </a:cubicBezTo>
                  <a:cubicBezTo>
                    <a:pt x="3656" y="8216"/>
                    <a:pt x="3679" y="8394"/>
                    <a:pt x="3703" y="8549"/>
                  </a:cubicBezTo>
                  <a:cubicBezTo>
                    <a:pt x="3751" y="8537"/>
                    <a:pt x="3775" y="8525"/>
                    <a:pt x="3810" y="8513"/>
                  </a:cubicBezTo>
                  <a:cubicBezTo>
                    <a:pt x="3787" y="8406"/>
                    <a:pt x="3763" y="8299"/>
                    <a:pt x="3763" y="8192"/>
                  </a:cubicBezTo>
                  <a:cubicBezTo>
                    <a:pt x="3715" y="7870"/>
                    <a:pt x="3656" y="7537"/>
                    <a:pt x="3608" y="7216"/>
                  </a:cubicBezTo>
                  <a:cubicBezTo>
                    <a:pt x="3525" y="6561"/>
                    <a:pt x="3417" y="5906"/>
                    <a:pt x="3334" y="5251"/>
                  </a:cubicBezTo>
                  <a:cubicBezTo>
                    <a:pt x="3155" y="3941"/>
                    <a:pt x="2977" y="2608"/>
                    <a:pt x="2822" y="1286"/>
                  </a:cubicBezTo>
                  <a:cubicBezTo>
                    <a:pt x="2774" y="917"/>
                    <a:pt x="2739" y="560"/>
                    <a:pt x="2691" y="191"/>
                  </a:cubicBezTo>
                  <a:cubicBezTo>
                    <a:pt x="2691" y="155"/>
                    <a:pt x="2679" y="119"/>
                    <a:pt x="2679" y="72"/>
                  </a:cubicBezTo>
                  <a:lnTo>
                    <a:pt x="2536" y="72"/>
                  </a:lnTo>
                  <a:lnTo>
                    <a:pt x="2536" y="84"/>
                  </a:lnTo>
                  <a:cubicBezTo>
                    <a:pt x="2584" y="417"/>
                    <a:pt x="2620" y="739"/>
                    <a:pt x="2655" y="1072"/>
                  </a:cubicBezTo>
                  <a:cubicBezTo>
                    <a:pt x="2739" y="1739"/>
                    <a:pt x="2810" y="2394"/>
                    <a:pt x="2894" y="3048"/>
                  </a:cubicBezTo>
                  <a:cubicBezTo>
                    <a:pt x="2917" y="3191"/>
                    <a:pt x="2941" y="3358"/>
                    <a:pt x="2953" y="3513"/>
                  </a:cubicBezTo>
                  <a:cubicBezTo>
                    <a:pt x="2227" y="3191"/>
                    <a:pt x="1596" y="2739"/>
                    <a:pt x="1084" y="2120"/>
                  </a:cubicBezTo>
                  <a:cubicBezTo>
                    <a:pt x="572" y="1512"/>
                    <a:pt x="250" y="774"/>
                    <a:pt x="11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6" name="Google Shape;5802;p62">
              <a:extLst>
                <a:ext uri="{FF2B5EF4-FFF2-40B4-BE49-F238E27FC236}">
                  <a16:creationId xmlns:a16="http://schemas.microsoft.com/office/drawing/2014/main" id="{D5ED99FF-7F09-4AD5-B2A3-BEBDA0FD061F}"/>
                </a:ext>
              </a:extLst>
            </p:cNvPr>
            <p:cNvSpPr/>
            <p:nvPr/>
          </p:nvSpPr>
          <p:spPr>
            <a:xfrm>
              <a:off x="5106334" y="3212661"/>
              <a:ext cx="34110" cy="180213"/>
            </a:xfrm>
            <a:custGeom>
              <a:avLst/>
              <a:gdLst/>
              <a:ahLst/>
              <a:cxnLst/>
              <a:rect l="l" t="t" r="r" b="b"/>
              <a:pathLst>
                <a:path w="692" h="3656" extrusionOk="0">
                  <a:moveTo>
                    <a:pt x="155" y="1"/>
                  </a:moveTo>
                  <a:cubicBezTo>
                    <a:pt x="72" y="501"/>
                    <a:pt x="48" y="1001"/>
                    <a:pt x="36" y="1489"/>
                  </a:cubicBezTo>
                  <a:cubicBezTo>
                    <a:pt x="1" y="2203"/>
                    <a:pt x="48" y="2906"/>
                    <a:pt x="120" y="3608"/>
                  </a:cubicBezTo>
                  <a:cubicBezTo>
                    <a:pt x="120" y="3620"/>
                    <a:pt x="132" y="3656"/>
                    <a:pt x="167" y="3656"/>
                  </a:cubicBezTo>
                  <a:cubicBezTo>
                    <a:pt x="310" y="3620"/>
                    <a:pt x="453" y="3608"/>
                    <a:pt x="596" y="3596"/>
                  </a:cubicBezTo>
                  <a:cubicBezTo>
                    <a:pt x="620" y="3596"/>
                    <a:pt x="643" y="3572"/>
                    <a:pt x="643" y="3549"/>
                  </a:cubicBezTo>
                  <a:cubicBezTo>
                    <a:pt x="513" y="2370"/>
                    <a:pt x="524" y="1179"/>
                    <a:pt x="691" y="24"/>
                  </a:cubicBezTo>
                  <a:lnTo>
                    <a:pt x="596" y="24"/>
                  </a:lnTo>
                  <a:cubicBezTo>
                    <a:pt x="572" y="155"/>
                    <a:pt x="548" y="286"/>
                    <a:pt x="536" y="417"/>
                  </a:cubicBezTo>
                  <a:cubicBezTo>
                    <a:pt x="465" y="1072"/>
                    <a:pt x="429" y="1751"/>
                    <a:pt x="453" y="2417"/>
                  </a:cubicBezTo>
                  <a:cubicBezTo>
                    <a:pt x="465" y="2775"/>
                    <a:pt x="489" y="3144"/>
                    <a:pt x="536" y="3501"/>
                  </a:cubicBezTo>
                  <a:cubicBezTo>
                    <a:pt x="429" y="3513"/>
                    <a:pt x="310" y="3537"/>
                    <a:pt x="191" y="3549"/>
                  </a:cubicBezTo>
                  <a:cubicBezTo>
                    <a:pt x="120" y="2882"/>
                    <a:pt x="96" y="2191"/>
                    <a:pt x="108" y="1525"/>
                  </a:cubicBezTo>
                  <a:cubicBezTo>
                    <a:pt x="120" y="1013"/>
                    <a:pt x="167" y="512"/>
                    <a:pt x="227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5803;p62">
              <a:extLst>
                <a:ext uri="{FF2B5EF4-FFF2-40B4-BE49-F238E27FC236}">
                  <a16:creationId xmlns:a16="http://schemas.microsoft.com/office/drawing/2014/main" id="{BE5A6D39-9D26-4A58-B211-CED25DB95AC7}"/>
                </a:ext>
              </a:extLst>
            </p:cNvPr>
            <p:cNvSpPr/>
            <p:nvPr/>
          </p:nvSpPr>
          <p:spPr>
            <a:xfrm>
              <a:off x="4892109" y="3208569"/>
              <a:ext cx="57574" cy="106866"/>
            </a:xfrm>
            <a:custGeom>
              <a:avLst/>
              <a:gdLst/>
              <a:ahLst/>
              <a:cxnLst/>
              <a:rect l="l" t="t" r="r" b="b"/>
              <a:pathLst>
                <a:path w="1168" h="2168" extrusionOk="0">
                  <a:moveTo>
                    <a:pt x="1025" y="0"/>
                  </a:moveTo>
                  <a:cubicBezTo>
                    <a:pt x="1025" y="12"/>
                    <a:pt x="1013" y="48"/>
                    <a:pt x="1013" y="72"/>
                  </a:cubicBezTo>
                  <a:cubicBezTo>
                    <a:pt x="846" y="715"/>
                    <a:pt x="548" y="1322"/>
                    <a:pt x="156" y="1846"/>
                  </a:cubicBezTo>
                  <a:cubicBezTo>
                    <a:pt x="108" y="1905"/>
                    <a:pt x="60" y="1965"/>
                    <a:pt x="1" y="2024"/>
                  </a:cubicBezTo>
                  <a:lnTo>
                    <a:pt x="1" y="2167"/>
                  </a:lnTo>
                  <a:cubicBezTo>
                    <a:pt x="572" y="1560"/>
                    <a:pt x="965" y="798"/>
                    <a:pt x="1168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5804;p62">
              <a:extLst>
                <a:ext uri="{FF2B5EF4-FFF2-40B4-BE49-F238E27FC236}">
                  <a16:creationId xmlns:a16="http://schemas.microsoft.com/office/drawing/2014/main" id="{86680B30-F04B-4796-902F-7FD0C483CA04}"/>
                </a:ext>
              </a:extLst>
            </p:cNvPr>
            <p:cNvSpPr/>
            <p:nvPr/>
          </p:nvSpPr>
          <p:spPr>
            <a:xfrm>
              <a:off x="5092237" y="3472088"/>
              <a:ext cx="104451" cy="34357"/>
            </a:xfrm>
            <a:custGeom>
              <a:avLst/>
              <a:gdLst/>
              <a:ahLst/>
              <a:cxnLst/>
              <a:rect l="l" t="t" r="r" b="b"/>
              <a:pathLst>
                <a:path w="2119" h="697" extrusionOk="0">
                  <a:moveTo>
                    <a:pt x="48" y="0"/>
                  </a:moveTo>
                  <a:cubicBezTo>
                    <a:pt x="25" y="0"/>
                    <a:pt x="1" y="36"/>
                    <a:pt x="37" y="36"/>
                  </a:cubicBezTo>
                  <a:cubicBezTo>
                    <a:pt x="739" y="202"/>
                    <a:pt x="1418" y="417"/>
                    <a:pt x="2072" y="691"/>
                  </a:cubicBezTo>
                  <a:cubicBezTo>
                    <a:pt x="2078" y="694"/>
                    <a:pt x="2083" y="696"/>
                    <a:pt x="2088" y="696"/>
                  </a:cubicBezTo>
                  <a:cubicBezTo>
                    <a:pt x="2111" y="696"/>
                    <a:pt x="2118" y="651"/>
                    <a:pt x="2108" y="631"/>
                  </a:cubicBezTo>
                  <a:cubicBezTo>
                    <a:pt x="1465" y="310"/>
                    <a:pt x="763" y="83"/>
                    <a:pt x="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5805;p62">
              <a:extLst>
                <a:ext uri="{FF2B5EF4-FFF2-40B4-BE49-F238E27FC236}">
                  <a16:creationId xmlns:a16="http://schemas.microsoft.com/office/drawing/2014/main" id="{97EAEA43-07AB-4F67-B623-0F21E61EED63}"/>
                </a:ext>
              </a:extLst>
            </p:cNvPr>
            <p:cNvSpPr/>
            <p:nvPr/>
          </p:nvSpPr>
          <p:spPr>
            <a:xfrm>
              <a:off x="4957865" y="2622232"/>
              <a:ext cx="389707" cy="604129"/>
            </a:xfrm>
            <a:custGeom>
              <a:avLst/>
              <a:gdLst/>
              <a:ahLst/>
              <a:cxnLst/>
              <a:rect l="l" t="t" r="r" b="b"/>
              <a:pathLst>
                <a:path w="7906" h="12256" extrusionOk="0">
                  <a:moveTo>
                    <a:pt x="4968" y="0"/>
                  </a:moveTo>
                  <a:cubicBezTo>
                    <a:pt x="4266" y="0"/>
                    <a:pt x="3407" y="175"/>
                    <a:pt x="2739" y="406"/>
                  </a:cubicBezTo>
                  <a:cubicBezTo>
                    <a:pt x="2715" y="418"/>
                    <a:pt x="2691" y="418"/>
                    <a:pt x="2679" y="429"/>
                  </a:cubicBezTo>
                  <a:cubicBezTo>
                    <a:pt x="2143" y="608"/>
                    <a:pt x="1739" y="822"/>
                    <a:pt x="1643" y="953"/>
                  </a:cubicBezTo>
                  <a:cubicBezTo>
                    <a:pt x="1048" y="1906"/>
                    <a:pt x="453" y="6525"/>
                    <a:pt x="0" y="11562"/>
                  </a:cubicBezTo>
                  <a:cubicBezTo>
                    <a:pt x="298" y="11705"/>
                    <a:pt x="596" y="11788"/>
                    <a:pt x="905" y="11883"/>
                  </a:cubicBezTo>
                  <a:cubicBezTo>
                    <a:pt x="1940" y="12163"/>
                    <a:pt x="3023" y="12256"/>
                    <a:pt x="4111" y="12256"/>
                  </a:cubicBezTo>
                  <a:cubicBezTo>
                    <a:pt x="4551" y="12256"/>
                    <a:pt x="4991" y="12241"/>
                    <a:pt x="5430" y="12217"/>
                  </a:cubicBezTo>
                  <a:cubicBezTo>
                    <a:pt x="6263" y="12193"/>
                    <a:pt x="7096" y="12074"/>
                    <a:pt x="7906" y="11907"/>
                  </a:cubicBezTo>
                  <a:cubicBezTo>
                    <a:pt x="7882" y="11669"/>
                    <a:pt x="7846" y="11502"/>
                    <a:pt x="7858" y="11371"/>
                  </a:cubicBezTo>
                  <a:cubicBezTo>
                    <a:pt x="7632" y="9514"/>
                    <a:pt x="7561" y="1501"/>
                    <a:pt x="7406" y="1084"/>
                  </a:cubicBezTo>
                  <a:cubicBezTo>
                    <a:pt x="7299" y="775"/>
                    <a:pt x="6727" y="310"/>
                    <a:pt x="5858" y="108"/>
                  </a:cubicBezTo>
                  <a:cubicBezTo>
                    <a:pt x="5834" y="108"/>
                    <a:pt x="5799" y="96"/>
                    <a:pt x="5775" y="96"/>
                  </a:cubicBezTo>
                  <a:cubicBezTo>
                    <a:pt x="5549" y="48"/>
                    <a:pt x="5299" y="13"/>
                    <a:pt x="5037" y="1"/>
                  </a:cubicBezTo>
                  <a:cubicBezTo>
                    <a:pt x="5014" y="0"/>
                    <a:pt x="4991" y="0"/>
                    <a:pt x="4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5806;p62">
              <a:extLst>
                <a:ext uri="{FF2B5EF4-FFF2-40B4-BE49-F238E27FC236}">
                  <a16:creationId xmlns:a16="http://schemas.microsoft.com/office/drawing/2014/main" id="{E5B082D0-900F-43E0-8D6D-896CFE17A00A}"/>
                </a:ext>
              </a:extLst>
            </p:cNvPr>
            <p:cNvSpPr/>
            <p:nvPr/>
          </p:nvSpPr>
          <p:spPr>
            <a:xfrm>
              <a:off x="4853365" y="2617943"/>
              <a:ext cx="653865" cy="751464"/>
            </a:xfrm>
            <a:custGeom>
              <a:avLst/>
              <a:gdLst/>
              <a:ahLst/>
              <a:cxnLst/>
              <a:rect l="l" t="t" r="r" b="b"/>
              <a:pathLst>
                <a:path w="13265" h="15245" extrusionOk="0">
                  <a:moveTo>
                    <a:pt x="7816" y="1"/>
                  </a:moveTo>
                  <a:cubicBezTo>
                    <a:pt x="6719" y="1"/>
                    <a:pt x="5411" y="213"/>
                    <a:pt x="4371" y="445"/>
                  </a:cubicBezTo>
                  <a:cubicBezTo>
                    <a:pt x="4347" y="457"/>
                    <a:pt x="4299" y="457"/>
                    <a:pt x="4275" y="481"/>
                  </a:cubicBezTo>
                  <a:cubicBezTo>
                    <a:pt x="3418" y="683"/>
                    <a:pt x="2763" y="909"/>
                    <a:pt x="2632" y="1076"/>
                  </a:cubicBezTo>
                  <a:cubicBezTo>
                    <a:pt x="1668" y="2160"/>
                    <a:pt x="715" y="8827"/>
                    <a:pt x="1" y="14447"/>
                  </a:cubicBezTo>
                  <a:cubicBezTo>
                    <a:pt x="477" y="14602"/>
                    <a:pt x="965" y="14721"/>
                    <a:pt x="1454" y="14804"/>
                  </a:cubicBezTo>
                  <a:cubicBezTo>
                    <a:pt x="2275" y="14971"/>
                    <a:pt x="3108" y="15078"/>
                    <a:pt x="3942" y="15137"/>
                  </a:cubicBezTo>
                  <a:cubicBezTo>
                    <a:pt x="3918" y="14625"/>
                    <a:pt x="3870" y="14125"/>
                    <a:pt x="3835" y="13613"/>
                  </a:cubicBezTo>
                  <a:cubicBezTo>
                    <a:pt x="3740" y="12208"/>
                    <a:pt x="3644" y="9303"/>
                    <a:pt x="3597" y="7886"/>
                  </a:cubicBezTo>
                  <a:cubicBezTo>
                    <a:pt x="3561" y="6493"/>
                    <a:pt x="3537" y="5088"/>
                    <a:pt x="3704" y="3707"/>
                  </a:cubicBezTo>
                  <a:cubicBezTo>
                    <a:pt x="3811" y="2862"/>
                    <a:pt x="3954" y="1886"/>
                    <a:pt x="4656" y="1314"/>
                  </a:cubicBezTo>
                  <a:cubicBezTo>
                    <a:pt x="4966" y="1040"/>
                    <a:pt x="5359" y="909"/>
                    <a:pt x="5740" y="778"/>
                  </a:cubicBezTo>
                  <a:cubicBezTo>
                    <a:pt x="6133" y="659"/>
                    <a:pt x="6537" y="528"/>
                    <a:pt x="6930" y="481"/>
                  </a:cubicBezTo>
                  <a:cubicBezTo>
                    <a:pt x="7109" y="459"/>
                    <a:pt x="7292" y="440"/>
                    <a:pt x="7472" y="440"/>
                  </a:cubicBezTo>
                  <a:cubicBezTo>
                    <a:pt x="7689" y="440"/>
                    <a:pt x="7902" y="468"/>
                    <a:pt x="8097" y="552"/>
                  </a:cubicBezTo>
                  <a:cubicBezTo>
                    <a:pt x="8264" y="624"/>
                    <a:pt x="8407" y="719"/>
                    <a:pt x="8514" y="862"/>
                  </a:cubicBezTo>
                  <a:cubicBezTo>
                    <a:pt x="8645" y="1040"/>
                    <a:pt x="8681" y="1231"/>
                    <a:pt x="8645" y="1457"/>
                  </a:cubicBezTo>
                  <a:cubicBezTo>
                    <a:pt x="8621" y="1707"/>
                    <a:pt x="8514" y="1945"/>
                    <a:pt x="8431" y="2171"/>
                  </a:cubicBezTo>
                  <a:cubicBezTo>
                    <a:pt x="8323" y="2421"/>
                    <a:pt x="8228" y="2683"/>
                    <a:pt x="8157" y="2945"/>
                  </a:cubicBezTo>
                  <a:cubicBezTo>
                    <a:pt x="7942" y="3612"/>
                    <a:pt x="7752" y="4291"/>
                    <a:pt x="7573" y="4957"/>
                  </a:cubicBezTo>
                  <a:cubicBezTo>
                    <a:pt x="7395" y="5624"/>
                    <a:pt x="7252" y="6315"/>
                    <a:pt x="7121" y="6982"/>
                  </a:cubicBezTo>
                  <a:cubicBezTo>
                    <a:pt x="6966" y="7648"/>
                    <a:pt x="6847" y="8351"/>
                    <a:pt x="6740" y="9029"/>
                  </a:cubicBezTo>
                  <a:cubicBezTo>
                    <a:pt x="6633" y="9732"/>
                    <a:pt x="6573" y="10434"/>
                    <a:pt x="6549" y="11137"/>
                  </a:cubicBezTo>
                  <a:cubicBezTo>
                    <a:pt x="6526" y="11827"/>
                    <a:pt x="6561" y="14030"/>
                    <a:pt x="6609" y="14733"/>
                  </a:cubicBezTo>
                  <a:cubicBezTo>
                    <a:pt x="6609" y="14911"/>
                    <a:pt x="6621" y="15078"/>
                    <a:pt x="6621" y="15244"/>
                  </a:cubicBezTo>
                  <a:cubicBezTo>
                    <a:pt x="7323" y="15244"/>
                    <a:pt x="8014" y="15221"/>
                    <a:pt x="8693" y="15197"/>
                  </a:cubicBezTo>
                  <a:cubicBezTo>
                    <a:pt x="10014" y="15137"/>
                    <a:pt x="11955" y="15042"/>
                    <a:pt x="13265" y="14863"/>
                  </a:cubicBezTo>
                  <a:cubicBezTo>
                    <a:pt x="13217" y="14613"/>
                    <a:pt x="13181" y="14411"/>
                    <a:pt x="13157" y="14268"/>
                  </a:cubicBezTo>
                  <a:cubicBezTo>
                    <a:pt x="12800" y="12208"/>
                    <a:pt x="12086" y="1671"/>
                    <a:pt x="11860" y="1207"/>
                  </a:cubicBezTo>
                  <a:cubicBezTo>
                    <a:pt x="11681" y="850"/>
                    <a:pt x="10752" y="362"/>
                    <a:pt x="9359" y="124"/>
                  </a:cubicBezTo>
                  <a:cubicBezTo>
                    <a:pt x="9312" y="124"/>
                    <a:pt x="9276" y="100"/>
                    <a:pt x="9228" y="100"/>
                  </a:cubicBezTo>
                  <a:cubicBezTo>
                    <a:pt x="8871" y="40"/>
                    <a:pt x="8478" y="16"/>
                    <a:pt x="8061" y="5"/>
                  </a:cubicBezTo>
                  <a:cubicBezTo>
                    <a:pt x="7981" y="2"/>
                    <a:pt x="7899" y="1"/>
                    <a:pt x="7816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" name="Google Shape;5807;p62">
              <a:extLst>
                <a:ext uri="{FF2B5EF4-FFF2-40B4-BE49-F238E27FC236}">
                  <a16:creationId xmlns:a16="http://schemas.microsoft.com/office/drawing/2014/main" id="{7F7455EC-B64D-4002-8118-2999C09CDB21}"/>
                </a:ext>
              </a:extLst>
            </p:cNvPr>
            <p:cNvSpPr/>
            <p:nvPr/>
          </p:nvSpPr>
          <p:spPr>
            <a:xfrm>
              <a:off x="5266535" y="2618140"/>
              <a:ext cx="235421" cy="567554"/>
            </a:xfrm>
            <a:custGeom>
              <a:avLst/>
              <a:gdLst/>
              <a:ahLst/>
              <a:cxnLst/>
              <a:rect l="l" t="t" r="r" b="b"/>
              <a:pathLst>
                <a:path w="4776" h="11514" extrusionOk="0">
                  <a:moveTo>
                    <a:pt x="870" y="1"/>
                  </a:moveTo>
                  <a:cubicBezTo>
                    <a:pt x="846" y="1"/>
                    <a:pt x="811" y="12"/>
                    <a:pt x="799" y="36"/>
                  </a:cubicBezTo>
                  <a:cubicBezTo>
                    <a:pt x="1" y="1846"/>
                    <a:pt x="25" y="4180"/>
                    <a:pt x="596" y="6251"/>
                  </a:cubicBezTo>
                  <a:cubicBezTo>
                    <a:pt x="1168" y="8394"/>
                    <a:pt x="2477" y="10311"/>
                    <a:pt x="4132" y="11442"/>
                  </a:cubicBezTo>
                  <a:cubicBezTo>
                    <a:pt x="4201" y="11490"/>
                    <a:pt x="4280" y="11514"/>
                    <a:pt x="4356" y="11514"/>
                  </a:cubicBezTo>
                  <a:cubicBezTo>
                    <a:pt x="4489" y="11514"/>
                    <a:pt x="4615" y="11439"/>
                    <a:pt x="4668" y="11288"/>
                  </a:cubicBezTo>
                  <a:cubicBezTo>
                    <a:pt x="4775" y="11026"/>
                    <a:pt x="4597" y="10680"/>
                    <a:pt x="4418" y="10430"/>
                  </a:cubicBezTo>
                  <a:cubicBezTo>
                    <a:pt x="3930" y="9740"/>
                    <a:pt x="2644" y="7918"/>
                    <a:pt x="2061" y="5644"/>
                  </a:cubicBezTo>
                  <a:cubicBezTo>
                    <a:pt x="1489" y="3382"/>
                    <a:pt x="1989" y="1560"/>
                    <a:pt x="2346" y="512"/>
                  </a:cubicBezTo>
                  <a:cubicBezTo>
                    <a:pt x="2358" y="453"/>
                    <a:pt x="2358" y="381"/>
                    <a:pt x="2299" y="346"/>
                  </a:cubicBezTo>
                  <a:cubicBezTo>
                    <a:pt x="1942" y="191"/>
                    <a:pt x="1251" y="36"/>
                    <a:pt x="870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" name="Google Shape;5808;p62">
              <a:extLst>
                <a:ext uri="{FF2B5EF4-FFF2-40B4-BE49-F238E27FC236}">
                  <a16:creationId xmlns:a16="http://schemas.microsoft.com/office/drawing/2014/main" id="{F539B04D-40D9-41E7-8AFA-B6C36D82CFB2}"/>
                </a:ext>
              </a:extLst>
            </p:cNvPr>
            <p:cNvSpPr/>
            <p:nvPr/>
          </p:nvSpPr>
          <p:spPr>
            <a:xfrm>
              <a:off x="4847499" y="2634752"/>
              <a:ext cx="217824" cy="455167"/>
            </a:xfrm>
            <a:custGeom>
              <a:avLst/>
              <a:gdLst/>
              <a:ahLst/>
              <a:cxnLst/>
              <a:rect l="l" t="t" r="r" b="b"/>
              <a:pathLst>
                <a:path w="4419" h="9234" extrusionOk="0">
                  <a:moveTo>
                    <a:pt x="4284" y="1"/>
                  </a:moveTo>
                  <a:cubicBezTo>
                    <a:pt x="4067" y="1"/>
                    <a:pt x="3654" y="158"/>
                    <a:pt x="3585" y="175"/>
                  </a:cubicBezTo>
                  <a:cubicBezTo>
                    <a:pt x="3525" y="211"/>
                    <a:pt x="3466" y="235"/>
                    <a:pt x="3418" y="259"/>
                  </a:cubicBezTo>
                  <a:cubicBezTo>
                    <a:pt x="2858" y="509"/>
                    <a:pt x="2370" y="914"/>
                    <a:pt x="2049" y="1509"/>
                  </a:cubicBezTo>
                  <a:cubicBezTo>
                    <a:pt x="1" y="5271"/>
                    <a:pt x="465" y="9034"/>
                    <a:pt x="584" y="9188"/>
                  </a:cubicBezTo>
                  <a:cubicBezTo>
                    <a:pt x="606" y="9220"/>
                    <a:pt x="629" y="9233"/>
                    <a:pt x="654" y="9233"/>
                  </a:cubicBezTo>
                  <a:cubicBezTo>
                    <a:pt x="777" y="9233"/>
                    <a:pt x="922" y="8891"/>
                    <a:pt x="941" y="8831"/>
                  </a:cubicBezTo>
                  <a:cubicBezTo>
                    <a:pt x="1561" y="5164"/>
                    <a:pt x="2346" y="3176"/>
                    <a:pt x="2906" y="2176"/>
                  </a:cubicBezTo>
                  <a:cubicBezTo>
                    <a:pt x="3156" y="1723"/>
                    <a:pt x="3418" y="1307"/>
                    <a:pt x="3739" y="926"/>
                  </a:cubicBezTo>
                  <a:cubicBezTo>
                    <a:pt x="3894" y="735"/>
                    <a:pt x="4061" y="533"/>
                    <a:pt x="4228" y="354"/>
                  </a:cubicBezTo>
                  <a:cubicBezTo>
                    <a:pt x="4275" y="295"/>
                    <a:pt x="4418" y="175"/>
                    <a:pt x="4418" y="80"/>
                  </a:cubicBezTo>
                  <a:cubicBezTo>
                    <a:pt x="4418" y="22"/>
                    <a:pt x="4364" y="1"/>
                    <a:pt x="4284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5809;p62">
              <a:extLst>
                <a:ext uri="{FF2B5EF4-FFF2-40B4-BE49-F238E27FC236}">
                  <a16:creationId xmlns:a16="http://schemas.microsoft.com/office/drawing/2014/main" id="{D555B503-5D4A-4884-91F2-BF592669497E}"/>
                </a:ext>
              </a:extLst>
            </p:cNvPr>
            <p:cNvSpPr/>
            <p:nvPr/>
          </p:nvSpPr>
          <p:spPr>
            <a:xfrm>
              <a:off x="5066999" y="2554750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3692" y="1"/>
                  </a:moveTo>
                  <a:lnTo>
                    <a:pt x="1" y="786"/>
                  </a:lnTo>
                  <a:lnTo>
                    <a:pt x="453" y="2441"/>
                  </a:lnTo>
                  <a:cubicBezTo>
                    <a:pt x="453" y="2441"/>
                    <a:pt x="636" y="2740"/>
                    <a:pt x="1385" y="2740"/>
                  </a:cubicBezTo>
                  <a:cubicBezTo>
                    <a:pt x="1683" y="2740"/>
                    <a:pt x="2071" y="2693"/>
                    <a:pt x="2573" y="2560"/>
                  </a:cubicBezTo>
                  <a:cubicBezTo>
                    <a:pt x="4239" y="2120"/>
                    <a:pt x="4073" y="1310"/>
                    <a:pt x="4073" y="1310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5810;p62">
              <a:extLst>
                <a:ext uri="{FF2B5EF4-FFF2-40B4-BE49-F238E27FC236}">
                  <a16:creationId xmlns:a16="http://schemas.microsoft.com/office/drawing/2014/main" id="{590B4A0F-0730-4430-83DC-CDF3D707A4B5}"/>
                </a:ext>
              </a:extLst>
            </p:cNvPr>
            <p:cNvSpPr/>
            <p:nvPr/>
          </p:nvSpPr>
          <p:spPr>
            <a:xfrm>
              <a:off x="5066975" y="2523800"/>
              <a:ext cx="207253" cy="112474"/>
            </a:xfrm>
            <a:custGeom>
              <a:avLst/>
              <a:gdLst/>
              <a:ahLst/>
              <a:cxnLst/>
              <a:rect l="l" t="t" r="r" b="b"/>
              <a:pathLst>
                <a:path w="4585" h="2282" extrusionOk="0">
                  <a:moveTo>
                    <a:pt x="3755" y="1"/>
                  </a:moveTo>
                  <a:cubicBezTo>
                    <a:pt x="3580" y="1"/>
                    <a:pt x="3405" y="16"/>
                    <a:pt x="3239" y="45"/>
                  </a:cubicBezTo>
                  <a:cubicBezTo>
                    <a:pt x="2358" y="164"/>
                    <a:pt x="1525" y="438"/>
                    <a:pt x="691" y="736"/>
                  </a:cubicBezTo>
                  <a:cubicBezTo>
                    <a:pt x="501" y="807"/>
                    <a:pt x="275" y="902"/>
                    <a:pt x="168" y="1045"/>
                  </a:cubicBezTo>
                  <a:cubicBezTo>
                    <a:pt x="37" y="1236"/>
                    <a:pt x="1" y="1676"/>
                    <a:pt x="144" y="1867"/>
                  </a:cubicBezTo>
                  <a:cubicBezTo>
                    <a:pt x="298" y="2117"/>
                    <a:pt x="763" y="2236"/>
                    <a:pt x="1096" y="2272"/>
                  </a:cubicBezTo>
                  <a:cubicBezTo>
                    <a:pt x="1167" y="2278"/>
                    <a:pt x="1238" y="2281"/>
                    <a:pt x="1309" y="2281"/>
                  </a:cubicBezTo>
                  <a:cubicBezTo>
                    <a:pt x="1638" y="2281"/>
                    <a:pt x="1978" y="2219"/>
                    <a:pt x="2311" y="2141"/>
                  </a:cubicBezTo>
                  <a:cubicBezTo>
                    <a:pt x="2799" y="2022"/>
                    <a:pt x="3275" y="1879"/>
                    <a:pt x="3692" y="1605"/>
                  </a:cubicBezTo>
                  <a:cubicBezTo>
                    <a:pt x="4120" y="1355"/>
                    <a:pt x="4442" y="986"/>
                    <a:pt x="4549" y="581"/>
                  </a:cubicBezTo>
                  <a:cubicBezTo>
                    <a:pt x="4573" y="450"/>
                    <a:pt x="4585" y="283"/>
                    <a:pt x="4501" y="188"/>
                  </a:cubicBezTo>
                  <a:cubicBezTo>
                    <a:pt x="4406" y="81"/>
                    <a:pt x="4263" y="45"/>
                    <a:pt x="4097" y="21"/>
                  </a:cubicBezTo>
                  <a:cubicBezTo>
                    <a:pt x="3984" y="7"/>
                    <a:pt x="3869" y="1"/>
                    <a:pt x="3755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5811;p62">
              <a:extLst>
                <a:ext uri="{FF2B5EF4-FFF2-40B4-BE49-F238E27FC236}">
                  <a16:creationId xmlns:a16="http://schemas.microsoft.com/office/drawing/2014/main" id="{8D018337-937B-42EE-8DE9-207CB70A9A0A}"/>
                </a:ext>
              </a:extLst>
            </p:cNvPr>
            <p:cNvSpPr/>
            <p:nvPr/>
          </p:nvSpPr>
          <p:spPr>
            <a:xfrm>
              <a:off x="5048218" y="2592903"/>
              <a:ext cx="243801" cy="151574"/>
            </a:xfrm>
            <a:custGeom>
              <a:avLst/>
              <a:gdLst/>
              <a:ahLst/>
              <a:cxnLst/>
              <a:rect l="l" t="t" r="r" b="b"/>
              <a:pathLst>
                <a:path w="4946" h="3075" extrusionOk="0">
                  <a:moveTo>
                    <a:pt x="4220" y="1"/>
                  </a:moveTo>
                  <a:cubicBezTo>
                    <a:pt x="4175" y="1"/>
                    <a:pt x="4129" y="15"/>
                    <a:pt x="4085" y="48"/>
                  </a:cubicBezTo>
                  <a:cubicBezTo>
                    <a:pt x="3700" y="331"/>
                    <a:pt x="2831" y="1367"/>
                    <a:pt x="1356" y="1367"/>
                  </a:cubicBezTo>
                  <a:cubicBezTo>
                    <a:pt x="1279" y="1367"/>
                    <a:pt x="1200" y="1364"/>
                    <a:pt x="1120" y="1358"/>
                  </a:cubicBezTo>
                  <a:cubicBezTo>
                    <a:pt x="739" y="1322"/>
                    <a:pt x="596" y="882"/>
                    <a:pt x="525" y="691"/>
                  </a:cubicBezTo>
                  <a:cubicBezTo>
                    <a:pt x="518" y="663"/>
                    <a:pt x="498" y="652"/>
                    <a:pt x="479" y="652"/>
                  </a:cubicBezTo>
                  <a:cubicBezTo>
                    <a:pt x="465" y="652"/>
                    <a:pt x="451" y="657"/>
                    <a:pt x="441" y="667"/>
                  </a:cubicBezTo>
                  <a:cubicBezTo>
                    <a:pt x="298" y="905"/>
                    <a:pt x="37" y="1525"/>
                    <a:pt x="25" y="1679"/>
                  </a:cubicBezTo>
                  <a:cubicBezTo>
                    <a:pt x="1" y="1941"/>
                    <a:pt x="227" y="2834"/>
                    <a:pt x="382" y="2846"/>
                  </a:cubicBezTo>
                  <a:cubicBezTo>
                    <a:pt x="383" y="2846"/>
                    <a:pt x="384" y="2846"/>
                    <a:pt x="385" y="2846"/>
                  </a:cubicBezTo>
                  <a:cubicBezTo>
                    <a:pt x="533" y="2846"/>
                    <a:pt x="1156" y="1917"/>
                    <a:pt x="1156" y="1917"/>
                  </a:cubicBezTo>
                  <a:cubicBezTo>
                    <a:pt x="1156" y="1917"/>
                    <a:pt x="1780" y="3074"/>
                    <a:pt x="1998" y="3074"/>
                  </a:cubicBezTo>
                  <a:cubicBezTo>
                    <a:pt x="2003" y="3074"/>
                    <a:pt x="2008" y="3074"/>
                    <a:pt x="2013" y="3072"/>
                  </a:cubicBezTo>
                  <a:cubicBezTo>
                    <a:pt x="2346" y="2965"/>
                    <a:pt x="4025" y="2918"/>
                    <a:pt x="4882" y="1072"/>
                  </a:cubicBezTo>
                  <a:cubicBezTo>
                    <a:pt x="4946" y="956"/>
                    <a:pt x="4586" y="1"/>
                    <a:pt x="422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5812;p62">
              <a:extLst>
                <a:ext uri="{FF2B5EF4-FFF2-40B4-BE49-F238E27FC236}">
                  <a16:creationId xmlns:a16="http://schemas.microsoft.com/office/drawing/2014/main" id="{B99FA3C8-C103-4732-AEFA-21A9A98DB85E}"/>
                </a:ext>
              </a:extLst>
            </p:cNvPr>
            <p:cNvSpPr/>
            <p:nvPr/>
          </p:nvSpPr>
          <p:spPr>
            <a:xfrm>
              <a:off x="5048218" y="2583537"/>
              <a:ext cx="24799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" name="Google Shape;5813;p62">
              <a:extLst>
                <a:ext uri="{FF2B5EF4-FFF2-40B4-BE49-F238E27FC236}">
                  <a16:creationId xmlns:a16="http://schemas.microsoft.com/office/drawing/2014/main" id="{93BBD9AE-20A7-4F00-826F-F26DEAAA07C3}"/>
                </a:ext>
              </a:extLst>
            </p:cNvPr>
            <p:cNvSpPr/>
            <p:nvPr/>
          </p:nvSpPr>
          <p:spPr>
            <a:xfrm>
              <a:off x="4837542" y="1934893"/>
              <a:ext cx="184354" cy="288361"/>
            </a:xfrm>
            <a:custGeom>
              <a:avLst/>
              <a:gdLst/>
              <a:ahLst/>
              <a:cxnLst/>
              <a:rect l="l" t="t" r="r" b="b"/>
              <a:pathLst>
                <a:path w="3740" h="5850" extrusionOk="0">
                  <a:moveTo>
                    <a:pt x="2917" y="0"/>
                  </a:moveTo>
                  <a:cubicBezTo>
                    <a:pt x="2544" y="0"/>
                    <a:pt x="2102" y="246"/>
                    <a:pt x="1870" y="431"/>
                  </a:cubicBezTo>
                  <a:cubicBezTo>
                    <a:pt x="572" y="1419"/>
                    <a:pt x="0" y="3229"/>
                    <a:pt x="453" y="4789"/>
                  </a:cubicBezTo>
                  <a:cubicBezTo>
                    <a:pt x="524" y="5063"/>
                    <a:pt x="632" y="5313"/>
                    <a:pt x="822" y="5527"/>
                  </a:cubicBezTo>
                  <a:cubicBezTo>
                    <a:pt x="993" y="5721"/>
                    <a:pt x="1252" y="5849"/>
                    <a:pt x="1514" y="5849"/>
                  </a:cubicBezTo>
                  <a:cubicBezTo>
                    <a:pt x="1525" y="5849"/>
                    <a:pt x="1537" y="5849"/>
                    <a:pt x="1548" y="5849"/>
                  </a:cubicBezTo>
                  <a:cubicBezTo>
                    <a:pt x="2036" y="5801"/>
                    <a:pt x="2334" y="5301"/>
                    <a:pt x="2537" y="4848"/>
                  </a:cubicBezTo>
                  <a:cubicBezTo>
                    <a:pt x="2894" y="4098"/>
                    <a:pt x="3239" y="3324"/>
                    <a:pt x="3429" y="2491"/>
                  </a:cubicBezTo>
                  <a:cubicBezTo>
                    <a:pt x="3572" y="1872"/>
                    <a:pt x="3739" y="836"/>
                    <a:pt x="3418" y="265"/>
                  </a:cubicBezTo>
                  <a:cubicBezTo>
                    <a:pt x="3301" y="72"/>
                    <a:pt x="3119" y="0"/>
                    <a:pt x="291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" name="Google Shape;5814;p62">
              <a:extLst>
                <a:ext uri="{FF2B5EF4-FFF2-40B4-BE49-F238E27FC236}">
                  <a16:creationId xmlns:a16="http://schemas.microsoft.com/office/drawing/2014/main" id="{0984A202-61BF-44EC-9914-3B6E24BC4847}"/>
                </a:ext>
              </a:extLst>
            </p:cNvPr>
            <p:cNvSpPr/>
            <p:nvPr/>
          </p:nvSpPr>
          <p:spPr>
            <a:xfrm>
              <a:off x="4844590" y="1928485"/>
              <a:ext cx="599249" cy="684426"/>
            </a:xfrm>
            <a:custGeom>
              <a:avLst/>
              <a:gdLst/>
              <a:ahLst/>
              <a:cxnLst/>
              <a:rect l="l" t="t" r="r" b="b"/>
              <a:pathLst>
                <a:path w="12157" h="13885" extrusionOk="0">
                  <a:moveTo>
                    <a:pt x="5857" y="1"/>
                  </a:moveTo>
                  <a:cubicBezTo>
                    <a:pt x="2498" y="1"/>
                    <a:pt x="46" y="2793"/>
                    <a:pt x="0" y="7229"/>
                  </a:cubicBezTo>
                  <a:cubicBezTo>
                    <a:pt x="0" y="7800"/>
                    <a:pt x="12" y="8324"/>
                    <a:pt x="72" y="8848"/>
                  </a:cubicBezTo>
                  <a:lnTo>
                    <a:pt x="72" y="8884"/>
                  </a:lnTo>
                  <a:cubicBezTo>
                    <a:pt x="84" y="9039"/>
                    <a:pt x="119" y="9193"/>
                    <a:pt x="131" y="9360"/>
                  </a:cubicBezTo>
                  <a:cubicBezTo>
                    <a:pt x="346" y="10682"/>
                    <a:pt x="810" y="11813"/>
                    <a:pt x="1679" y="12598"/>
                  </a:cubicBezTo>
                  <a:lnTo>
                    <a:pt x="1703" y="12610"/>
                  </a:lnTo>
                  <a:cubicBezTo>
                    <a:pt x="1846" y="12753"/>
                    <a:pt x="2024" y="12884"/>
                    <a:pt x="2203" y="13003"/>
                  </a:cubicBezTo>
                  <a:cubicBezTo>
                    <a:pt x="2965" y="13491"/>
                    <a:pt x="3977" y="13801"/>
                    <a:pt x="5299" y="13884"/>
                  </a:cubicBezTo>
                  <a:lnTo>
                    <a:pt x="5692" y="13884"/>
                  </a:lnTo>
                  <a:cubicBezTo>
                    <a:pt x="5834" y="13884"/>
                    <a:pt x="5989" y="13884"/>
                    <a:pt x="6144" y="13861"/>
                  </a:cubicBezTo>
                  <a:cubicBezTo>
                    <a:pt x="8037" y="13730"/>
                    <a:pt x="9716" y="12587"/>
                    <a:pt x="10752" y="10848"/>
                  </a:cubicBezTo>
                  <a:cubicBezTo>
                    <a:pt x="10764" y="10824"/>
                    <a:pt x="10764" y="10813"/>
                    <a:pt x="10776" y="10801"/>
                  </a:cubicBezTo>
                  <a:cubicBezTo>
                    <a:pt x="10871" y="10646"/>
                    <a:pt x="10942" y="10515"/>
                    <a:pt x="11014" y="10348"/>
                  </a:cubicBezTo>
                  <a:cubicBezTo>
                    <a:pt x="11383" y="9574"/>
                    <a:pt x="11633" y="8717"/>
                    <a:pt x="11740" y="7765"/>
                  </a:cubicBezTo>
                  <a:cubicBezTo>
                    <a:pt x="12157" y="3847"/>
                    <a:pt x="9752" y="228"/>
                    <a:pt x="6251" y="14"/>
                  </a:cubicBezTo>
                  <a:cubicBezTo>
                    <a:pt x="6119" y="5"/>
                    <a:pt x="5987" y="1"/>
                    <a:pt x="585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" name="Google Shape;5815;p62">
              <a:extLst>
                <a:ext uri="{FF2B5EF4-FFF2-40B4-BE49-F238E27FC236}">
                  <a16:creationId xmlns:a16="http://schemas.microsoft.com/office/drawing/2014/main" id="{D7D94CA4-C2B3-4188-9EBE-B08A7F8491E6}"/>
                </a:ext>
              </a:extLst>
            </p:cNvPr>
            <p:cNvSpPr/>
            <p:nvPr/>
          </p:nvSpPr>
          <p:spPr>
            <a:xfrm>
              <a:off x="4819353" y="1818020"/>
              <a:ext cx="738944" cy="525261"/>
            </a:xfrm>
            <a:custGeom>
              <a:avLst/>
              <a:gdLst/>
              <a:ahLst/>
              <a:cxnLst/>
              <a:rect l="l" t="t" r="r" b="b"/>
              <a:pathLst>
                <a:path w="14991" h="10656" extrusionOk="0">
                  <a:moveTo>
                    <a:pt x="2980" y="0"/>
                  </a:moveTo>
                  <a:cubicBezTo>
                    <a:pt x="2631" y="0"/>
                    <a:pt x="2280" y="21"/>
                    <a:pt x="1929" y="64"/>
                  </a:cubicBezTo>
                  <a:cubicBezTo>
                    <a:pt x="1679" y="88"/>
                    <a:pt x="1417" y="135"/>
                    <a:pt x="1167" y="231"/>
                  </a:cubicBezTo>
                  <a:cubicBezTo>
                    <a:pt x="1001" y="290"/>
                    <a:pt x="810" y="385"/>
                    <a:pt x="750" y="564"/>
                  </a:cubicBezTo>
                  <a:cubicBezTo>
                    <a:pt x="667" y="826"/>
                    <a:pt x="846" y="1076"/>
                    <a:pt x="1036" y="1243"/>
                  </a:cubicBezTo>
                  <a:cubicBezTo>
                    <a:pt x="1262" y="1397"/>
                    <a:pt x="1512" y="1481"/>
                    <a:pt x="1774" y="1493"/>
                  </a:cubicBezTo>
                  <a:cubicBezTo>
                    <a:pt x="1096" y="1778"/>
                    <a:pt x="512" y="2326"/>
                    <a:pt x="203" y="3005"/>
                  </a:cubicBezTo>
                  <a:cubicBezTo>
                    <a:pt x="96" y="3290"/>
                    <a:pt x="0" y="3552"/>
                    <a:pt x="36" y="3802"/>
                  </a:cubicBezTo>
                  <a:cubicBezTo>
                    <a:pt x="48" y="4124"/>
                    <a:pt x="239" y="4422"/>
                    <a:pt x="477" y="4600"/>
                  </a:cubicBezTo>
                  <a:cubicBezTo>
                    <a:pt x="739" y="4803"/>
                    <a:pt x="1036" y="4886"/>
                    <a:pt x="1346" y="4933"/>
                  </a:cubicBezTo>
                  <a:cubicBezTo>
                    <a:pt x="1440" y="4945"/>
                    <a:pt x="1535" y="4951"/>
                    <a:pt x="1631" y="4951"/>
                  </a:cubicBezTo>
                  <a:cubicBezTo>
                    <a:pt x="2391" y="4951"/>
                    <a:pt x="3165" y="4579"/>
                    <a:pt x="3620" y="3933"/>
                  </a:cubicBezTo>
                  <a:lnTo>
                    <a:pt x="3620" y="3933"/>
                  </a:lnTo>
                  <a:cubicBezTo>
                    <a:pt x="3548" y="4052"/>
                    <a:pt x="3560" y="4219"/>
                    <a:pt x="3644" y="4338"/>
                  </a:cubicBezTo>
                  <a:cubicBezTo>
                    <a:pt x="3715" y="4457"/>
                    <a:pt x="3810" y="4529"/>
                    <a:pt x="3953" y="4588"/>
                  </a:cubicBezTo>
                  <a:cubicBezTo>
                    <a:pt x="4184" y="4704"/>
                    <a:pt x="4462" y="4745"/>
                    <a:pt x="4736" y="4745"/>
                  </a:cubicBezTo>
                  <a:cubicBezTo>
                    <a:pt x="4773" y="4745"/>
                    <a:pt x="4810" y="4744"/>
                    <a:pt x="4846" y="4743"/>
                  </a:cubicBezTo>
                  <a:cubicBezTo>
                    <a:pt x="5513" y="4719"/>
                    <a:pt x="6168" y="4517"/>
                    <a:pt x="6727" y="4160"/>
                  </a:cubicBezTo>
                  <a:lnTo>
                    <a:pt x="6727" y="4160"/>
                  </a:lnTo>
                  <a:cubicBezTo>
                    <a:pt x="6573" y="4386"/>
                    <a:pt x="6465" y="4660"/>
                    <a:pt x="6525" y="4922"/>
                  </a:cubicBezTo>
                  <a:cubicBezTo>
                    <a:pt x="6573" y="5088"/>
                    <a:pt x="6692" y="5231"/>
                    <a:pt x="6811" y="5350"/>
                  </a:cubicBezTo>
                  <a:cubicBezTo>
                    <a:pt x="7192" y="5708"/>
                    <a:pt x="7742" y="5898"/>
                    <a:pt x="8274" y="5898"/>
                  </a:cubicBezTo>
                  <a:cubicBezTo>
                    <a:pt x="8291" y="5898"/>
                    <a:pt x="8307" y="5898"/>
                    <a:pt x="8323" y="5898"/>
                  </a:cubicBezTo>
                  <a:cubicBezTo>
                    <a:pt x="8871" y="5874"/>
                    <a:pt x="9430" y="5648"/>
                    <a:pt x="9883" y="5291"/>
                  </a:cubicBezTo>
                  <a:lnTo>
                    <a:pt x="9883" y="5291"/>
                  </a:lnTo>
                  <a:cubicBezTo>
                    <a:pt x="9787" y="5707"/>
                    <a:pt x="9525" y="6065"/>
                    <a:pt x="9394" y="6481"/>
                  </a:cubicBezTo>
                  <a:cubicBezTo>
                    <a:pt x="9323" y="6719"/>
                    <a:pt x="9287" y="6969"/>
                    <a:pt x="9311" y="7208"/>
                  </a:cubicBezTo>
                  <a:cubicBezTo>
                    <a:pt x="9323" y="7434"/>
                    <a:pt x="9383" y="7660"/>
                    <a:pt x="9549" y="7803"/>
                  </a:cubicBezTo>
                  <a:cubicBezTo>
                    <a:pt x="9622" y="7882"/>
                    <a:pt x="9729" y="7923"/>
                    <a:pt x="9836" y="7923"/>
                  </a:cubicBezTo>
                  <a:cubicBezTo>
                    <a:pt x="9940" y="7923"/>
                    <a:pt x="10045" y="7885"/>
                    <a:pt x="10121" y="7803"/>
                  </a:cubicBezTo>
                  <a:lnTo>
                    <a:pt x="10121" y="7803"/>
                  </a:lnTo>
                  <a:cubicBezTo>
                    <a:pt x="10085" y="8017"/>
                    <a:pt x="10049" y="8220"/>
                    <a:pt x="10049" y="8422"/>
                  </a:cubicBezTo>
                  <a:cubicBezTo>
                    <a:pt x="10049" y="8553"/>
                    <a:pt x="10061" y="8660"/>
                    <a:pt x="10145" y="8743"/>
                  </a:cubicBezTo>
                  <a:cubicBezTo>
                    <a:pt x="10198" y="8812"/>
                    <a:pt x="10285" y="8842"/>
                    <a:pt x="10375" y="8842"/>
                  </a:cubicBezTo>
                  <a:cubicBezTo>
                    <a:pt x="10426" y="8842"/>
                    <a:pt x="10478" y="8832"/>
                    <a:pt x="10526" y="8815"/>
                  </a:cubicBezTo>
                  <a:cubicBezTo>
                    <a:pt x="10656" y="8767"/>
                    <a:pt x="10776" y="8660"/>
                    <a:pt x="10883" y="8577"/>
                  </a:cubicBezTo>
                  <a:lnTo>
                    <a:pt x="10883" y="8577"/>
                  </a:lnTo>
                  <a:cubicBezTo>
                    <a:pt x="10799" y="8934"/>
                    <a:pt x="10585" y="9267"/>
                    <a:pt x="10502" y="9613"/>
                  </a:cubicBezTo>
                  <a:cubicBezTo>
                    <a:pt x="10406" y="9970"/>
                    <a:pt x="10454" y="10422"/>
                    <a:pt x="10764" y="10601"/>
                  </a:cubicBezTo>
                  <a:cubicBezTo>
                    <a:pt x="10839" y="10638"/>
                    <a:pt x="10920" y="10656"/>
                    <a:pt x="11004" y="10656"/>
                  </a:cubicBezTo>
                  <a:cubicBezTo>
                    <a:pt x="11186" y="10656"/>
                    <a:pt x="11375" y="10573"/>
                    <a:pt x="11514" y="10434"/>
                  </a:cubicBezTo>
                  <a:cubicBezTo>
                    <a:pt x="11716" y="10244"/>
                    <a:pt x="11823" y="9958"/>
                    <a:pt x="11871" y="9672"/>
                  </a:cubicBezTo>
                  <a:cubicBezTo>
                    <a:pt x="12113" y="9696"/>
                    <a:pt x="12371" y="9724"/>
                    <a:pt x="12624" y="9724"/>
                  </a:cubicBezTo>
                  <a:cubicBezTo>
                    <a:pt x="12756" y="9724"/>
                    <a:pt x="12887" y="9716"/>
                    <a:pt x="13014" y="9696"/>
                  </a:cubicBezTo>
                  <a:cubicBezTo>
                    <a:pt x="13145" y="9672"/>
                    <a:pt x="13300" y="9648"/>
                    <a:pt x="13431" y="9577"/>
                  </a:cubicBezTo>
                  <a:cubicBezTo>
                    <a:pt x="13716" y="9446"/>
                    <a:pt x="13907" y="9124"/>
                    <a:pt x="14050" y="8851"/>
                  </a:cubicBezTo>
                  <a:cubicBezTo>
                    <a:pt x="14514" y="7958"/>
                    <a:pt x="14824" y="6981"/>
                    <a:pt x="14931" y="5993"/>
                  </a:cubicBezTo>
                  <a:cubicBezTo>
                    <a:pt x="14967" y="5755"/>
                    <a:pt x="14978" y="5517"/>
                    <a:pt x="14978" y="5279"/>
                  </a:cubicBezTo>
                  <a:cubicBezTo>
                    <a:pt x="14990" y="4826"/>
                    <a:pt x="14967" y="4386"/>
                    <a:pt x="14812" y="3981"/>
                  </a:cubicBezTo>
                  <a:cubicBezTo>
                    <a:pt x="14752" y="3802"/>
                    <a:pt x="14669" y="3636"/>
                    <a:pt x="14562" y="3493"/>
                  </a:cubicBezTo>
                  <a:cubicBezTo>
                    <a:pt x="14431" y="3290"/>
                    <a:pt x="14252" y="3136"/>
                    <a:pt x="14026" y="3028"/>
                  </a:cubicBezTo>
                  <a:cubicBezTo>
                    <a:pt x="13837" y="2934"/>
                    <a:pt x="13612" y="2889"/>
                    <a:pt x="13389" y="2889"/>
                  </a:cubicBezTo>
                  <a:cubicBezTo>
                    <a:pt x="13303" y="2889"/>
                    <a:pt x="13216" y="2896"/>
                    <a:pt x="13133" y="2909"/>
                  </a:cubicBezTo>
                  <a:cubicBezTo>
                    <a:pt x="13014" y="2338"/>
                    <a:pt x="12692" y="1838"/>
                    <a:pt x="12252" y="1445"/>
                  </a:cubicBezTo>
                  <a:cubicBezTo>
                    <a:pt x="12073" y="1278"/>
                    <a:pt x="11883" y="1135"/>
                    <a:pt x="11680" y="1016"/>
                  </a:cubicBezTo>
                  <a:cubicBezTo>
                    <a:pt x="11245" y="755"/>
                    <a:pt x="10739" y="583"/>
                    <a:pt x="10228" y="583"/>
                  </a:cubicBezTo>
                  <a:cubicBezTo>
                    <a:pt x="10180" y="583"/>
                    <a:pt x="10133" y="585"/>
                    <a:pt x="10085" y="588"/>
                  </a:cubicBezTo>
                  <a:lnTo>
                    <a:pt x="9990" y="588"/>
                  </a:lnTo>
                  <a:cubicBezTo>
                    <a:pt x="9775" y="612"/>
                    <a:pt x="9537" y="671"/>
                    <a:pt x="9371" y="850"/>
                  </a:cubicBezTo>
                  <a:cubicBezTo>
                    <a:pt x="9323" y="909"/>
                    <a:pt x="9275" y="969"/>
                    <a:pt x="9263" y="1052"/>
                  </a:cubicBezTo>
                  <a:cubicBezTo>
                    <a:pt x="8799" y="588"/>
                    <a:pt x="8240" y="254"/>
                    <a:pt x="7608" y="88"/>
                  </a:cubicBezTo>
                  <a:cubicBezTo>
                    <a:pt x="7493" y="55"/>
                    <a:pt x="7370" y="34"/>
                    <a:pt x="7246" y="34"/>
                  </a:cubicBezTo>
                  <a:cubicBezTo>
                    <a:pt x="7140" y="34"/>
                    <a:pt x="7034" y="49"/>
                    <a:pt x="6930" y="88"/>
                  </a:cubicBezTo>
                  <a:cubicBezTo>
                    <a:pt x="6811" y="135"/>
                    <a:pt x="6692" y="231"/>
                    <a:pt x="6680" y="350"/>
                  </a:cubicBezTo>
                  <a:cubicBezTo>
                    <a:pt x="6656" y="421"/>
                    <a:pt x="6680" y="504"/>
                    <a:pt x="6704" y="564"/>
                  </a:cubicBezTo>
                  <a:cubicBezTo>
                    <a:pt x="6751" y="719"/>
                    <a:pt x="6823" y="850"/>
                    <a:pt x="6930" y="969"/>
                  </a:cubicBezTo>
                  <a:cubicBezTo>
                    <a:pt x="6632" y="778"/>
                    <a:pt x="6287" y="623"/>
                    <a:pt x="5942" y="504"/>
                  </a:cubicBezTo>
                  <a:cubicBezTo>
                    <a:pt x="5002" y="177"/>
                    <a:pt x="3997" y="0"/>
                    <a:pt x="298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" name="Google Shape;5816;p62">
              <a:extLst>
                <a:ext uri="{FF2B5EF4-FFF2-40B4-BE49-F238E27FC236}">
                  <a16:creationId xmlns:a16="http://schemas.microsoft.com/office/drawing/2014/main" id="{5DB241E5-0730-447E-99A9-4A0EA821B94F}"/>
                </a:ext>
              </a:extLst>
            </p:cNvPr>
            <p:cNvSpPr/>
            <p:nvPr/>
          </p:nvSpPr>
          <p:spPr>
            <a:xfrm>
              <a:off x="5307645" y="1845673"/>
              <a:ext cx="250652" cy="305367"/>
            </a:xfrm>
            <a:custGeom>
              <a:avLst/>
              <a:gdLst/>
              <a:ahLst/>
              <a:cxnLst/>
              <a:rect l="l" t="t" r="r" b="b"/>
              <a:pathLst>
                <a:path w="5085" h="6195" extrusionOk="0">
                  <a:moveTo>
                    <a:pt x="279" y="1"/>
                  </a:moveTo>
                  <a:cubicBezTo>
                    <a:pt x="246" y="1"/>
                    <a:pt x="212" y="1"/>
                    <a:pt x="179" y="3"/>
                  </a:cubicBezTo>
                  <a:lnTo>
                    <a:pt x="84" y="3"/>
                  </a:lnTo>
                  <a:cubicBezTo>
                    <a:pt x="12" y="253"/>
                    <a:pt x="0" y="455"/>
                    <a:pt x="12" y="646"/>
                  </a:cubicBezTo>
                  <a:cubicBezTo>
                    <a:pt x="72" y="1122"/>
                    <a:pt x="358" y="1527"/>
                    <a:pt x="691" y="1872"/>
                  </a:cubicBezTo>
                  <a:cubicBezTo>
                    <a:pt x="369" y="2051"/>
                    <a:pt x="0" y="2313"/>
                    <a:pt x="60" y="2694"/>
                  </a:cubicBezTo>
                  <a:cubicBezTo>
                    <a:pt x="72" y="2837"/>
                    <a:pt x="179" y="2968"/>
                    <a:pt x="274" y="3075"/>
                  </a:cubicBezTo>
                  <a:cubicBezTo>
                    <a:pt x="548" y="3349"/>
                    <a:pt x="905" y="3491"/>
                    <a:pt x="1262" y="3527"/>
                  </a:cubicBezTo>
                  <a:cubicBezTo>
                    <a:pt x="1322" y="3527"/>
                    <a:pt x="1382" y="3527"/>
                    <a:pt x="1441" y="3551"/>
                  </a:cubicBezTo>
                  <a:cubicBezTo>
                    <a:pt x="1632" y="3670"/>
                    <a:pt x="1465" y="3968"/>
                    <a:pt x="1512" y="4194"/>
                  </a:cubicBezTo>
                  <a:cubicBezTo>
                    <a:pt x="1556" y="4385"/>
                    <a:pt x="1758" y="4462"/>
                    <a:pt x="1970" y="4462"/>
                  </a:cubicBezTo>
                  <a:cubicBezTo>
                    <a:pt x="2049" y="4462"/>
                    <a:pt x="2129" y="4451"/>
                    <a:pt x="2203" y="4432"/>
                  </a:cubicBezTo>
                  <a:cubicBezTo>
                    <a:pt x="2391" y="4378"/>
                    <a:pt x="2598" y="4291"/>
                    <a:pt x="2791" y="4291"/>
                  </a:cubicBezTo>
                  <a:cubicBezTo>
                    <a:pt x="2855" y="4291"/>
                    <a:pt x="2917" y="4301"/>
                    <a:pt x="2977" y="4325"/>
                  </a:cubicBezTo>
                  <a:cubicBezTo>
                    <a:pt x="3298" y="4444"/>
                    <a:pt x="3370" y="4861"/>
                    <a:pt x="3465" y="5194"/>
                  </a:cubicBezTo>
                  <a:cubicBezTo>
                    <a:pt x="3548" y="5468"/>
                    <a:pt x="3668" y="5754"/>
                    <a:pt x="3846" y="5992"/>
                  </a:cubicBezTo>
                  <a:cubicBezTo>
                    <a:pt x="3894" y="6051"/>
                    <a:pt x="3953" y="6123"/>
                    <a:pt x="4013" y="6158"/>
                  </a:cubicBezTo>
                  <a:cubicBezTo>
                    <a:pt x="4057" y="6183"/>
                    <a:pt x="4103" y="6194"/>
                    <a:pt x="4151" y="6194"/>
                  </a:cubicBezTo>
                  <a:cubicBezTo>
                    <a:pt x="4305" y="6194"/>
                    <a:pt x="4468" y="6078"/>
                    <a:pt x="4596" y="5968"/>
                  </a:cubicBezTo>
                  <a:cubicBezTo>
                    <a:pt x="4739" y="5813"/>
                    <a:pt x="4894" y="5635"/>
                    <a:pt x="5025" y="5444"/>
                  </a:cubicBezTo>
                  <a:cubicBezTo>
                    <a:pt x="5061" y="5206"/>
                    <a:pt x="5072" y="4968"/>
                    <a:pt x="5072" y="4730"/>
                  </a:cubicBezTo>
                  <a:cubicBezTo>
                    <a:pt x="5084" y="4277"/>
                    <a:pt x="5061" y="3837"/>
                    <a:pt x="4906" y="3432"/>
                  </a:cubicBezTo>
                  <a:cubicBezTo>
                    <a:pt x="4846" y="3253"/>
                    <a:pt x="4763" y="3087"/>
                    <a:pt x="4656" y="2944"/>
                  </a:cubicBezTo>
                  <a:cubicBezTo>
                    <a:pt x="4596" y="2968"/>
                    <a:pt x="4525" y="3027"/>
                    <a:pt x="4477" y="3075"/>
                  </a:cubicBezTo>
                  <a:cubicBezTo>
                    <a:pt x="4346" y="3241"/>
                    <a:pt x="4287" y="3444"/>
                    <a:pt x="4251" y="3658"/>
                  </a:cubicBezTo>
                  <a:cubicBezTo>
                    <a:pt x="3882" y="3468"/>
                    <a:pt x="3465" y="3349"/>
                    <a:pt x="3048" y="3313"/>
                  </a:cubicBezTo>
                  <a:cubicBezTo>
                    <a:pt x="2858" y="3301"/>
                    <a:pt x="2632" y="3289"/>
                    <a:pt x="2525" y="3122"/>
                  </a:cubicBezTo>
                  <a:cubicBezTo>
                    <a:pt x="2394" y="2884"/>
                    <a:pt x="2667" y="2575"/>
                    <a:pt x="2536" y="2301"/>
                  </a:cubicBezTo>
                  <a:cubicBezTo>
                    <a:pt x="2477" y="2134"/>
                    <a:pt x="2286" y="2063"/>
                    <a:pt x="2144" y="1956"/>
                  </a:cubicBezTo>
                  <a:cubicBezTo>
                    <a:pt x="2024" y="1872"/>
                    <a:pt x="1929" y="1765"/>
                    <a:pt x="1870" y="1634"/>
                  </a:cubicBezTo>
                  <a:cubicBezTo>
                    <a:pt x="1846" y="1551"/>
                    <a:pt x="1810" y="1479"/>
                    <a:pt x="1810" y="1408"/>
                  </a:cubicBezTo>
                  <a:cubicBezTo>
                    <a:pt x="1822" y="1134"/>
                    <a:pt x="2155" y="1051"/>
                    <a:pt x="2346" y="872"/>
                  </a:cubicBezTo>
                  <a:cubicBezTo>
                    <a:pt x="2167" y="705"/>
                    <a:pt x="1977" y="562"/>
                    <a:pt x="1763" y="443"/>
                  </a:cubicBezTo>
                  <a:cubicBezTo>
                    <a:pt x="1315" y="175"/>
                    <a:pt x="804" y="1"/>
                    <a:pt x="279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5817;p62">
              <a:extLst>
                <a:ext uri="{FF2B5EF4-FFF2-40B4-BE49-F238E27FC236}">
                  <a16:creationId xmlns:a16="http://schemas.microsoft.com/office/drawing/2014/main" id="{792F70A0-5B80-4139-AE2C-8793C8D921CA}"/>
                </a:ext>
              </a:extLst>
            </p:cNvPr>
            <p:cNvSpPr/>
            <p:nvPr/>
          </p:nvSpPr>
          <p:spPr>
            <a:xfrm>
              <a:off x="5366895" y="2242135"/>
              <a:ext cx="183171" cy="220830"/>
            </a:xfrm>
            <a:custGeom>
              <a:avLst/>
              <a:gdLst/>
              <a:ahLst/>
              <a:cxnLst/>
              <a:rect l="l" t="t" r="r" b="b"/>
              <a:pathLst>
                <a:path w="3716" h="4480" extrusionOk="0">
                  <a:moveTo>
                    <a:pt x="2317" y="1"/>
                  </a:moveTo>
                  <a:cubicBezTo>
                    <a:pt x="972" y="1"/>
                    <a:pt x="227" y="1554"/>
                    <a:pt x="72" y="2699"/>
                  </a:cubicBezTo>
                  <a:cubicBezTo>
                    <a:pt x="25" y="2985"/>
                    <a:pt x="1" y="3295"/>
                    <a:pt x="72" y="3580"/>
                  </a:cubicBezTo>
                  <a:cubicBezTo>
                    <a:pt x="194" y="4112"/>
                    <a:pt x="616" y="4479"/>
                    <a:pt x="1154" y="4479"/>
                  </a:cubicBezTo>
                  <a:cubicBezTo>
                    <a:pt x="1193" y="4479"/>
                    <a:pt x="1234" y="4477"/>
                    <a:pt x="1275" y="4473"/>
                  </a:cubicBezTo>
                  <a:cubicBezTo>
                    <a:pt x="1799" y="4426"/>
                    <a:pt x="2311" y="4116"/>
                    <a:pt x="2692" y="3771"/>
                  </a:cubicBezTo>
                  <a:cubicBezTo>
                    <a:pt x="3323" y="3223"/>
                    <a:pt x="3704" y="2425"/>
                    <a:pt x="3704" y="1616"/>
                  </a:cubicBezTo>
                  <a:cubicBezTo>
                    <a:pt x="3716" y="1235"/>
                    <a:pt x="3632" y="842"/>
                    <a:pt x="3406" y="520"/>
                  </a:cubicBezTo>
                  <a:cubicBezTo>
                    <a:pt x="3204" y="247"/>
                    <a:pt x="2930" y="92"/>
                    <a:pt x="2656" y="32"/>
                  </a:cubicBezTo>
                  <a:cubicBezTo>
                    <a:pt x="2539" y="11"/>
                    <a:pt x="2426" y="1"/>
                    <a:pt x="231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" name="Google Shape;5818;p62">
              <a:extLst>
                <a:ext uri="{FF2B5EF4-FFF2-40B4-BE49-F238E27FC236}">
                  <a16:creationId xmlns:a16="http://schemas.microsoft.com/office/drawing/2014/main" id="{B5852287-716B-487F-95A3-DECAD7FCBB16}"/>
                </a:ext>
              </a:extLst>
            </p:cNvPr>
            <p:cNvSpPr/>
            <p:nvPr/>
          </p:nvSpPr>
          <p:spPr>
            <a:xfrm>
              <a:off x="5425011" y="2301237"/>
              <a:ext cx="90452" cy="104500"/>
            </a:xfrm>
            <a:custGeom>
              <a:avLst/>
              <a:gdLst/>
              <a:ahLst/>
              <a:cxnLst/>
              <a:rect l="l" t="t" r="r" b="b"/>
              <a:pathLst>
                <a:path w="1835" h="2120" extrusionOk="0">
                  <a:moveTo>
                    <a:pt x="1275" y="0"/>
                  </a:moveTo>
                  <a:cubicBezTo>
                    <a:pt x="989" y="0"/>
                    <a:pt x="751" y="179"/>
                    <a:pt x="584" y="369"/>
                  </a:cubicBezTo>
                  <a:cubicBezTo>
                    <a:pt x="179" y="834"/>
                    <a:pt x="1" y="1441"/>
                    <a:pt x="60" y="2048"/>
                  </a:cubicBezTo>
                  <a:cubicBezTo>
                    <a:pt x="66" y="2096"/>
                    <a:pt x="102" y="2119"/>
                    <a:pt x="136" y="2119"/>
                  </a:cubicBezTo>
                  <a:cubicBezTo>
                    <a:pt x="170" y="2119"/>
                    <a:pt x="203" y="2096"/>
                    <a:pt x="203" y="2048"/>
                  </a:cubicBezTo>
                  <a:cubicBezTo>
                    <a:pt x="179" y="1560"/>
                    <a:pt x="346" y="1048"/>
                    <a:pt x="644" y="667"/>
                  </a:cubicBezTo>
                  <a:cubicBezTo>
                    <a:pt x="703" y="572"/>
                    <a:pt x="775" y="488"/>
                    <a:pt x="858" y="417"/>
                  </a:cubicBezTo>
                  <a:cubicBezTo>
                    <a:pt x="953" y="512"/>
                    <a:pt x="1013" y="631"/>
                    <a:pt x="1036" y="750"/>
                  </a:cubicBezTo>
                  <a:cubicBezTo>
                    <a:pt x="1048" y="834"/>
                    <a:pt x="1048" y="893"/>
                    <a:pt x="1048" y="976"/>
                  </a:cubicBezTo>
                  <a:lnTo>
                    <a:pt x="1048" y="1036"/>
                  </a:lnTo>
                  <a:lnTo>
                    <a:pt x="1048" y="1048"/>
                  </a:lnTo>
                  <a:lnTo>
                    <a:pt x="1048" y="1084"/>
                  </a:lnTo>
                  <a:cubicBezTo>
                    <a:pt x="1036" y="1131"/>
                    <a:pt x="1025" y="1167"/>
                    <a:pt x="1036" y="1215"/>
                  </a:cubicBezTo>
                  <a:cubicBezTo>
                    <a:pt x="1036" y="1263"/>
                    <a:pt x="1081" y="1301"/>
                    <a:pt x="1128" y="1301"/>
                  </a:cubicBezTo>
                  <a:cubicBezTo>
                    <a:pt x="1150" y="1301"/>
                    <a:pt x="1172" y="1293"/>
                    <a:pt x="1191" y="1274"/>
                  </a:cubicBezTo>
                  <a:cubicBezTo>
                    <a:pt x="1263" y="1203"/>
                    <a:pt x="1275" y="1084"/>
                    <a:pt x="1287" y="976"/>
                  </a:cubicBezTo>
                  <a:cubicBezTo>
                    <a:pt x="1310" y="881"/>
                    <a:pt x="1287" y="786"/>
                    <a:pt x="1263" y="691"/>
                  </a:cubicBezTo>
                  <a:cubicBezTo>
                    <a:pt x="1215" y="548"/>
                    <a:pt x="1144" y="417"/>
                    <a:pt x="1036" y="298"/>
                  </a:cubicBezTo>
                  <a:cubicBezTo>
                    <a:pt x="1084" y="262"/>
                    <a:pt x="1132" y="250"/>
                    <a:pt x="1191" y="238"/>
                  </a:cubicBezTo>
                  <a:cubicBezTo>
                    <a:pt x="1226" y="223"/>
                    <a:pt x="1265" y="217"/>
                    <a:pt x="1306" y="217"/>
                  </a:cubicBezTo>
                  <a:cubicBezTo>
                    <a:pt x="1362" y="217"/>
                    <a:pt x="1422" y="229"/>
                    <a:pt x="1477" y="250"/>
                  </a:cubicBezTo>
                  <a:cubicBezTo>
                    <a:pt x="1560" y="298"/>
                    <a:pt x="1608" y="381"/>
                    <a:pt x="1691" y="429"/>
                  </a:cubicBezTo>
                  <a:cubicBezTo>
                    <a:pt x="1704" y="435"/>
                    <a:pt x="1718" y="438"/>
                    <a:pt x="1732" y="438"/>
                  </a:cubicBezTo>
                  <a:cubicBezTo>
                    <a:pt x="1773" y="438"/>
                    <a:pt x="1817" y="413"/>
                    <a:pt x="1834" y="369"/>
                  </a:cubicBezTo>
                  <a:cubicBezTo>
                    <a:pt x="1822" y="131"/>
                    <a:pt x="1477" y="0"/>
                    <a:pt x="1275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" name="Google Shape;5821;p62">
              <a:extLst>
                <a:ext uri="{FF2B5EF4-FFF2-40B4-BE49-F238E27FC236}">
                  <a16:creationId xmlns:a16="http://schemas.microsoft.com/office/drawing/2014/main" id="{65C65B6E-BA8D-4D93-B4BD-7BD94D4F2243}"/>
                </a:ext>
              </a:extLst>
            </p:cNvPr>
            <p:cNvSpPr/>
            <p:nvPr/>
          </p:nvSpPr>
          <p:spPr>
            <a:xfrm>
              <a:off x="5073456" y="2154295"/>
              <a:ext cx="105782" cy="38596"/>
            </a:xfrm>
            <a:custGeom>
              <a:avLst/>
              <a:gdLst/>
              <a:ahLst/>
              <a:cxnLst/>
              <a:rect l="l" t="t" r="r" b="b"/>
              <a:pathLst>
                <a:path w="2146" h="783" extrusionOk="0">
                  <a:moveTo>
                    <a:pt x="538" y="0"/>
                  </a:moveTo>
                  <a:cubicBezTo>
                    <a:pt x="502" y="0"/>
                    <a:pt x="465" y="2"/>
                    <a:pt x="429" y="5"/>
                  </a:cubicBezTo>
                  <a:cubicBezTo>
                    <a:pt x="287" y="16"/>
                    <a:pt x="120" y="76"/>
                    <a:pt x="60" y="207"/>
                  </a:cubicBezTo>
                  <a:cubicBezTo>
                    <a:pt x="1" y="326"/>
                    <a:pt x="37" y="457"/>
                    <a:pt x="108" y="552"/>
                  </a:cubicBezTo>
                  <a:cubicBezTo>
                    <a:pt x="238" y="726"/>
                    <a:pt x="445" y="767"/>
                    <a:pt x="658" y="767"/>
                  </a:cubicBezTo>
                  <a:cubicBezTo>
                    <a:pt x="737" y="767"/>
                    <a:pt x="817" y="761"/>
                    <a:pt x="894" y="755"/>
                  </a:cubicBezTo>
                  <a:cubicBezTo>
                    <a:pt x="953" y="751"/>
                    <a:pt x="1013" y="749"/>
                    <a:pt x="1073" y="749"/>
                  </a:cubicBezTo>
                  <a:cubicBezTo>
                    <a:pt x="1193" y="749"/>
                    <a:pt x="1314" y="755"/>
                    <a:pt x="1441" y="755"/>
                  </a:cubicBezTo>
                  <a:cubicBezTo>
                    <a:pt x="1494" y="755"/>
                    <a:pt x="1679" y="783"/>
                    <a:pt x="1839" y="783"/>
                  </a:cubicBezTo>
                  <a:cubicBezTo>
                    <a:pt x="2006" y="783"/>
                    <a:pt x="2146" y="752"/>
                    <a:pt x="2072" y="624"/>
                  </a:cubicBezTo>
                  <a:cubicBezTo>
                    <a:pt x="2061" y="600"/>
                    <a:pt x="2013" y="564"/>
                    <a:pt x="1977" y="540"/>
                  </a:cubicBezTo>
                  <a:cubicBezTo>
                    <a:pt x="1894" y="493"/>
                    <a:pt x="1799" y="433"/>
                    <a:pt x="1715" y="386"/>
                  </a:cubicBezTo>
                  <a:cubicBezTo>
                    <a:pt x="1365" y="178"/>
                    <a:pt x="945" y="0"/>
                    <a:pt x="538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" name="Google Shape;5822;p62">
              <a:extLst>
                <a:ext uri="{FF2B5EF4-FFF2-40B4-BE49-F238E27FC236}">
                  <a16:creationId xmlns:a16="http://schemas.microsoft.com/office/drawing/2014/main" id="{5DC76EEC-AD53-4F23-ACF3-1E3FD4BB1CE4}"/>
                </a:ext>
              </a:extLst>
            </p:cNvPr>
            <p:cNvSpPr/>
            <p:nvPr/>
          </p:nvSpPr>
          <p:spPr>
            <a:xfrm>
              <a:off x="4889496" y="2152176"/>
              <a:ext cx="80741" cy="38251"/>
            </a:xfrm>
            <a:custGeom>
              <a:avLst/>
              <a:gdLst/>
              <a:ahLst/>
              <a:cxnLst/>
              <a:rect l="l" t="t" r="r" b="b"/>
              <a:pathLst>
                <a:path w="1638" h="776" extrusionOk="0">
                  <a:moveTo>
                    <a:pt x="1094" y="0"/>
                  </a:moveTo>
                  <a:cubicBezTo>
                    <a:pt x="794" y="0"/>
                    <a:pt x="495" y="156"/>
                    <a:pt x="268" y="321"/>
                  </a:cubicBezTo>
                  <a:cubicBezTo>
                    <a:pt x="209" y="369"/>
                    <a:pt x="149" y="417"/>
                    <a:pt x="101" y="476"/>
                  </a:cubicBezTo>
                  <a:cubicBezTo>
                    <a:pt x="66" y="500"/>
                    <a:pt x="54" y="524"/>
                    <a:pt x="42" y="560"/>
                  </a:cubicBezTo>
                  <a:cubicBezTo>
                    <a:pt x="1" y="711"/>
                    <a:pt x="155" y="743"/>
                    <a:pt x="308" y="743"/>
                  </a:cubicBezTo>
                  <a:cubicBezTo>
                    <a:pt x="420" y="743"/>
                    <a:pt x="531" y="726"/>
                    <a:pt x="566" y="726"/>
                  </a:cubicBezTo>
                  <a:cubicBezTo>
                    <a:pt x="709" y="726"/>
                    <a:pt x="840" y="726"/>
                    <a:pt x="994" y="750"/>
                  </a:cubicBezTo>
                  <a:cubicBezTo>
                    <a:pt x="1076" y="763"/>
                    <a:pt x="1162" y="776"/>
                    <a:pt x="1244" y="776"/>
                  </a:cubicBezTo>
                  <a:cubicBezTo>
                    <a:pt x="1390" y="776"/>
                    <a:pt x="1521" y="735"/>
                    <a:pt x="1590" y="583"/>
                  </a:cubicBezTo>
                  <a:cubicBezTo>
                    <a:pt x="1637" y="476"/>
                    <a:pt x="1637" y="357"/>
                    <a:pt x="1554" y="238"/>
                  </a:cubicBezTo>
                  <a:cubicBezTo>
                    <a:pt x="1483" y="95"/>
                    <a:pt x="1352" y="24"/>
                    <a:pt x="1232" y="12"/>
                  </a:cubicBezTo>
                  <a:cubicBezTo>
                    <a:pt x="1186" y="4"/>
                    <a:pt x="1140" y="0"/>
                    <a:pt x="1094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" name="Google Shape;5823;p62">
              <a:extLst>
                <a:ext uri="{FF2B5EF4-FFF2-40B4-BE49-F238E27FC236}">
                  <a16:creationId xmlns:a16="http://schemas.microsoft.com/office/drawing/2014/main" id="{6EA5174E-F9BE-4C2A-AB5C-7591CD91EC64}"/>
                </a:ext>
              </a:extLst>
            </p:cNvPr>
            <p:cNvSpPr/>
            <p:nvPr/>
          </p:nvSpPr>
          <p:spPr>
            <a:xfrm>
              <a:off x="4959590" y="2234298"/>
              <a:ext cx="49391" cy="128752"/>
            </a:xfrm>
            <a:custGeom>
              <a:avLst/>
              <a:gdLst/>
              <a:ahLst/>
              <a:cxnLst/>
              <a:rect l="l" t="t" r="r" b="b"/>
              <a:pathLst>
                <a:path w="1002" h="2612" extrusionOk="0">
                  <a:moveTo>
                    <a:pt x="689" y="0"/>
                  </a:moveTo>
                  <a:cubicBezTo>
                    <a:pt x="655" y="0"/>
                    <a:pt x="625" y="30"/>
                    <a:pt x="632" y="72"/>
                  </a:cubicBezTo>
                  <a:cubicBezTo>
                    <a:pt x="715" y="429"/>
                    <a:pt x="799" y="822"/>
                    <a:pt x="811" y="1191"/>
                  </a:cubicBezTo>
                  <a:cubicBezTo>
                    <a:pt x="823" y="1275"/>
                    <a:pt x="823" y="1382"/>
                    <a:pt x="823" y="1465"/>
                  </a:cubicBezTo>
                  <a:lnTo>
                    <a:pt x="823" y="1501"/>
                  </a:lnTo>
                  <a:cubicBezTo>
                    <a:pt x="799" y="1489"/>
                    <a:pt x="763" y="1465"/>
                    <a:pt x="727" y="1465"/>
                  </a:cubicBezTo>
                  <a:cubicBezTo>
                    <a:pt x="679" y="1457"/>
                    <a:pt x="627" y="1451"/>
                    <a:pt x="573" y="1451"/>
                  </a:cubicBezTo>
                  <a:cubicBezTo>
                    <a:pt x="481" y="1451"/>
                    <a:pt x="386" y="1468"/>
                    <a:pt x="311" y="1513"/>
                  </a:cubicBezTo>
                  <a:cubicBezTo>
                    <a:pt x="49" y="1668"/>
                    <a:pt x="1" y="2025"/>
                    <a:pt x="96" y="2275"/>
                  </a:cubicBezTo>
                  <a:cubicBezTo>
                    <a:pt x="156" y="2406"/>
                    <a:pt x="263" y="2525"/>
                    <a:pt x="406" y="2584"/>
                  </a:cubicBezTo>
                  <a:cubicBezTo>
                    <a:pt x="455" y="2602"/>
                    <a:pt x="508" y="2612"/>
                    <a:pt x="562" y="2612"/>
                  </a:cubicBezTo>
                  <a:cubicBezTo>
                    <a:pt x="653" y="2612"/>
                    <a:pt x="743" y="2585"/>
                    <a:pt x="811" y="2525"/>
                  </a:cubicBezTo>
                  <a:cubicBezTo>
                    <a:pt x="834" y="2489"/>
                    <a:pt x="811" y="2430"/>
                    <a:pt x="763" y="2430"/>
                  </a:cubicBezTo>
                  <a:cubicBezTo>
                    <a:pt x="737" y="2432"/>
                    <a:pt x="711" y="2434"/>
                    <a:pt x="685" y="2434"/>
                  </a:cubicBezTo>
                  <a:cubicBezTo>
                    <a:pt x="581" y="2434"/>
                    <a:pt x="480" y="2411"/>
                    <a:pt x="394" y="2334"/>
                  </a:cubicBezTo>
                  <a:cubicBezTo>
                    <a:pt x="287" y="2251"/>
                    <a:pt x="239" y="2108"/>
                    <a:pt x="239" y="1977"/>
                  </a:cubicBezTo>
                  <a:cubicBezTo>
                    <a:pt x="263" y="1846"/>
                    <a:pt x="322" y="1715"/>
                    <a:pt x="453" y="1668"/>
                  </a:cubicBezTo>
                  <a:cubicBezTo>
                    <a:pt x="494" y="1659"/>
                    <a:pt x="541" y="1646"/>
                    <a:pt x="586" y="1646"/>
                  </a:cubicBezTo>
                  <a:cubicBezTo>
                    <a:pt x="606" y="1646"/>
                    <a:pt x="625" y="1648"/>
                    <a:pt x="644" y="1656"/>
                  </a:cubicBezTo>
                  <a:cubicBezTo>
                    <a:pt x="703" y="1668"/>
                    <a:pt x="763" y="1692"/>
                    <a:pt x="823" y="1692"/>
                  </a:cubicBezTo>
                  <a:cubicBezTo>
                    <a:pt x="832" y="1693"/>
                    <a:pt x="842" y="1694"/>
                    <a:pt x="851" y="1694"/>
                  </a:cubicBezTo>
                  <a:cubicBezTo>
                    <a:pt x="960" y="1694"/>
                    <a:pt x="1001" y="1565"/>
                    <a:pt x="1001" y="1477"/>
                  </a:cubicBezTo>
                  <a:cubicBezTo>
                    <a:pt x="1001" y="1311"/>
                    <a:pt x="977" y="1144"/>
                    <a:pt x="953" y="977"/>
                  </a:cubicBezTo>
                  <a:cubicBezTo>
                    <a:pt x="918" y="668"/>
                    <a:pt x="858" y="358"/>
                    <a:pt x="751" y="48"/>
                  </a:cubicBezTo>
                  <a:cubicBezTo>
                    <a:pt x="736" y="14"/>
                    <a:pt x="712" y="0"/>
                    <a:pt x="689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Google Shape;5824;p62">
              <a:extLst>
                <a:ext uri="{FF2B5EF4-FFF2-40B4-BE49-F238E27FC236}">
                  <a16:creationId xmlns:a16="http://schemas.microsoft.com/office/drawing/2014/main" id="{A80DFCC1-66A2-49D0-AE7F-4584CF780177}"/>
                </a:ext>
              </a:extLst>
            </p:cNvPr>
            <p:cNvSpPr/>
            <p:nvPr/>
          </p:nvSpPr>
          <p:spPr>
            <a:xfrm>
              <a:off x="5075822" y="2276196"/>
              <a:ext cx="102627" cy="39385"/>
            </a:xfrm>
            <a:custGeom>
              <a:avLst/>
              <a:gdLst/>
              <a:ahLst/>
              <a:cxnLst/>
              <a:rect l="l" t="t" r="r" b="b"/>
              <a:pathLst>
                <a:path w="2082" h="799" extrusionOk="0">
                  <a:moveTo>
                    <a:pt x="1040" y="1"/>
                  </a:moveTo>
                  <a:cubicBezTo>
                    <a:pt x="995" y="1"/>
                    <a:pt x="951" y="3"/>
                    <a:pt x="905" y="8"/>
                  </a:cubicBezTo>
                  <a:cubicBezTo>
                    <a:pt x="679" y="44"/>
                    <a:pt x="489" y="115"/>
                    <a:pt x="322" y="246"/>
                  </a:cubicBezTo>
                  <a:cubicBezTo>
                    <a:pt x="239" y="318"/>
                    <a:pt x="179" y="377"/>
                    <a:pt x="119" y="472"/>
                  </a:cubicBezTo>
                  <a:cubicBezTo>
                    <a:pt x="60" y="544"/>
                    <a:pt x="0" y="663"/>
                    <a:pt x="0" y="734"/>
                  </a:cubicBezTo>
                  <a:cubicBezTo>
                    <a:pt x="0" y="775"/>
                    <a:pt x="28" y="799"/>
                    <a:pt x="53" y="799"/>
                  </a:cubicBezTo>
                  <a:cubicBezTo>
                    <a:pt x="65" y="799"/>
                    <a:pt x="76" y="793"/>
                    <a:pt x="84" y="782"/>
                  </a:cubicBezTo>
                  <a:cubicBezTo>
                    <a:pt x="143" y="722"/>
                    <a:pt x="179" y="639"/>
                    <a:pt x="239" y="580"/>
                  </a:cubicBezTo>
                  <a:cubicBezTo>
                    <a:pt x="298" y="520"/>
                    <a:pt x="358" y="437"/>
                    <a:pt x="429" y="401"/>
                  </a:cubicBezTo>
                  <a:cubicBezTo>
                    <a:pt x="572" y="294"/>
                    <a:pt x="739" y="222"/>
                    <a:pt x="917" y="199"/>
                  </a:cubicBezTo>
                  <a:cubicBezTo>
                    <a:pt x="943" y="197"/>
                    <a:pt x="968" y="196"/>
                    <a:pt x="994" y="196"/>
                  </a:cubicBezTo>
                  <a:cubicBezTo>
                    <a:pt x="1168" y="196"/>
                    <a:pt x="1333" y="231"/>
                    <a:pt x="1489" y="294"/>
                  </a:cubicBezTo>
                  <a:cubicBezTo>
                    <a:pt x="1572" y="341"/>
                    <a:pt x="1667" y="377"/>
                    <a:pt x="1751" y="437"/>
                  </a:cubicBezTo>
                  <a:cubicBezTo>
                    <a:pt x="1846" y="496"/>
                    <a:pt x="1905" y="580"/>
                    <a:pt x="1989" y="615"/>
                  </a:cubicBezTo>
                  <a:cubicBezTo>
                    <a:pt x="2000" y="620"/>
                    <a:pt x="2010" y="622"/>
                    <a:pt x="2019" y="622"/>
                  </a:cubicBezTo>
                  <a:cubicBezTo>
                    <a:pt x="2060" y="622"/>
                    <a:pt x="2082" y="583"/>
                    <a:pt x="2072" y="544"/>
                  </a:cubicBezTo>
                  <a:cubicBezTo>
                    <a:pt x="2024" y="437"/>
                    <a:pt x="1929" y="353"/>
                    <a:pt x="1846" y="294"/>
                  </a:cubicBezTo>
                  <a:cubicBezTo>
                    <a:pt x="1751" y="222"/>
                    <a:pt x="1643" y="163"/>
                    <a:pt x="1548" y="115"/>
                  </a:cubicBezTo>
                  <a:cubicBezTo>
                    <a:pt x="1386" y="39"/>
                    <a:pt x="1217" y="1"/>
                    <a:pt x="1040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Google Shape;5825;p62">
              <a:extLst>
                <a:ext uri="{FF2B5EF4-FFF2-40B4-BE49-F238E27FC236}">
                  <a16:creationId xmlns:a16="http://schemas.microsoft.com/office/drawing/2014/main" id="{836F7E13-0FEE-4587-B2B8-2FF4B3EECFB9}"/>
                </a:ext>
              </a:extLst>
            </p:cNvPr>
            <p:cNvSpPr/>
            <p:nvPr/>
          </p:nvSpPr>
          <p:spPr>
            <a:xfrm>
              <a:off x="4887031" y="2276196"/>
              <a:ext cx="66151" cy="39385"/>
            </a:xfrm>
            <a:custGeom>
              <a:avLst/>
              <a:gdLst/>
              <a:ahLst/>
              <a:cxnLst/>
              <a:rect l="l" t="t" r="r" b="b"/>
              <a:pathLst>
                <a:path w="1342" h="799" extrusionOk="0">
                  <a:moveTo>
                    <a:pt x="686" y="1"/>
                  </a:moveTo>
                  <a:cubicBezTo>
                    <a:pt x="575" y="1"/>
                    <a:pt x="468" y="39"/>
                    <a:pt x="354" y="115"/>
                  </a:cubicBezTo>
                  <a:cubicBezTo>
                    <a:pt x="282" y="163"/>
                    <a:pt x="223" y="222"/>
                    <a:pt x="163" y="294"/>
                  </a:cubicBezTo>
                  <a:cubicBezTo>
                    <a:pt x="104" y="353"/>
                    <a:pt x="44" y="437"/>
                    <a:pt x="20" y="544"/>
                  </a:cubicBezTo>
                  <a:cubicBezTo>
                    <a:pt x="1" y="583"/>
                    <a:pt x="21" y="622"/>
                    <a:pt x="42" y="622"/>
                  </a:cubicBezTo>
                  <a:cubicBezTo>
                    <a:pt x="47" y="622"/>
                    <a:pt x="52" y="620"/>
                    <a:pt x="56" y="615"/>
                  </a:cubicBezTo>
                  <a:cubicBezTo>
                    <a:pt x="116" y="580"/>
                    <a:pt x="163" y="496"/>
                    <a:pt x="211" y="437"/>
                  </a:cubicBezTo>
                  <a:cubicBezTo>
                    <a:pt x="270" y="377"/>
                    <a:pt x="318" y="341"/>
                    <a:pt x="390" y="294"/>
                  </a:cubicBezTo>
                  <a:cubicBezTo>
                    <a:pt x="493" y="231"/>
                    <a:pt x="597" y="196"/>
                    <a:pt x="701" y="196"/>
                  </a:cubicBezTo>
                  <a:cubicBezTo>
                    <a:pt x="716" y="196"/>
                    <a:pt x="732" y="197"/>
                    <a:pt x="747" y="199"/>
                  </a:cubicBezTo>
                  <a:cubicBezTo>
                    <a:pt x="866" y="222"/>
                    <a:pt x="973" y="294"/>
                    <a:pt x="1056" y="401"/>
                  </a:cubicBezTo>
                  <a:cubicBezTo>
                    <a:pt x="1104" y="437"/>
                    <a:pt x="1152" y="520"/>
                    <a:pt x="1175" y="580"/>
                  </a:cubicBezTo>
                  <a:cubicBezTo>
                    <a:pt x="1211" y="639"/>
                    <a:pt x="1235" y="722"/>
                    <a:pt x="1282" y="782"/>
                  </a:cubicBezTo>
                  <a:cubicBezTo>
                    <a:pt x="1286" y="793"/>
                    <a:pt x="1294" y="799"/>
                    <a:pt x="1302" y="799"/>
                  </a:cubicBezTo>
                  <a:cubicBezTo>
                    <a:pt x="1320" y="799"/>
                    <a:pt x="1342" y="775"/>
                    <a:pt x="1342" y="734"/>
                  </a:cubicBezTo>
                  <a:cubicBezTo>
                    <a:pt x="1342" y="663"/>
                    <a:pt x="1306" y="544"/>
                    <a:pt x="1282" y="472"/>
                  </a:cubicBezTo>
                  <a:cubicBezTo>
                    <a:pt x="1235" y="377"/>
                    <a:pt x="1211" y="318"/>
                    <a:pt x="1152" y="246"/>
                  </a:cubicBezTo>
                  <a:cubicBezTo>
                    <a:pt x="1044" y="115"/>
                    <a:pt x="913" y="44"/>
                    <a:pt x="771" y="8"/>
                  </a:cubicBezTo>
                  <a:cubicBezTo>
                    <a:pt x="742" y="3"/>
                    <a:pt x="714" y="1"/>
                    <a:pt x="68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Google Shape;5826;p62">
              <a:extLst>
                <a:ext uri="{FF2B5EF4-FFF2-40B4-BE49-F238E27FC236}">
                  <a16:creationId xmlns:a16="http://schemas.microsoft.com/office/drawing/2014/main" id="{B18F8536-9F46-442E-9894-C7FAA4880D34}"/>
                </a:ext>
              </a:extLst>
            </p:cNvPr>
            <p:cNvSpPr/>
            <p:nvPr/>
          </p:nvSpPr>
          <p:spPr>
            <a:xfrm>
              <a:off x="4947119" y="2359945"/>
              <a:ext cx="150194" cy="49440"/>
            </a:xfrm>
            <a:custGeom>
              <a:avLst/>
              <a:gdLst/>
              <a:ahLst/>
              <a:cxnLst/>
              <a:rect l="l" t="t" r="r" b="b"/>
              <a:pathLst>
                <a:path w="3047" h="1003" extrusionOk="0">
                  <a:moveTo>
                    <a:pt x="2970" y="1"/>
                  </a:moveTo>
                  <a:cubicBezTo>
                    <a:pt x="2958" y="1"/>
                    <a:pt x="2945" y="4"/>
                    <a:pt x="2933" y="12"/>
                  </a:cubicBezTo>
                  <a:cubicBezTo>
                    <a:pt x="2826" y="83"/>
                    <a:pt x="2730" y="178"/>
                    <a:pt x="2623" y="250"/>
                  </a:cubicBezTo>
                  <a:cubicBezTo>
                    <a:pt x="2516" y="321"/>
                    <a:pt x="2409" y="393"/>
                    <a:pt x="2314" y="452"/>
                  </a:cubicBezTo>
                  <a:cubicBezTo>
                    <a:pt x="2099" y="583"/>
                    <a:pt x="1861" y="678"/>
                    <a:pt x="1623" y="738"/>
                  </a:cubicBezTo>
                  <a:cubicBezTo>
                    <a:pt x="1385" y="797"/>
                    <a:pt x="1147" y="833"/>
                    <a:pt x="897" y="833"/>
                  </a:cubicBezTo>
                  <a:cubicBezTo>
                    <a:pt x="766" y="833"/>
                    <a:pt x="647" y="809"/>
                    <a:pt x="504" y="797"/>
                  </a:cubicBezTo>
                  <a:cubicBezTo>
                    <a:pt x="373" y="774"/>
                    <a:pt x="230" y="738"/>
                    <a:pt x="123" y="655"/>
                  </a:cubicBezTo>
                  <a:cubicBezTo>
                    <a:pt x="109" y="644"/>
                    <a:pt x="95" y="639"/>
                    <a:pt x="81" y="639"/>
                  </a:cubicBezTo>
                  <a:cubicBezTo>
                    <a:pt x="36" y="639"/>
                    <a:pt x="0" y="689"/>
                    <a:pt x="28" y="726"/>
                  </a:cubicBezTo>
                  <a:cubicBezTo>
                    <a:pt x="206" y="928"/>
                    <a:pt x="540" y="976"/>
                    <a:pt x="802" y="988"/>
                  </a:cubicBezTo>
                  <a:cubicBezTo>
                    <a:pt x="880" y="998"/>
                    <a:pt x="958" y="1002"/>
                    <a:pt x="1035" y="1002"/>
                  </a:cubicBezTo>
                  <a:cubicBezTo>
                    <a:pt x="1237" y="1002"/>
                    <a:pt x="1433" y="972"/>
                    <a:pt x="1623" y="928"/>
                  </a:cubicBezTo>
                  <a:cubicBezTo>
                    <a:pt x="1897" y="869"/>
                    <a:pt x="2147" y="774"/>
                    <a:pt x="2385" y="631"/>
                  </a:cubicBezTo>
                  <a:cubicBezTo>
                    <a:pt x="2623" y="500"/>
                    <a:pt x="2873" y="321"/>
                    <a:pt x="3028" y="95"/>
                  </a:cubicBezTo>
                  <a:cubicBezTo>
                    <a:pt x="3047" y="48"/>
                    <a:pt x="3014" y="1"/>
                    <a:pt x="2970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Google Shape;5827;p62">
              <a:extLst>
                <a:ext uri="{FF2B5EF4-FFF2-40B4-BE49-F238E27FC236}">
                  <a16:creationId xmlns:a16="http://schemas.microsoft.com/office/drawing/2014/main" id="{023EB238-4C78-4ACA-AD6B-DE22277A5872}"/>
                </a:ext>
              </a:extLst>
            </p:cNvPr>
            <p:cNvSpPr/>
            <p:nvPr/>
          </p:nvSpPr>
          <p:spPr>
            <a:xfrm>
              <a:off x="5476078" y="3309472"/>
              <a:ext cx="80002" cy="60778"/>
            </a:xfrm>
            <a:custGeom>
              <a:avLst/>
              <a:gdLst/>
              <a:ahLst/>
              <a:cxnLst/>
              <a:rect l="l" t="t" r="r" b="b"/>
              <a:pathLst>
                <a:path w="1623" h="1233" extrusionOk="0">
                  <a:moveTo>
                    <a:pt x="1291" y="1"/>
                  </a:moveTo>
                  <a:cubicBezTo>
                    <a:pt x="1080" y="1"/>
                    <a:pt x="727" y="203"/>
                    <a:pt x="727" y="203"/>
                  </a:cubicBezTo>
                  <a:lnTo>
                    <a:pt x="0" y="1180"/>
                  </a:lnTo>
                  <a:cubicBezTo>
                    <a:pt x="0" y="1180"/>
                    <a:pt x="188" y="1232"/>
                    <a:pt x="439" y="1232"/>
                  </a:cubicBezTo>
                  <a:cubicBezTo>
                    <a:pt x="722" y="1232"/>
                    <a:pt x="1087" y="1166"/>
                    <a:pt x="1358" y="882"/>
                  </a:cubicBezTo>
                  <a:cubicBezTo>
                    <a:pt x="1623" y="598"/>
                    <a:pt x="1530" y="532"/>
                    <a:pt x="1385" y="532"/>
                  </a:cubicBezTo>
                  <a:cubicBezTo>
                    <a:pt x="1255" y="532"/>
                    <a:pt x="1084" y="584"/>
                    <a:pt x="1084" y="584"/>
                  </a:cubicBezTo>
                  <a:cubicBezTo>
                    <a:pt x="1084" y="584"/>
                    <a:pt x="1548" y="215"/>
                    <a:pt x="1417" y="49"/>
                  </a:cubicBezTo>
                  <a:cubicBezTo>
                    <a:pt x="1390" y="14"/>
                    <a:pt x="1345" y="1"/>
                    <a:pt x="1291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Google Shape;5828;p62">
              <a:extLst>
                <a:ext uri="{FF2B5EF4-FFF2-40B4-BE49-F238E27FC236}">
                  <a16:creationId xmlns:a16="http://schemas.microsoft.com/office/drawing/2014/main" id="{BEB2153F-CCE0-4BE8-854D-AC85826D83F8}"/>
                </a:ext>
              </a:extLst>
            </p:cNvPr>
            <p:cNvSpPr/>
            <p:nvPr/>
          </p:nvSpPr>
          <p:spPr>
            <a:xfrm>
              <a:off x="5378676" y="3217294"/>
              <a:ext cx="161877" cy="152265"/>
            </a:xfrm>
            <a:custGeom>
              <a:avLst/>
              <a:gdLst/>
              <a:ahLst/>
              <a:cxnLst/>
              <a:rect l="l" t="t" r="r" b="b"/>
              <a:pathLst>
                <a:path w="3284" h="3089" extrusionOk="0">
                  <a:moveTo>
                    <a:pt x="1358" y="1"/>
                  </a:moveTo>
                  <a:cubicBezTo>
                    <a:pt x="1287" y="1"/>
                    <a:pt x="1230" y="19"/>
                    <a:pt x="1191" y="61"/>
                  </a:cubicBezTo>
                  <a:cubicBezTo>
                    <a:pt x="1191" y="61"/>
                    <a:pt x="0" y="1038"/>
                    <a:pt x="60" y="1621"/>
                  </a:cubicBezTo>
                  <a:cubicBezTo>
                    <a:pt x="117" y="2187"/>
                    <a:pt x="1630" y="3088"/>
                    <a:pt x="2037" y="3088"/>
                  </a:cubicBezTo>
                  <a:cubicBezTo>
                    <a:pt x="2050" y="3088"/>
                    <a:pt x="2061" y="3087"/>
                    <a:pt x="2072" y="3085"/>
                  </a:cubicBezTo>
                  <a:cubicBezTo>
                    <a:pt x="2417" y="3026"/>
                    <a:pt x="3239" y="1442"/>
                    <a:pt x="3262" y="1276"/>
                  </a:cubicBezTo>
                  <a:cubicBezTo>
                    <a:pt x="3283" y="1139"/>
                    <a:pt x="1911" y="1"/>
                    <a:pt x="135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Google Shape;5829;p62">
              <a:extLst>
                <a:ext uri="{FF2B5EF4-FFF2-40B4-BE49-F238E27FC236}">
                  <a16:creationId xmlns:a16="http://schemas.microsoft.com/office/drawing/2014/main" id="{0CC735B7-2DE9-45A3-B7EB-61ADB42A6A42}"/>
                </a:ext>
              </a:extLst>
            </p:cNvPr>
            <p:cNvSpPr/>
            <p:nvPr/>
          </p:nvSpPr>
          <p:spPr>
            <a:xfrm>
              <a:off x="5493676" y="3315830"/>
              <a:ext cx="28590" cy="41849"/>
            </a:xfrm>
            <a:custGeom>
              <a:avLst/>
              <a:gdLst/>
              <a:ahLst/>
              <a:cxnLst/>
              <a:rect l="l" t="t" r="r" b="b"/>
              <a:pathLst>
                <a:path w="580" h="849" extrusionOk="0">
                  <a:moveTo>
                    <a:pt x="540" y="1"/>
                  </a:moveTo>
                  <a:cubicBezTo>
                    <a:pt x="529" y="1"/>
                    <a:pt x="517" y="9"/>
                    <a:pt x="513" y="27"/>
                  </a:cubicBezTo>
                  <a:cubicBezTo>
                    <a:pt x="465" y="170"/>
                    <a:pt x="394" y="324"/>
                    <a:pt x="298" y="455"/>
                  </a:cubicBezTo>
                  <a:cubicBezTo>
                    <a:pt x="251" y="527"/>
                    <a:pt x="215" y="586"/>
                    <a:pt x="155" y="646"/>
                  </a:cubicBezTo>
                  <a:cubicBezTo>
                    <a:pt x="144" y="682"/>
                    <a:pt x="108" y="705"/>
                    <a:pt x="84" y="741"/>
                  </a:cubicBezTo>
                  <a:cubicBezTo>
                    <a:pt x="48" y="753"/>
                    <a:pt x="13" y="789"/>
                    <a:pt x="1" y="813"/>
                  </a:cubicBezTo>
                  <a:cubicBezTo>
                    <a:pt x="1" y="825"/>
                    <a:pt x="24" y="848"/>
                    <a:pt x="36" y="848"/>
                  </a:cubicBezTo>
                  <a:cubicBezTo>
                    <a:pt x="60" y="825"/>
                    <a:pt x="96" y="801"/>
                    <a:pt x="120" y="765"/>
                  </a:cubicBezTo>
                  <a:lnTo>
                    <a:pt x="215" y="682"/>
                  </a:lnTo>
                  <a:cubicBezTo>
                    <a:pt x="275" y="622"/>
                    <a:pt x="310" y="563"/>
                    <a:pt x="358" y="479"/>
                  </a:cubicBezTo>
                  <a:cubicBezTo>
                    <a:pt x="453" y="348"/>
                    <a:pt x="525" y="205"/>
                    <a:pt x="572" y="51"/>
                  </a:cubicBezTo>
                  <a:cubicBezTo>
                    <a:pt x="580" y="21"/>
                    <a:pt x="560" y="1"/>
                    <a:pt x="5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Google Shape;5830;p62">
              <a:extLst>
                <a:ext uri="{FF2B5EF4-FFF2-40B4-BE49-F238E27FC236}">
                  <a16:creationId xmlns:a16="http://schemas.microsoft.com/office/drawing/2014/main" id="{A1F0E96C-24B4-45DE-B41F-28C95DBD2E6E}"/>
                </a:ext>
              </a:extLst>
            </p:cNvPr>
            <p:cNvSpPr/>
            <p:nvPr/>
          </p:nvSpPr>
          <p:spPr>
            <a:xfrm>
              <a:off x="5360734" y="2650674"/>
              <a:ext cx="360723" cy="667075"/>
            </a:xfrm>
            <a:custGeom>
              <a:avLst/>
              <a:gdLst/>
              <a:ahLst/>
              <a:cxnLst/>
              <a:rect l="l" t="t" r="r" b="b"/>
              <a:pathLst>
                <a:path w="7318" h="13533" extrusionOk="0">
                  <a:moveTo>
                    <a:pt x="718" y="0"/>
                  </a:moveTo>
                  <a:cubicBezTo>
                    <a:pt x="0" y="0"/>
                    <a:pt x="163" y="1569"/>
                    <a:pt x="245" y="2186"/>
                  </a:cubicBezTo>
                  <a:cubicBezTo>
                    <a:pt x="328" y="2900"/>
                    <a:pt x="590" y="3603"/>
                    <a:pt x="1007" y="4198"/>
                  </a:cubicBezTo>
                  <a:cubicBezTo>
                    <a:pt x="1221" y="4532"/>
                    <a:pt x="1507" y="4722"/>
                    <a:pt x="1805" y="4960"/>
                  </a:cubicBezTo>
                  <a:cubicBezTo>
                    <a:pt x="2019" y="5127"/>
                    <a:pt x="2221" y="5317"/>
                    <a:pt x="2400" y="5532"/>
                  </a:cubicBezTo>
                  <a:cubicBezTo>
                    <a:pt x="2733" y="5901"/>
                    <a:pt x="2983" y="6365"/>
                    <a:pt x="2995" y="6865"/>
                  </a:cubicBezTo>
                  <a:cubicBezTo>
                    <a:pt x="3031" y="7830"/>
                    <a:pt x="2174" y="9497"/>
                    <a:pt x="1626" y="10485"/>
                  </a:cubicBezTo>
                  <a:lnTo>
                    <a:pt x="1578" y="10568"/>
                  </a:lnTo>
                  <a:cubicBezTo>
                    <a:pt x="1340" y="10985"/>
                    <a:pt x="1162" y="11271"/>
                    <a:pt x="1162" y="11271"/>
                  </a:cubicBezTo>
                  <a:lnTo>
                    <a:pt x="3817" y="13533"/>
                  </a:lnTo>
                  <a:cubicBezTo>
                    <a:pt x="3936" y="13307"/>
                    <a:pt x="4067" y="13080"/>
                    <a:pt x="4186" y="12866"/>
                  </a:cubicBezTo>
                  <a:cubicBezTo>
                    <a:pt x="4198" y="12830"/>
                    <a:pt x="4222" y="12818"/>
                    <a:pt x="4234" y="12783"/>
                  </a:cubicBezTo>
                  <a:cubicBezTo>
                    <a:pt x="5841" y="9949"/>
                    <a:pt x="7317" y="7341"/>
                    <a:pt x="6139" y="5163"/>
                  </a:cubicBezTo>
                  <a:cubicBezTo>
                    <a:pt x="6031" y="4972"/>
                    <a:pt x="5924" y="4794"/>
                    <a:pt x="5805" y="4615"/>
                  </a:cubicBezTo>
                  <a:cubicBezTo>
                    <a:pt x="5138" y="3603"/>
                    <a:pt x="4293" y="2686"/>
                    <a:pt x="3400" y="1853"/>
                  </a:cubicBezTo>
                  <a:cubicBezTo>
                    <a:pt x="2972" y="1448"/>
                    <a:pt x="2519" y="1055"/>
                    <a:pt x="2043" y="698"/>
                  </a:cubicBezTo>
                  <a:cubicBezTo>
                    <a:pt x="1805" y="519"/>
                    <a:pt x="1376" y="269"/>
                    <a:pt x="1126" y="126"/>
                  </a:cubicBezTo>
                  <a:cubicBezTo>
                    <a:pt x="966" y="39"/>
                    <a:pt x="831" y="0"/>
                    <a:pt x="718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Google Shape;5831;p62">
              <a:extLst>
                <a:ext uri="{FF2B5EF4-FFF2-40B4-BE49-F238E27FC236}">
                  <a16:creationId xmlns:a16="http://schemas.microsoft.com/office/drawing/2014/main" id="{57A87A71-E5EC-448B-A44D-76D0664233E5}"/>
                </a:ext>
              </a:extLst>
            </p:cNvPr>
            <p:cNvSpPr/>
            <p:nvPr/>
          </p:nvSpPr>
          <p:spPr>
            <a:xfrm>
              <a:off x="5439109" y="3167459"/>
              <a:ext cx="130921" cy="117415"/>
            </a:xfrm>
            <a:custGeom>
              <a:avLst/>
              <a:gdLst/>
              <a:ahLst/>
              <a:cxnLst/>
              <a:rect l="l" t="t" r="r" b="b"/>
              <a:pathLst>
                <a:path w="2656" h="2382" extrusionOk="0">
                  <a:moveTo>
                    <a:pt x="72" y="1"/>
                  </a:moveTo>
                  <a:cubicBezTo>
                    <a:pt x="24" y="25"/>
                    <a:pt x="12" y="60"/>
                    <a:pt x="0" y="84"/>
                  </a:cubicBezTo>
                  <a:cubicBezTo>
                    <a:pt x="84" y="144"/>
                    <a:pt x="167" y="203"/>
                    <a:pt x="262" y="286"/>
                  </a:cubicBezTo>
                  <a:cubicBezTo>
                    <a:pt x="596" y="525"/>
                    <a:pt x="905" y="775"/>
                    <a:pt x="1203" y="1025"/>
                  </a:cubicBezTo>
                  <a:cubicBezTo>
                    <a:pt x="1703" y="1453"/>
                    <a:pt x="2167" y="1918"/>
                    <a:pt x="2620" y="2382"/>
                  </a:cubicBezTo>
                  <a:cubicBezTo>
                    <a:pt x="2632" y="2346"/>
                    <a:pt x="2644" y="2334"/>
                    <a:pt x="2655" y="2311"/>
                  </a:cubicBezTo>
                  <a:cubicBezTo>
                    <a:pt x="2525" y="2156"/>
                    <a:pt x="2394" y="2025"/>
                    <a:pt x="2263" y="1870"/>
                  </a:cubicBezTo>
                  <a:cubicBezTo>
                    <a:pt x="1822" y="1429"/>
                    <a:pt x="1370" y="1013"/>
                    <a:pt x="870" y="608"/>
                  </a:cubicBezTo>
                  <a:cubicBezTo>
                    <a:pt x="620" y="406"/>
                    <a:pt x="369" y="203"/>
                    <a:pt x="119" y="25"/>
                  </a:cubicBezTo>
                  <a:cubicBezTo>
                    <a:pt x="96" y="13"/>
                    <a:pt x="84" y="1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Google Shape;5832;p62">
              <a:extLst>
                <a:ext uri="{FF2B5EF4-FFF2-40B4-BE49-F238E27FC236}">
                  <a16:creationId xmlns:a16="http://schemas.microsoft.com/office/drawing/2014/main" id="{C8F5EECB-5477-4450-80E5-D92ABE12EAE1}"/>
                </a:ext>
              </a:extLst>
            </p:cNvPr>
            <p:cNvSpPr/>
            <p:nvPr/>
          </p:nvSpPr>
          <p:spPr>
            <a:xfrm>
              <a:off x="5398590" y="2865245"/>
              <a:ext cx="62848" cy="40518"/>
            </a:xfrm>
            <a:custGeom>
              <a:avLst/>
              <a:gdLst/>
              <a:ahLst/>
              <a:cxnLst/>
              <a:rect l="l" t="t" r="r" b="b"/>
              <a:pathLst>
                <a:path w="1275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79" y="179"/>
                    <a:pt x="394" y="321"/>
                    <a:pt x="608" y="464"/>
                  </a:cubicBezTo>
                  <a:cubicBezTo>
                    <a:pt x="691" y="524"/>
                    <a:pt x="787" y="560"/>
                    <a:pt x="882" y="619"/>
                  </a:cubicBezTo>
                  <a:cubicBezTo>
                    <a:pt x="858" y="619"/>
                    <a:pt x="846" y="619"/>
                    <a:pt x="834" y="607"/>
                  </a:cubicBezTo>
                  <a:cubicBezTo>
                    <a:pt x="739" y="595"/>
                    <a:pt x="668" y="595"/>
                    <a:pt x="584" y="595"/>
                  </a:cubicBezTo>
                  <a:cubicBezTo>
                    <a:pt x="489" y="595"/>
                    <a:pt x="418" y="607"/>
                    <a:pt x="322" y="643"/>
                  </a:cubicBezTo>
                  <a:cubicBezTo>
                    <a:pt x="489" y="702"/>
                    <a:pt x="644" y="726"/>
                    <a:pt x="799" y="762"/>
                  </a:cubicBezTo>
                  <a:cubicBezTo>
                    <a:pt x="965" y="786"/>
                    <a:pt x="1120" y="798"/>
                    <a:pt x="1275" y="822"/>
                  </a:cubicBezTo>
                  <a:cubicBezTo>
                    <a:pt x="1096" y="619"/>
                    <a:pt x="894" y="476"/>
                    <a:pt x="680" y="345"/>
                  </a:cubicBezTo>
                  <a:cubicBezTo>
                    <a:pt x="453" y="202"/>
                    <a:pt x="239" y="83"/>
                    <a:pt x="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C03FCECC-ED3E-44CE-953F-A568161720E3}"/>
              </a:ext>
            </a:extLst>
          </p:cNvPr>
          <p:cNvGrpSpPr/>
          <p:nvPr/>
        </p:nvGrpSpPr>
        <p:grpSpPr>
          <a:xfrm>
            <a:off x="2485549" y="3851783"/>
            <a:ext cx="253072" cy="332459"/>
            <a:chOff x="1755044" y="3605854"/>
            <a:chExt cx="356053" cy="467744"/>
          </a:xfrm>
        </p:grpSpPr>
        <p:sp>
          <p:nvSpPr>
            <p:cNvPr id="236" name="Google Shape;3332;p46">
              <a:extLst>
                <a:ext uri="{FF2B5EF4-FFF2-40B4-BE49-F238E27FC236}">
                  <a16:creationId xmlns:a16="http://schemas.microsoft.com/office/drawing/2014/main" id="{61775A02-31C6-46B2-9083-14BB5170B817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37" name="Picture 236">
              <a:extLst>
                <a:ext uri="{FF2B5EF4-FFF2-40B4-BE49-F238E27FC236}">
                  <a16:creationId xmlns:a16="http://schemas.microsoft.com/office/drawing/2014/main" id="{C80D4C50-4EAA-4C99-88E3-50D2D3EAC3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C687A0DB-A141-4334-8C42-314985132B71}"/>
              </a:ext>
            </a:extLst>
          </p:cNvPr>
          <p:cNvGrpSpPr/>
          <p:nvPr/>
        </p:nvGrpSpPr>
        <p:grpSpPr>
          <a:xfrm>
            <a:off x="3533972" y="3691415"/>
            <a:ext cx="253072" cy="332471"/>
            <a:chOff x="1755056" y="3605854"/>
            <a:chExt cx="356055" cy="467763"/>
          </a:xfrm>
        </p:grpSpPr>
        <p:sp>
          <p:nvSpPr>
            <p:cNvPr id="239" name="Google Shape;3332;p46">
              <a:extLst>
                <a:ext uri="{FF2B5EF4-FFF2-40B4-BE49-F238E27FC236}">
                  <a16:creationId xmlns:a16="http://schemas.microsoft.com/office/drawing/2014/main" id="{A9C435F8-1013-4F38-A09F-315D4BCD7A59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40" name="Picture 239">
              <a:extLst>
                <a:ext uri="{FF2B5EF4-FFF2-40B4-BE49-F238E27FC236}">
                  <a16:creationId xmlns:a16="http://schemas.microsoft.com/office/drawing/2014/main" id="{302CAB47-9B1E-4C9C-B601-EB0EF82BF3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334F69C3-717F-4AC0-9C26-1383C9309299}"/>
              </a:ext>
            </a:extLst>
          </p:cNvPr>
          <p:cNvGrpSpPr/>
          <p:nvPr/>
        </p:nvGrpSpPr>
        <p:grpSpPr>
          <a:xfrm>
            <a:off x="5564074" y="3666794"/>
            <a:ext cx="253072" cy="332471"/>
            <a:chOff x="1755056" y="3605854"/>
            <a:chExt cx="356055" cy="467763"/>
          </a:xfrm>
        </p:grpSpPr>
        <p:sp>
          <p:nvSpPr>
            <p:cNvPr id="242" name="Google Shape;3332;p46">
              <a:extLst>
                <a:ext uri="{FF2B5EF4-FFF2-40B4-BE49-F238E27FC236}">
                  <a16:creationId xmlns:a16="http://schemas.microsoft.com/office/drawing/2014/main" id="{D35586A8-A30C-4749-A02E-791C666B5B22}"/>
                </a:ext>
              </a:extLst>
            </p:cNvPr>
            <p:cNvSpPr/>
            <p:nvPr/>
          </p:nvSpPr>
          <p:spPr>
            <a:xfrm flipH="1">
              <a:off x="1908375" y="3605854"/>
              <a:ext cx="67477" cy="69268"/>
            </a:xfrm>
            <a:custGeom>
              <a:avLst/>
              <a:gdLst/>
              <a:ahLst/>
              <a:cxnLst/>
              <a:rect l="l" t="t" r="r" b="b"/>
              <a:pathLst>
                <a:path w="1394" h="1431" extrusionOk="0">
                  <a:moveTo>
                    <a:pt x="685" y="0"/>
                  </a:moveTo>
                  <a:cubicBezTo>
                    <a:pt x="365" y="0"/>
                    <a:pt x="24" y="942"/>
                    <a:pt x="0" y="1024"/>
                  </a:cubicBezTo>
                  <a:cubicBezTo>
                    <a:pt x="0" y="1120"/>
                    <a:pt x="203" y="1394"/>
                    <a:pt x="548" y="1429"/>
                  </a:cubicBezTo>
                  <a:cubicBezTo>
                    <a:pt x="563" y="1430"/>
                    <a:pt x="578" y="1431"/>
                    <a:pt x="593" y="1431"/>
                  </a:cubicBezTo>
                  <a:cubicBezTo>
                    <a:pt x="913" y="1431"/>
                    <a:pt x="1242" y="1198"/>
                    <a:pt x="1322" y="1096"/>
                  </a:cubicBezTo>
                  <a:cubicBezTo>
                    <a:pt x="1393" y="1001"/>
                    <a:pt x="869" y="12"/>
                    <a:pt x="691" y="1"/>
                  </a:cubicBezTo>
                  <a:cubicBezTo>
                    <a:pt x="689" y="0"/>
                    <a:pt x="687" y="0"/>
                    <a:pt x="6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43" name="Picture 242">
              <a:extLst>
                <a:ext uri="{FF2B5EF4-FFF2-40B4-BE49-F238E27FC236}">
                  <a16:creationId xmlns:a16="http://schemas.microsoft.com/office/drawing/2014/main" id="{EC8BEEFA-5434-4DE1-AEDE-89D66FD7BA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2" t="33614" r="22380" b="1"/>
            <a:stretch/>
          </p:blipFill>
          <p:spPr>
            <a:xfrm flipH="1">
              <a:off x="1755056" y="3650838"/>
              <a:ext cx="356055" cy="422779"/>
            </a:xfrm>
            <a:prstGeom prst="rect">
              <a:avLst/>
            </a:prstGeom>
          </p:spPr>
        </p:pic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ECB27FB-B802-4B65-881D-702B5A3D79DB}"/>
              </a:ext>
            </a:extLst>
          </p:cNvPr>
          <p:cNvSpPr/>
          <p:nvPr/>
        </p:nvSpPr>
        <p:spPr>
          <a:xfrm>
            <a:off x="1373931" y="1123145"/>
            <a:ext cx="6278006" cy="11513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LUYỆN TẬP – VẬN DỤNG – SÁNG TẠO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550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>
    <p:ext uri="{E180D4A7-C9FB-4DFB-919C-405C955672EB}">
      <p14:showEvtLst xmlns:p14="http://schemas.microsoft.com/office/powerpoint/2010/main">
        <p14:playEvt time="1817" objId="10"/>
        <p14:stopEvt time="6896" objId="10"/>
      </p14:showEvtLst>
    </p:ext>
  </p:extLs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" name="Google Shape;1153;p35">
            <a:extLst>
              <a:ext uri="{FF2B5EF4-FFF2-40B4-BE49-F238E27FC236}">
                <a16:creationId xmlns:a16="http://schemas.microsoft.com/office/drawing/2014/main" id="{123D1B90-6DD7-1B5E-35A5-7608E218B593}"/>
              </a:ext>
            </a:extLst>
          </p:cNvPr>
          <p:cNvGrpSpPr/>
          <p:nvPr/>
        </p:nvGrpSpPr>
        <p:grpSpPr>
          <a:xfrm rot="13117311" flipH="1">
            <a:off x="-570424" y="3364861"/>
            <a:ext cx="2094825" cy="1797021"/>
            <a:chOff x="3242763" y="3032968"/>
            <a:chExt cx="449637" cy="385709"/>
          </a:xfrm>
          <a:solidFill>
            <a:schemeClr val="accent1">
              <a:lumMod val="75000"/>
            </a:schemeClr>
          </a:solidFill>
        </p:grpSpPr>
        <p:sp>
          <p:nvSpPr>
            <p:cNvPr id="324" name="Google Shape;1154;p35">
              <a:extLst>
                <a:ext uri="{FF2B5EF4-FFF2-40B4-BE49-F238E27FC236}">
                  <a16:creationId xmlns:a16="http://schemas.microsoft.com/office/drawing/2014/main" id="{D1D76CE8-E5C1-E028-79AE-347C7FD9FD28}"/>
                </a:ext>
              </a:extLst>
            </p:cNvPr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1155;p35">
              <a:extLst>
                <a:ext uri="{FF2B5EF4-FFF2-40B4-BE49-F238E27FC236}">
                  <a16:creationId xmlns:a16="http://schemas.microsoft.com/office/drawing/2014/main" id="{F32B8216-E296-C5B8-ADAD-5F25CBC52B68}"/>
                </a:ext>
              </a:extLst>
            </p:cNvPr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1156;p35">
              <a:extLst>
                <a:ext uri="{FF2B5EF4-FFF2-40B4-BE49-F238E27FC236}">
                  <a16:creationId xmlns:a16="http://schemas.microsoft.com/office/drawing/2014/main" id="{0E7EDD86-67B0-EF7D-94FE-B6AC0D0BEEBE}"/>
                </a:ext>
              </a:extLst>
            </p:cNvPr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1157;p35">
              <a:extLst>
                <a:ext uri="{FF2B5EF4-FFF2-40B4-BE49-F238E27FC236}">
                  <a16:creationId xmlns:a16="http://schemas.microsoft.com/office/drawing/2014/main" id="{AF7C7394-E8EA-5BC9-0660-BDC02A0F01B2}"/>
                </a:ext>
              </a:extLst>
            </p:cNvPr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1158;p35">
              <a:extLst>
                <a:ext uri="{FF2B5EF4-FFF2-40B4-BE49-F238E27FC236}">
                  <a16:creationId xmlns:a16="http://schemas.microsoft.com/office/drawing/2014/main" id="{1A76C967-862E-B76B-0046-B78488B9E500}"/>
                </a:ext>
              </a:extLst>
            </p:cNvPr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1159;p35">
              <a:extLst>
                <a:ext uri="{FF2B5EF4-FFF2-40B4-BE49-F238E27FC236}">
                  <a16:creationId xmlns:a16="http://schemas.microsoft.com/office/drawing/2014/main" id="{CAB056F3-3D2E-1921-9341-DF3FEFFEE439}"/>
                </a:ext>
              </a:extLst>
            </p:cNvPr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1160;p35">
              <a:extLst>
                <a:ext uri="{FF2B5EF4-FFF2-40B4-BE49-F238E27FC236}">
                  <a16:creationId xmlns:a16="http://schemas.microsoft.com/office/drawing/2014/main" id="{E4289A15-DF39-5468-9FE8-182787EDFE31}"/>
                </a:ext>
              </a:extLst>
            </p:cNvPr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1161;p35">
              <a:extLst>
                <a:ext uri="{FF2B5EF4-FFF2-40B4-BE49-F238E27FC236}">
                  <a16:creationId xmlns:a16="http://schemas.microsoft.com/office/drawing/2014/main" id="{D1919FCA-2DE2-514B-75D7-EF2D0530F763}"/>
                </a:ext>
              </a:extLst>
            </p:cNvPr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1162;p35">
              <a:extLst>
                <a:ext uri="{FF2B5EF4-FFF2-40B4-BE49-F238E27FC236}">
                  <a16:creationId xmlns:a16="http://schemas.microsoft.com/office/drawing/2014/main" id="{359F649D-C30C-01FF-BC67-3D06B622828B}"/>
                </a:ext>
              </a:extLst>
            </p:cNvPr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1163;p35">
              <a:extLst>
                <a:ext uri="{FF2B5EF4-FFF2-40B4-BE49-F238E27FC236}">
                  <a16:creationId xmlns:a16="http://schemas.microsoft.com/office/drawing/2014/main" id="{9DA0E9DC-EC37-946A-1339-743B61F58A7D}"/>
                </a:ext>
              </a:extLst>
            </p:cNvPr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1164;p35">
              <a:extLst>
                <a:ext uri="{FF2B5EF4-FFF2-40B4-BE49-F238E27FC236}">
                  <a16:creationId xmlns:a16="http://schemas.microsoft.com/office/drawing/2014/main" id="{05FCDC87-B624-6CAA-E8E2-9024A56E849A}"/>
                </a:ext>
              </a:extLst>
            </p:cNvPr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1504;p42">
            <a:extLst>
              <a:ext uri="{FF2B5EF4-FFF2-40B4-BE49-F238E27FC236}">
                <a16:creationId xmlns:a16="http://schemas.microsoft.com/office/drawing/2014/main" id="{5D2F6DCF-255D-39A9-6F3F-0AF91DB62006}"/>
              </a:ext>
            </a:extLst>
          </p:cNvPr>
          <p:cNvGrpSpPr/>
          <p:nvPr/>
        </p:nvGrpSpPr>
        <p:grpSpPr>
          <a:xfrm>
            <a:off x="88825" y="4198632"/>
            <a:ext cx="531217" cy="482753"/>
            <a:chOff x="2495889" y="2567541"/>
            <a:chExt cx="371325" cy="337471"/>
          </a:xfrm>
        </p:grpSpPr>
        <p:sp>
          <p:nvSpPr>
            <p:cNvPr id="336" name="Google Shape;1505;p42">
              <a:extLst>
                <a:ext uri="{FF2B5EF4-FFF2-40B4-BE49-F238E27FC236}">
                  <a16:creationId xmlns:a16="http://schemas.microsoft.com/office/drawing/2014/main" id="{BE51A377-2517-5DD7-9506-BCF76FAE8852}"/>
                </a:ext>
              </a:extLst>
            </p:cNvPr>
            <p:cNvSpPr/>
            <p:nvPr/>
          </p:nvSpPr>
          <p:spPr>
            <a:xfrm rot="-918342">
              <a:off x="2525218" y="2604123"/>
              <a:ext cx="312666" cy="264306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7" name="Google Shape;1506;p42">
              <a:extLst>
                <a:ext uri="{FF2B5EF4-FFF2-40B4-BE49-F238E27FC236}">
                  <a16:creationId xmlns:a16="http://schemas.microsoft.com/office/drawing/2014/main" id="{8624352C-5253-D5C2-843D-10EE4B27CC60}"/>
                </a:ext>
              </a:extLst>
            </p:cNvPr>
            <p:cNvGrpSpPr/>
            <p:nvPr/>
          </p:nvGrpSpPr>
          <p:grpSpPr>
            <a:xfrm rot="-918341">
              <a:off x="2640588" y="2697263"/>
              <a:ext cx="62142" cy="54351"/>
              <a:chOff x="5489372" y="3232599"/>
              <a:chExt cx="40343" cy="35288"/>
            </a:xfrm>
          </p:grpSpPr>
          <p:sp>
            <p:nvSpPr>
              <p:cNvPr id="338" name="Google Shape;1507;p42">
                <a:extLst>
                  <a:ext uri="{FF2B5EF4-FFF2-40B4-BE49-F238E27FC236}">
                    <a16:creationId xmlns:a16="http://schemas.microsoft.com/office/drawing/2014/main" id="{8F262071-3979-9B7C-7584-D598FE1B2A0E}"/>
                  </a:ext>
                </a:extLst>
              </p:cNvPr>
              <p:cNvSpPr/>
              <p:nvPr/>
            </p:nvSpPr>
            <p:spPr>
              <a:xfrm>
                <a:off x="5504537" y="3232599"/>
                <a:ext cx="17585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894" h="791" extrusionOk="0">
                    <a:moveTo>
                      <a:pt x="445" y="1"/>
                    </a:moveTo>
                    <a:cubicBezTo>
                      <a:pt x="290" y="1"/>
                      <a:pt x="144" y="96"/>
                      <a:pt x="80" y="253"/>
                    </a:cubicBezTo>
                    <a:cubicBezTo>
                      <a:pt x="1" y="453"/>
                      <a:pt x="102" y="681"/>
                      <a:pt x="301" y="760"/>
                    </a:cubicBezTo>
                    <a:cubicBezTo>
                      <a:pt x="349" y="781"/>
                      <a:pt x="400" y="791"/>
                      <a:pt x="450" y="791"/>
                    </a:cubicBezTo>
                    <a:cubicBezTo>
                      <a:pt x="604" y="791"/>
                      <a:pt x="750" y="696"/>
                      <a:pt x="815" y="546"/>
                    </a:cubicBezTo>
                    <a:cubicBezTo>
                      <a:pt x="894" y="338"/>
                      <a:pt x="794" y="110"/>
                      <a:pt x="594" y="31"/>
                    </a:cubicBezTo>
                    <a:cubicBezTo>
                      <a:pt x="545" y="11"/>
                      <a:pt x="494" y="1"/>
                      <a:pt x="4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1508;p42">
                <a:extLst>
                  <a:ext uri="{FF2B5EF4-FFF2-40B4-BE49-F238E27FC236}">
                    <a16:creationId xmlns:a16="http://schemas.microsoft.com/office/drawing/2014/main" id="{40FAA0C8-7673-9F1E-A74D-11E297DDCBF0}"/>
                  </a:ext>
                </a:extLst>
              </p:cNvPr>
              <p:cNvSpPr/>
              <p:nvPr/>
            </p:nvSpPr>
            <p:spPr>
              <a:xfrm>
                <a:off x="5489372" y="3247765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47" y="1"/>
                    </a:moveTo>
                    <a:cubicBezTo>
                      <a:pt x="290" y="1"/>
                      <a:pt x="146" y="95"/>
                      <a:pt x="86" y="246"/>
                    </a:cubicBezTo>
                    <a:cubicBezTo>
                      <a:pt x="0" y="453"/>
                      <a:pt x="102" y="681"/>
                      <a:pt x="307" y="760"/>
                    </a:cubicBezTo>
                    <a:cubicBezTo>
                      <a:pt x="356" y="781"/>
                      <a:pt x="406" y="791"/>
                      <a:pt x="456" y="791"/>
                    </a:cubicBezTo>
                    <a:cubicBezTo>
                      <a:pt x="610" y="791"/>
                      <a:pt x="755" y="696"/>
                      <a:pt x="815" y="546"/>
                    </a:cubicBezTo>
                    <a:cubicBezTo>
                      <a:pt x="900" y="338"/>
                      <a:pt x="801" y="111"/>
                      <a:pt x="600" y="32"/>
                    </a:cubicBezTo>
                    <a:cubicBezTo>
                      <a:pt x="549" y="11"/>
                      <a:pt x="497" y="1"/>
                      <a:pt x="4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1509;p42">
                <a:extLst>
                  <a:ext uri="{FF2B5EF4-FFF2-40B4-BE49-F238E27FC236}">
                    <a16:creationId xmlns:a16="http://schemas.microsoft.com/office/drawing/2014/main" id="{7A86F71F-8DC7-0BA5-8C5F-D5A7357C3E8C}"/>
                  </a:ext>
                </a:extLst>
              </p:cNvPr>
              <p:cNvSpPr/>
              <p:nvPr/>
            </p:nvSpPr>
            <p:spPr>
              <a:xfrm>
                <a:off x="5511992" y="3252328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55" y="1"/>
                    </a:moveTo>
                    <a:cubicBezTo>
                      <a:pt x="295" y="1"/>
                      <a:pt x="147" y="96"/>
                      <a:pt x="86" y="249"/>
                    </a:cubicBezTo>
                    <a:cubicBezTo>
                      <a:pt x="0" y="449"/>
                      <a:pt x="100" y="684"/>
                      <a:pt x="300" y="763"/>
                    </a:cubicBezTo>
                    <a:cubicBezTo>
                      <a:pt x="350" y="782"/>
                      <a:pt x="401" y="791"/>
                      <a:pt x="451" y="791"/>
                    </a:cubicBezTo>
                    <a:cubicBezTo>
                      <a:pt x="608" y="791"/>
                      <a:pt x="755" y="700"/>
                      <a:pt x="815" y="542"/>
                    </a:cubicBezTo>
                    <a:cubicBezTo>
                      <a:pt x="900" y="341"/>
                      <a:pt x="801" y="113"/>
                      <a:pt x="600" y="28"/>
                    </a:cubicBezTo>
                    <a:cubicBezTo>
                      <a:pt x="552" y="9"/>
                      <a:pt x="503" y="1"/>
                      <a:pt x="4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1" name="Google Shape;1504;p42">
            <a:extLst>
              <a:ext uri="{FF2B5EF4-FFF2-40B4-BE49-F238E27FC236}">
                <a16:creationId xmlns:a16="http://schemas.microsoft.com/office/drawing/2014/main" id="{DC83709E-E674-DD56-24A9-BD3E2C00CE30}"/>
              </a:ext>
            </a:extLst>
          </p:cNvPr>
          <p:cNvGrpSpPr/>
          <p:nvPr/>
        </p:nvGrpSpPr>
        <p:grpSpPr>
          <a:xfrm>
            <a:off x="1568287" y="133030"/>
            <a:ext cx="531217" cy="482753"/>
            <a:chOff x="2495889" y="2567541"/>
            <a:chExt cx="371325" cy="337471"/>
          </a:xfrm>
        </p:grpSpPr>
        <p:sp>
          <p:nvSpPr>
            <p:cNvPr id="342" name="Google Shape;1505;p42">
              <a:extLst>
                <a:ext uri="{FF2B5EF4-FFF2-40B4-BE49-F238E27FC236}">
                  <a16:creationId xmlns:a16="http://schemas.microsoft.com/office/drawing/2014/main" id="{5F0FC8E2-37DA-31E9-0BFC-8604D6920761}"/>
                </a:ext>
              </a:extLst>
            </p:cNvPr>
            <p:cNvSpPr/>
            <p:nvPr/>
          </p:nvSpPr>
          <p:spPr>
            <a:xfrm rot="-918342">
              <a:off x="2525218" y="2604123"/>
              <a:ext cx="312666" cy="264306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3" name="Google Shape;1506;p42">
              <a:extLst>
                <a:ext uri="{FF2B5EF4-FFF2-40B4-BE49-F238E27FC236}">
                  <a16:creationId xmlns:a16="http://schemas.microsoft.com/office/drawing/2014/main" id="{4C3A78A5-9D54-2CD7-BA58-E9D9E68AB540}"/>
                </a:ext>
              </a:extLst>
            </p:cNvPr>
            <p:cNvGrpSpPr/>
            <p:nvPr/>
          </p:nvGrpSpPr>
          <p:grpSpPr>
            <a:xfrm rot="-918341">
              <a:off x="2640588" y="2697263"/>
              <a:ext cx="62142" cy="54351"/>
              <a:chOff x="5489372" y="3232599"/>
              <a:chExt cx="40343" cy="35288"/>
            </a:xfrm>
          </p:grpSpPr>
          <p:sp>
            <p:nvSpPr>
              <p:cNvPr id="344" name="Google Shape;1507;p42">
                <a:extLst>
                  <a:ext uri="{FF2B5EF4-FFF2-40B4-BE49-F238E27FC236}">
                    <a16:creationId xmlns:a16="http://schemas.microsoft.com/office/drawing/2014/main" id="{394455CE-608F-2551-FE58-745CB2C5AB9D}"/>
                  </a:ext>
                </a:extLst>
              </p:cNvPr>
              <p:cNvSpPr/>
              <p:nvPr/>
            </p:nvSpPr>
            <p:spPr>
              <a:xfrm>
                <a:off x="5504537" y="3232599"/>
                <a:ext cx="17585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894" h="791" extrusionOk="0">
                    <a:moveTo>
                      <a:pt x="445" y="1"/>
                    </a:moveTo>
                    <a:cubicBezTo>
                      <a:pt x="290" y="1"/>
                      <a:pt x="144" y="96"/>
                      <a:pt x="80" y="253"/>
                    </a:cubicBezTo>
                    <a:cubicBezTo>
                      <a:pt x="1" y="453"/>
                      <a:pt x="102" y="681"/>
                      <a:pt x="301" y="760"/>
                    </a:cubicBezTo>
                    <a:cubicBezTo>
                      <a:pt x="349" y="781"/>
                      <a:pt x="400" y="791"/>
                      <a:pt x="450" y="791"/>
                    </a:cubicBezTo>
                    <a:cubicBezTo>
                      <a:pt x="604" y="791"/>
                      <a:pt x="750" y="696"/>
                      <a:pt x="815" y="546"/>
                    </a:cubicBezTo>
                    <a:cubicBezTo>
                      <a:pt x="894" y="338"/>
                      <a:pt x="794" y="110"/>
                      <a:pt x="594" y="31"/>
                    </a:cubicBezTo>
                    <a:cubicBezTo>
                      <a:pt x="545" y="11"/>
                      <a:pt x="494" y="1"/>
                      <a:pt x="4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1508;p42">
                <a:extLst>
                  <a:ext uri="{FF2B5EF4-FFF2-40B4-BE49-F238E27FC236}">
                    <a16:creationId xmlns:a16="http://schemas.microsoft.com/office/drawing/2014/main" id="{AC89DECF-8BA7-3F11-612E-178473A9B7C9}"/>
                  </a:ext>
                </a:extLst>
              </p:cNvPr>
              <p:cNvSpPr/>
              <p:nvPr/>
            </p:nvSpPr>
            <p:spPr>
              <a:xfrm>
                <a:off x="5489372" y="3247765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47" y="1"/>
                    </a:moveTo>
                    <a:cubicBezTo>
                      <a:pt x="290" y="1"/>
                      <a:pt x="146" y="95"/>
                      <a:pt x="86" y="246"/>
                    </a:cubicBezTo>
                    <a:cubicBezTo>
                      <a:pt x="0" y="453"/>
                      <a:pt x="102" y="681"/>
                      <a:pt x="307" y="760"/>
                    </a:cubicBezTo>
                    <a:cubicBezTo>
                      <a:pt x="356" y="781"/>
                      <a:pt x="406" y="791"/>
                      <a:pt x="456" y="791"/>
                    </a:cubicBezTo>
                    <a:cubicBezTo>
                      <a:pt x="610" y="791"/>
                      <a:pt x="755" y="696"/>
                      <a:pt x="815" y="546"/>
                    </a:cubicBezTo>
                    <a:cubicBezTo>
                      <a:pt x="900" y="338"/>
                      <a:pt x="801" y="111"/>
                      <a:pt x="600" y="32"/>
                    </a:cubicBezTo>
                    <a:cubicBezTo>
                      <a:pt x="549" y="11"/>
                      <a:pt x="497" y="1"/>
                      <a:pt x="4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1509;p42">
                <a:extLst>
                  <a:ext uri="{FF2B5EF4-FFF2-40B4-BE49-F238E27FC236}">
                    <a16:creationId xmlns:a16="http://schemas.microsoft.com/office/drawing/2014/main" id="{7CFD52CD-E979-AE3A-F293-83E8ECCA4037}"/>
                  </a:ext>
                </a:extLst>
              </p:cNvPr>
              <p:cNvSpPr/>
              <p:nvPr/>
            </p:nvSpPr>
            <p:spPr>
              <a:xfrm>
                <a:off x="5511992" y="3252328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55" y="1"/>
                    </a:moveTo>
                    <a:cubicBezTo>
                      <a:pt x="295" y="1"/>
                      <a:pt x="147" y="96"/>
                      <a:pt x="86" y="249"/>
                    </a:cubicBezTo>
                    <a:cubicBezTo>
                      <a:pt x="0" y="449"/>
                      <a:pt x="100" y="684"/>
                      <a:pt x="300" y="763"/>
                    </a:cubicBezTo>
                    <a:cubicBezTo>
                      <a:pt x="350" y="782"/>
                      <a:pt x="401" y="791"/>
                      <a:pt x="451" y="791"/>
                    </a:cubicBezTo>
                    <a:cubicBezTo>
                      <a:pt x="608" y="791"/>
                      <a:pt x="755" y="700"/>
                      <a:pt x="815" y="542"/>
                    </a:cubicBezTo>
                    <a:cubicBezTo>
                      <a:pt x="900" y="341"/>
                      <a:pt x="801" y="113"/>
                      <a:pt x="600" y="28"/>
                    </a:cubicBezTo>
                    <a:cubicBezTo>
                      <a:pt x="552" y="9"/>
                      <a:pt x="503" y="1"/>
                      <a:pt x="4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7" name="Google Shape;1560;p44">
            <a:extLst>
              <a:ext uri="{FF2B5EF4-FFF2-40B4-BE49-F238E27FC236}">
                <a16:creationId xmlns:a16="http://schemas.microsoft.com/office/drawing/2014/main" id="{D3F42730-F17D-08B6-46BB-119D33CCBA4A}"/>
              </a:ext>
            </a:extLst>
          </p:cNvPr>
          <p:cNvGrpSpPr/>
          <p:nvPr/>
        </p:nvGrpSpPr>
        <p:grpSpPr>
          <a:xfrm rot="14765789" flipH="1">
            <a:off x="6915438" y="334836"/>
            <a:ext cx="813197" cy="1043071"/>
            <a:chOff x="5413032" y="2915892"/>
            <a:chExt cx="344933" cy="428708"/>
          </a:xfrm>
          <a:solidFill>
            <a:schemeClr val="accent1">
              <a:lumMod val="90000"/>
            </a:schemeClr>
          </a:solidFill>
        </p:grpSpPr>
        <p:sp>
          <p:nvSpPr>
            <p:cNvPr id="348" name="Google Shape;1561;p44">
              <a:extLst>
                <a:ext uri="{FF2B5EF4-FFF2-40B4-BE49-F238E27FC236}">
                  <a16:creationId xmlns:a16="http://schemas.microsoft.com/office/drawing/2014/main" id="{929B482B-3033-171B-5686-5D004B34EC4E}"/>
                </a:ext>
              </a:extLst>
            </p:cNvPr>
            <p:cNvSpPr/>
            <p:nvPr/>
          </p:nvSpPr>
          <p:spPr>
            <a:xfrm>
              <a:off x="5413032" y="3177621"/>
              <a:ext cx="196838" cy="166979"/>
            </a:xfrm>
            <a:custGeom>
              <a:avLst/>
              <a:gdLst/>
              <a:ahLst/>
              <a:cxnLst/>
              <a:rect l="l" t="t" r="r" b="b"/>
              <a:pathLst>
                <a:path w="10007" h="8489" extrusionOk="0">
                  <a:moveTo>
                    <a:pt x="3591" y="0"/>
                  </a:moveTo>
                  <a:cubicBezTo>
                    <a:pt x="3494" y="0"/>
                    <a:pt x="3391" y="11"/>
                    <a:pt x="3282" y="35"/>
                  </a:cubicBezTo>
                  <a:cubicBezTo>
                    <a:pt x="1568" y="391"/>
                    <a:pt x="2982" y="3397"/>
                    <a:pt x="2982" y="3397"/>
                  </a:cubicBezTo>
                  <a:cubicBezTo>
                    <a:pt x="2982" y="3397"/>
                    <a:pt x="2088" y="3039"/>
                    <a:pt x="1301" y="3039"/>
                  </a:cubicBezTo>
                  <a:cubicBezTo>
                    <a:pt x="609" y="3039"/>
                    <a:pt x="1" y="3316"/>
                    <a:pt x="154" y="4354"/>
                  </a:cubicBezTo>
                  <a:cubicBezTo>
                    <a:pt x="354" y="5707"/>
                    <a:pt x="1697" y="5973"/>
                    <a:pt x="2721" y="5973"/>
                  </a:cubicBezTo>
                  <a:cubicBezTo>
                    <a:pt x="3382" y="5973"/>
                    <a:pt x="3910" y="5862"/>
                    <a:pt x="3911" y="5862"/>
                  </a:cubicBezTo>
                  <a:lnTo>
                    <a:pt x="3911" y="5862"/>
                  </a:lnTo>
                  <a:cubicBezTo>
                    <a:pt x="3911" y="5862"/>
                    <a:pt x="3453" y="8295"/>
                    <a:pt x="5645" y="8482"/>
                  </a:cubicBezTo>
                  <a:cubicBezTo>
                    <a:pt x="5695" y="8486"/>
                    <a:pt x="5743" y="8488"/>
                    <a:pt x="5788" y="8488"/>
                  </a:cubicBezTo>
                  <a:cubicBezTo>
                    <a:pt x="7743" y="8488"/>
                    <a:pt x="5710" y="4841"/>
                    <a:pt x="5710" y="4840"/>
                  </a:cubicBezTo>
                  <a:lnTo>
                    <a:pt x="5710" y="4840"/>
                  </a:lnTo>
                  <a:cubicBezTo>
                    <a:pt x="5710" y="4841"/>
                    <a:pt x="7211" y="6107"/>
                    <a:pt x="8380" y="6107"/>
                  </a:cubicBezTo>
                  <a:cubicBezTo>
                    <a:pt x="8894" y="6107"/>
                    <a:pt x="9344" y="5861"/>
                    <a:pt x="9573" y="5154"/>
                  </a:cubicBezTo>
                  <a:cubicBezTo>
                    <a:pt x="10007" y="3829"/>
                    <a:pt x="8886" y="3546"/>
                    <a:pt x="7849" y="3546"/>
                  </a:cubicBezTo>
                  <a:cubicBezTo>
                    <a:pt x="7074" y="3546"/>
                    <a:pt x="6346" y="3704"/>
                    <a:pt x="6346" y="3704"/>
                  </a:cubicBezTo>
                  <a:cubicBezTo>
                    <a:pt x="6346" y="3704"/>
                    <a:pt x="6639" y="3569"/>
                    <a:pt x="7016" y="3354"/>
                  </a:cubicBezTo>
                  <a:cubicBezTo>
                    <a:pt x="7988" y="2811"/>
                    <a:pt x="9553" y="1748"/>
                    <a:pt x="8452" y="1063"/>
                  </a:cubicBezTo>
                  <a:cubicBezTo>
                    <a:pt x="8181" y="893"/>
                    <a:pt x="7903" y="822"/>
                    <a:pt x="7628" y="822"/>
                  </a:cubicBezTo>
                  <a:cubicBezTo>
                    <a:pt x="6347" y="822"/>
                    <a:pt x="5146" y="2348"/>
                    <a:pt x="5146" y="2348"/>
                  </a:cubicBezTo>
                  <a:cubicBezTo>
                    <a:pt x="5146" y="2348"/>
                    <a:pt x="5014" y="0"/>
                    <a:pt x="3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1562;p44">
              <a:extLst>
                <a:ext uri="{FF2B5EF4-FFF2-40B4-BE49-F238E27FC236}">
                  <a16:creationId xmlns:a16="http://schemas.microsoft.com/office/drawing/2014/main" id="{71B5272E-8A37-808F-16EB-988D74FF1BA1}"/>
                </a:ext>
              </a:extLst>
            </p:cNvPr>
            <p:cNvSpPr/>
            <p:nvPr/>
          </p:nvSpPr>
          <p:spPr>
            <a:xfrm>
              <a:off x="5504537" y="3232599"/>
              <a:ext cx="17585" cy="15559"/>
            </a:xfrm>
            <a:custGeom>
              <a:avLst/>
              <a:gdLst/>
              <a:ahLst/>
              <a:cxnLst/>
              <a:rect l="l" t="t" r="r" b="b"/>
              <a:pathLst>
                <a:path w="894" h="791" extrusionOk="0">
                  <a:moveTo>
                    <a:pt x="445" y="1"/>
                  </a:moveTo>
                  <a:cubicBezTo>
                    <a:pt x="290" y="1"/>
                    <a:pt x="144" y="96"/>
                    <a:pt x="80" y="253"/>
                  </a:cubicBezTo>
                  <a:cubicBezTo>
                    <a:pt x="1" y="453"/>
                    <a:pt x="102" y="681"/>
                    <a:pt x="301" y="760"/>
                  </a:cubicBezTo>
                  <a:cubicBezTo>
                    <a:pt x="349" y="781"/>
                    <a:pt x="400" y="791"/>
                    <a:pt x="450" y="791"/>
                  </a:cubicBezTo>
                  <a:cubicBezTo>
                    <a:pt x="604" y="791"/>
                    <a:pt x="750" y="696"/>
                    <a:pt x="815" y="546"/>
                  </a:cubicBezTo>
                  <a:cubicBezTo>
                    <a:pt x="894" y="338"/>
                    <a:pt x="794" y="110"/>
                    <a:pt x="594" y="31"/>
                  </a:cubicBezTo>
                  <a:cubicBezTo>
                    <a:pt x="545" y="11"/>
                    <a:pt x="494" y="1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1563;p44">
              <a:extLst>
                <a:ext uri="{FF2B5EF4-FFF2-40B4-BE49-F238E27FC236}">
                  <a16:creationId xmlns:a16="http://schemas.microsoft.com/office/drawing/2014/main" id="{8F422811-FC76-C79F-F0EE-C35B1E727A81}"/>
                </a:ext>
              </a:extLst>
            </p:cNvPr>
            <p:cNvSpPr/>
            <p:nvPr/>
          </p:nvSpPr>
          <p:spPr>
            <a:xfrm>
              <a:off x="5489372" y="3247765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47" y="1"/>
                  </a:moveTo>
                  <a:cubicBezTo>
                    <a:pt x="290" y="1"/>
                    <a:pt x="146" y="95"/>
                    <a:pt x="86" y="246"/>
                  </a:cubicBezTo>
                  <a:cubicBezTo>
                    <a:pt x="0" y="453"/>
                    <a:pt x="102" y="681"/>
                    <a:pt x="307" y="760"/>
                  </a:cubicBezTo>
                  <a:cubicBezTo>
                    <a:pt x="356" y="781"/>
                    <a:pt x="406" y="791"/>
                    <a:pt x="456" y="791"/>
                  </a:cubicBezTo>
                  <a:cubicBezTo>
                    <a:pt x="610" y="791"/>
                    <a:pt x="755" y="696"/>
                    <a:pt x="815" y="546"/>
                  </a:cubicBezTo>
                  <a:cubicBezTo>
                    <a:pt x="900" y="338"/>
                    <a:pt x="801" y="111"/>
                    <a:pt x="600" y="32"/>
                  </a:cubicBezTo>
                  <a:cubicBezTo>
                    <a:pt x="549" y="11"/>
                    <a:pt x="497" y="1"/>
                    <a:pt x="4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1564;p44">
              <a:extLst>
                <a:ext uri="{FF2B5EF4-FFF2-40B4-BE49-F238E27FC236}">
                  <a16:creationId xmlns:a16="http://schemas.microsoft.com/office/drawing/2014/main" id="{5D718D30-F1BD-E080-7913-AEB56D0322AE}"/>
                </a:ext>
              </a:extLst>
            </p:cNvPr>
            <p:cNvSpPr/>
            <p:nvPr/>
          </p:nvSpPr>
          <p:spPr>
            <a:xfrm>
              <a:off x="5511992" y="3252328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55" y="1"/>
                  </a:moveTo>
                  <a:cubicBezTo>
                    <a:pt x="295" y="1"/>
                    <a:pt x="147" y="96"/>
                    <a:pt x="86" y="249"/>
                  </a:cubicBezTo>
                  <a:cubicBezTo>
                    <a:pt x="0" y="449"/>
                    <a:pt x="100" y="684"/>
                    <a:pt x="300" y="763"/>
                  </a:cubicBezTo>
                  <a:cubicBezTo>
                    <a:pt x="350" y="782"/>
                    <a:pt x="401" y="791"/>
                    <a:pt x="451" y="791"/>
                  </a:cubicBezTo>
                  <a:cubicBezTo>
                    <a:pt x="608" y="791"/>
                    <a:pt x="755" y="700"/>
                    <a:pt x="815" y="542"/>
                  </a:cubicBezTo>
                  <a:cubicBezTo>
                    <a:pt x="900" y="341"/>
                    <a:pt x="801" y="113"/>
                    <a:pt x="600" y="28"/>
                  </a:cubicBezTo>
                  <a:cubicBezTo>
                    <a:pt x="552" y="9"/>
                    <a:pt x="503" y="1"/>
                    <a:pt x="4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1565;p44">
              <a:extLst>
                <a:ext uri="{FF2B5EF4-FFF2-40B4-BE49-F238E27FC236}">
                  <a16:creationId xmlns:a16="http://schemas.microsoft.com/office/drawing/2014/main" id="{8D8269BA-A14D-782B-6699-A2353CAB5103}"/>
                </a:ext>
              </a:extLst>
            </p:cNvPr>
            <p:cNvSpPr/>
            <p:nvPr/>
          </p:nvSpPr>
          <p:spPr>
            <a:xfrm>
              <a:off x="5554971" y="3071246"/>
              <a:ext cx="202994" cy="171601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1566;p44">
              <a:extLst>
                <a:ext uri="{FF2B5EF4-FFF2-40B4-BE49-F238E27FC236}">
                  <a16:creationId xmlns:a16="http://schemas.microsoft.com/office/drawing/2014/main" id="{549B82F1-F44B-31AA-065E-D332172945BE}"/>
                </a:ext>
              </a:extLst>
            </p:cNvPr>
            <p:cNvSpPr/>
            <p:nvPr/>
          </p:nvSpPr>
          <p:spPr>
            <a:xfrm>
              <a:off x="5658494" y="3136590"/>
              <a:ext cx="17723" cy="15520"/>
            </a:xfrm>
            <a:custGeom>
              <a:avLst/>
              <a:gdLst/>
              <a:ahLst/>
              <a:cxnLst/>
              <a:rect l="l" t="t" r="r" b="b"/>
              <a:pathLst>
                <a:path w="901" h="789" extrusionOk="0">
                  <a:moveTo>
                    <a:pt x="454" y="1"/>
                  </a:moveTo>
                  <a:cubicBezTo>
                    <a:pt x="372" y="1"/>
                    <a:pt x="291" y="26"/>
                    <a:pt x="222" y="78"/>
                  </a:cubicBezTo>
                  <a:cubicBezTo>
                    <a:pt x="44" y="199"/>
                    <a:pt x="1" y="449"/>
                    <a:pt x="130" y="628"/>
                  </a:cubicBezTo>
                  <a:cubicBezTo>
                    <a:pt x="207" y="732"/>
                    <a:pt x="327" y="788"/>
                    <a:pt x="449" y="788"/>
                  </a:cubicBezTo>
                  <a:cubicBezTo>
                    <a:pt x="529" y="788"/>
                    <a:pt x="609" y="764"/>
                    <a:pt x="680" y="713"/>
                  </a:cubicBezTo>
                  <a:cubicBezTo>
                    <a:pt x="858" y="592"/>
                    <a:pt x="901" y="342"/>
                    <a:pt x="772" y="163"/>
                  </a:cubicBezTo>
                  <a:cubicBezTo>
                    <a:pt x="695" y="57"/>
                    <a:pt x="575" y="1"/>
                    <a:pt x="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1567;p44">
              <a:extLst>
                <a:ext uri="{FF2B5EF4-FFF2-40B4-BE49-F238E27FC236}">
                  <a16:creationId xmlns:a16="http://schemas.microsoft.com/office/drawing/2014/main" id="{542F3E60-EDB9-E034-4447-351966B56D11}"/>
                </a:ext>
              </a:extLst>
            </p:cNvPr>
            <p:cNvSpPr/>
            <p:nvPr/>
          </p:nvSpPr>
          <p:spPr>
            <a:xfrm>
              <a:off x="5637703" y="3141271"/>
              <a:ext cx="17585" cy="15579"/>
            </a:xfrm>
            <a:custGeom>
              <a:avLst/>
              <a:gdLst/>
              <a:ahLst/>
              <a:cxnLst/>
              <a:rect l="l" t="t" r="r" b="b"/>
              <a:pathLst>
                <a:path w="894" h="792" extrusionOk="0">
                  <a:moveTo>
                    <a:pt x="442" y="0"/>
                  </a:moveTo>
                  <a:cubicBezTo>
                    <a:pt x="364" y="0"/>
                    <a:pt x="284" y="24"/>
                    <a:pt x="215" y="74"/>
                  </a:cubicBezTo>
                  <a:cubicBezTo>
                    <a:pt x="36" y="203"/>
                    <a:pt x="1" y="446"/>
                    <a:pt x="122" y="625"/>
                  </a:cubicBezTo>
                  <a:cubicBezTo>
                    <a:pt x="200" y="733"/>
                    <a:pt x="324" y="791"/>
                    <a:pt x="449" y="791"/>
                  </a:cubicBezTo>
                  <a:cubicBezTo>
                    <a:pt x="529" y="791"/>
                    <a:pt x="610" y="767"/>
                    <a:pt x="679" y="717"/>
                  </a:cubicBezTo>
                  <a:cubicBezTo>
                    <a:pt x="851" y="589"/>
                    <a:pt x="893" y="340"/>
                    <a:pt x="765" y="169"/>
                  </a:cubicBezTo>
                  <a:cubicBezTo>
                    <a:pt x="687" y="59"/>
                    <a:pt x="565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1568;p44">
              <a:extLst>
                <a:ext uri="{FF2B5EF4-FFF2-40B4-BE49-F238E27FC236}">
                  <a16:creationId xmlns:a16="http://schemas.microsoft.com/office/drawing/2014/main" id="{5D6885A8-5C85-65FE-E5E1-BC6B1916CA4F}"/>
                </a:ext>
              </a:extLst>
            </p:cNvPr>
            <p:cNvSpPr/>
            <p:nvPr/>
          </p:nvSpPr>
          <p:spPr>
            <a:xfrm>
              <a:off x="5654285" y="3157283"/>
              <a:ext cx="17585" cy="15520"/>
            </a:xfrm>
            <a:custGeom>
              <a:avLst/>
              <a:gdLst/>
              <a:ahLst/>
              <a:cxnLst/>
              <a:rect l="l" t="t" r="r" b="b"/>
              <a:pathLst>
                <a:path w="894" h="789" extrusionOk="0">
                  <a:moveTo>
                    <a:pt x="445" y="0"/>
                  </a:moveTo>
                  <a:cubicBezTo>
                    <a:pt x="365" y="0"/>
                    <a:pt x="285" y="24"/>
                    <a:pt x="215" y="74"/>
                  </a:cubicBezTo>
                  <a:cubicBezTo>
                    <a:pt x="44" y="203"/>
                    <a:pt x="1" y="446"/>
                    <a:pt x="129" y="625"/>
                  </a:cubicBezTo>
                  <a:cubicBezTo>
                    <a:pt x="207" y="733"/>
                    <a:pt x="327" y="789"/>
                    <a:pt x="450" y="789"/>
                  </a:cubicBezTo>
                  <a:cubicBezTo>
                    <a:pt x="529" y="789"/>
                    <a:pt x="609" y="765"/>
                    <a:pt x="679" y="717"/>
                  </a:cubicBezTo>
                  <a:cubicBezTo>
                    <a:pt x="858" y="589"/>
                    <a:pt x="894" y="340"/>
                    <a:pt x="772" y="169"/>
                  </a:cubicBezTo>
                  <a:cubicBezTo>
                    <a:pt x="694" y="59"/>
                    <a:pt x="570" y="0"/>
                    <a:pt x="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6" name="Google Shape;1569;p44">
              <a:extLst>
                <a:ext uri="{FF2B5EF4-FFF2-40B4-BE49-F238E27FC236}">
                  <a16:creationId xmlns:a16="http://schemas.microsoft.com/office/drawing/2014/main" id="{AE8EC9B6-DA79-C783-EEF2-63BB3FD7B3BC}"/>
                </a:ext>
              </a:extLst>
            </p:cNvPr>
            <p:cNvGrpSpPr/>
            <p:nvPr/>
          </p:nvGrpSpPr>
          <p:grpSpPr>
            <a:xfrm>
              <a:off x="5532921" y="2915892"/>
              <a:ext cx="167038" cy="152580"/>
              <a:chOff x="5532921" y="2915892"/>
              <a:chExt cx="167038" cy="152580"/>
            </a:xfrm>
            <a:grpFill/>
          </p:grpSpPr>
          <p:sp>
            <p:nvSpPr>
              <p:cNvPr id="357" name="Google Shape;1570;p44">
                <a:extLst>
                  <a:ext uri="{FF2B5EF4-FFF2-40B4-BE49-F238E27FC236}">
                    <a16:creationId xmlns:a16="http://schemas.microsoft.com/office/drawing/2014/main" id="{0BC16ED3-DD4D-352F-6620-FEE79C66E7A8}"/>
                  </a:ext>
                </a:extLst>
              </p:cNvPr>
              <p:cNvSpPr/>
              <p:nvPr/>
            </p:nvSpPr>
            <p:spPr>
              <a:xfrm>
                <a:off x="5532921" y="2915892"/>
                <a:ext cx="167038" cy="152580"/>
              </a:xfrm>
              <a:custGeom>
                <a:avLst/>
                <a:gdLst/>
                <a:ahLst/>
                <a:cxnLst/>
                <a:rect l="l" t="t" r="r" b="b"/>
                <a:pathLst>
                  <a:path w="8492" h="7757" extrusionOk="0">
                    <a:moveTo>
                      <a:pt x="3480" y="1"/>
                    </a:moveTo>
                    <a:cubicBezTo>
                      <a:pt x="3373" y="1"/>
                      <a:pt x="3251" y="38"/>
                      <a:pt x="3115" y="121"/>
                    </a:cubicBezTo>
                    <a:cubicBezTo>
                      <a:pt x="1800" y="922"/>
                      <a:pt x="2842" y="3121"/>
                      <a:pt x="2842" y="3121"/>
                    </a:cubicBezTo>
                    <a:cubicBezTo>
                      <a:pt x="2842" y="3121"/>
                      <a:pt x="2198" y="2844"/>
                      <a:pt x="1561" y="2844"/>
                    </a:cubicBezTo>
                    <a:cubicBezTo>
                      <a:pt x="1050" y="2844"/>
                      <a:pt x="544" y="3022"/>
                      <a:pt x="380" y="3664"/>
                    </a:cubicBezTo>
                    <a:cubicBezTo>
                      <a:pt x="1" y="5098"/>
                      <a:pt x="2822" y="5164"/>
                      <a:pt x="2822" y="5164"/>
                    </a:cubicBezTo>
                    <a:cubicBezTo>
                      <a:pt x="2822" y="5164"/>
                      <a:pt x="664" y="7085"/>
                      <a:pt x="2479" y="7676"/>
                    </a:cubicBezTo>
                    <a:cubicBezTo>
                      <a:pt x="2648" y="7732"/>
                      <a:pt x="2809" y="7757"/>
                      <a:pt x="2960" y="7757"/>
                    </a:cubicBezTo>
                    <a:cubicBezTo>
                      <a:pt x="4426" y="7757"/>
                      <a:pt x="5043" y="5392"/>
                      <a:pt x="5043" y="5392"/>
                    </a:cubicBezTo>
                    <a:cubicBezTo>
                      <a:pt x="5043" y="5392"/>
                      <a:pt x="5675" y="5871"/>
                      <a:pt x="6388" y="5871"/>
                    </a:cubicBezTo>
                    <a:cubicBezTo>
                      <a:pt x="6836" y="5871"/>
                      <a:pt x="7316" y="5681"/>
                      <a:pt x="7691" y="5062"/>
                    </a:cubicBezTo>
                    <a:cubicBezTo>
                      <a:pt x="8491" y="3746"/>
                      <a:pt x="6114" y="3629"/>
                      <a:pt x="5250" y="3629"/>
                    </a:cubicBezTo>
                    <a:cubicBezTo>
                      <a:pt x="5064" y="3629"/>
                      <a:pt x="4949" y="3635"/>
                      <a:pt x="4949" y="3635"/>
                    </a:cubicBezTo>
                    <a:cubicBezTo>
                      <a:pt x="4949" y="3635"/>
                      <a:pt x="8119" y="2264"/>
                      <a:pt x="6649" y="814"/>
                    </a:cubicBezTo>
                    <a:cubicBezTo>
                      <a:pt x="6388" y="556"/>
                      <a:pt x="6146" y="450"/>
                      <a:pt x="5925" y="450"/>
                    </a:cubicBezTo>
                    <a:cubicBezTo>
                      <a:pt x="4901" y="450"/>
                      <a:pt x="4321" y="2721"/>
                      <a:pt x="4321" y="2721"/>
                    </a:cubicBezTo>
                    <a:cubicBezTo>
                      <a:pt x="4321" y="2721"/>
                      <a:pt x="4328" y="2449"/>
                      <a:pt x="4315" y="2079"/>
                    </a:cubicBezTo>
                    <a:cubicBezTo>
                      <a:pt x="4271" y="1274"/>
                      <a:pt x="4108" y="1"/>
                      <a:pt x="348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1571;p44">
                <a:extLst>
                  <a:ext uri="{FF2B5EF4-FFF2-40B4-BE49-F238E27FC236}">
                    <a16:creationId xmlns:a16="http://schemas.microsoft.com/office/drawing/2014/main" id="{3F9F56B2-D47C-FC7B-B105-40136E9EE089}"/>
                  </a:ext>
                </a:extLst>
              </p:cNvPr>
              <p:cNvSpPr/>
              <p:nvPr/>
            </p:nvSpPr>
            <p:spPr>
              <a:xfrm>
                <a:off x="5593741" y="2977696"/>
                <a:ext cx="14615" cy="1315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669" extrusionOk="0">
                    <a:moveTo>
                      <a:pt x="376" y="1"/>
                    </a:moveTo>
                    <a:cubicBezTo>
                      <a:pt x="295" y="1"/>
                      <a:pt x="215" y="30"/>
                      <a:pt x="151" y="87"/>
                    </a:cubicBezTo>
                    <a:cubicBezTo>
                      <a:pt x="14" y="207"/>
                      <a:pt x="1" y="421"/>
                      <a:pt x="122" y="558"/>
                    </a:cubicBezTo>
                    <a:cubicBezTo>
                      <a:pt x="188" y="631"/>
                      <a:pt x="281" y="669"/>
                      <a:pt x="373" y="669"/>
                    </a:cubicBezTo>
                    <a:cubicBezTo>
                      <a:pt x="452" y="669"/>
                      <a:pt x="531" y="641"/>
                      <a:pt x="594" y="585"/>
                    </a:cubicBezTo>
                    <a:cubicBezTo>
                      <a:pt x="736" y="464"/>
                      <a:pt x="743" y="249"/>
                      <a:pt x="623" y="114"/>
                    </a:cubicBezTo>
                    <a:cubicBezTo>
                      <a:pt x="558" y="38"/>
                      <a:pt x="467" y="1"/>
                      <a:pt x="3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1572;p44">
                <a:extLst>
                  <a:ext uri="{FF2B5EF4-FFF2-40B4-BE49-F238E27FC236}">
                    <a16:creationId xmlns:a16="http://schemas.microsoft.com/office/drawing/2014/main" id="{368525B4-32C8-AF9A-B245-B1F03D710574}"/>
                  </a:ext>
                </a:extLst>
              </p:cNvPr>
              <p:cNvSpPr/>
              <p:nvPr/>
            </p:nvSpPr>
            <p:spPr>
              <a:xfrm>
                <a:off x="5599504" y="2994887"/>
                <a:ext cx="14753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50" h="673" extrusionOk="0">
                    <a:moveTo>
                      <a:pt x="373" y="0"/>
                    </a:moveTo>
                    <a:cubicBezTo>
                      <a:pt x="295" y="0"/>
                      <a:pt x="216" y="27"/>
                      <a:pt x="150" y="83"/>
                    </a:cubicBezTo>
                    <a:cubicBezTo>
                      <a:pt x="14" y="212"/>
                      <a:pt x="1" y="419"/>
                      <a:pt x="122" y="561"/>
                    </a:cubicBezTo>
                    <a:cubicBezTo>
                      <a:pt x="191" y="634"/>
                      <a:pt x="283" y="672"/>
                      <a:pt x="375" y="672"/>
                    </a:cubicBezTo>
                    <a:cubicBezTo>
                      <a:pt x="454" y="672"/>
                      <a:pt x="534" y="643"/>
                      <a:pt x="601" y="584"/>
                    </a:cubicBezTo>
                    <a:cubicBezTo>
                      <a:pt x="736" y="462"/>
                      <a:pt x="750" y="255"/>
                      <a:pt x="621" y="112"/>
                    </a:cubicBezTo>
                    <a:cubicBezTo>
                      <a:pt x="556" y="38"/>
                      <a:pt x="466" y="0"/>
                      <a:pt x="3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1573;p44">
                <a:extLst>
                  <a:ext uri="{FF2B5EF4-FFF2-40B4-BE49-F238E27FC236}">
                    <a16:creationId xmlns:a16="http://schemas.microsoft.com/office/drawing/2014/main" id="{DC248053-6638-14B1-96A5-0431E525E368}"/>
                  </a:ext>
                </a:extLst>
              </p:cNvPr>
              <p:cNvSpPr/>
              <p:nvPr/>
            </p:nvSpPr>
            <p:spPr>
              <a:xfrm>
                <a:off x="5611581" y="2979427"/>
                <a:ext cx="14654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45" h="673" extrusionOk="0">
                    <a:moveTo>
                      <a:pt x="371" y="1"/>
                    </a:moveTo>
                    <a:cubicBezTo>
                      <a:pt x="292" y="1"/>
                      <a:pt x="213" y="28"/>
                      <a:pt x="151" y="84"/>
                    </a:cubicBezTo>
                    <a:cubicBezTo>
                      <a:pt x="16" y="213"/>
                      <a:pt x="0" y="419"/>
                      <a:pt x="122" y="562"/>
                    </a:cubicBezTo>
                    <a:cubicBezTo>
                      <a:pt x="187" y="635"/>
                      <a:pt x="278" y="672"/>
                      <a:pt x="369" y="672"/>
                    </a:cubicBezTo>
                    <a:cubicBezTo>
                      <a:pt x="449" y="672"/>
                      <a:pt x="530" y="643"/>
                      <a:pt x="593" y="583"/>
                    </a:cubicBezTo>
                    <a:cubicBezTo>
                      <a:pt x="736" y="461"/>
                      <a:pt x="744" y="256"/>
                      <a:pt x="622" y="112"/>
                    </a:cubicBezTo>
                    <a:cubicBezTo>
                      <a:pt x="557" y="39"/>
                      <a:pt x="464" y="1"/>
                      <a:pt x="3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3FEFC74F-9352-4292-9127-0A5D7E49C8ED}"/>
              </a:ext>
            </a:extLst>
          </p:cNvPr>
          <p:cNvSpPr txBox="1"/>
          <p:nvPr/>
        </p:nvSpPr>
        <p:spPr>
          <a:xfrm>
            <a:off x="1406743" y="360394"/>
            <a:ext cx="6251127" cy="477054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2500" i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Ghép</a:t>
            </a:r>
            <a:r>
              <a:rPr lang="en-US" sz="2500" i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lời</a:t>
            </a:r>
            <a:r>
              <a:rPr lang="en-US" sz="2500" i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bài</a:t>
            </a:r>
            <a:r>
              <a:rPr lang="en-US" sz="2500" i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đọc</a:t>
            </a:r>
            <a:r>
              <a:rPr lang="en-US" sz="2500" i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nhạc</a:t>
            </a:r>
            <a:r>
              <a:rPr lang="en-US" sz="2500" i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số</a:t>
            </a:r>
            <a:r>
              <a:rPr lang="en-US" sz="2500" i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2 </a:t>
            </a:r>
            <a:r>
              <a:rPr lang="en-US" sz="2500" i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kết</a:t>
            </a:r>
            <a:r>
              <a:rPr lang="en-US" sz="2500" i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hợp</a:t>
            </a:r>
            <a:r>
              <a:rPr lang="en-US" sz="2500" i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đánh</a:t>
            </a:r>
            <a:r>
              <a:rPr lang="en-US" sz="2500" i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nhịp</a:t>
            </a:r>
            <a:endParaRPr lang="en-US" sz="2500" b="1" i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90" name="Google Shape;5784;p62">
            <a:extLst>
              <a:ext uri="{FF2B5EF4-FFF2-40B4-BE49-F238E27FC236}">
                <a16:creationId xmlns:a16="http://schemas.microsoft.com/office/drawing/2014/main" id="{CC171E93-C540-4C65-9F5B-9DFA843871D5}"/>
              </a:ext>
            </a:extLst>
          </p:cNvPr>
          <p:cNvGrpSpPr/>
          <p:nvPr/>
        </p:nvGrpSpPr>
        <p:grpSpPr>
          <a:xfrm>
            <a:off x="8277689" y="3269319"/>
            <a:ext cx="866311" cy="1806974"/>
            <a:chOff x="4674383" y="1818020"/>
            <a:chExt cx="1065260" cy="2304979"/>
          </a:xfrm>
        </p:grpSpPr>
        <p:sp>
          <p:nvSpPr>
            <p:cNvPr id="191" name="Google Shape;5785;p62">
              <a:extLst>
                <a:ext uri="{FF2B5EF4-FFF2-40B4-BE49-F238E27FC236}">
                  <a16:creationId xmlns:a16="http://schemas.microsoft.com/office/drawing/2014/main" id="{214694D9-A15C-4EE1-AB7E-BA2077738E70}"/>
                </a:ext>
              </a:extLst>
            </p:cNvPr>
            <p:cNvSpPr/>
            <p:nvPr/>
          </p:nvSpPr>
          <p:spPr>
            <a:xfrm>
              <a:off x="4787756" y="3281473"/>
              <a:ext cx="68024" cy="63932"/>
            </a:xfrm>
            <a:custGeom>
              <a:avLst/>
              <a:gdLst/>
              <a:ahLst/>
              <a:cxnLst/>
              <a:rect l="l" t="t" r="r" b="b"/>
              <a:pathLst>
                <a:path w="1380" h="1297" extrusionOk="0">
                  <a:moveTo>
                    <a:pt x="323" y="0"/>
                  </a:moveTo>
                  <a:cubicBezTo>
                    <a:pt x="288" y="0"/>
                    <a:pt x="258" y="10"/>
                    <a:pt x="237" y="33"/>
                  </a:cubicBezTo>
                  <a:cubicBezTo>
                    <a:pt x="94" y="176"/>
                    <a:pt x="475" y="593"/>
                    <a:pt x="475" y="593"/>
                  </a:cubicBezTo>
                  <a:cubicBezTo>
                    <a:pt x="475" y="593"/>
                    <a:pt x="278" y="498"/>
                    <a:pt x="156" y="498"/>
                  </a:cubicBezTo>
                  <a:cubicBezTo>
                    <a:pt x="50" y="498"/>
                    <a:pt x="0" y="571"/>
                    <a:pt x="189" y="843"/>
                  </a:cubicBezTo>
                  <a:cubicBezTo>
                    <a:pt x="458" y="1235"/>
                    <a:pt x="918" y="1296"/>
                    <a:pt x="1181" y="1296"/>
                  </a:cubicBezTo>
                  <a:cubicBezTo>
                    <a:pt x="1301" y="1296"/>
                    <a:pt x="1380" y="1283"/>
                    <a:pt x="1380" y="1283"/>
                  </a:cubicBezTo>
                  <a:lnTo>
                    <a:pt x="832" y="259"/>
                  </a:lnTo>
                  <a:cubicBezTo>
                    <a:pt x="832" y="259"/>
                    <a:pt x="506" y="0"/>
                    <a:pt x="323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2" name="Google Shape;5786;p62">
              <a:extLst>
                <a:ext uri="{FF2B5EF4-FFF2-40B4-BE49-F238E27FC236}">
                  <a16:creationId xmlns:a16="http://schemas.microsoft.com/office/drawing/2014/main" id="{779AA9DB-E15D-4655-B199-B3450B5E5E99}"/>
                </a:ext>
              </a:extLst>
            </p:cNvPr>
            <p:cNvSpPr/>
            <p:nvPr/>
          </p:nvSpPr>
          <p:spPr>
            <a:xfrm>
              <a:off x="4808804" y="3203837"/>
              <a:ext cx="146152" cy="142406"/>
            </a:xfrm>
            <a:custGeom>
              <a:avLst/>
              <a:gdLst/>
              <a:ahLst/>
              <a:cxnLst/>
              <a:rect l="l" t="t" r="r" b="b"/>
              <a:pathLst>
                <a:path w="2965" h="2889" extrusionOk="0">
                  <a:moveTo>
                    <a:pt x="1791" y="0"/>
                  </a:moveTo>
                  <a:cubicBezTo>
                    <a:pt x="1261" y="0"/>
                    <a:pt x="0" y="879"/>
                    <a:pt x="0" y="1001"/>
                  </a:cubicBezTo>
                  <a:cubicBezTo>
                    <a:pt x="0" y="1156"/>
                    <a:pt x="560" y="2787"/>
                    <a:pt x="857" y="2882"/>
                  </a:cubicBezTo>
                  <a:cubicBezTo>
                    <a:pt x="874" y="2887"/>
                    <a:pt x="894" y="2889"/>
                    <a:pt x="917" y="2889"/>
                  </a:cubicBezTo>
                  <a:cubicBezTo>
                    <a:pt x="1320" y="2889"/>
                    <a:pt x="2709" y="2233"/>
                    <a:pt x="2822" y="1715"/>
                  </a:cubicBezTo>
                  <a:cubicBezTo>
                    <a:pt x="2965" y="1168"/>
                    <a:pt x="1988" y="84"/>
                    <a:pt x="1988" y="84"/>
                  </a:cubicBezTo>
                  <a:cubicBezTo>
                    <a:pt x="1950" y="25"/>
                    <a:pt x="1881" y="0"/>
                    <a:pt x="179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3" name="Google Shape;5787;p62">
              <a:extLst>
                <a:ext uri="{FF2B5EF4-FFF2-40B4-BE49-F238E27FC236}">
                  <a16:creationId xmlns:a16="http://schemas.microsoft.com/office/drawing/2014/main" id="{E6A0013F-80F1-4035-9AB5-216019293C6C}"/>
                </a:ext>
              </a:extLst>
            </p:cNvPr>
            <p:cNvSpPr/>
            <p:nvPr/>
          </p:nvSpPr>
          <p:spPr>
            <a:xfrm>
              <a:off x="4818761" y="3290149"/>
              <a:ext cx="21196" cy="42884"/>
            </a:xfrm>
            <a:custGeom>
              <a:avLst/>
              <a:gdLst/>
              <a:ahLst/>
              <a:cxnLst/>
              <a:rect l="l" t="t" r="r" b="b"/>
              <a:pathLst>
                <a:path w="430" h="870" extrusionOk="0">
                  <a:moveTo>
                    <a:pt x="37" y="0"/>
                  </a:moveTo>
                  <a:cubicBezTo>
                    <a:pt x="20" y="0"/>
                    <a:pt x="0" y="21"/>
                    <a:pt x="0" y="36"/>
                  </a:cubicBezTo>
                  <a:cubicBezTo>
                    <a:pt x="36" y="191"/>
                    <a:pt x="72" y="334"/>
                    <a:pt x="155" y="488"/>
                  </a:cubicBezTo>
                  <a:cubicBezTo>
                    <a:pt x="179" y="560"/>
                    <a:pt x="227" y="619"/>
                    <a:pt x="251" y="691"/>
                  </a:cubicBezTo>
                  <a:cubicBezTo>
                    <a:pt x="274" y="726"/>
                    <a:pt x="298" y="750"/>
                    <a:pt x="334" y="798"/>
                  </a:cubicBezTo>
                  <a:cubicBezTo>
                    <a:pt x="346" y="834"/>
                    <a:pt x="370" y="857"/>
                    <a:pt x="405" y="869"/>
                  </a:cubicBezTo>
                  <a:cubicBezTo>
                    <a:pt x="417" y="869"/>
                    <a:pt x="429" y="869"/>
                    <a:pt x="429" y="857"/>
                  </a:cubicBezTo>
                  <a:cubicBezTo>
                    <a:pt x="429" y="798"/>
                    <a:pt x="417" y="786"/>
                    <a:pt x="393" y="750"/>
                  </a:cubicBezTo>
                  <a:cubicBezTo>
                    <a:pt x="381" y="726"/>
                    <a:pt x="346" y="691"/>
                    <a:pt x="334" y="667"/>
                  </a:cubicBezTo>
                  <a:cubicBezTo>
                    <a:pt x="286" y="607"/>
                    <a:pt x="251" y="536"/>
                    <a:pt x="215" y="453"/>
                  </a:cubicBezTo>
                  <a:cubicBezTo>
                    <a:pt x="155" y="322"/>
                    <a:pt x="96" y="179"/>
                    <a:pt x="60" y="24"/>
                  </a:cubicBezTo>
                  <a:cubicBezTo>
                    <a:pt x="56" y="7"/>
                    <a:pt x="47" y="0"/>
                    <a:pt x="37" y="0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4" name="Google Shape;5788;p62">
              <a:extLst>
                <a:ext uri="{FF2B5EF4-FFF2-40B4-BE49-F238E27FC236}">
                  <a16:creationId xmlns:a16="http://schemas.microsoft.com/office/drawing/2014/main" id="{8BB80237-05BA-41B0-B1FF-25DAE44F4177}"/>
                </a:ext>
              </a:extLst>
            </p:cNvPr>
            <p:cNvSpPr/>
            <p:nvPr/>
          </p:nvSpPr>
          <p:spPr>
            <a:xfrm>
              <a:off x="4674383" y="2659842"/>
              <a:ext cx="389756" cy="628578"/>
            </a:xfrm>
            <a:custGeom>
              <a:avLst/>
              <a:gdLst/>
              <a:ahLst/>
              <a:cxnLst/>
              <a:rect l="l" t="t" r="r" b="b"/>
              <a:pathLst>
                <a:path w="7907" h="12752" extrusionOk="0">
                  <a:moveTo>
                    <a:pt x="6965" y="1"/>
                  </a:moveTo>
                  <a:cubicBezTo>
                    <a:pt x="5886" y="1"/>
                    <a:pt x="2558" y="2522"/>
                    <a:pt x="1298" y="4429"/>
                  </a:cubicBezTo>
                  <a:cubicBezTo>
                    <a:pt x="1" y="6382"/>
                    <a:pt x="1024" y="9060"/>
                    <a:pt x="2156" y="11989"/>
                  </a:cubicBezTo>
                  <a:cubicBezTo>
                    <a:pt x="2167" y="12025"/>
                    <a:pt x="2167" y="12037"/>
                    <a:pt x="2191" y="12073"/>
                  </a:cubicBezTo>
                  <a:cubicBezTo>
                    <a:pt x="2275" y="12287"/>
                    <a:pt x="2370" y="12525"/>
                    <a:pt x="2453" y="12751"/>
                  </a:cubicBezTo>
                  <a:lnTo>
                    <a:pt x="5085" y="10894"/>
                  </a:lnTo>
                  <a:cubicBezTo>
                    <a:pt x="5085" y="10894"/>
                    <a:pt x="4965" y="10608"/>
                    <a:pt x="4787" y="10168"/>
                  </a:cubicBezTo>
                  <a:cubicBezTo>
                    <a:pt x="4775" y="10132"/>
                    <a:pt x="4775" y="10108"/>
                    <a:pt x="4763" y="10073"/>
                  </a:cubicBezTo>
                  <a:cubicBezTo>
                    <a:pt x="4370" y="9060"/>
                    <a:pt x="3811" y="7370"/>
                    <a:pt x="3942" y="6441"/>
                  </a:cubicBezTo>
                  <a:cubicBezTo>
                    <a:pt x="4156" y="5072"/>
                    <a:pt x="5918" y="4334"/>
                    <a:pt x="6918" y="3822"/>
                  </a:cubicBezTo>
                  <a:cubicBezTo>
                    <a:pt x="7728" y="3417"/>
                    <a:pt x="7906" y="536"/>
                    <a:pt x="7192" y="59"/>
                  </a:cubicBezTo>
                  <a:cubicBezTo>
                    <a:pt x="7135" y="20"/>
                    <a:pt x="7058" y="1"/>
                    <a:pt x="6965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5" name="Google Shape;5789;p62">
              <a:extLst>
                <a:ext uri="{FF2B5EF4-FFF2-40B4-BE49-F238E27FC236}">
                  <a16:creationId xmlns:a16="http://schemas.microsoft.com/office/drawing/2014/main" id="{01C88C4A-6C5F-4771-B377-10BEA6EC51F7}"/>
                </a:ext>
              </a:extLst>
            </p:cNvPr>
            <p:cNvSpPr/>
            <p:nvPr/>
          </p:nvSpPr>
          <p:spPr>
            <a:xfrm>
              <a:off x="4816395" y="2814769"/>
              <a:ext cx="223098" cy="434908"/>
            </a:xfrm>
            <a:custGeom>
              <a:avLst/>
              <a:gdLst/>
              <a:ahLst/>
              <a:cxnLst/>
              <a:rect l="l" t="t" r="r" b="b"/>
              <a:pathLst>
                <a:path w="4526" h="8823" extrusionOk="0">
                  <a:moveTo>
                    <a:pt x="4525" y="0"/>
                  </a:moveTo>
                  <a:lnTo>
                    <a:pt x="4525" y="0"/>
                  </a:lnTo>
                  <a:cubicBezTo>
                    <a:pt x="4454" y="12"/>
                    <a:pt x="4382" y="36"/>
                    <a:pt x="4311" y="83"/>
                  </a:cubicBezTo>
                  <a:cubicBezTo>
                    <a:pt x="3549" y="441"/>
                    <a:pt x="2787" y="845"/>
                    <a:pt x="2132" y="1369"/>
                  </a:cubicBezTo>
                  <a:cubicBezTo>
                    <a:pt x="1513" y="1857"/>
                    <a:pt x="941" y="2453"/>
                    <a:pt x="572" y="3167"/>
                  </a:cubicBezTo>
                  <a:cubicBezTo>
                    <a:pt x="156" y="3965"/>
                    <a:pt x="1" y="4846"/>
                    <a:pt x="48" y="5739"/>
                  </a:cubicBezTo>
                  <a:cubicBezTo>
                    <a:pt x="84" y="6370"/>
                    <a:pt x="191" y="6977"/>
                    <a:pt x="334" y="7584"/>
                  </a:cubicBezTo>
                  <a:cubicBezTo>
                    <a:pt x="441" y="8001"/>
                    <a:pt x="572" y="8418"/>
                    <a:pt x="703" y="8823"/>
                  </a:cubicBezTo>
                  <a:lnTo>
                    <a:pt x="2227" y="7751"/>
                  </a:lnTo>
                  <a:cubicBezTo>
                    <a:pt x="2227" y="7751"/>
                    <a:pt x="2084" y="7465"/>
                    <a:pt x="1930" y="7025"/>
                  </a:cubicBezTo>
                  <a:cubicBezTo>
                    <a:pt x="1918" y="6989"/>
                    <a:pt x="1918" y="6965"/>
                    <a:pt x="1894" y="6930"/>
                  </a:cubicBezTo>
                  <a:cubicBezTo>
                    <a:pt x="1513" y="5917"/>
                    <a:pt x="930" y="4227"/>
                    <a:pt x="1084" y="3298"/>
                  </a:cubicBezTo>
                  <a:cubicBezTo>
                    <a:pt x="1287" y="1929"/>
                    <a:pt x="3061" y="1191"/>
                    <a:pt x="4061" y="679"/>
                  </a:cubicBezTo>
                  <a:cubicBezTo>
                    <a:pt x="4251" y="572"/>
                    <a:pt x="4418" y="322"/>
                    <a:pt x="4525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6" name="Google Shape;5790;p62">
              <a:extLst>
                <a:ext uri="{FF2B5EF4-FFF2-40B4-BE49-F238E27FC236}">
                  <a16:creationId xmlns:a16="http://schemas.microsoft.com/office/drawing/2014/main" id="{5DDCEC07-1CF2-4DB0-9A54-36C5D93C6D65}"/>
                </a:ext>
              </a:extLst>
            </p:cNvPr>
            <p:cNvSpPr/>
            <p:nvPr/>
          </p:nvSpPr>
          <p:spPr>
            <a:xfrm>
              <a:off x="4782383" y="3155727"/>
              <a:ext cx="129146" cy="99226"/>
            </a:xfrm>
            <a:custGeom>
              <a:avLst/>
              <a:gdLst/>
              <a:ahLst/>
              <a:cxnLst/>
              <a:rect l="l" t="t" r="r" b="b"/>
              <a:pathLst>
                <a:path w="2620" h="2013" extrusionOk="0">
                  <a:moveTo>
                    <a:pt x="2584" y="1"/>
                  </a:moveTo>
                  <a:cubicBezTo>
                    <a:pt x="2572" y="13"/>
                    <a:pt x="2560" y="13"/>
                    <a:pt x="2548" y="24"/>
                  </a:cubicBezTo>
                  <a:cubicBezTo>
                    <a:pt x="2286" y="191"/>
                    <a:pt x="2036" y="346"/>
                    <a:pt x="1798" y="501"/>
                  </a:cubicBezTo>
                  <a:cubicBezTo>
                    <a:pt x="1322" y="834"/>
                    <a:pt x="858" y="1191"/>
                    <a:pt x="417" y="1560"/>
                  </a:cubicBezTo>
                  <a:cubicBezTo>
                    <a:pt x="262" y="1679"/>
                    <a:pt x="131" y="1810"/>
                    <a:pt x="0" y="1929"/>
                  </a:cubicBezTo>
                  <a:cubicBezTo>
                    <a:pt x="12" y="1965"/>
                    <a:pt x="12" y="1977"/>
                    <a:pt x="24" y="2013"/>
                  </a:cubicBezTo>
                  <a:cubicBezTo>
                    <a:pt x="477" y="1608"/>
                    <a:pt x="953" y="1215"/>
                    <a:pt x="1441" y="858"/>
                  </a:cubicBezTo>
                  <a:cubicBezTo>
                    <a:pt x="1739" y="655"/>
                    <a:pt x="2048" y="441"/>
                    <a:pt x="2370" y="251"/>
                  </a:cubicBezTo>
                  <a:cubicBezTo>
                    <a:pt x="2453" y="203"/>
                    <a:pt x="2524" y="143"/>
                    <a:pt x="2620" y="108"/>
                  </a:cubicBezTo>
                  <a:cubicBezTo>
                    <a:pt x="2608" y="72"/>
                    <a:pt x="2584" y="48"/>
                    <a:pt x="258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7" name="Google Shape;5791;p62">
              <a:extLst>
                <a:ext uri="{FF2B5EF4-FFF2-40B4-BE49-F238E27FC236}">
                  <a16:creationId xmlns:a16="http://schemas.microsoft.com/office/drawing/2014/main" id="{671EF8B9-9AF0-480F-9174-003142D1D1A4}"/>
                </a:ext>
              </a:extLst>
            </p:cNvPr>
            <p:cNvSpPr/>
            <p:nvPr/>
          </p:nvSpPr>
          <p:spPr>
            <a:xfrm>
              <a:off x="4710761" y="4004401"/>
              <a:ext cx="1028882" cy="118598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8" name="Google Shape;5794;p62">
              <a:extLst>
                <a:ext uri="{FF2B5EF4-FFF2-40B4-BE49-F238E27FC236}">
                  <a16:creationId xmlns:a16="http://schemas.microsoft.com/office/drawing/2014/main" id="{347D6347-C458-4303-9F02-51DD09ECEA59}"/>
                </a:ext>
              </a:extLst>
            </p:cNvPr>
            <p:cNvSpPr/>
            <p:nvPr/>
          </p:nvSpPr>
          <p:spPr>
            <a:xfrm>
              <a:off x="4940810" y="3213844"/>
              <a:ext cx="582243" cy="763590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56" y="4977"/>
                    <a:pt x="322" y="6096"/>
                  </a:cubicBezTo>
                  <a:cubicBezTo>
                    <a:pt x="739" y="9049"/>
                    <a:pt x="1406" y="15490"/>
                    <a:pt x="1406" y="15490"/>
                  </a:cubicBezTo>
                  <a:lnTo>
                    <a:pt x="4859" y="15490"/>
                  </a:lnTo>
                  <a:cubicBezTo>
                    <a:pt x="4847" y="12752"/>
                    <a:pt x="4371" y="2358"/>
                    <a:pt x="4597" y="2322"/>
                  </a:cubicBezTo>
                  <a:cubicBezTo>
                    <a:pt x="4659" y="2309"/>
                    <a:pt x="4724" y="2300"/>
                    <a:pt x="4796" y="2300"/>
                  </a:cubicBezTo>
                  <a:cubicBezTo>
                    <a:pt x="4988" y="2300"/>
                    <a:pt x="5227" y="2361"/>
                    <a:pt x="5573" y="2560"/>
                  </a:cubicBezTo>
                  <a:cubicBezTo>
                    <a:pt x="6216" y="2894"/>
                    <a:pt x="8395" y="15490"/>
                    <a:pt x="8395" y="15490"/>
                  </a:cubicBezTo>
                  <a:lnTo>
                    <a:pt x="11812" y="15490"/>
                  </a:lnTo>
                  <a:cubicBezTo>
                    <a:pt x="11502" y="12502"/>
                    <a:pt x="10157" y="3310"/>
                    <a:pt x="9788" y="310"/>
                  </a:cubicBezTo>
                  <a:cubicBezTo>
                    <a:pt x="9669" y="310"/>
                    <a:pt x="9586" y="322"/>
                    <a:pt x="9478" y="322"/>
                  </a:cubicBezTo>
                  <a:cubicBezTo>
                    <a:pt x="8190" y="468"/>
                    <a:pt x="6901" y="529"/>
                    <a:pt x="5612" y="529"/>
                  </a:cubicBezTo>
                  <a:cubicBezTo>
                    <a:pt x="4901" y="529"/>
                    <a:pt x="4189" y="510"/>
                    <a:pt x="3478" y="477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9" name="Google Shape;5795;p62">
              <a:extLst>
                <a:ext uri="{FF2B5EF4-FFF2-40B4-BE49-F238E27FC236}">
                  <a16:creationId xmlns:a16="http://schemas.microsoft.com/office/drawing/2014/main" id="{819FE34A-3025-4273-97F1-C378A7E687E5}"/>
                </a:ext>
              </a:extLst>
            </p:cNvPr>
            <p:cNvSpPr/>
            <p:nvPr/>
          </p:nvSpPr>
          <p:spPr>
            <a:xfrm>
              <a:off x="5337566" y="3862339"/>
              <a:ext cx="184945" cy="114506"/>
            </a:xfrm>
            <a:custGeom>
              <a:avLst/>
              <a:gdLst/>
              <a:ahLst/>
              <a:cxnLst/>
              <a:rect l="l" t="t" r="r" b="b"/>
              <a:pathLst>
                <a:path w="3752" h="2323" extrusionOk="0">
                  <a:moveTo>
                    <a:pt x="3465" y="1"/>
                  </a:moveTo>
                  <a:cubicBezTo>
                    <a:pt x="3120" y="60"/>
                    <a:pt x="2799" y="120"/>
                    <a:pt x="2465" y="155"/>
                  </a:cubicBezTo>
                  <a:cubicBezTo>
                    <a:pt x="1656" y="275"/>
                    <a:pt x="822" y="370"/>
                    <a:pt x="1" y="429"/>
                  </a:cubicBezTo>
                  <a:cubicBezTo>
                    <a:pt x="191" y="1572"/>
                    <a:pt x="322" y="2322"/>
                    <a:pt x="322" y="2322"/>
                  </a:cubicBezTo>
                  <a:lnTo>
                    <a:pt x="3751" y="2322"/>
                  </a:lnTo>
                  <a:cubicBezTo>
                    <a:pt x="3692" y="1751"/>
                    <a:pt x="3584" y="929"/>
                    <a:pt x="3465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5796;p62">
              <a:extLst>
                <a:ext uri="{FF2B5EF4-FFF2-40B4-BE49-F238E27FC236}">
                  <a16:creationId xmlns:a16="http://schemas.microsoft.com/office/drawing/2014/main" id="{BCEF33A9-2DBC-4511-A2C0-7F295C5D4F53}"/>
                </a:ext>
              </a:extLst>
            </p:cNvPr>
            <p:cNvSpPr/>
            <p:nvPr/>
          </p:nvSpPr>
          <p:spPr>
            <a:xfrm>
              <a:off x="5000109" y="3887577"/>
              <a:ext cx="179622" cy="89860"/>
            </a:xfrm>
            <a:custGeom>
              <a:avLst/>
              <a:gdLst/>
              <a:ahLst/>
              <a:cxnLst/>
              <a:rect l="l" t="t" r="r" b="b"/>
              <a:pathLst>
                <a:path w="3644" h="1823" extrusionOk="0">
                  <a:moveTo>
                    <a:pt x="1" y="1"/>
                  </a:moveTo>
                  <a:cubicBezTo>
                    <a:pt x="120" y="1096"/>
                    <a:pt x="191" y="1822"/>
                    <a:pt x="191" y="1822"/>
                  </a:cubicBezTo>
                  <a:lnTo>
                    <a:pt x="3644" y="1822"/>
                  </a:lnTo>
                  <a:cubicBezTo>
                    <a:pt x="3644" y="1394"/>
                    <a:pt x="3632" y="798"/>
                    <a:pt x="3620" y="84"/>
                  </a:cubicBezTo>
                  <a:cubicBezTo>
                    <a:pt x="2977" y="84"/>
                    <a:pt x="2358" y="84"/>
                    <a:pt x="1715" y="60"/>
                  </a:cubicBezTo>
                  <a:cubicBezTo>
                    <a:pt x="1144" y="48"/>
                    <a:pt x="584" y="24"/>
                    <a:pt x="1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5797;p62">
              <a:extLst>
                <a:ext uri="{FF2B5EF4-FFF2-40B4-BE49-F238E27FC236}">
                  <a16:creationId xmlns:a16="http://schemas.microsoft.com/office/drawing/2014/main" id="{334B953D-4B19-4D8F-9B3B-497F2A7464C6}"/>
                </a:ext>
              </a:extLst>
            </p:cNvPr>
            <p:cNvSpPr/>
            <p:nvPr/>
          </p:nvSpPr>
          <p:spPr>
            <a:xfrm>
              <a:off x="4941401" y="3214435"/>
              <a:ext cx="542957" cy="478334"/>
            </a:xfrm>
            <a:custGeom>
              <a:avLst/>
              <a:gdLst/>
              <a:ahLst/>
              <a:cxnLst/>
              <a:rect l="l" t="t" r="r" b="b"/>
              <a:pathLst>
                <a:path w="11015" h="9704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68" y="4989"/>
                    <a:pt x="322" y="6096"/>
                  </a:cubicBezTo>
                  <a:cubicBezTo>
                    <a:pt x="418" y="6906"/>
                    <a:pt x="549" y="8001"/>
                    <a:pt x="703" y="9168"/>
                  </a:cubicBezTo>
                  <a:cubicBezTo>
                    <a:pt x="1013" y="9228"/>
                    <a:pt x="1322" y="9287"/>
                    <a:pt x="1656" y="9335"/>
                  </a:cubicBezTo>
                  <a:cubicBezTo>
                    <a:pt x="2513" y="9454"/>
                    <a:pt x="3394" y="9525"/>
                    <a:pt x="4251" y="9597"/>
                  </a:cubicBezTo>
                  <a:cubicBezTo>
                    <a:pt x="4406" y="9609"/>
                    <a:pt x="4537" y="9609"/>
                    <a:pt x="4692" y="9632"/>
                  </a:cubicBezTo>
                  <a:cubicBezTo>
                    <a:pt x="4573" y="6060"/>
                    <a:pt x="4454" y="2334"/>
                    <a:pt x="4585" y="2310"/>
                  </a:cubicBezTo>
                  <a:cubicBezTo>
                    <a:pt x="4647" y="2297"/>
                    <a:pt x="4713" y="2288"/>
                    <a:pt x="4786" y="2288"/>
                  </a:cubicBezTo>
                  <a:cubicBezTo>
                    <a:pt x="4980" y="2288"/>
                    <a:pt x="5224" y="2349"/>
                    <a:pt x="5561" y="2548"/>
                  </a:cubicBezTo>
                  <a:cubicBezTo>
                    <a:pt x="5906" y="2727"/>
                    <a:pt x="6668" y="6334"/>
                    <a:pt x="7323" y="9704"/>
                  </a:cubicBezTo>
                  <a:cubicBezTo>
                    <a:pt x="8561" y="9668"/>
                    <a:pt x="9800" y="9549"/>
                    <a:pt x="11014" y="9394"/>
                  </a:cubicBezTo>
                  <a:cubicBezTo>
                    <a:pt x="10538" y="5894"/>
                    <a:pt x="9990" y="2048"/>
                    <a:pt x="9764" y="298"/>
                  </a:cubicBezTo>
                  <a:cubicBezTo>
                    <a:pt x="9681" y="310"/>
                    <a:pt x="9574" y="310"/>
                    <a:pt x="9478" y="322"/>
                  </a:cubicBezTo>
                  <a:cubicBezTo>
                    <a:pt x="8194" y="468"/>
                    <a:pt x="6900" y="534"/>
                    <a:pt x="5605" y="534"/>
                  </a:cubicBezTo>
                  <a:cubicBezTo>
                    <a:pt x="4896" y="534"/>
                    <a:pt x="4186" y="514"/>
                    <a:pt x="3478" y="476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5798;p62">
              <a:extLst>
                <a:ext uri="{FF2B5EF4-FFF2-40B4-BE49-F238E27FC236}">
                  <a16:creationId xmlns:a16="http://schemas.microsoft.com/office/drawing/2014/main" id="{2678F094-05B4-4673-BAE9-735E38685ADD}"/>
                </a:ext>
              </a:extLst>
            </p:cNvPr>
            <p:cNvSpPr/>
            <p:nvPr/>
          </p:nvSpPr>
          <p:spPr>
            <a:xfrm>
              <a:off x="4898566" y="3967924"/>
              <a:ext cx="306994" cy="96663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2992" y="1"/>
                  </a:moveTo>
                  <a:cubicBezTo>
                    <a:pt x="2561" y="1"/>
                    <a:pt x="2243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96" y="1847"/>
                    <a:pt x="227" y="1847"/>
                  </a:cubicBezTo>
                  <a:cubicBezTo>
                    <a:pt x="923" y="1869"/>
                    <a:pt x="2945" y="1961"/>
                    <a:pt x="4412" y="1961"/>
                  </a:cubicBezTo>
                  <a:cubicBezTo>
                    <a:pt x="5304" y="1961"/>
                    <a:pt x="5991" y="1927"/>
                    <a:pt x="6049" y="1823"/>
                  </a:cubicBezTo>
                  <a:cubicBezTo>
                    <a:pt x="6228" y="1514"/>
                    <a:pt x="5894" y="121"/>
                    <a:pt x="5740" y="73"/>
                  </a:cubicBezTo>
                  <a:cubicBezTo>
                    <a:pt x="5631" y="40"/>
                    <a:pt x="4003" y="1"/>
                    <a:pt x="2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5799;p62">
              <a:extLst>
                <a:ext uri="{FF2B5EF4-FFF2-40B4-BE49-F238E27FC236}">
                  <a16:creationId xmlns:a16="http://schemas.microsoft.com/office/drawing/2014/main" id="{3F200943-5D2F-45D0-A737-7FAB51F5CED7}"/>
                </a:ext>
              </a:extLst>
            </p:cNvPr>
            <p:cNvSpPr/>
            <p:nvPr/>
          </p:nvSpPr>
          <p:spPr>
            <a:xfrm>
              <a:off x="5243072" y="3967924"/>
              <a:ext cx="306402" cy="96663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5800;p62">
              <a:extLst>
                <a:ext uri="{FF2B5EF4-FFF2-40B4-BE49-F238E27FC236}">
                  <a16:creationId xmlns:a16="http://schemas.microsoft.com/office/drawing/2014/main" id="{B685007E-967C-4929-99DA-5E0DF6B94933}"/>
                </a:ext>
              </a:extLst>
            </p:cNvPr>
            <p:cNvSpPr/>
            <p:nvPr/>
          </p:nvSpPr>
          <p:spPr>
            <a:xfrm>
              <a:off x="4887426" y="3206203"/>
              <a:ext cx="642084" cy="450878"/>
            </a:xfrm>
            <a:custGeom>
              <a:avLst/>
              <a:gdLst/>
              <a:ahLst/>
              <a:cxnLst/>
              <a:rect l="l" t="t" r="r" b="b"/>
              <a:pathLst>
                <a:path w="13026" h="9147" extrusionOk="0">
                  <a:moveTo>
                    <a:pt x="203" y="1"/>
                  </a:moveTo>
                  <a:cubicBezTo>
                    <a:pt x="203" y="1"/>
                    <a:pt x="143" y="894"/>
                    <a:pt x="96" y="2060"/>
                  </a:cubicBezTo>
                  <a:lnTo>
                    <a:pt x="96" y="2203"/>
                  </a:lnTo>
                  <a:cubicBezTo>
                    <a:pt x="36" y="3489"/>
                    <a:pt x="1" y="5049"/>
                    <a:pt x="36" y="6025"/>
                  </a:cubicBezTo>
                  <a:cubicBezTo>
                    <a:pt x="143" y="7930"/>
                    <a:pt x="239" y="8442"/>
                    <a:pt x="239" y="8442"/>
                  </a:cubicBezTo>
                  <a:cubicBezTo>
                    <a:pt x="239" y="8442"/>
                    <a:pt x="2048" y="8787"/>
                    <a:pt x="3632" y="8918"/>
                  </a:cubicBezTo>
                  <a:cubicBezTo>
                    <a:pt x="4022" y="8954"/>
                    <a:pt x="4390" y="8967"/>
                    <a:pt x="4723" y="8967"/>
                  </a:cubicBezTo>
                  <a:cubicBezTo>
                    <a:pt x="5723" y="8967"/>
                    <a:pt x="6406" y="8847"/>
                    <a:pt x="6406" y="8847"/>
                  </a:cubicBezTo>
                  <a:cubicBezTo>
                    <a:pt x="6406" y="8847"/>
                    <a:pt x="5787" y="6227"/>
                    <a:pt x="5989" y="5989"/>
                  </a:cubicBezTo>
                  <a:cubicBezTo>
                    <a:pt x="6013" y="5966"/>
                    <a:pt x="6013" y="5966"/>
                    <a:pt x="6025" y="5966"/>
                  </a:cubicBezTo>
                  <a:cubicBezTo>
                    <a:pt x="6049" y="5966"/>
                    <a:pt x="6085" y="5989"/>
                    <a:pt x="6108" y="6025"/>
                  </a:cubicBezTo>
                  <a:cubicBezTo>
                    <a:pt x="6394" y="6442"/>
                    <a:pt x="6859" y="8787"/>
                    <a:pt x="6859" y="8787"/>
                  </a:cubicBezTo>
                  <a:cubicBezTo>
                    <a:pt x="6859" y="8787"/>
                    <a:pt x="7991" y="9147"/>
                    <a:pt x="9997" y="9147"/>
                  </a:cubicBezTo>
                  <a:cubicBezTo>
                    <a:pt x="10088" y="9147"/>
                    <a:pt x="10181" y="9146"/>
                    <a:pt x="10276" y="9145"/>
                  </a:cubicBezTo>
                  <a:cubicBezTo>
                    <a:pt x="11097" y="9145"/>
                    <a:pt x="11681" y="8990"/>
                    <a:pt x="12097" y="8823"/>
                  </a:cubicBezTo>
                  <a:cubicBezTo>
                    <a:pt x="12133" y="8811"/>
                    <a:pt x="12169" y="8799"/>
                    <a:pt x="12193" y="8787"/>
                  </a:cubicBezTo>
                  <a:cubicBezTo>
                    <a:pt x="12835" y="8513"/>
                    <a:pt x="13026" y="8168"/>
                    <a:pt x="13026" y="8168"/>
                  </a:cubicBezTo>
                  <a:cubicBezTo>
                    <a:pt x="13026" y="8168"/>
                    <a:pt x="11752" y="1203"/>
                    <a:pt x="11419" y="298"/>
                  </a:cubicBezTo>
                  <a:cubicBezTo>
                    <a:pt x="11419" y="298"/>
                    <a:pt x="11288" y="286"/>
                    <a:pt x="11050" y="286"/>
                  </a:cubicBezTo>
                  <a:lnTo>
                    <a:pt x="10919" y="286"/>
                  </a:lnTo>
                  <a:cubicBezTo>
                    <a:pt x="10418" y="274"/>
                    <a:pt x="9537" y="239"/>
                    <a:pt x="8513" y="215"/>
                  </a:cubicBezTo>
                  <a:lnTo>
                    <a:pt x="8383" y="215"/>
                  </a:lnTo>
                  <a:cubicBezTo>
                    <a:pt x="7370" y="179"/>
                    <a:pt x="6227" y="155"/>
                    <a:pt x="5132" y="120"/>
                  </a:cubicBezTo>
                  <a:lnTo>
                    <a:pt x="5037" y="120"/>
                  </a:lnTo>
                  <a:cubicBezTo>
                    <a:pt x="4906" y="120"/>
                    <a:pt x="4787" y="108"/>
                    <a:pt x="4656" y="108"/>
                  </a:cubicBezTo>
                  <a:lnTo>
                    <a:pt x="4573" y="108"/>
                  </a:lnTo>
                  <a:cubicBezTo>
                    <a:pt x="3239" y="72"/>
                    <a:pt x="2013" y="36"/>
                    <a:pt x="1239" y="12"/>
                  </a:cubicBezTo>
                  <a:lnTo>
                    <a:pt x="1144" y="12"/>
                  </a:lnTo>
                  <a:cubicBezTo>
                    <a:pt x="679" y="12"/>
                    <a:pt x="405" y="1"/>
                    <a:pt x="382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5" name="Google Shape;5801;p62">
              <a:extLst>
                <a:ext uri="{FF2B5EF4-FFF2-40B4-BE49-F238E27FC236}">
                  <a16:creationId xmlns:a16="http://schemas.microsoft.com/office/drawing/2014/main" id="{D67D23FB-A5CA-44D2-A14D-4CEA9A02484F}"/>
                </a:ext>
              </a:extLst>
            </p:cNvPr>
            <p:cNvSpPr/>
            <p:nvPr/>
          </p:nvSpPr>
          <p:spPr>
            <a:xfrm>
              <a:off x="5301780" y="3219709"/>
              <a:ext cx="187854" cy="421451"/>
            </a:xfrm>
            <a:custGeom>
              <a:avLst/>
              <a:gdLst/>
              <a:ahLst/>
              <a:cxnLst/>
              <a:rect l="l" t="t" r="r" b="b"/>
              <a:pathLst>
                <a:path w="3811" h="8550" extrusionOk="0">
                  <a:moveTo>
                    <a:pt x="0" y="0"/>
                  </a:moveTo>
                  <a:cubicBezTo>
                    <a:pt x="191" y="1143"/>
                    <a:pt x="834" y="2215"/>
                    <a:pt x="1762" y="2929"/>
                  </a:cubicBezTo>
                  <a:cubicBezTo>
                    <a:pt x="2120" y="3215"/>
                    <a:pt x="2524" y="3417"/>
                    <a:pt x="2953" y="3572"/>
                  </a:cubicBezTo>
                  <a:cubicBezTo>
                    <a:pt x="3108" y="4703"/>
                    <a:pt x="3275" y="5834"/>
                    <a:pt x="3453" y="6966"/>
                  </a:cubicBezTo>
                  <a:cubicBezTo>
                    <a:pt x="3513" y="7323"/>
                    <a:pt x="3572" y="7692"/>
                    <a:pt x="3632" y="8049"/>
                  </a:cubicBezTo>
                  <a:cubicBezTo>
                    <a:pt x="3656" y="8216"/>
                    <a:pt x="3679" y="8394"/>
                    <a:pt x="3703" y="8549"/>
                  </a:cubicBezTo>
                  <a:cubicBezTo>
                    <a:pt x="3751" y="8537"/>
                    <a:pt x="3775" y="8525"/>
                    <a:pt x="3810" y="8513"/>
                  </a:cubicBezTo>
                  <a:cubicBezTo>
                    <a:pt x="3787" y="8406"/>
                    <a:pt x="3763" y="8299"/>
                    <a:pt x="3763" y="8192"/>
                  </a:cubicBezTo>
                  <a:cubicBezTo>
                    <a:pt x="3715" y="7870"/>
                    <a:pt x="3656" y="7537"/>
                    <a:pt x="3608" y="7216"/>
                  </a:cubicBezTo>
                  <a:cubicBezTo>
                    <a:pt x="3525" y="6561"/>
                    <a:pt x="3417" y="5906"/>
                    <a:pt x="3334" y="5251"/>
                  </a:cubicBezTo>
                  <a:cubicBezTo>
                    <a:pt x="3155" y="3941"/>
                    <a:pt x="2977" y="2608"/>
                    <a:pt x="2822" y="1286"/>
                  </a:cubicBezTo>
                  <a:cubicBezTo>
                    <a:pt x="2774" y="917"/>
                    <a:pt x="2739" y="560"/>
                    <a:pt x="2691" y="191"/>
                  </a:cubicBezTo>
                  <a:cubicBezTo>
                    <a:pt x="2691" y="155"/>
                    <a:pt x="2679" y="119"/>
                    <a:pt x="2679" y="72"/>
                  </a:cubicBezTo>
                  <a:lnTo>
                    <a:pt x="2536" y="72"/>
                  </a:lnTo>
                  <a:lnTo>
                    <a:pt x="2536" y="84"/>
                  </a:lnTo>
                  <a:cubicBezTo>
                    <a:pt x="2584" y="417"/>
                    <a:pt x="2620" y="739"/>
                    <a:pt x="2655" y="1072"/>
                  </a:cubicBezTo>
                  <a:cubicBezTo>
                    <a:pt x="2739" y="1739"/>
                    <a:pt x="2810" y="2394"/>
                    <a:pt x="2894" y="3048"/>
                  </a:cubicBezTo>
                  <a:cubicBezTo>
                    <a:pt x="2917" y="3191"/>
                    <a:pt x="2941" y="3358"/>
                    <a:pt x="2953" y="3513"/>
                  </a:cubicBezTo>
                  <a:cubicBezTo>
                    <a:pt x="2227" y="3191"/>
                    <a:pt x="1596" y="2739"/>
                    <a:pt x="1084" y="2120"/>
                  </a:cubicBezTo>
                  <a:cubicBezTo>
                    <a:pt x="572" y="1512"/>
                    <a:pt x="250" y="774"/>
                    <a:pt x="11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6" name="Google Shape;5802;p62">
              <a:extLst>
                <a:ext uri="{FF2B5EF4-FFF2-40B4-BE49-F238E27FC236}">
                  <a16:creationId xmlns:a16="http://schemas.microsoft.com/office/drawing/2014/main" id="{D5ED99FF-7F09-4AD5-B2A3-BEBDA0FD061F}"/>
                </a:ext>
              </a:extLst>
            </p:cNvPr>
            <p:cNvSpPr/>
            <p:nvPr/>
          </p:nvSpPr>
          <p:spPr>
            <a:xfrm>
              <a:off x="5106334" y="3212661"/>
              <a:ext cx="34110" cy="180213"/>
            </a:xfrm>
            <a:custGeom>
              <a:avLst/>
              <a:gdLst/>
              <a:ahLst/>
              <a:cxnLst/>
              <a:rect l="l" t="t" r="r" b="b"/>
              <a:pathLst>
                <a:path w="692" h="3656" extrusionOk="0">
                  <a:moveTo>
                    <a:pt x="155" y="1"/>
                  </a:moveTo>
                  <a:cubicBezTo>
                    <a:pt x="72" y="501"/>
                    <a:pt x="48" y="1001"/>
                    <a:pt x="36" y="1489"/>
                  </a:cubicBezTo>
                  <a:cubicBezTo>
                    <a:pt x="1" y="2203"/>
                    <a:pt x="48" y="2906"/>
                    <a:pt x="120" y="3608"/>
                  </a:cubicBezTo>
                  <a:cubicBezTo>
                    <a:pt x="120" y="3620"/>
                    <a:pt x="132" y="3656"/>
                    <a:pt x="167" y="3656"/>
                  </a:cubicBezTo>
                  <a:cubicBezTo>
                    <a:pt x="310" y="3620"/>
                    <a:pt x="453" y="3608"/>
                    <a:pt x="596" y="3596"/>
                  </a:cubicBezTo>
                  <a:cubicBezTo>
                    <a:pt x="620" y="3596"/>
                    <a:pt x="643" y="3572"/>
                    <a:pt x="643" y="3549"/>
                  </a:cubicBezTo>
                  <a:cubicBezTo>
                    <a:pt x="513" y="2370"/>
                    <a:pt x="524" y="1179"/>
                    <a:pt x="691" y="24"/>
                  </a:cubicBezTo>
                  <a:lnTo>
                    <a:pt x="596" y="24"/>
                  </a:lnTo>
                  <a:cubicBezTo>
                    <a:pt x="572" y="155"/>
                    <a:pt x="548" y="286"/>
                    <a:pt x="536" y="417"/>
                  </a:cubicBezTo>
                  <a:cubicBezTo>
                    <a:pt x="465" y="1072"/>
                    <a:pt x="429" y="1751"/>
                    <a:pt x="453" y="2417"/>
                  </a:cubicBezTo>
                  <a:cubicBezTo>
                    <a:pt x="465" y="2775"/>
                    <a:pt x="489" y="3144"/>
                    <a:pt x="536" y="3501"/>
                  </a:cubicBezTo>
                  <a:cubicBezTo>
                    <a:pt x="429" y="3513"/>
                    <a:pt x="310" y="3537"/>
                    <a:pt x="191" y="3549"/>
                  </a:cubicBezTo>
                  <a:cubicBezTo>
                    <a:pt x="120" y="2882"/>
                    <a:pt x="96" y="2191"/>
                    <a:pt x="108" y="1525"/>
                  </a:cubicBezTo>
                  <a:cubicBezTo>
                    <a:pt x="120" y="1013"/>
                    <a:pt x="167" y="512"/>
                    <a:pt x="227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5803;p62">
              <a:extLst>
                <a:ext uri="{FF2B5EF4-FFF2-40B4-BE49-F238E27FC236}">
                  <a16:creationId xmlns:a16="http://schemas.microsoft.com/office/drawing/2014/main" id="{BE5A6D39-9D26-4A58-B211-CED25DB95AC7}"/>
                </a:ext>
              </a:extLst>
            </p:cNvPr>
            <p:cNvSpPr/>
            <p:nvPr/>
          </p:nvSpPr>
          <p:spPr>
            <a:xfrm>
              <a:off x="4892109" y="3208569"/>
              <a:ext cx="57574" cy="106866"/>
            </a:xfrm>
            <a:custGeom>
              <a:avLst/>
              <a:gdLst/>
              <a:ahLst/>
              <a:cxnLst/>
              <a:rect l="l" t="t" r="r" b="b"/>
              <a:pathLst>
                <a:path w="1168" h="2168" extrusionOk="0">
                  <a:moveTo>
                    <a:pt x="1025" y="0"/>
                  </a:moveTo>
                  <a:cubicBezTo>
                    <a:pt x="1025" y="12"/>
                    <a:pt x="1013" y="48"/>
                    <a:pt x="1013" y="72"/>
                  </a:cubicBezTo>
                  <a:cubicBezTo>
                    <a:pt x="846" y="715"/>
                    <a:pt x="548" y="1322"/>
                    <a:pt x="156" y="1846"/>
                  </a:cubicBezTo>
                  <a:cubicBezTo>
                    <a:pt x="108" y="1905"/>
                    <a:pt x="60" y="1965"/>
                    <a:pt x="1" y="2024"/>
                  </a:cubicBezTo>
                  <a:lnTo>
                    <a:pt x="1" y="2167"/>
                  </a:lnTo>
                  <a:cubicBezTo>
                    <a:pt x="572" y="1560"/>
                    <a:pt x="965" y="798"/>
                    <a:pt x="1168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5804;p62">
              <a:extLst>
                <a:ext uri="{FF2B5EF4-FFF2-40B4-BE49-F238E27FC236}">
                  <a16:creationId xmlns:a16="http://schemas.microsoft.com/office/drawing/2014/main" id="{86680B30-F04B-4796-902F-7FD0C483CA04}"/>
                </a:ext>
              </a:extLst>
            </p:cNvPr>
            <p:cNvSpPr/>
            <p:nvPr/>
          </p:nvSpPr>
          <p:spPr>
            <a:xfrm>
              <a:off x="5092237" y="3472088"/>
              <a:ext cx="104451" cy="34357"/>
            </a:xfrm>
            <a:custGeom>
              <a:avLst/>
              <a:gdLst/>
              <a:ahLst/>
              <a:cxnLst/>
              <a:rect l="l" t="t" r="r" b="b"/>
              <a:pathLst>
                <a:path w="2119" h="697" extrusionOk="0">
                  <a:moveTo>
                    <a:pt x="48" y="0"/>
                  </a:moveTo>
                  <a:cubicBezTo>
                    <a:pt x="25" y="0"/>
                    <a:pt x="1" y="36"/>
                    <a:pt x="37" y="36"/>
                  </a:cubicBezTo>
                  <a:cubicBezTo>
                    <a:pt x="739" y="202"/>
                    <a:pt x="1418" y="417"/>
                    <a:pt x="2072" y="691"/>
                  </a:cubicBezTo>
                  <a:cubicBezTo>
                    <a:pt x="2078" y="694"/>
                    <a:pt x="2083" y="696"/>
                    <a:pt x="2088" y="696"/>
                  </a:cubicBezTo>
                  <a:cubicBezTo>
                    <a:pt x="2111" y="696"/>
                    <a:pt x="2118" y="651"/>
                    <a:pt x="2108" y="631"/>
                  </a:cubicBezTo>
                  <a:cubicBezTo>
                    <a:pt x="1465" y="310"/>
                    <a:pt x="763" y="83"/>
                    <a:pt x="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5805;p62">
              <a:extLst>
                <a:ext uri="{FF2B5EF4-FFF2-40B4-BE49-F238E27FC236}">
                  <a16:creationId xmlns:a16="http://schemas.microsoft.com/office/drawing/2014/main" id="{97EAEA43-07AB-4F67-B623-0F21E61EED63}"/>
                </a:ext>
              </a:extLst>
            </p:cNvPr>
            <p:cNvSpPr/>
            <p:nvPr/>
          </p:nvSpPr>
          <p:spPr>
            <a:xfrm>
              <a:off x="4957865" y="2622232"/>
              <a:ext cx="389707" cy="604129"/>
            </a:xfrm>
            <a:custGeom>
              <a:avLst/>
              <a:gdLst/>
              <a:ahLst/>
              <a:cxnLst/>
              <a:rect l="l" t="t" r="r" b="b"/>
              <a:pathLst>
                <a:path w="7906" h="12256" extrusionOk="0">
                  <a:moveTo>
                    <a:pt x="4968" y="0"/>
                  </a:moveTo>
                  <a:cubicBezTo>
                    <a:pt x="4266" y="0"/>
                    <a:pt x="3407" y="175"/>
                    <a:pt x="2739" y="406"/>
                  </a:cubicBezTo>
                  <a:cubicBezTo>
                    <a:pt x="2715" y="418"/>
                    <a:pt x="2691" y="418"/>
                    <a:pt x="2679" y="429"/>
                  </a:cubicBezTo>
                  <a:cubicBezTo>
                    <a:pt x="2143" y="608"/>
                    <a:pt x="1739" y="822"/>
                    <a:pt x="1643" y="953"/>
                  </a:cubicBezTo>
                  <a:cubicBezTo>
                    <a:pt x="1048" y="1906"/>
                    <a:pt x="453" y="6525"/>
                    <a:pt x="0" y="11562"/>
                  </a:cubicBezTo>
                  <a:cubicBezTo>
                    <a:pt x="298" y="11705"/>
                    <a:pt x="596" y="11788"/>
                    <a:pt x="905" y="11883"/>
                  </a:cubicBezTo>
                  <a:cubicBezTo>
                    <a:pt x="1940" y="12163"/>
                    <a:pt x="3023" y="12256"/>
                    <a:pt x="4111" y="12256"/>
                  </a:cubicBezTo>
                  <a:cubicBezTo>
                    <a:pt x="4551" y="12256"/>
                    <a:pt x="4991" y="12241"/>
                    <a:pt x="5430" y="12217"/>
                  </a:cubicBezTo>
                  <a:cubicBezTo>
                    <a:pt x="6263" y="12193"/>
                    <a:pt x="7096" y="12074"/>
                    <a:pt x="7906" y="11907"/>
                  </a:cubicBezTo>
                  <a:cubicBezTo>
                    <a:pt x="7882" y="11669"/>
                    <a:pt x="7846" y="11502"/>
                    <a:pt x="7858" y="11371"/>
                  </a:cubicBezTo>
                  <a:cubicBezTo>
                    <a:pt x="7632" y="9514"/>
                    <a:pt x="7561" y="1501"/>
                    <a:pt x="7406" y="1084"/>
                  </a:cubicBezTo>
                  <a:cubicBezTo>
                    <a:pt x="7299" y="775"/>
                    <a:pt x="6727" y="310"/>
                    <a:pt x="5858" y="108"/>
                  </a:cubicBezTo>
                  <a:cubicBezTo>
                    <a:pt x="5834" y="108"/>
                    <a:pt x="5799" y="96"/>
                    <a:pt x="5775" y="96"/>
                  </a:cubicBezTo>
                  <a:cubicBezTo>
                    <a:pt x="5549" y="48"/>
                    <a:pt x="5299" y="13"/>
                    <a:pt x="5037" y="1"/>
                  </a:cubicBezTo>
                  <a:cubicBezTo>
                    <a:pt x="5014" y="0"/>
                    <a:pt x="4991" y="0"/>
                    <a:pt x="4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5806;p62">
              <a:extLst>
                <a:ext uri="{FF2B5EF4-FFF2-40B4-BE49-F238E27FC236}">
                  <a16:creationId xmlns:a16="http://schemas.microsoft.com/office/drawing/2014/main" id="{E5B082D0-900F-43E0-8D6D-896CFE17A00A}"/>
                </a:ext>
              </a:extLst>
            </p:cNvPr>
            <p:cNvSpPr/>
            <p:nvPr/>
          </p:nvSpPr>
          <p:spPr>
            <a:xfrm>
              <a:off x="4853365" y="2617943"/>
              <a:ext cx="653865" cy="751464"/>
            </a:xfrm>
            <a:custGeom>
              <a:avLst/>
              <a:gdLst/>
              <a:ahLst/>
              <a:cxnLst/>
              <a:rect l="l" t="t" r="r" b="b"/>
              <a:pathLst>
                <a:path w="13265" h="15245" extrusionOk="0">
                  <a:moveTo>
                    <a:pt x="7816" y="1"/>
                  </a:moveTo>
                  <a:cubicBezTo>
                    <a:pt x="6719" y="1"/>
                    <a:pt x="5411" y="213"/>
                    <a:pt x="4371" y="445"/>
                  </a:cubicBezTo>
                  <a:cubicBezTo>
                    <a:pt x="4347" y="457"/>
                    <a:pt x="4299" y="457"/>
                    <a:pt x="4275" y="481"/>
                  </a:cubicBezTo>
                  <a:cubicBezTo>
                    <a:pt x="3418" y="683"/>
                    <a:pt x="2763" y="909"/>
                    <a:pt x="2632" y="1076"/>
                  </a:cubicBezTo>
                  <a:cubicBezTo>
                    <a:pt x="1668" y="2160"/>
                    <a:pt x="715" y="8827"/>
                    <a:pt x="1" y="14447"/>
                  </a:cubicBezTo>
                  <a:cubicBezTo>
                    <a:pt x="477" y="14602"/>
                    <a:pt x="965" y="14721"/>
                    <a:pt x="1454" y="14804"/>
                  </a:cubicBezTo>
                  <a:cubicBezTo>
                    <a:pt x="2275" y="14971"/>
                    <a:pt x="3108" y="15078"/>
                    <a:pt x="3942" y="15137"/>
                  </a:cubicBezTo>
                  <a:cubicBezTo>
                    <a:pt x="3918" y="14625"/>
                    <a:pt x="3870" y="14125"/>
                    <a:pt x="3835" y="13613"/>
                  </a:cubicBezTo>
                  <a:cubicBezTo>
                    <a:pt x="3740" y="12208"/>
                    <a:pt x="3644" y="9303"/>
                    <a:pt x="3597" y="7886"/>
                  </a:cubicBezTo>
                  <a:cubicBezTo>
                    <a:pt x="3561" y="6493"/>
                    <a:pt x="3537" y="5088"/>
                    <a:pt x="3704" y="3707"/>
                  </a:cubicBezTo>
                  <a:cubicBezTo>
                    <a:pt x="3811" y="2862"/>
                    <a:pt x="3954" y="1886"/>
                    <a:pt x="4656" y="1314"/>
                  </a:cubicBezTo>
                  <a:cubicBezTo>
                    <a:pt x="4966" y="1040"/>
                    <a:pt x="5359" y="909"/>
                    <a:pt x="5740" y="778"/>
                  </a:cubicBezTo>
                  <a:cubicBezTo>
                    <a:pt x="6133" y="659"/>
                    <a:pt x="6537" y="528"/>
                    <a:pt x="6930" y="481"/>
                  </a:cubicBezTo>
                  <a:cubicBezTo>
                    <a:pt x="7109" y="459"/>
                    <a:pt x="7292" y="440"/>
                    <a:pt x="7472" y="440"/>
                  </a:cubicBezTo>
                  <a:cubicBezTo>
                    <a:pt x="7689" y="440"/>
                    <a:pt x="7902" y="468"/>
                    <a:pt x="8097" y="552"/>
                  </a:cubicBezTo>
                  <a:cubicBezTo>
                    <a:pt x="8264" y="624"/>
                    <a:pt x="8407" y="719"/>
                    <a:pt x="8514" y="862"/>
                  </a:cubicBezTo>
                  <a:cubicBezTo>
                    <a:pt x="8645" y="1040"/>
                    <a:pt x="8681" y="1231"/>
                    <a:pt x="8645" y="1457"/>
                  </a:cubicBezTo>
                  <a:cubicBezTo>
                    <a:pt x="8621" y="1707"/>
                    <a:pt x="8514" y="1945"/>
                    <a:pt x="8431" y="2171"/>
                  </a:cubicBezTo>
                  <a:cubicBezTo>
                    <a:pt x="8323" y="2421"/>
                    <a:pt x="8228" y="2683"/>
                    <a:pt x="8157" y="2945"/>
                  </a:cubicBezTo>
                  <a:cubicBezTo>
                    <a:pt x="7942" y="3612"/>
                    <a:pt x="7752" y="4291"/>
                    <a:pt x="7573" y="4957"/>
                  </a:cubicBezTo>
                  <a:cubicBezTo>
                    <a:pt x="7395" y="5624"/>
                    <a:pt x="7252" y="6315"/>
                    <a:pt x="7121" y="6982"/>
                  </a:cubicBezTo>
                  <a:cubicBezTo>
                    <a:pt x="6966" y="7648"/>
                    <a:pt x="6847" y="8351"/>
                    <a:pt x="6740" y="9029"/>
                  </a:cubicBezTo>
                  <a:cubicBezTo>
                    <a:pt x="6633" y="9732"/>
                    <a:pt x="6573" y="10434"/>
                    <a:pt x="6549" y="11137"/>
                  </a:cubicBezTo>
                  <a:cubicBezTo>
                    <a:pt x="6526" y="11827"/>
                    <a:pt x="6561" y="14030"/>
                    <a:pt x="6609" y="14733"/>
                  </a:cubicBezTo>
                  <a:cubicBezTo>
                    <a:pt x="6609" y="14911"/>
                    <a:pt x="6621" y="15078"/>
                    <a:pt x="6621" y="15244"/>
                  </a:cubicBezTo>
                  <a:cubicBezTo>
                    <a:pt x="7323" y="15244"/>
                    <a:pt x="8014" y="15221"/>
                    <a:pt x="8693" y="15197"/>
                  </a:cubicBezTo>
                  <a:cubicBezTo>
                    <a:pt x="10014" y="15137"/>
                    <a:pt x="11955" y="15042"/>
                    <a:pt x="13265" y="14863"/>
                  </a:cubicBezTo>
                  <a:cubicBezTo>
                    <a:pt x="13217" y="14613"/>
                    <a:pt x="13181" y="14411"/>
                    <a:pt x="13157" y="14268"/>
                  </a:cubicBezTo>
                  <a:cubicBezTo>
                    <a:pt x="12800" y="12208"/>
                    <a:pt x="12086" y="1671"/>
                    <a:pt x="11860" y="1207"/>
                  </a:cubicBezTo>
                  <a:cubicBezTo>
                    <a:pt x="11681" y="850"/>
                    <a:pt x="10752" y="362"/>
                    <a:pt x="9359" y="124"/>
                  </a:cubicBezTo>
                  <a:cubicBezTo>
                    <a:pt x="9312" y="124"/>
                    <a:pt x="9276" y="100"/>
                    <a:pt x="9228" y="100"/>
                  </a:cubicBezTo>
                  <a:cubicBezTo>
                    <a:pt x="8871" y="40"/>
                    <a:pt x="8478" y="16"/>
                    <a:pt x="8061" y="5"/>
                  </a:cubicBezTo>
                  <a:cubicBezTo>
                    <a:pt x="7981" y="2"/>
                    <a:pt x="7899" y="1"/>
                    <a:pt x="7816" y="1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" name="Google Shape;5807;p62">
              <a:extLst>
                <a:ext uri="{FF2B5EF4-FFF2-40B4-BE49-F238E27FC236}">
                  <a16:creationId xmlns:a16="http://schemas.microsoft.com/office/drawing/2014/main" id="{7F7455EC-B64D-4002-8118-2999C09CDB21}"/>
                </a:ext>
              </a:extLst>
            </p:cNvPr>
            <p:cNvSpPr/>
            <p:nvPr/>
          </p:nvSpPr>
          <p:spPr>
            <a:xfrm>
              <a:off x="5266535" y="2618140"/>
              <a:ext cx="235421" cy="567554"/>
            </a:xfrm>
            <a:custGeom>
              <a:avLst/>
              <a:gdLst/>
              <a:ahLst/>
              <a:cxnLst/>
              <a:rect l="l" t="t" r="r" b="b"/>
              <a:pathLst>
                <a:path w="4776" h="11514" extrusionOk="0">
                  <a:moveTo>
                    <a:pt x="870" y="1"/>
                  </a:moveTo>
                  <a:cubicBezTo>
                    <a:pt x="846" y="1"/>
                    <a:pt x="811" y="12"/>
                    <a:pt x="799" y="36"/>
                  </a:cubicBezTo>
                  <a:cubicBezTo>
                    <a:pt x="1" y="1846"/>
                    <a:pt x="25" y="4180"/>
                    <a:pt x="596" y="6251"/>
                  </a:cubicBezTo>
                  <a:cubicBezTo>
                    <a:pt x="1168" y="8394"/>
                    <a:pt x="2477" y="10311"/>
                    <a:pt x="4132" y="11442"/>
                  </a:cubicBezTo>
                  <a:cubicBezTo>
                    <a:pt x="4201" y="11490"/>
                    <a:pt x="4280" y="11514"/>
                    <a:pt x="4356" y="11514"/>
                  </a:cubicBezTo>
                  <a:cubicBezTo>
                    <a:pt x="4489" y="11514"/>
                    <a:pt x="4615" y="11439"/>
                    <a:pt x="4668" y="11288"/>
                  </a:cubicBezTo>
                  <a:cubicBezTo>
                    <a:pt x="4775" y="11026"/>
                    <a:pt x="4597" y="10680"/>
                    <a:pt x="4418" y="10430"/>
                  </a:cubicBezTo>
                  <a:cubicBezTo>
                    <a:pt x="3930" y="9740"/>
                    <a:pt x="2644" y="7918"/>
                    <a:pt x="2061" y="5644"/>
                  </a:cubicBezTo>
                  <a:cubicBezTo>
                    <a:pt x="1489" y="3382"/>
                    <a:pt x="1989" y="1560"/>
                    <a:pt x="2346" y="512"/>
                  </a:cubicBezTo>
                  <a:cubicBezTo>
                    <a:pt x="2358" y="453"/>
                    <a:pt x="2358" y="381"/>
                    <a:pt x="2299" y="346"/>
                  </a:cubicBezTo>
                  <a:cubicBezTo>
                    <a:pt x="1942" y="191"/>
                    <a:pt x="1251" y="36"/>
                    <a:pt x="870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" name="Google Shape;5808;p62">
              <a:extLst>
                <a:ext uri="{FF2B5EF4-FFF2-40B4-BE49-F238E27FC236}">
                  <a16:creationId xmlns:a16="http://schemas.microsoft.com/office/drawing/2014/main" id="{F539B04D-40D9-41E7-8AFA-B6C36D82CFB2}"/>
                </a:ext>
              </a:extLst>
            </p:cNvPr>
            <p:cNvSpPr/>
            <p:nvPr/>
          </p:nvSpPr>
          <p:spPr>
            <a:xfrm>
              <a:off x="4847499" y="2634752"/>
              <a:ext cx="217824" cy="455167"/>
            </a:xfrm>
            <a:custGeom>
              <a:avLst/>
              <a:gdLst/>
              <a:ahLst/>
              <a:cxnLst/>
              <a:rect l="l" t="t" r="r" b="b"/>
              <a:pathLst>
                <a:path w="4419" h="9234" extrusionOk="0">
                  <a:moveTo>
                    <a:pt x="4284" y="1"/>
                  </a:moveTo>
                  <a:cubicBezTo>
                    <a:pt x="4067" y="1"/>
                    <a:pt x="3654" y="158"/>
                    <a:pt x="3585" y="175"/>
                  </a:cubicBezTo>
                  <a:cubicBezTo>
                    <a:pt x="3525" y="211"/>
                    <a:pt x="3466" y="235"/>
                    <a:pt x="3418" y="259"/>
                  </a:cubicBezTo>
                  <a:cubicBezTo>
                    <a:pt x="2858" y="509"/>
                    <a:pt x="2370" y="914"/>
                    <a:pt x="2049" y="1509"/>
                  </a:cubicBezTo>
                  <a:cubicBezTo>
                    <a:pt x="1" y="5271"/>
                    <a:pt x="465" y="9034"/>
                    <a:pt x="584" y="9188"/>
                  </a:cubicBezTo>
                  <a:cubicBezTo>
                    <a:pt x="606" y="9220"/>
                    <a:pt x="629" y="9233"/>
                    <a:pt x="654" y="9233"/>
                  </a:cubicBezTo>
                  <a:cubicBezTo>
                    <a:pt x="777" y="9233"/>
                    <a:pt x="922" y="8891"/>
                    <a:pt x="941" y="8831"/>
                  </a:cubicBezTo>
                  <a:cubicBezTo>
                    <a:pt x="1561" y="5164"/>
                    <a:pt x="2346" y="3176"/>
                    <a:pt x="2906" y="2176"/>
                  </a:cubicBezTo>
                  <a:cubicBezTo>
                    <a:pt x="3156" y="1723"/>
                    <a:pt x="3418" y="1307"/>
                    <a:pt x="3739" y="926"/>
                  </a:cubicBezTo>
                  <a:cubicBezTo>
                    <a:pt x="3894" y="735"/>
                    <a:pt x="4061" y="533"/>
                    <a:pt x="4228" y="354"/>
                  </a:cubicBezTo>
                  <a:cubicBezTo>
                    <a:pt x="4275" y="295"/>
                    <a:pt x="4418" y="175"/>
                    <a:pt x="4418" y="80"/>
                  </a:cubicBezTo>
                  <a:cubicBezTo>
                    <a:pt x="4418" y="22"/>
                    <a:pt x="4364" y="1"/>
                    <a:pt x="4284" y="1"/>
                  </a:cubicBezTo>
                  <a:close/>
                </a:path>
              </a:pathLst>
            </a:custGeom>
            <a:solidFill>
              <a:srgbClr val="1E3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5809;p62">
              <a:extLst>
                <a:ext uri="{FF2B5EF4-FFF2-40B4-BE49-F238E27FC236}">
                  <a16:creationId xmlns:a16="http://schemas.microsoft.com/office/drawing/2014/main" id="{D555B503-5D4A-4884-91F2-BF592669497E}"/>
                </a:ext>
              </a:extLst>
            </p:cNvPr>
            <p:cNvSpPr/>
            <p:nvPr/>
          </p:nvSpPr>
          <p:spPr>
            <a:xfrm>
              <a:off x="5066999" y="2554750"/>
              <a:ext cx="209000" cy="135061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3692" y="1"/>
                  </a:moveTo>
                  <a:lnTo>
                    <a:pt x="1" y="786"/>
                  </a:lnTo>
                  <a:lnTo>
                    <a:pt x="453" y="2441"/>
                  </a:lnTo>
                  <a:cubicBezTo>
                    <a:pt x="453" y="2441"/>
                    <a:pt x="636" y="2740"/>
                    <a:pt x="1385" y="2740"/>
                  </a:cubicBezTo>
                  <a:cubicBezTo>
                    <a:pt x="1683" y="2740"/>
                    <a:pt x="2071" y="2693"/>
                    <a:pt x="2573" y="2560"/>
                  </a:cubicBezTo>
                  <a:cubicBezTo>
                    <a:pt x="4239" y="2120"/>
                    <a:pt x="4073" y="1310"/>
                    <a:pt x="4073" y="1310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5810;p62">
              <a:extLst>
                <a:ext uri="{FF2B5EF4-FFF2-40B4-BE49-F238E27FC236}">
                  <a16:creationId xmlns:a16="http://schemas.microsoft.com/office/drawing/2014/main" id="{590B4A0F-0730-4430-83DC-CDF3D707A4B5}"/>
                </a:ext>
              </a:extLst>
            </p:cNvPr>
            <p:cNvSpPr/>
            <p:nvPr/>
          </p:nvSpPr>
          <p:spPr>
            <a:xfrm>
              <a:off x="5066975" y="2523800"/>
              <a:ext cx="207253" cy="112474"/>
            </a:xfrm>
            <a:custGeom>
              <a:avLst/>
              <a:gdLst/>
              <a:ahLst/>
              <a:cxnLst/>
              <a:rect l="l" t="t" r="r" b="b"/>
              <a:pathLst>
                <a:path w="4585" h="2282" extrusionOk="0">
                  <a:moveTo>
                    <a:pt x="3755" y="1"/>
                  </a:moveTo>
                  <a:cubicBezTo>
                    <a:pt x="3580" y="1"/>
                    <a:pt x="3405" y="16"/>
                    <a:pt x="3239" y="45"/>
                  </a:cubicBezTo>
                  <a:cubicBezTo>
                    <a:pt x="2358" y="164"/>
                    <a:pt x="1525" y="438"/>
                    <a:pt x="691" y="736"/>
                  </a:cubicBezTo>
                  <a:cubicBezTo>
                    <a:pt x="501" y="807"/>
                    <a:pt x="275" y="902"/>
                    <a:pt x="168" y="1045"/>
                  </a:cubicBezTo>
                  <a:cubicBezTo>
                    <a:pt x="37" y="1236"/>
                    <a:pt x="1" y="1676"/>
                    <a:pt x="144" y="1867"/>
                  </a:cubicBezTo>
                  <a:cubicBezTo>
                    <a:pt x="298" y="2117"/>
                    <a:pt x="763" y="2236"/>
                    <a:pt x="1096" y="2272"/>
                  </a:cubicBezTo>
                  <a:cubicBezTo>
                    <a:pt x="1167" y="2278"/>
                    <a:pt x="1238" y="2281"/>
                    <a:pt x="1309" y="2281"/>
                  </a:cubicBezTo>
                  <a:cubicBezTo>
                    <a:pt x="1638" y="2281"/>
                    <a:pt x="1978" y="2219"/>
                    <a:pt x="2311" y="2141"/>
                  </a:cubicBezTo>
                  <a:cubicBezTo>
                    <a:pt x="2799" y="2022"/>
                    <a:pt x="3275" y="1879"/>
                    <a:pt x="3692" y="1605"/>
                  </a:cubicBezTo>
                  <a:cubicBezTo>
                    <a:pt x="4120" y="1355"/>
                    <a:pt x="4442" y="986"/>
                    <a:pt x="4549" y="581"/>
                  </a:cubicBezTo>
                  <a:cubicBezTo>
                    <a:pt x="4573" y="450"/>
                    <a:pt x="4585" y="283"/>
                    <a:pt x="4501" y="188"/>
                  </a:cubicBezTo>
                  <a:cubicBezTo>
                    <a:pt x="4406" y="81"/>
                    <a:pt x="4263" y="45"/>
                    <a:pt x="4097" y="21"/>
                  </a:cubicBezTo>
                  <a:cubicBezTo>
                    <a:pt x="3984" y="7"/>
                    <a:pt x="3869" y="1"/>
                    <a:pt x="3755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5811;p62">
              <a:extLst>
                <a:ext uri="{FF2B5EF4-FFF2-40B4-BE49-F238E27FC236}">
                  <a16:creationId xmlns:a16="http://schemas.microsoft.com/office/drawing/2014/main" id="{8D018337-937B-42EE-8DE9-207CB70A9A0A}"/>
                </a:ext>
              </a:extLst>
            </p:cNvPr>
            <p:cNvSpPr/>
            <p:nvPr/>
          </p:nvSpPr>
          <p:spPr>
            <a:xfrm>
              <a:off x="5048218" y="2592903"/>
              <a:ext cx="243801" cy="151574"/>
            </a:xfrm>
            <a:custGeom>
              <a:avLst/>
              <a:gdLst/>
              <a:ahLst/>
              <a:cxnLst/>
              <a:rect l="l" t="t" r="r" b="b"/>
              <a:pathLst>
                <a:path w="4946" h="3075" extrusionOk="0">
                  <a:moveTo>
                    <a:pt x="4220" y="1"/>
                  </a:moveTo>
                  <a:cubicBezTo>
                    <a:pt x="4175" y="1"/>
                    <a:pt x="4129" y="15"/>
                    <a:pt x="4085" y="48"/>
                  </a:cubicBezTo>
                  <a:cubicBezTo>
                    <a:pt x="3700" y="331"/>
                    <a:pt x="2831" y="1367"/>
                    <a:pt x="1356" y="1367"/>
                  </a:cubicBezTo>
                  <a:cubicBezTo>
                    <a:pt x="1279" y="1367"/>
                    <a:pt x="1200" y="1364"/>
                    <a:pt x="1120" y="1358"/>
                  </a:cubicBezTo>
                  <a:cubicBezTo>
                    <a:pt x="739" y="1322"/>
                    <a:pt x="596" y="882"/>
                    <a:pt x="525" y="691"/>
                  </a:cubicBezTo>
                  <a:cubicBezTo>
                    <a:pt x="518" y="663"/>
                    <a:pt x="498" y="652"/>
                    <a:pt x="479" y="652"/>
                  </a:cubicBezTo>
                  <a:cubicBezTo>
                    <a:pt x="465" y="652"/>
                    <a:pt x="451" y="657"/>
                    <a:pt x="441" y="667"/>
                  </a:cubicBezTo>
                  <a:cubicBezTo>
                    <a:pt x="298" y="905"/>
                    <a:pt x="37" y="1525"/>
                    <a:pt x="25" y="1679"/>
                  </a:cubicBezTo>
                  <a:cubicBezTo>
                    <a:pt x="1" y="1941"/>
                    <a:pt x="227" y="2834"/>
                    <a:pt x="382" y="2846"/>
                  </a:cubicBezTo>
                  <a:cubicBezTo>
                    <a:pt x="383" y="2846"/>
                    <a:pt x="384" y="2846"/>
                    <a:pt x="385" y="2846"/>
                  </a:cubicBezTo>
                  <a:cubicBezTo>
                    <a:pt x="533" y="2846"/>
                    <a:pt x="1156" y="1917"/>
                    <a:pt x="1156" y="1917"/>
                  </a:cubicBezTo>
                  <a:cubicBezTo>
                    <a:pt x="1156" y="1917"/>
                    <a:pt x="1780" y="3074"/>
                    <a:pt x="1998" y="3074"/>
                  </a:cubicBezTo>
                  <a:cubicBezTo>
                    <a:pt x="2003" y="3074"/>
                    <a:pt x="2008" y="3074"/>
                    <a:pt x="2013" y="3072"/>
                  </a:cubicBezTo>
                  <a:cubicBezTo>
                    <a:pt x="2346" y="2965"/>
                    <a:pt x="4025" y="2918"/>
                    <a:pt x="4882" y="1072"/>
                  </a:cubicBezTo>
                  <a:cubicBezTo>
                    <a:pt x="4946" y="956"/>
                    <a:pt x="4586" y="1"/>
                    <a:pt x="422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5812;p62">
              <a:extLst>
                <a:ext uri="{FF2B5EF4-FFF2-40B4-BE49-F238E27FC236}">
                  <a16:creationId xmlns:a16="http://schemas.microsoft.com/office/drawing/2014/main" id="{B99FA3C8-C103-4732-AEFA-21A9A98DB85E}"/>
                </a:ext>
              </a:extLst>
            </p:cNvPr>
            <p:cNvSpPr/>
            <p:nvPr/>
          </p:nvSpPr>
          <p:spPr>
            <a:xfrm>
              <a:off x="5048218" y="2583537"/>
              <a:ext cx="247991" cy="149800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" name="Google Shape;5813;p62">
              <a:extLst>
                <a:ext uri="{FF2B5EF4-FFF2-40B4-BE49-F238E27FC236}">
                  <a16:creationId xmlns:a16="http://schemas.microsoft.com/office/drawing/2014/main" id="{93BBD9AE-20A7-4F00-826F-F26DEAAA07C3}"/>
                </a:ext>
              </a:extLst>
            </p:cNvPr>
            <p:cNvSpPr/>
            <p:nvPr/>
          </p:nvSpPr>
          <p:spPr>
            <a:xfrm>
              <a:off x="4837542" y="1934893"/>
              <a:ext cx="184354" cy="288361"/>
            </a:xfrm>
            <a:custGeom>
              <a:avLst/>
              <a:gdLst/>
              <a:ahLst/>
              <a:cxnLst/>
              <a:rect l="l" t="t" r="r" b="b"/>
              <a:pathLst>
                <a:path w="3740" h="5850" extrusionOk="0">
                  <a:moveTo>
                    <a:pt x="2917" y="0"/>
                  </a:moveTo>
                  <a:cubicBezTo>
                    <a:pt x="2544" y="0"/>
                    <a:pt x="2102" y="246"/>
                    <a:pt x="1870" y="431"/>
                  </a:cubicBezTo>
                  <a:cubicBezTo>
                    <a:pt x="572" y="1419"/>
                    <a:pt x="0" y="3229"/>
                    <a:pt x="453" y="4789"/>
                  </a:cubicBezTo>
                  <a:cubicBezTo>
                    <a:pt x="524" y="5063"/>
                    <a:pt x="632" y="5313"/>
                    <a:pt x="822" y="5527"/>
                  </a:cubicBezTo>
                  <a:cubicBezTo>
                    <a:pt x="993" y="5721"/>
                    <a:pt x="1252" y="5849"/>
                    <a:pt x="1514" y="5849"/>
                  </a:cubicBezTo>
                  <a:cubicBezTo>
                    <a:pt x="1525" y="5849"/>
                    <a:pt x="1537" y="5849"/>
                    <a:pt x="1548" y="5849"/>
                  </a:cubicBezTo>
                  <a:cubicBezTo>
                    <a:pt x="2036" y="5801"/>
                    <a:pt x="2334" y="5301"/>
                    <a:pt x="2537" y="4848"/>
                  </a:cubicBezTo>
                  <a:cubicBezTo>
                    <a:pt x="2894" y="4098"/>
                    <a:pt x="3239" y="3324"/>
                    <a:pt x="3429" y="2491"/>
                  </a:cubicBezTo>
                  <a:cubicBezTo>
                    <a:pt x="3572" y="1872"/>
                    <a:pt x="3739" y="836"/>
                    <a:pt x="3418" y="265"/>
                  </a:cubicBezTo>
                  <a:cubicBezTo>
                    <a:pt x="3301" y="72"/>
                    <a:pt x="3119" y="0"/>
                    <a:pt x="291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" name="Google Shape;5814;p62">
              <a:extLst>
                <a:ext uri="{FF2B5EF4-FFF2-40B4-BE49-F238E27FC236}">
                  <a16:creationId xmlns:a16="http://schemas.microsoft.com/office/drawing/2014/main" id="{0984A202-61BF-44EC-9914-3B6E24BC4847}"/>
                </a:ext>
              </a:extLst>
            </p:cNvPr>
            <p:cNvSpPr/>
            <p:nvPr/>
          </p:nvSpPr>
          <p:spPr>
            <a:xfrm>
              <a:off x="4844590" y="1928485"/>
              <a:ext cx="599249" cy="684426"/>
            </a:xfrm>
            <a:custGeom>
              <a:avLst/>
              <a:gdLst/>
              <a:ahLst/>
              <a:cxnLst/>
              <a:rect l="l" t="t" r="r" b="b"/>
              <a:pathLst>
                <a:path w="12157" h="13885" extrusionOk="0">
                  <a:moveTo>
                    <a:pt x="5857" y="1"/>
                  </a:moveTo>
                  <a:cubicBezTo>
                    <a:pt x="2498" y="1"/>
                    <a:pt x="46" y="2793"/>
                    <a:pt x="0" y="7229"/>
                  </a:cubicBezTo>
                  <a:cubicBezTo>
                    <a:pt x="0" y="7800"/>
                    <a:pt x="12" y="8324"/>
                    <a:pt x="72" y="8848"/>
                  </a:cubicBezTo>
                  <a:lnTo>
                    <a:pt x="72" y="8884"/>
                  </a:lnTo>
                  <a:cubicBezTo>
                    <a:pt x="84" y="9039"/>
                    <a:pt x="119" y="9193"/>
                    <a:pt x="131" y="9360"/>
                  </a:cubicBezTo>
                  <a:cubicBezTo>
                    <a:pt x="346" y="10682"/>
                    <a:pt x="810" y="11813"/>
                    <a:pt x="1679" y="12598"/>
                  </a:cubicBezTo>
                  <a:lnTo>
                    <a:pt x="1703" y="12610"/>
                  </a:lnTo>
                  <a:cubicBezTo>
                    <a:pt x="1846" y="12753"/>
                    <a:pt x="2024" y="12884"/>
                    <a:pt x="2203" y="13003"/>
                  </a:cubicBezTo>
                  <a:cubicBezTo>
                    <a:pt x="2965" y="13491"/>
                    <a:pt x="3977" y="13801"/>
                    <a:pt x="5299" y="13884"/>
                  </a:cubicBezTo>
                  <a:lnTo>
                    <a:pt x="5692" y="13884"/>
                  </a:lnTo>
                  <a:cubicBezTo>
                    <a:pt x="5834" y="13884"/>
                    <a:pt x="5989" y="13884"/>
                    <a:pt x="6144" y="13861"/>
                  </a:cubicBezTo>
                  <a:cubicBezTo>
                    <a:pt x="8037" y="13730"/>
                    <a:pt x="9716" y="12587"/>
                    <a:pt x="10752" y="10848"/>
                  </a:cubicBezTo>
                  <a:cubicBezTo>
                    <a:pt x="10764" y="10824"/>
                    <a:pt x="10764" y="10813"/>
                    <a:pt x="10776" y="10801"/>
                  </a:cubicBezTo>
                  <a:cubicBezTo>
                    <a:pt x="10871" y="10646"/>
                    <a:pt x="10942" y="10515"/>
                    <a:pt x="11014" y="10348"/>
                  </a:cubicBezTo>
                  <a:cubicBezTo>
                    <a:pt x="11383" y="9574"/>
                    <a:pt x="11633" y="8717"/>
                    <a:pt x="11740" y="7765"/>
                  </a:cubicBezTo>
                  <a:cubicBezTo>
                    <a:pt x="12157" y="3847"/>
                    <a:pt x="9752" y="228"/>
                    <a:pt x="6251" y="14"/>
                  </a:cubicBezTo>
                  <a:cubicBezTo>
                    <a:pt x="6119" y="5"/>
                    <a:pt x="5987" y="1"/>
                    <a:pt x="585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" name="Google Shape;5815;p62">
              <a:extLst>
                <a:ext uri="{FF2B5EF4-FFF2-40B4-BE49-F238E27FC236}">
                  <a16:creationId xmlns:a16="http://schemas.microsoft.com/office/drawing/2014/main" id="{D7D94CA4-C2B3-4188-9EBE-B08A7F8491E6}"/>
                </a:ext>
              </a:extLst>
            </p:cNvPr>
            <p:cNvSpPr/>
            <p:nvPr/>
          </p:nvSpPr>
          <p:spPr>
            <a:xfrm>
              <a:off x="4819353" y="1818020"/>
              <a:ext cx="738944" cy="525261"/>
            </a:xfrm>
            <a:custGeom>
              <a:avLst/>
              <a:gdLst/>
              <a:ahLst/>
              <a:cxnLst/>
              <a:rect l="l" t="t" r="r" b="b"/>
              <a:pathLst>
                <a:path w="14991" h="10656" extrusionOk="0">
                  <a:moveTo>
                    <a:pt x="2980" y="0"/>
                  </a:moveTo>
                  <a:cubicBezTo>
                    <a:pt x="2631" y="0"/>
                    <a:pt x="2280" y="21"/>
                    <a:pt x="1929" y="64"/>
                  </a:cubicBezTo>
                  <a:cubicBezTo>
                    <a:pt x="1679" y="88"/>
                    <a:pt x="1417" y="135"/>
                    <a:pt x="1167" y="231"/>
                  </a:cubicBezTo>
                  <a:cubicBezTo>
                    <a:pt x="1001" y="290"/>
                    <a:pt x="810" y="385"/>
                    <a:pt x="750" y="564"/>
                  </a:cubicBezTo>
                  <a:cubicBezTo>
                    <a:pt x="667" y="826"/>
                    <a:pt x="846" y="1076"/>
                    <a:pt x="1036" y="1243"/>
                  </a:cubicBezTo>
                  <a:cubicBezTo>
                    <a:pt x="1262" y="1397"/>
                    <a:pt x="1512" y="1481"/>
                    <a:pt x="1774" y="1493"/>
                  </a:cubicBezTo>
                  <a:cubicBezTo>
                    <a:pt x="1096" y="1778"/>
                    <a:pt x="512" y="2326"/>
                    <a:pt x="203" y="3005"/>
                  </a:cubicBezTo>
                  <a:cubicBezTo>
                    <a:pt x="96" y="3290"/>
                    <a:pt x="0" y="3552"/>
                    <a:pt x="36" y="3802"/>
                  </a:cubicBezTo>
                  <a:cubicBezTo>
                    <a:pt x="48" y="4124"/>
                    <a:pt x="239" y="4422"/>
                    <a:pt x="477" y="4600"/>
                  </a:cubicBezTo>
                  <a:cubicBezTo>
                    <a:pt x="739" y="4803"/>
                    <a:pt x="1036" y="4886"/>
                    <a:pt x="1346" y="4933"/>
                  </a:cubicBezTo>
                  <a:cubicBezTo>
                    <a:pt x="1440" y="4945"/>
                    <a:pt x="1535" y="4951"/>
                    <a:pt x="1631" y="4951"/>
                  </a:cubicBezTo>
                  <a:cubicBezTo>
                    <a:pt x="2391" y="4951"/>
                    <a:pt x="3165" y="4579"/>
                    <a:pt x="3620" y="3933"/>
                  </a:cubicBezTo>
                  <a:lnTo>
                    <a:pt x="3620" y="3933"/>
                  </a:lnTo>
                  <a:cubicBezTo>
                    <a:pt x="3548" y="4052"/>
                    <a:pt x="3560" y="4219"/>
                    <a:pt x="3644" y="4338"/>
                  </a:cubicBezTo>
                  <a:cubicBezTo>
                    <a:pt x="3715" y="4457"/>
                    <a:pt x="3810" y="4529"/>
                    <a:pt x="3953" y="4588"/>
                  </a:cubicBezTo>
                  <a:cubicBezTo>
                    <a:pt x="4184" y="4704"/>
                    <a:pt x="4462" y="4745"/>
                    <a:pt x="4736" y="4745"/>
                  </a:cubicBezTo>
                  <a:cubicBezTo>
                    <a:pt x="4773" y="4745"/>
                    <a:pt x="4810" y="4744"/>
                    <a:pt x="4846" y="4743"/>
                  </a:cubicBezTo>
                  <a:cubicBezTo>
                    <a:pt x="5513" y="4719"/>
                    <a:pt x="6168" y="4517"/>
                    <a:pt x="6727" y="4160"/>
                  </a:cubicBezTo>
                  <a:lnTo>
                    <a:pt x="6727" y="4160"/>
                  </a:lnTo>
                  <a:cubicBezTo>
                    <a:pt x="6573" y="4386"/>
                    <a:pt x="6465" y="4660"/>
                    <a:pt x="6525" y="4922"/>
                  </a:cubicBezTo>
                  <a:cubicBezTo>
                    <a:pt x="6573" y="5088"/>
                    <a:pt x="6692" y="5231"/>
                    <a:pt x="6811" y="5350"/>
                  </a:cubicBezTo>
                  <a:cubicBezTo>
                    <a:pt x="7192" y="5708"/>
                    <a:pt x="7742" y="5898"/>
                    <a:pt x="8274" y="5898"/>
                  </a:cubicBezTo>
                  <a:cubicBezTo>
                    <a:pt x="8291" y="5898"/>
                    <a:pt x="8307" y="5898"/>
                    <a:pt x="8323" y="5898"/>
                  </a:cubicBezTo>
                  <a:cubicBezTo>
                    <a:pt x="8871" y="5874"/>
                    <a:pt x="9430" y="5648"/>
                    <a:pt x="9883" y="5291"/>
                  </a:cubicBezTo>
                  <a:lnTo>
                    <a:pt x="9883" y="5291"/>
                  </a:lnTo>
                  <a:cubicBezTo>
                    <a:pt x="9787" y="5707"/>
                    <a:pt x="9525" y="6065"/>
                    <a:pt x="9394" y="6481"/>
                  </a:cubicBezTo>
                  <a:cubicBezTo>
                    <a:pt x="9323" y="6719"/>
                    <a:pt x="9287" y="6969"/>
                    <a:pt x="9311" y="7208"/>
                  </a:cubicBezTo>
                  <a:cubicBezTo>
                    <a:pt x="9323" y="7434"/>
                    <a:pt x="9383" y="7660"/>
                    <a:pt x="9549" y="7803"/>
                  </a:cubicBezTo>
                  <a:cubicBezTo>
                    <a:pt x="9622" y="7882"/>
                    <a:pt x="9729" y="7923"/>
                    <a:pt x="9836" y="7923"/>
                  </a:cubicBezTo>
                  <a:cubicBezTo>
                    <a:pt x="9940" y="7923"/>
                    <a:pt x="10045" y="7885"/>
                    <a:pt x="10121" y="7803"/>
                  </a:cubicBezTo>
                  <a:lnTo>
                    <a:pt x="10121" y="7803"/>
                  </a:lnTo>
                  <a:cubicBezTo>
                    <a:pt x="10085" y="8017"/>
                    <a:pt x="10049" y="8220"/>
                    <a:pt x="10049" y="8422"/>
                  </a:cubicBezTo>
                  <a:cubicBezTo>
                    <a:pt x="10049" y="8553"/>
                    <a:pt x="10061" y="8660"/>
                    <a:pt x="10145" y="8743"/>
                  </a:cubicBezTo>
                  <a:cubicBezTo>
                    <a:pt x="10198" y="8812"/>
                    <a:pt x="10285" y="8842"/>
                    <a:pt x="10375" y="8842"/>
                  </a:cubicBezTo>
                  <a:cubicBezTo>
                    <a:pt x="10426" y="8842"/>
                    <a:pt x="10478" y="8832"/>
                    <a:pt x="10526" y="8815"/>
                  </a:cubicBezTo>
                  <a:cubicBezTo>
                    <a:pt x="10656" y="8767"/>
                    <a:pt x="10776" y="8660"/>
                    <a:pt x="10883" y="8577"/>
                  </a:cubicBezTo>
                  <a:lnTo>
                    <a:pt x="10883" y="8577"/>
                  </a:lnTo>
                  <a:cubicBezTo>
                    <a:pt x="10799" y="8934"/>
                    <a:pt x="10585" y="9267"/>
                    <a:pt x="10502" y="9613"/>
                  </a:cubicBezTo>
                  <a:cubicBezTo>
                    <a:pt x="10406" y="9970"/>
                    <a:pt x="10454" y="10422"/>
                    <a:pt x="10764" y="10601"/>
                  </a:cubicBezTo>
                  <a:cubicBezTo>
                    <a:pt x="10839" y="10638"/>
                    <a:pt x="10920" y="10656"/>
                    <a:pt x="11004" y="10656"/>
                  </a:cubicBezTo>
                  <a:cubicBezTo>
                    <a:pt x="11186" y="10656"/>
                    <a:pt x="11375" y="10573"/>
                    <a:pt x="11514" y="10434"/>
                  </a:cubicBezTo>
                  <a:cubicBezTo>
                    <a:pt x="11716" y="10244"/>
                    <a:pt x="11823" y="9958"/>
                    <a:pt x="11871" y="9672"/>
                  </a:cubicBezTo>
                  <a:cubicBezTo>
                    <a:pt x="12113" y="9696"/>
                    <a:pt x="12371" y="9724"/>
                    <a:pt x="12624" y="9724"/>
                  </a:cubicBezTo>
                  <a:cubicBezTo>
                    <a:pt x="12756" y="9724"/>
                    <a:pt x="12887" y="9716"/>
                    <a:pt x="13014" y="9696"/>
                  </a:cubicBezTo>
                  <a:cubicBezTo>
                    <a:pt x="13145" y="9672"/>
                    <a:pt x="13300" y="9648"/>
                    <a:pt x="13431" y="9577"/>
                  </a:cubicBezTo>
                  <a:cubicBezTo>
                    <a:pt x="13716" y="9446"/>
                    <a:pt x="13907" y="9124"/>
                    <a:pt x="14050" y="8851"/>
                  </a:cubicBezTo>
                  <a:cubicBezTo>
                    <a:pt x="14514" y="7958"/>
                    <a:pt x="14824" y="6981"/>
                    <a:pt x="14931" y="5993"/>
                  </a:cubicBezTo>
                  <a:cubicBezTo>
                    <a:pt x="14967" y="5755"/>
                    <a:pt x="14978" y="5517"/>
                    <a:pt x="14978" y="5279"/>
                  </a:cubicBezTo>
                  <a:cubicBezTo>
                    <a:pt x="14990" y="4826"/>
                    <a:pt x="14967" y="4386"/>
                    <a:pt x="14812" y="3981"/>
                  </a:cubicBezTo>
                  <a:cubicBezTo>
                    <a:pt x="14752" y="3802"/>
                    <a:pt x="14669" y="3636"/>
                    <a:pt x="14562" y="3493"/>
                  </a:cubicBezTo>
                  <a:cubicBezTo>
                    <a:pt x="14431" y="3290"/>
                    <a:pt x="14252" y="3136"/>
                    <a:pt x="14026" y="3028"/>
                  </a:cubicBezTo>
                  <a:cubicBezTo>
                    <a:pt x="13837" y="2934"/>
                    <a:pt x="13612" y="2889"/>
                    <a:pt x="13389" y="2889"/>
                  </a:cubicBezTo>
                  <a:cubicBezTo>
                    <a:pt x="13303" y="2889"/>
                    <a:pt x="13216" y="2896"/>
                    <a:pt x="13133" y="2909"/>
                  </a:cubicBezTo>
                  <a:cubicBezTo>
                    <a:pt x="13014" y="2338"/>
                    <a:pt x="12692" y="1838"/>
                    <a:pt x="12252" y="1445"/>
                  </a:cubicBezTo>
                  <a:cubicBezTo>
                    <a:pt x="12073" y="1278"/>
                    <a:pt x="11883" y="1135"/>
                    <a:pt x="11680" y="1016"/>
                  </a:cubicBezTo>
                  <a:cubicBezTo>
                    <a:pt x="11245" y="755"/>
                    <a:pt x="10739" y="583"/>
                    <a:pt x="10228" y="583"/>
                  </a:cubicBezTo>
                  <a:cubicBezTo>
                    <a:pt x="10180" y="583"/>
                    <a:pt x="10133" y="585"/>
                    <a:pt x="10085" y="588"/>
                  </a:cubicBezTo>
                  <a:lnTo>
                    <a:pt x="9990" y="588"/>
                  </a:lnTo>
                  <a:cubicBezTo>
                    <a:pt x="9775" y="612"/>
                    <a:pt x="9537" y="671"/>
                    <a:pt x="9371" y="850"/>
                  </a:cubicBezTo>
                  <a:cubicBezTo>
                    <a:pt x="9323" y="909"/>
                    <a:pt x="9275" y="969"/>
                    <a:pt x="9263" y="1052"/>
                  </a:cubicBezTo>
                  <a:cubicBezTo>
                    <a:pt x="8799" y="588"/>
                    <a:pt x="8240" y="254"/>
                    <a:pt x="7608" y="88"/>
                  </a:cubicBezTo>
                  <a:cubicBezTo>
                    <a:pt x="7493" y="55"/>
                    <a:pt x="7370" y="34"/>
                    <a:pt x="7246" y="34"/>
                  </a:cubicBezTo>
                  <a:cubicBezTo>
                    <a:pt x="7140" y="34"/>
                    <a:pt x="7034" y="49"/>
                    <a:pt x="6930" y="88"/>
                  </a:cubicBezTo>
                  <a:cubicBezTo>
                    <a:pt x="6811" y="135"/>
                    <a:pt x="6692" y="231"/>
                    <a:pt x="6680" y="350"/>
                  </a:cubicBezTo>
                  <a:cubicBezTo>
                    <a:pt x="6656" y="421"/>
                    <a:pt x="6680" y="504"/>
                    <a:pt x="6704" y="564"/>
                  </a:cubicBezTo>
                  <a:cubicBezTo>
                    <a:pt x="6751" y="719"/>
                    <a:pt x="6823" y="850"/>
                    <a:pt x="6930" y="969"/>
                  </a:cubicBezTo>
                  <a:cubicBezTo>
                    <a:pt x="6632" y="778"/>
                    <a:pt x="6287" y="623"/>
                    <a:pt x="5942" y="504"/>
                  </a:cubicBezTo>
                  <a:cubicBezTo>
                    <a:pt x="5002" y="177"/>
                    <a:pt x="3997" y="0"/>
                    <a:pt x="298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" name="Google Shape;5816;p62">
              <a:extLst>
                <a:ext uri="{FF2B5EF4-FFF2-40B4-BE49-F238E27FC236}">
                  <a16:creationId xmlns:a16="http://schemas.microsoft.com/office/drawing/2014/main" id="{5DB241E5-0730-447E-99A9-4A0EA821B94F}"/>
                </a:ext>
              </a:extLst>
            </p:cNvPr>
            <p:cNvSpPr/>
            <p:nvPr/>
          </p:nvSpPr>
          <p:spPr>
            <a:xfrm>
              <a:off x="5307645" y="1845673"/>
              <a:ext cx="250652" cy="305367"/>
            </a:xfrm>
            <a:custGeom>
              <a:avLst/>
              <a:gdLst/>
              <a:ahLst/>
              <a:cxnLst/>
              <a:rect l="l" t="t" r="r" b="b"/>
              <a:pathLst>
                <a:path w="5085" h="6195" extrusionOk="0">
                  <a:moveTo>
                    <a:pt x="279" y="1"/>
                  </a:moveTo>
                  <a:cubicBezTo>
                    <a:pt x="246" y="1"/>
                    <a:pt x="212" y="1"/>
                    <a:pt x="179" y="3"/>
                  </a:cubicBezTo>
                  <a:lnTo>
                    <a:pt x="84" y="3"/>
                  </a:lnTo>
                  <a:cubicBezTo>
                    <a:pt x="12" y="253"/>
                    <a:pt x="0" y="455"/>
                    <a:pt x="12" y="646"/>
                  </a:cubicBezTo>
                  <a:cubicBezTo>
                    <a:pt x="72" y="1122"/>
                    <a:pt x="358" y="1527"/>
                    <a:pt x="691" y="1872"/>
                  </a:cubicBezTo>
                  <a:cubicBezTo>
                    <a:pt x="369" y="2051"/>
                    <a:pt x="0" y="2313"/>
                    <a:pt x="60" y="2694"/>
                  </a:cubicBezTo>
                  <a:cubicBezTo>
                    <a:pt x="72" y="2837"/>
                    <a:pt x="179" y="2968"/>
                    <a:pt x="274" y="3075"/>
                  </a:cubicBezTo>
                  <a:cubicBezTo>
                    <a:pt x="548" y="3349"/>
                    <a:pt x="905" y="3491"/>
                    <a:pt x="1262" y="3527"/>
                  </a:cubicBezTo>
                  <a:cubicBezTo>
                    <a:pt x="1322" y="3527"/>
                    <a:pt x="1382" y="3527"/>
                    <a:pt x="1441" y="3551"/>
                  </a:cubicBezTo>
                  <a:cubicBezTo>
                    <a:pt x="1632" y="3670"/>
                    <a:pt x="1465" y="3968"/>
                    <a:pt x="1512" y="4194"/>
                  </a:cubicBezTo>
                  <a:cubicBezTo>
                    <a:pt x="1556" y="4385"/>
                    <a:pt x="1758" y="4462"/>
                    <a:pt x="1970" y="4462"/>
                  </a:cubicBezTo>
                  <a:cubicBezTo>
                    <a:pt x="2049" y="4462"/>
                    <a:pt x="2129" y="4451"/>
                    <a:pt x="2203" y="4432"/>
                  </a:cubicBezTo>
                  <a:cubicBezTo>
                    <a:pt x="2391" y="4378"/>
                    <a:pt x="2598" y="4291"/>
                    <a:pt x="2791" y="4291"/>
                  </a:cubicBezTo>
                  <a:cubicBezTo>
                    <a:pt x="2855" y="4291"/>
                    <a:pt x="2917" y="4301"/>
                    <a:pt x="2977" y="4325"/>
                  </a:cubicBezTo>
                  <a:cubicBezTo>
                    <a:pt x="3298" y="4444"/>
                    <a:pt x="3370" y="4861"/>
                    <a:pt x="3465" y="5194"/>
                  </a:cubicBezTo>
                  <a:cubicBezTo>
                    <a:pt x="3548" y="5468"/>
                    <a:pt x="3668" y="5754"/>
                    <a:pt x="3846" y="5992"/>
                  </a:cubicBezTo>
                  <a:cubicBezTo>
                    <a:pt x="3894" y="6051"/>
                    <a:pt x="3953" y="6123"/>
                    <a:pt x="4013" y="6158"/>
                  </a:cubicBezTo>
                  <a:cubicBezTo>
                    <a:pt x="4057" y="6183"/>
                    <a:pt x="4103" y="6194"/>
                    <a:pt x="4151" y="6194"/>
                  </a:cubicBezTo>
                  <a:cubicBezTo>
                    <a:pt x="4305" y="6194"/>
                    <a:pt x="4468" y="6078"/>
                    <a:pt x="4596" y="5968"/>
                  </a:cubicBezTo>
                  <a:cubicBezTo>
                    <a:pt x="4739" y="5813"/>
                    <a:pt x="4894" y="5635"/>
                    <a:pt x="5025" y="5444"/>
                  </a:cubicBezTo>
                  <a:cubicBezTo>
                    <a:pt x="5061" y="5206"/>
                    <a:pt x="5072" y="4968"/>
                    <a:pt x="5072" y="4730"/>
                  </a:cubicBezTo>
                  <a:cubicBezTo>
                    <a:pt x="5084" y="4277"/>
                    <a:pt x="5061" y="3837"/>
                    <a:pt x="4906" y="3432"/>
                  </a:cubicBezTo>
                  <a:cubicBezTo>
                    <a:pt x="4846" y="3253"/>
                    <a:pt x="4763" y="3087"/>
                    <a:pt x="4656" y="2944"/>
                  </a:cubicBezTo>
                  <a:cubicBezTo>
                    <a:pt x="4596" y="2968"/>
                    <a:pt x="4525" y="3027"/>
                    <a:pt x="4477" y="3075"/>
                  </a:cubicBezTo>
                  <a:cubicBezTo>
                    <a:pt x="4346" y="3241"/>
                    <a:pt x="4287" y="3444"/>
                    <a:pt x="4251" y="3658"/>
                  </a:cubicBezTo>
                  <a:cubicBezTo>
                    <a:pt x="3882" y="3468"/>
                    <a:pt x="3465" y="3349"/>
                    <a:pt x="3048" y="3313"/>
                  </a:cubicBezTo>
                  <a:cubicBezTo>
                    <a:pt x="2858" y="3301"/>
                    <a:pt x="2632" y="3289"/>
                    <a:pt x="2525" y="3122"/>
                  </a:cubicBezTo>
                  <a:cubicBezTo>
                    <a:pt x="2394" y="2884"/>
                    <a:pt x="2667" y="2575"/>
                    <a:pt x="2536" y="2301"/>
                  </a:cubicBezTo>
                  <a:cubicBezTo>
                    <a:pt x="2477" y="2134"/>
                    <a:pt x="2286" y="2063"/>
                    <a:pt x="2144" y="1956"/>
                  </a:cubicBezTo>
                  <a:cubicBezTo>
                    <a:pt x="2024" y="1872"/>
                    <a:pt x="1929" y="1765"/>
                    <a:pt x="1870" y="1634"/>
                  </a:cubicBezTo>
                  <a:cubicBezTo>
                    <a:pt x="1846" y="1551"/>
                    <a:pt x="1810" y="1479"/>
                    <a:pt x="1810" y="1408"/>
                  </a:cubicBezTo>
                  <a:cubicBezTo>
                    <a:pt x="1822" y="1134"/>
                    <a:pt x="2155" y="1051"/>
                    <a:pt x="2346" y="872"/>
                  </a:cubicBezTo>
                  <a:cubicBezTo>
                    <a:pt x="2167" y="705"/>
                    <a:pt x="1977" y="562"/>
                    <a:pt x="1763" y="443"/>
                  </a:cubicBezTo>
                  <a:cubicBezTo>
                    <a:pt x="1315" y="175"/>
                    <a:pt x="804" y="1"/>
                    <a:pt x="279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5817;p62">
              <a:extLst>
                <a:ext uri="{FF2B5EF4-FFF2-40B4-BE49-F238E27FC236}">
                  <a16:creationId xmlns:a16="http://schemas.microsoft.com/office/drawing/2014/main" id="{792F70A0-5B80-4139-AE2C-8793C8D921CA}"/>
                </a:ext>
              </a:extLst>
            </p:cNvPr>
            <p:cNvSpPr/>
            <p:nvPr/>
          </p:nvSpPr>
          <p:spPr>
            <a:xfrm>
              <a:off x="5366895" y="2242135"/>
              <a:ext cx="183171" cy="220830"/>
            </a:xfrm>
            <a:custGeom>
              <a:avLst/>
              <a:gdLst/>
              <a:ahLst/>
              <a:cxnLst/>
              <a:rect l="l" t="t" r="r" b="b"/>
              <a:pathLst>
                <a:path w="3716" h="4480" extrusionOk="0">
                  <a:moveTo>
                    <a:pt x="2317" y="1"/>
                  </a:moveTo>
                  <a:cubicBezTo>
                    <a:pt x="972" y="1"/>
                    <a:pt x="227" y="1554"/>
                    <a:pt x="72" y="2699"/>
                  </a:cubicBezTo>
                  <a:cubicBezTo>
                    <a:pt x="25" y="2985"/>
                    <a:pt x="1" y="3295"/>
                    <a:pt x="72" y="3580"/>
                  </a:cubicBezTo>
                  <a:cubicBezTo>
                    <a:pt x="194" y="4112"/>
                    <a:pt x="616" y="4479"/>
                    <a:pt x="1154" y="4479"/>
                  </a:cubicBezTo>
                  <a:cubicBezTo>
                    <a:pt x="1193" y="4479"/>
                    <a:pt x="1234" y="4477"/>
                    <a:pt x="1275" y="4473"/>
                  </a:cubicBezTo>
                  <a:cubicBezTo>
                    <a:pt x="1799" y="4426"/>
                    <a:pt x="2311" y="4116"/>
                    <a:pt x="2692" y="3771"/>
                  </a:cubicBezTo>
                  <a:cubicBezTo>
                    <a:pt x="3323" y="3223"/>
                    <a:pt x="3704" y="2425"/>
                    <a:pt x="3704" y="1616"/>
                  </a:cubicBezTo>
                  <a:cubicBezTo>
                    <a:pt x="3716" y="1235"/>
                    <a:pt x="3632" y="842"/>
                    <a:pt x="3406" y="520"/>
                  </a:cubicBezTo>
                  <a:cubicBezTo>
                    <a:pt x="3204" y="247"/>
                    <a:pt x="2930" y="92"/>
                    <a:pt x="2656" y="32"/>
                  </a:cubicBezTo>
                  <a:cubicBezTo>
                    <a:pt x="2539" y="11"/>
                    <a:pt x="2426" y="1"/>
                    <a:pt x="231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" name="Google Shape;5818;p62">
              <a:extLst>
                <a:ext uri="{FF2B5EF4-FFF2-40B4-BE49-F238E27FC236}">
                  <a16:creationId xmlns:a16="http://schemas.microsoft.com/office/drawing/2014/main" id="{B5852287-716B-487F-95A3-DECAD7FCBB16}"/>
                </a:ext>
              </a:extLst>
            </p:cNvPr>
            <p:cNvSpPr/>
            <p:nvPr/>
          </p:nvSpPr>
          <p:spPr>
            <a:xfrm>
              <a:off x="5425011" y="2301237"/>
              <a:ext cx="90452" cy="104500"/>
            </a:xfrm>
            <a:custGeom>
              <a:avLst/>
              <a:gdLst/>
              <a:ahLst/>
              <a:cxnLst/>
              <a:rect l="l" t="t" r="r" b="b"/>
              <a:pathLst>
                <a:path w="1835" h="2120" extrusionOk="0">
                  <a:moveTo>
                    <a:pt x="1275" y="0"/>
                  </a:moveTo>
                  <a:cubicBezTo>
                    <a:pt x="989" y="0"/>
                    <a:pt x="751" y="179"/>
                    <a:pt x="584" y="369"/>
                  </a:cubicBezTo>
                  <a:cubicBezTo>
                    <a:pt x="179" y="834"/>
                    <a:pt x="1" y="1441"/>
                    <a:pt x="60" y="2048"/>
                  </a:cubicBezTo>
                  <a:cubicBezTo>
                    <a:pt x="66" y="2096"/>
                    <a:pt x="102" y="2119"/>
                    <a:pt x="136" y="2119"/>
                  </a:cubicBezTo>
                  <a:cubicBezTo>
                    <a:pt x="170" y="2119"/>
                    <a:pt x="203" y="2096"/>
                    <a:pt x="203" y="2048"/>
                  </a:cubicBezTo>
                  <a:cubicBezTo>
                    <a:pt x="179" y="1560"/>
                    <a:pt x="346" y="1048"/>
                    <a:pt x="644" y="667"/>
                  </a:cubicBezTo>
                  <a:cubicBezTo>
                    <a:pt x="703" y="572"/>
                    <a:pt x="775" y="488"/>
                    <a:pt x="858" y="417"/>
                  </a:cubicBezTo>
                  <a:cubicBezTo>
                    <a:pt x="953" y="512"/>
                    <a:pt x="1013" y="631"/>
                    <a:pt x="1036" y="750"/>
                  </a:cubicBezTo>
                  <a:cubicBezTo>
                    <a:pt x="1048" y="834"/>
                    <a:pt x="1048" y="893"/>
                    <a:pt x="1048" y="976"/>
                  </a:cubicBezTo>
                  <a:lnTo>
                    <a:pt x="1048" y="1036"/>
                  </a:lnTo>
                  <a:lnTo>
                    <a:pt x="1048" y="1048"/>
                  </a:lnTo>
                  <a:lnTo>
                    <a:pt x="1048" y="1084"/>
                  </a:lnTo>
                  <a:cubicBezTo>
                    <a:pt x="1036" y="1131"/>
                    <a:pt x="1025" y="1167"/>
                    <a:pt x="1036" y="1215"/>
                  </a:cubicBezTo>
                  <a:cubicBezTo>
                    <a:pt x="1036" y="1263"/>
                    <a:pt x="1081" y="1301"/>
                    <a:pt x="1128" y="1301"/>
                  </a:cubicBezTo>
                  <a:cubicBezTo>
                    <a:pt x="1150" y="1301"/>
                    <a:pt x="1172" y="1293"/>
                    <a:pt x="1191" y="1274"/>
                  </a:cubicBezTo>
                  <a:cubicBezTo>
                    <a:pt x="1263" y="1203"/>
                    <a:pt x="1275" y="1084"/>
                    <a:pt x="1287" y="976"/>
                  </a:cubicBezTo>
                  <a:cubicBezTo>
                    <a:pt x="1310" y="881"/>
                    <a:pt x="1287" y="786"/>
                    <a:pt x="1263" y="691"/>
                  </a:cubicBezTo>
                  <a:cubicBezTo>
                    <a:pt x="1215" y="548"/>
                    <a:pt x="1144" y="417"/>
                    <a:pt x="1036" y="298"/>
                  </a:cubicBezTo>
                  <a:cubicBezTo>
                    <a:pt x="1084" y="262"/>
                    <a:pt x="1132" y="250"/>
                    <a:pt x="1191" y="238"/>
                  </a:cubicBezTo>
                  <a:cubicBezTo>
                    <a:pt x="1226" y="223"/>
                    <a:pt x="1265" y="217"/>
                    <a:pt x="1306" y="217"/>
                  </a:cubicBezTo>
                  <a:cubicBezTo>
                    <a:pt x="1362" y="217"/>
                    <a:pt x="1422" y="229"/>
                    <a:pt x="1477" y="250"/>
                  </a:cubicBezTo>
                  <a:cubicBezTo>
                    <a:pt x="1560" y="298"/>
                    <a:pt x="1608" y="381"/>
                    <a:pt x="1691" y="429"/>
                  </a:cubicBezTo>
                  <a:cubicBezTo>
                    <a:pt x="1704" y="435"/>
                    <a:pt x="1718" y="438"/>
                    <a:pt x="1732" y="438"/>
                  </a:cubicBezTo>
                  <a:cubicBezTo>
                    <a:pt x="1773" y="438"/>
                    <a:pt x="1817" y="413"/>
                    <a:pt x="1834" y="369"/>
                  </a:cubicBezTo>
                  <a:cubicBezTo>
                    <a:pt x="1822" y="131"/>
                    <a:pt x="1477" y="0"/>
                    <a:pt x="1275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" name="Google Shape;5821;p62">
              <a:extLst>
                <a:ext uri="{FF2B5EF4-FFF2-40B4-BE49-F238E27FC236}">
                  <a16:creationId xmlns:a16="http://schemas.microsoft.com/office/drawing/2014/main" id="{65C65B6E-BA8D-4D93-B4BD-7BD94D4F2243}"/>
                </a:ext>
              </a:extLst>
            </p:cNvPr>
            <p:cNvSpPr/>
            <p:nvPr/>
          </p:nvSpPr>
          <p:spPr>
            <a:xfrm>
              <a:off x="5073456" y="2154295"/>
              <a:ext cx="105782" cy="38596"/>
            </a:xfrm>
            <a:custGeom>
              <a:avLst/>
              <a:gdLst/>
              <a:ahLst/>
              <a:cxnLst/>
              <a:rect l="l" t="t" r="r" b="b"/>
              <a:pathLst>
                <a:path w="2146" h="783" extrusionOk="0">
                  <a:moveTo>
                    <a:pt x="538" y="0"/>
                  </a:moveTo>
                  <a:cubicBezTo>
                    <a:pt x="502" y="0"/>
                    <a:pt x="465" y="2"/>
                    <a:pt x="429" y="5"/>
                  </a:cubicBezTo>
                  <a:cubicBezTo>
                    <a:pt x="287" y="16"/>
                    <a:pt x="120" y="76"/>
                    <a:pt x="60" y="207"/>
                  </a:cubicBezTo>
                  <a:cubicBezTo>
                    <a:pt x="1" y="326"/>
                    <a:pt x="37" y="457"/>
                    <a:pt x="108" y="552"/>
                  </a:cubicBezTo>
                  <a:cubicBezTo>
                    <a:pt x="238" y="726"/>
                    <a:pt x="445" y="767"/>
                    <a:pt x="658" y="767"/>
                  </a:cubicBezTo>
                  <a:cubicBezTo>
                    <a:pt x="737" y="767"/>
                    <a:pt x="817" y="761"/>
                    <a:pt x="894" y="755"/>
                  </a:cubicBezTo>
                  <a:cubicBezTo>
                    <a:pt x="953" y="751"/>
                    <a:pt x="1013" y="749"/>
                    <a:pt x="1073" y="749"/>
                  </a:cubicBezTo>
                  <a:cubicBezTo>
                    <a:pt x="1193" y="749"/>
                    <a:pt x="1314" y="755"/>
                    <a:pt x="1441" y="755"/>
                  </a:cubicBezTo>
                  <a:cubicBezTo>
                    <a:pt x="1494" y="755"/>
                    <a:pt x="1679" y="783"/>
                    <a:pt x="1839" y="783"/>
                  </a:cubicBezTo>
                  <a:cubicBezTo>
                    <a:pt x="2006" y="783"/>
                    <a:pt x="2146" y="752"/>
                    <a:pt x="2072" y="624"/>
                  </a:cubicBezTo>
                  <a:cubicBezTo>
                    <a:pt x="2061" y="600"/>
                    <a:pt x="2013" y="564"/>
                    <a:pt x="1977" y="540"/>
                  </a:cubicBezTo>
                  <a:cubicBezTo>
                    <a:pt x="1894" y="493"/>
                    <a:pt x="1799" y="433"/>
                    <a:pt x="1715" y="386"/>
                  </a:cubicBezTo>
                  <a:cubicBezTo>
                    <a:pt x="1365" y="178"/>
                    <a:pt x="945" y="0"/>
                    <a:pt x="538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" name="Google Shape;5822;p62">
              <a:extLst>
                <a:ext uri="{FF2B5EF4-FFF2-40B4-BE49-F238E27FC236}">
                  <a16:creationId xmlns:a16="http://schemas.microsoft.com/office/drawing/2014/main" id="{5DC76EEC-AD53-4F23-ACF3-1E3FD4BB1CE4}"/>
                </a:ext>
              </a:extLst>
            </p:cNvPr>
            <p:cNvSpPr/>
            <p:nvPr/>
          </p:nvSpPr>
          <p:spPr>
            <a:xfrm>
              <a:off x="4889496" y="2152176"/>
              <a:ext cx="80741" cy="38251"/>
            </a:xfrm>
            <a:custGeom>
              <a:avLst/>
              <a:gdLst/>
              <a:ahLst/>
              <a:cxnLst/>
              <a:rect l="l" t="t" r="r" b="b"/>
              <a:pathLst>
                <a:path w="1638" h="776" extrusionOk="0">
                  <a:moveTo>
                    <a:pt x="1094" y="0"/>
                  </a:moveTo>
                  <a:cubicBezTo>
                    <a:pt x="794" y="0"/>
                    <a:pt x="495" y="156"/>
                    <a:pt x="268" y="321"/>
                  </a:cubicBezTo>
                  <a:cubicBezTo>
                    <a:pt x="209" y="369"/>
                    <a:pt x="149" y="417"/>
                    <a:pt x="101" y="476"/>
                  </a:cubicBezTo>
                  <a:cubicBezTo>
                    <a:pt x="66" y="500"/>
                    <a:pt x="54" y="524"/>
                    <a:pt x="42" y="560"/>
                  </a:cubicBezTo>
                  <a:cubicBezTo>
                    <a:pt x="1" y="711"/>
                    <a:pt x="155" y="743"/>
                    <a:pt x="308" y="743"/>
                  </a:cubicBezTo>
                  <a:cubicBezTo>
                    <a:pt x="420" y="743"/>
                    <a:pt x="531" y="726"/>
                    <a:pt x="566" y="726"/>
                  </a:cubicBezTo>
                  <a:cubicBezTo>
                    <a:pt x="709" y="726"/>
                    <a:pt x="840" y="726"/>
                    <a:pt x="994" y="750"/>
                  </a:cubicBezTo>
                  <a:cubicBezTo>
                    <a:pt x="1076" y="763"/>
                    <a:pt x="1162" y="776"/>
                    <a:pt x="1244" y="776"/>
                  </a:cubicBezTo>
                  <a:cubicBezTo>
                    <a:pt x="1390" y="776"/>
                    <a:pt x="1521" y="735"/>
                    <a:pt x="1590" y="583"/>
                  </a:cubicBezTo>
                  <a:cubicBezTo>
                    <a:pt x="1637" y="476"/>
                    <a:pt x="1637" y="357"/>
                    <a:pt x="1554" y="238"/>
                  </a:cubicBezTo>
                  <a:cubicBezTo>
                    <a:pt x="1483" y="95"/>
                    <a:pt x="1352" y="24"/>
                    <a:pt x="1232" y="12"/>
                  </a:cubicBezTo>
                  <a:cubicBezTo>
                    <a:pt x="1186" y="4"/>
                    <a:pt x="1140" y="0"/>
                    <a:pt x="1094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" name="Google Shape;5823;p62">
              <a:extLst>
                <a:ext uri="{FF2B5EF4-FFF2-40B4-BE49-F238E27FC236}">
                  <a16:creationId xmlns:a16="http://schemas.microsoft.com/office/drawing/2014/main" id="{6EA5174E-F9BE-4C2A-AB5C-7591CD91EC64}"/>
                </a:ext>
              </a:extLst>
            </p:cNvPr>
            <p:cNvSpPr/>
            <p:nvPr/>
          </p:nvSpPr>
          <p:spPr>
            <a:xfrm>
              <a:off x="4959590" y="2234298"/>
              <a:ext cx="49391" cy="128752"/>
            </a:xfrm>
            <a:custGeom>
              <a:avLst/>
              <a:gdLst/>
              <a:ahLst/>
              <a:cxnLst/>
              <a:rect l="l" t="t" r="r" b="b"/>
              <a:pathLst>
                <a:path w="1002" h="2612" extrusionOk="0">
                  <a:moveTo>
                    <a:pt x="689" y="0"/>
                  </a:moveTo>
                  <a:cubicBezTo>
                    <a:pt x="655" y="0"/>
                    <a:pt x="625" y="30"/>
                    <a:pt x="632" y="72"/>
                  </a:cubicBezTo>
                  <a:cubicBezTo>
                    <a:pt x="715" y="429"/>
                    <a:pt x="799" y="822"/>
                    <a:pt x="811" y="1191"/>
                  </a:cubicBezTo>
                  <a:cubicBezTo>
                    <a:pt x="823" y="1275"/>
                    <a:pt x="823" y="1382"/>
                    <a:pt x="823" y="1465"/>
                  </a:cubicBezTo>
                  <a:lnTo>
                    <a:pt x="823" y="1501"/>
                  </a:lnTo>
                  <a:cubicBezTo>
                    <a:pt x="799" y="1489"/>
                    <a:pt x="763" y="1465"/>
                    <a:pt x="727" y="1465"/>
                  </a:cubicBezTo>
                  <a:cubicBezTo>
                    <a:pt x="679" y="1457"/>
                    <a:pt x="627" y="1451"/>
                    <a:pt x="573" y="1451"/>
                  </a:cubicBezTo>
                  <a:cubicBezTo>
                    <a:pt x="481" y="1451"/>
                    <a:pt x="386" y="1468"/>
                    <a:pt x="311" y="1513"/>
                  </a:cubicBezTo>
                  <a:cubicBezTo>
                    <a:pt x="49" y="1668"/>
                    <a:pt x="1" y="2025"/>
                    <a:pt x="96" y="2275"/>
                  </a:cubicBezTo>
                  <a:cubicBezTo>
                    <a:pt x="156" y="2406"/>
                    <a:pt x="263" y="2525"/>
                    <a:pt x="406" y="2584"/>
                  </a:cubicBezTo>
                  <a:cubicBezTo>
                    <a:pt x="455" y="2602"/>
                    <a:pt x="508" y="2612"/>
                    <a:pt x="562" y="2612"/>
                  </a:cubicBezTo>
                  <a:cubicBezTo>
                    <a:pt x="653" y="2612"/>
                    <a:pt x="743" y="2585"/>
                    <a:pt x="811" y="2525"/>
                  </a:cubicBezTo>
                  <a:cubicBezTo>
                    <a:pt x="834" y="2489"/>
                    <a:pt x="811" y="2430"/>
                    <a:pt x="763" y="2430"/>
                  </a:cubicBezTo>
                  <a:cubicBezTo>
                    <a:pt x="737" y="2432"/>
                    <a:pt x="711" y="2434"/>
                    <a:pt x="685" y="2434"/>
                  </a:cubicBezTo>
                  <a:cubicBezTo>
                    <a:pt x="581" y="2434"/>
                    <a:pt x="480" y="2411"/>
                    <a:pt x="394" y="2334"/>
                  </a:cubicBezTo>
                  <a:cubicBezTo>
                    <a:pt x="287" y="2251"/>
                    <a:pt x="239" y="2108"/>
                    <a:pt x="239" y="1977"/>
                  </a:cubicBezTo>
                  <a:cubicBezTo>
                    <a:pt x="263" y="1846"/>
                    <a:pt x="322" y="1715"/>
                    <a:pt x="453" y="1668"/>
                  </a:cubicBezTo>
                  <a:cubicBezTo>
                    <a:pt x="494" y="1659"/>
                    <a:pt x="541" y="1646"/>
                    <a:pt x="586" y="1646"/>
                  </a:cubicBezTo>
                  <a:cubicBezTo>
                    <a:pt x="606" y="1646"/>
                    <a:pt x="625" y="1648"/>
                    <a:pt x="644" y="1656"/>
                  </a:cubicBezTo>
                  <a:cubicBezTo>
                    <a:pt x="703" y="1668"/>
                    <a:pt x="763" y="1692"/>
                    <a:pt x="823" y="1692"/>
                  </a:cubicBezTo>
                  <a:cubicBezTo>
                    <a:pt x="832" y="1693"/>
                    <a:pt x="842" y="1694"/>
                    <a:pt x="851" y="1694"/>
                  </a:cubicBezTo>
                  <a:cubicBezTo>
                    <a:pt x="960" y="1694"/>
                    <a:pt x="1001" y="1565"/>
                    <a:pt x="1001" y="1477"/>
                  </a:cubicBezTo>
                  <a:cubicBezTo>
                    <a:pt x="1001" y="1311"/>
                    <a:pt x="977" y="1144"/>
                    <a:pt x="953" y="977"/>
                  </a:cubicBezTo>
                  <a:cubicBezTo>
                    <a:pt x="918" y="668"/>
                    <a:pt x="858" y="358"/>
                    <a:pt x="751" y="48"/>
                  </a:cubicBezTo>
                  <a:cubicBezTo>
                    <a:pt x="736" y="14"/>
                    <a:pt x="712" y="0"/>
                    <a:pt x="689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Google Shape;5824;p62">
              <a:extLst>
                <a:ext uri="{FF2B5EF4-FFF2-40B4-BE49-F238E27FC236}">
                  <a16:creationId xmlns:a16="http://schemas.microsoft.com/office/drawing/2014/main" id="{A80DFCC1-66A2-49D0-AE7F-4584CF780177}"/>
                </a:ext>
              </a:extLst>
            </p:cNvPr>
            <p:cNvSpPr/>
            <p:nvPr/>
          </p:nvSpPr>
          <p:spPr>
            <a:xfrm>
              <a:off x="5075822" y="2276196"/>
              <a:ext cx="102627" cy="39385"/>
            </a:xfrm>
            <a:custGeom>
              <a:avLst/>
              <a:gdLst/>
              <a:ahLst/>
              <a:cxnLst/>
              <a:rect l="l" t="t" r="r" b="b"/>
              <a:pathLst>
                <a:path w="2082" h="799" extrusionOk="0">
                  <a:moveTo>
                    <a:pt x="1040" y="1"/>
                  </a:moveTo>
                  <a:cubicBezTo>
                    <a:pt x="995" y="1"/>
                    <a:pt x="951" y="3"/>
                    <a:pt x="905" y="8"/>
                  </a:cubicBezTo>
                  <a:cubicBezTo>
                    <a:pt x="679" y="44"/>
                    <a:pt x="489" y="115"/>
                    <a:pt x="322" y="246"/>
                  </a:cubicBezTo>
                  <a:cubicBezTo>
                    <a:pt x="239" y="318"/>
                    <a:pt x="179" y="377"/>
                    <a:pt x="119" y="472"/>
                  </a:cubicBezTo>
                  <a:cubicBezTo>
                    <a:pt x="60" y="544"/>
                    <a:pt x="0" y="663"/>
                    <a:pt x="0" y="734"/>
                  </a:cubicBezTo>
                  <a:cubicBezTo>
                    <a:pt x="0" y="775"/>
                    <a:pt x="28" y="799"/>
                    <a:pt x="53" y="799"/>
                  </a:cubicBezTo>
                  <a:cubicBezTo>
                    <a:pt x="65" y="799"/>
                    <a:pt x="76" y="793"/>
                    <a:pt x="84" y="782"/>
                  </a:cubicBezTo>
                  <a:cubicBezTo>
                    <a:pt x="143" y="722"/>
                    <a:pt x="179" y="639"/>
                    <a:pt x="239" y="580"/>
                  </a:cubicBezTo>
                  <a:cubicBezTo>
                    <a:pt x="298" y="520"/>
                    <a:pt x="358" y="437"/>
                    <a:pt x="429" y="401"/>
                  </a:cubicBezTo>
                  <a:cubicBezTo>
                    <a:pt x="572" y="294"/>
                    <a:pt x="739" y="222"/>
                    <a:pt x="917" y="199"/>
                  </a:cubicBezTo>
                  <a:cubicBezTo>
                    <a:pt x="943" y="197"/>
                    <a:pt x="968" y="196"/>
                    <a:pt x="994" y="196"/>
                  </a:cubicBezTo>
                  <a:cubicBezTo>
                    <a:pt x="1168" y="196"/>
                    <a:pt x="1333" y="231"/>
                    <a:pt x="1489" y="294"/>
                  </a:cubicBezTo>
                  <a:cubicBezTo>
                    <a:pt x="1572" y="341"/>
                    <a:pt x="1667" y="377"/>
                    <a:pt x="1751" y="437"/>
                  </a:cubicBezTo>
                  <a:cubicBezTo>
                    <a:pt x="1846" y="496"/>
                    <a:pt x="1905" y="580"/>
                    <a:pt x="1989" y="615"/>
                  </a:cubicBezTo>
                  <a:cubicBezTo>
                    <a:pt x="2000" y="620"/>
                    <a:pt x="2010" y="622"/>
                    <a:pt x="2019" y="622"/>
                  </a:cubicBezTo>
                  <a:cubicBezTo>
                    <a:pt x="2060" y="622"/>
                    <a:pt x="2082" y="583"/>
                    <a:pt x="2072" y="544"/>
                  </a:cubicBezTo>
                  <a:cubicBezTo>
                    <a:pt x="2024" y="437"/>
                    <a:pt x="1929" y="353"/>
                    <a:pt x="1846" y="294"/>
                  </a:cubicBezTo>
                  <a:cubicBezTo>
                    <a:pt x="1751" y="222"/>
                    <a:pt x="1643" y="163"/>
                    <a:pt x="1548" y="115"/>
                  </a:cubicBezTo>
                  <a:cubicBezTo>
                    <a:pt x="1386" y="39"/>
                    <a:pt x="1217" y="1"/>
                    <a:pt x="1040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Google Shape;5825;p62">
              <a:extLst>
                <a:ext uri="{FF2B5EF4-FFF2-40B4-BE49-F238E27FC236}">
                  <a16:creationId xmlns:a16="http://schemas.microsoft.com/office/drawing/2014/main" id="{836F7E13-0FEE-4587-B2B8-2FF4B3EECFB9}"/>
                </a:ext>
              </a:extLst>
            </p:cNvPr>
            <p:cNvSpPr/>
            <p:nvPr/>
          </p:nvSpPr>
          <p:spPr>
            <a:xfrm>
              <a:off x="4887031" y="2276196"/>
              <a:ext cx="66151" cy="39385"/>
            </a:xfrm>
            <a:custGeom>
              <a:avLst/>
              <a:gdLst/>
              <a:ahLst/>
              <a:cxnLst/>
              <a:rect l="l" t="t" r="r" b="b"/>
              <a:pathLst>
                <a:path w="1342" h="799" extrusionOk="0">
                  <a:moveTo>
                    <a:pt x="686" y="1"/>
                  </a:moveTo>
                  <a:cubicBezTo>
                    <a:pt x="575" y="1"/>
                    <a:pt x="468" y="39"/>
                    <a:pt x="354" y="115"/>
                  </a:cubicBezTo>
                  <a:cubicBezTo>
                    <a:pt x="282" y="163"/>
                    <a:pt x="223" y="222"/>
                    <a:pt x="163" y="294"/>
                  </a:cubicBezTo>
                  <a:cubicBezTo>
                    <a:pt x="104" y="353"/>
                    <a:pt x="44" y="437"/>
                    <a:pt x="20" y="544"/>
                  </a:cubicBezTo>
                  <a:cubicBezTo>
                    <a:pt x="1" y="583"/>
                    <a:pt x="21" y="622"/>
                    <a:pt x="42" y="622"/>
                  </a:cubicBezTo>
                  <a:cubicBezTo>
                    <a:pt x="47" y="622"/>
                    <a:pt x="52" y="620"/>
                    <a:pt x="56" y="615"/>
                  </a:cubicBezTo>
                  <a:cubicBezTo>
                    <a:pt x="116" y="580"/>
                    <a:pt x="163" y="496"/>
                    <a:pt x="211" y="437"/>
                  </a:cubicBezTo>
                  <a:cubicBezTo>
                    <a:pt x="270" y="377"/>
                    <a:pt x="318" y="341"/>
                    <a:pt x="390" y="294"/>
                  </a:cubicBezTo>
                  <a:cubicBezTo>
                    <a:pt x="493" y="231"/>
                    <a:pt x="597" y="196"/>
                    <a:pt x="701" y="196"/>
                  </a:cubicBezTo>
                  <a:cubicBezTo>
                    <a:pt x="716" y="196"/>
                    <a:pt x="732" y="197"/>
                    <a:pt x="747" y="199"/>
                  </a:cubicBezTo>
                  <a:cubicBezTo>
                    <a:pt x="866" y="222"/>
                    <a:pt x="973" y="294"/>
                    <a:pt x="1056" y="401"/>
                  </a:cubicBezTo>
                  <a:cubicBezTo>
                    <a:pt x="1104" y="437"/>
                    <a:pt x="1152" y="520"/>
                    <a:pt x="1175" y="580"/>
                  </a:cubicBezTo>
                  <a:cubicBezTo>
                    <a:pt x="1211" y="639"/>
                    <a:pt x="1235" y="722"/>
                    <a:pt x="1282" y="782"/>
                  </a:cubicBezTo>
                  <a:cubicBezTo>
                    <a:pt x="1286" y="793"/>
                    <a:pt x="1294" y="799"/>
                    <a:pt x="1302" y="799"/>
                  </a:cubicBezTo>
                  <a:cubicBezTo>
                    <a:pt x="1320" y="799"/>
                    <a:pt x="1342" y="775"/>
                    <a:pt x="1342" y="734"/>
                  </a:cubicBezTo>
                  <a:cubicBezTo>
                    <a:pt x="1342" y="663"/>
                    <a:pt x="1306" y="544"/>
                    <a:pt x="1282" y="472"/>
                  </a:cubicBezTo>
                  <a:cubicBezTo>
                    <a:pt x="1235" y="377"/>
                    <a:pt x="1211" y="318"/>
                    <a:pt x="1152" y="246"/>
                  </a:cubicBezTo>
                  <a:cubicBezTo>
                    <a:pt x="1044" y="115"/>
                    <a:pt x="913" y="44"/>
                    <a:pt x="771" y="8"/>
                  </a:cubicBezTo>
                  <a:cubicBezTo>
                    <a:pt x="742" y="3"/>
                    <a:pt x="714" y="1"/>
                    <a:pt x="68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Google Shape;5826;p62">
              <a:extLst>
                <a:ext uri="{FF2B5EF4-FFF2-40B4-BE49-F238E27FC236}">
                  <a16:creationId xmlns:a16="http://schemas.microsoft.com/office/drawing/2014/main" id="{B18F8536-9F46-442E-9894-C7FAA4880D34}"/>
                </a:ext>
              </a:extLst>
            </p:cNvPr>
            <p:cNvSpPr/>
            <p:nvPr/>
          </p:nvSpPr>
          <p:spPr>
            <a:xfrm>
              <a:off x="4947119" y="2359945"/>
              <a:ext cx="150194" cy="49440"/>
            </a:xfrm>
            <a:custGeom>
              <a:avLst/>
              <a:gdLst/>
              <a:ahLst/>
              <a:cxnLst/>
              <a:rect l="l" t="t" r="r" b="b"/>
              <a:pathLst>
                <a:path w="3047" h="1003" extrusionOk="0">
                  <a:moveTo>
                    <a:pt x="2970" y="1"/>
                  </a:moveTo>
                  <a:cubicBezTo>
                    <a:pt x="2958" y="1"/>
                    <a:pt x="2945" y="4"/>
                    <a:pt x="2933" y="12"/>
                  </a:cubicBezTo>
                  <a:cubicBezTo>
                    <a:pt x="2826" y="83"/>
                    <a:pt x="2730" y="178"/>
                    <a:pt x="2623" y="250"/>
                  </a:cubicBezTo>
                  <a:cubicBezTo>
                    <a:pt x="2516" y="321"/>
                    <a:pt x="2409" y="393"/>
                    <a:pt x="2314" y="452"/>
                  </a:cubicBezTo>
                  <a:cubicBezTo>
                    <a:pt x="2099" y="583"/>
                    <a:pt x="1861" y="678"/>
                    <a:pt x="1623" y="738"/>
                  </a:cubicBezTo>
                  <a:cubicBezTo>
                    <a:pt x="1385" y="797"/>
                    <a:pt x="1147" y="833"/>
                    <a:pt x="897" y="833"/>
                  </a:cubicBezTo>
                  <a:cubicBezTo>
                    <a:pt x="766" y="833"/>
                    <a:pt x="647" y="809"/>
                    <a:pt x="504" y="797"/>
                  </a:cubicBezTo>
                  <a:cubicBezTo>
                    <a:pt x="373" y="774"/>
                    <a:pt x="230" y="738"/>
                    <a:pt x="123" y="655"/>
                  </a:cubicBezTo>
                  <a:cubicBezTo>
                    <a:pt x="109" y="644"/>
                    <a:pt x="95" y="639"/>
                    <a:pt x="81" y="639"/>
                  </a:cubicBezTo>
                  <a:cubicBezTo>
                    <a:pt x="36" y="639"/>
                    <a:pt x="0" y="689"/>
                    <a:pt x="28" y="726"/>
                  </a:cubicBezTo>
                  <a:cubicBezTo>
                    <a:pt x="206" y="928"/>
                    <a:pt x="540" y="976"/>
                    <a:pt x="802" y="988"/>
                  </a:cubicBezTo>
                  <a:cubicBezTo>
                    <a:pt x="880" y="998"/>
                    <a:pt x="958" y="1002"/>
                    <a:pt x="1035" y="1002"/>
                  </a:cubicBezTo>
                  <a:cubicBezTo>
                    <a:pt x="1237" y="1002"/>
                    <a:pt x="1433" y="972"/>
                    <a:pt x="1623" y="928"/>
                  </a:cubicBezTo>
                  <a:cubicBezTo>
                    <a:pt x="1897" y="869"/>
                    <a:pt x="2147" y="774"/>
                    <a:pt x="2385" y="631"/>
                  </a:cubicBezTo>
                  <a:cubicBezTo>
                    <a:pt x="2623" y="500"/>
                    <a:pt x="2873" y="321"/>
                    <a:pt x="3028" y="95"/>
                  </a:cubicBezTo>
                  <a:cubicBezTo>
                    <a:pt x="3047" y="48"/>
                    <a:pt x="3014" y="1"/>
                    <a:pt x="2970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Google Shape;5827;p62">
              <a:extLst>
                <a:ext uri="{FF2B5EF4-FFF2-40B4-BE49-F238E27FC236}">
                  <a16:creationId xmlns:a16="http://schemas.microsoft.com/office/drawing/2014/main" id="{023EB238-4C78-4ACA-AD6B-DE22277A5872}"/>
                </a:ext>
              </a:extLst>
            </p:cNvPr>
            <p:cNvSpPr/>
            <p:nvPr/>
          </p:nvSpPr>
          <p:spPr>
            <a:xfrm>
              <a:off x="5476078" y="3309472"/>
              <a:ext cx="80002" cy="60778"/>
            </a:xfrm>
            <a:custGeom>
              <a:avLst/>
              <a:gdLst/>
              <a:ahLst/>
              <a:cxnLst/>
              <a:rect l="l" t="t" r="r" b="b"/>
              <a:pathLst>
                <a:path w="1623" h="1233" extrusionOk="0">
                  <a:moveTo>
                    <a:pt x="1291" y="1"/>
                  </a:moveTo>
                  <a:cubicBezTo>
                    <a:pt x="1080" y="1"/>
                    <a:pt x="727" y="203"/>
                    <a:pt x="727" y="203"/>
                  </a:cubicBezTo>
                  <a:lnTo>
                    <a:pt x="0" y="1180"/>
                  </a:lnTo>
                  <a:cubicBezTo>
                    <a:pt x="0" y="1180"/>
                    <a:pt x="188" y="1232"/>
                    <a:pt x="439" y="1232"/>
                  </a:cubicBezTo>
                  <a:cubicBezTo>
                    <a:pt x="722" y="1232"/>
                    <a:pt x="1087" y="1166"/>
                    <a:pt x="1358" y="882"/>
                  </a:cubicBezTo>
                  <a:cubicBezTo>
                    <a:pt x="1623" y="598"/>
                    <a:pt x="1530" y="532"/>
                    <a:pt x="1385" y="532"/>
                  </a:cubicBezTo>
                  <a:cubicBezTo>
                    <a:pt x="1255" y="532"/>
                    <a:pt x="1084" y="584"/>
                    <a:pt x="1084" y="584"/>
                  </a:cubicBezTo>
                  <a:cubicBezTo>
                    <a:pt x="1084" y="584"/>
                    <a:pt x="1548" y="215"/>
                    <a:pt x="1417" y="49"/>
                  </a:cubicBezTo>
                  <a:cubicBezTo>
                    <a:pt x="1390" y="14"/>
                    <a:pt x="1345" y="1"/>
                    <a:pt x="1291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Google Shape;5828;p62">
              <a:extLst>
                <a:ext uri="{FF2B5EF4-FFF2-40B4-BE49-F238E27FC236}">
                  <a16:creationId xmlns:a16="http://schemas.microsoft.com/office/drawing/2014/main" id="{BEB2153F-CCE0-4BE8-854D-AC85826D83F8}"/>
                </a:ext>
              </a:extLst>
            </p:cNvPr>
            <p:cNvSpPr/>
            <p:nvPr/>
          </p:nvSpPr>
          <p:spPr>
            <a:xfrm>
              <a:off x="5378676" y="3217294"/>
              <a:ext cx="161877" cy="152265"/>
            </a:xfrm>
            <a:custGeom>
              <a:avLst/>
              <a:gdLst/>
              <a:ahLst/>
              <a:cxnLst/>
              <a:rect l="l" t="t" r="r" b="b"/>
              <a:pathLst>
                <a:path w="3284" h="3089" extrusionOk="0">
                  <a:moveTo>
                    <a:pt x="1358" y="1"/>
                  </a:moveTo>
                  <a:cubicBezTo>
                    <a:pt x="1287" y="1"/>
                    <a:pt x="1230" y="19"/>
                    <a:pt x="1191" y="61"/>
                  </a:cubicBezTo>
                  <a:cubicBezTo>
                    <a:pt x="1191" y="61"/>
                    <a:pt x="0" y="1038"/>
                    <a:pt x="60" y="1621"/>
                  </a:cubicBezTo>
                  <a:cubicBezTo>
                    <a:pt x="117" y="2187"/>
                    <a:pt x="1630" y="3088"/>
                    <a:pt x="2037" y="3088"/>
                  </a:cubicBezTo>
                  <a:cubicBezTo>
                    <a:pt x="2050" y="3088"/>
                    <a:pt x="2061" y="3087"/>
                    <a:pt x="2072" y="3085"/>
                  </a:cubicBezTo>
                  <a:cubicBezTo>
                    <a:pt x="2417" y="3026"/>
                    <a:pt x="3239" y="1442"/>
                    <a:pt x="3262" y="1276"/>
                  </a:cubicBezTo>
                  <a:cubicBezTo>
                    <a:pt x="3283" y="1139"/>
                    <a:pt x="1911" y="1"/>
                    <a:pt x="135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Google Shape;5829;p62">
              <a:extLst>
                <a:ext uri="{FF2B5EF4-FFF2-40B4-BE49-F238E27FC236}">
                  <a16:creationId xmlns:a16="http://schemas.microsoft.com/office/drawing/2014/main" id="{0CC735B7-2DE9-45A3-B7EB-61ADB42A6A42}"/>
                </a:ext>
              </a:extLst>
            </p:cNvPr>
            <p:cNvSpPr/>
            <p:nvPr/>
          </p:nvSpPr>
          <p:spPr>
            <a:xfrm>
              <a:off x="5493676" y="3315830"/>
              <a:ext cx="28590" cy="41849"/>
            </a:xfrm>
            <a:custGeom>
              <a:avLst/>
              <a:gdLst/>
              <a:ahLst/>
              <a:cxnLst/>
              <a:rect l="l" t="t" r="r" b="b"/>
              <a:pathLst>
                <a:path w="580" h="849" extrusionOk="0">
                  <a:moveTo>
                    <a:pt x="540" y="1"/>
                  </a:moveTo>
                  <a:cubicBezTo>
                    <a:pt x="529" y="1"/>
                    <a:pt x="517" y="9"/>
                    <a:pt x="513" y="27"/>
                  </a:cubicBezTo>
                  <a:cubicBezTo>
                    <a:pt x="465" y="170"/>
                    <a:pt x="394" y="324"/>
                    <a:pt x="298" y="455"/>
                  </a:cubicBezTo>
                  <a:cubicBezTo>
                    <a:pt x="251" y="527"/>
                    <a:pt x="215" y="586"/>
                    <a:pt x="155" y="646"/>
                  </a:cubicBezTo>
                  <a:cubicBezTo>
                    <a:pt x="144" y="682"/>
                    <a:pt x="108" y="705"/>
                    <a:pt x="84" y="741"/>
                  </a:cubicBezTo>
                  <a:cubicBezTo>
                    <a:pt x="48" y="753"/>
                    <a:pt x="13" y="789"/>
                    <a:pt x="1" y="813"/>
                  </a:cubicBezTo>
                  <a:cubicBezTo>
                    <a:pt x="1" y="825"/>
                    <a:pt x="24" y="848"/>
                    <a:pt x="36" y="848"/>
                  </a:cubicBezTo>
                  <a:cubicBezTo>
                    <a:pt x="60" y="825"/>
                    <a:pt x="96" y="801"/>
                    <a:pt x="120" y="765"/>
                  </a:cubicBezTo>
                  <a:lnTo>
                    <a:pt x="215" y="682"/>
                  </a:lnTo>
                  <a:cubicBezTo>
                    <a:pt x="275" y="622"/>
                    <a:pt x="310" y="563"/>
                    <a:pt x="358" y="479"/>
                  </a:cubicBezTo>
                  <a:cubicBezTo>
                    <a:pt x="453" y="348"/>
                    <a:pt x="525" y="205"/>
                    <a:pt x="572" y="51"/>
                  </a:cubicBezTo>
                  <a:cubicBezTo>
                    <a:pt x="580" y="21"/>
                    <a:pt x="560" y="1"/>
                    <a:pt x="5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Google Shape;5830;p62">
              <a:extLst>
                <a:ext uri="{FF2B5EF4-FFF2-40B4-BE49-F238E27FC236}">
                  <a16:creationId xmlns:a16="http://schemas.microsoft.com/office/drawing/2014/main" id="{A1F0E96C-24B4-45DE-B41F-28C95DBD2E6E}"/>
                </a:ext>
              </a:extLst>
            </p:cNvPr>
            <p:cNvSpPr/>
            <p:nvPr/>
          </p:nvSpPr>
          <p:spPr>
            <a:xfrm>
              <a:off x="5360734" y="2650674"/>
              <a:ext cx="360723" cy="667075"/>
            </a:xfrm>
            <a:custGeom>
              <a:avLst/>
              <a:gdLst/>
              <a:ahLst/>
              <a:cxnLst/>
              <a:rect l="l" t="t" r="r" b="b"/>
              <a:pathLst>
                <a:path w="7318" h="13533" extrusionOk="0">
                  <a:moveTo>
                    <a:pt x="718" y="0"/>
                  </a:moveTo>
                  <a:cubicBezTo>
                    <a:pt x="0" y="0"/>
                    <a:pt x="163" y="1569"/>
                    <a:pt x="245" y="2186"/>
                  </a:cubicBezTo>
                  <a:cubicBezTo>
                    <a:pt x="328" y="2900"/>
                    <a:pt x="590" y="3603"/>
                    <a:pt x="1007" y="4198"/>
                  </a:cubicBezTo>
                  <a:cubicBezTo>
                    <a:pt x="1221" y="4532"/>
                    <a:pt x="1507" y="4722"/>
                    <a:pt x="1805" y="4960"/>
                  </a:cubicBezTo>
                  <a:cubicBezTo>
                    <a:pt x="2019" y="5127"/>
                    <a:pt x="2221" y="5317"/>
                    <a:pt x="2400" y="5532"/>
                  </a:cubicBezTo>
                  <a:cubicBezTo>
                    <a:pt x="2733" y="5901"/>
                    <a:pt x="2983" y="6365"/>
                    <a:pt x="2995" y="6865"/>
                  </a:cubicBezTo>
                  <a:cubicBezTo>
                    <a:pt x="3031" y="7830"/>
                    <a:pt x="2174" y="9497"/>
                    <a:pt x="1626" y="10485"/>
                  </a:cubicBezTo>
                  <a:lnTo>
                    <a:pt x="1578" y="10568"/>
                  </a:lnTo>
                  <a:cubicBezTo>
                    <a:pt x="1340" y="10985"/>
                    <a:pt x="1162" y="11271"/>
                    <a:pt x="1162" y="11271"/>
                  </a:cubicBezTo>
                  <a:lnTo>
                    <a:pt x="3817" y="13533"/>
                  </a:lnTo>
                  <a:cubicBezTo>
                    <a:pt x="3936" y="13307"/>
                    <a:pt x="4067" y="13080"/>
                    <a:pt x="4186" y="12866"/>
                  </a:cubicBezTo>
                  <a:cubicBezTo>
                    <a:pt x="4198" y="12830"/>
                    <a:pt x="4222" y="12818"/>
                    <a:pt x="4234" y="12783"/>
                  </a:cubicBezTo>
                  <a:cubicBezTo>
                    <a:pt x="5841" y="9949"/>
                    <a:pt x="7317" y="7341"/>
                    <a:pt x="6139" y="5163"/>
                  </a:cubicBezTo>
                  <a:cubicBezTo>
                    <a:pt x="6031" y="4972"/>
                    <a:pt x="5924" y="4794"/>
                    <a:pt x="5805" y="4615"/>
                  </a:cubicBezTo>
                  <a:cubicBezTo>
                    <a:pt x="5138" y="3603"/>
                    <a:pt x="4293" y="2686"/>
                    <a:pt x="3400" y="1853"/>
                  </a:cubicBezTo>
                  <a:cubicBezTo>
                    <a:pt x="2972" y="1448"/>
                    <a:pt x="2519" y="1055"/>
                    <a:pt x="2043" y="698"/>
                  </a:cubicBezTo>
                  <a:cubicBezTo>
                    <a:pt x="1805" y="519"/>
                    <a:pt x="1376" y="269"/>
                    <a:pt x="1126" y="126"/>
                  </a:cubicBezTo>
                  <a:cubicBezTo>
                    <a:pt x="966" y="39"/>
                    <a:pt x="831" y="0"/>
                    <a:pt x="718" y="0"/>
                  </a:cubicBez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Google Shape;5831;p62">
              <a:extLst>
                <a:ext uri="{FF2B5EF4-FFF2-40B4-BE49-F238E27FC236}">
                  <a16:creationId xmlns:a16="http://schemas.microsoft.com/office/drawing/2014/main" id="{57A87A71-E5EC-448B-A44D-76D0664233E5}"/>
                </a:ext>
              </a:extLst>
            </p:cNvPr>
            <p:cNvSpPr/>
            <p:nvPr/>
          </p:nvSpPr>
          <p:spPr>
            <a:xfrm>
              <a:off x="5439109" y="3167459"/>
              <a:ext cx="130921" cy="117415"/>
            </a:xfrm>
            <a:custGeom>
              <a:avLst/>
              <a:gdLst/>
              <a:ahLst/>
              <a:cxnLst/>
              <a:rect l="l" t="t" r="r" b="b"/>
              <a:pathLst>
                <a:path w="2656" h="2382" extrusionOk="0">
                  <a:moveTo>
                    <a:pt x="72" y="1"/>
                  </a:moveTo>
                  <a:cubicBezTo>
                    <a:pt x="24" y="25"/>
                    <a:pt x="12" y="60"/>
                    <a:pt x="0" y="84"/>
                  </a:cubicBezTo>
                  <a:cubicBezTo>
                    <a:pt x="84" y="144"/>
                    <a:pt x="167" y="203"/>
                    <a:pt x="262" y="286"/>
                  </a:cubicBezTo>
                  <a:cubicBezTo>
                    <a:pt x="596" y="525"/>
                    <a:pt x="905" y="775"/>
                    <a:pt x="1203" y="1025"/>
                  </a:cubicBezTo>
                  <a:cubicBezTo>
                    <a:pt x="1703" y="1453"/>
                    <a:pt x="2167" y="1918"/>
                    <a:pt x="2620" y="2382"/>
                  </a:cubicBezTo>
                  <a:cubicBezTo>
                    <a:pt x="2632" y="2346"/>
                    <a:pt x="2644" y="2334"/>
                    <a:pt x="2655" y="2311"/>
                  </a:cubicBezTo>
                  <a:cubicBezTo>
                    <a:pt x="2525" y="2156"/>
                    <a:pt x="2394" y="2025"/>
                    <a:pt x="2263" y="1870"/>
                  </a:cubicBezTo>
                  <a:cubicBezTo>
                    <a:pt x="1822" y="1429"/>
                    <a:pt x="1370" y="1013"/>
                    <a:pt x="870" y="608"/>
                  </a:cubicBezTo>
                  <a:cubicBezTo>
                    <a:pt x="620" y="406"/>
                    <a:pt x="369" y="203"/>
                    <a:pt x="119" y="25"/>
                  </a:cubicBezTo>
                  <a:cubicBezTo>
                    <a:pt x="96" y="13"/>
                    <a:pt x="84" y="1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Google Shape;5832;p62">
              <a:extLst>
                <a:ext uri="{FF2B5EF4-FFF2-40B4-BE49-F238E27FC236}">
                  <a16:creationId xmlns:a16="http://schemas.microsoft.com/office/drawing/2014/main" id="{C8F5EECB-5477-4450-80E5-D92ABE12EAE1}"/>
                </a:ext>
              </a:extLst>
            </p:cNvPr>
            <p:cNvSpPr/>
            <p:nvPr/>
          </p:nvSpPr>
          <p:spPr>
            <a:xfrm>
              <a:off x="5398590" y="2865245"/>
              <a:ext cx="62848" cy="40518"/>
            </a:xfrm>
            <a:custGeom>
              <a:avLst/>
              <a:gdLst/>
              <a:ahLst/>
              <a:cxnLst/>
              <a:rect l="l" t="t" r="r" b="b"/>
              <a:pathLst>
                <a:path w="1275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79" y="179"/>
                    <a:pt x="394" y="321"/>
                    <a:pt x="608" y="464"/>
                  </a:cubicBezTo>
                  <a:cubicBezTo>
                    <a:pt x="691" y="524"/>
                    <a:pt x="787" y="560"/>
                    <a:pt x="882" y="619"/>
                  </a:cubicBezTo>
                  <a:cubicBezTo>
                    <a:pt x="858" y="619"/>
                    <a:pt x="846" y="619"/>
                    <a:pt x="834" y="607"/>
                  </a:cubicBezTo>
                  <a:cubicBezTo>
                    <a:pt x="739" y="595"/>
                    <a:pt x="668" y="595"/>
                    <a:pt x="584" y="595"/>
                  </a:cubicBezTo>
                  <a:cubicBezTo>
                    <a:pt x="489" y="595"/>
                    <a:pt x="418" y="607"/>
                    <a:pt x="322" y="643"/>
                  </a:cubicBezTo>
                  <a:cubicBezTo>
                    <a:pt x="489" y="702"/>
                    <a:pt x="644" y="726"/>
                    <a:pt x="799" y="762"/>
                  </a:cubicBezTo>
                  <a:cubicBezTo>
                    <a:pt x="965" y="786"/>
                    <a:pt x="1120" y="798"/>
                    <a:pt x="1275" y="822"/>
                  </a:cubicBezTo>
                  <a:cubicBezTo>
                    <a:pt x="1096" y="619"/>
                    <a:pt x="894" y="476"/>
                    <a:pt x="680" y="345"/>
                  </a:cubicBezTo>
                  <a:cubicBezTo>
                    <a:pt x="453" y="202"/>
                    <a:pt x="239" y="83"/>
                    <a:pt x="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45" name="Picture 244">
            <a:extLst>
              <a:ext uri="{FF2B5EF4-FFF2-40B4-BE49-F238E27FC236}">
                <a16:creationId xmlns:a16="http://schemas.microsoft.com/office/drawing/2014/main" id="{48B841DE-8322-4343-B893-E624983EB8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37" t="20041" r="25182" b="31798"/>
          <a:stretch/>
        </p:blipFill>
        <p:spPr>
          <a:xfrm>
            <a:off x="2038538" y="1351909"/>
            <a:ext cx="4771506" cy="2914507"/>
          </a:xfrm>
          <a:prstGeom prst="rect">
            <a:avLst/>
          </a:prstGeom>
        </p:spPr>
      </p:pic>
      <p:sp>
        <p:nvSpPr>
          <p:cNvPr id="2" name="TextBox 1">
            <a:hlinkClick r:id="rId5"/>
            <a:extLst>
              <a:ext uri="{FF2B5EF4-FFF2-40B4-BE49-F238E27FC236}">
                <a16:creationId xmlns:a16="http://schemas.microsoft.com/office/drawing/2014/main" id="{9FC61D14-C253-819B-1037-62B6BECDE70E}"/>
              </a:ext>
            </a:extLst>
          </p:cNvPr>
          <p:cNvSpPr txBox="1"/>
          <p:nvPr/>
        </p:nvSpPr>
        <p:spPr>
          <a:xfrm>
            <a:off x="2675936" y="982913"/>
            <a:ext cx="47299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qsrgYe7</a:t>
            </a:r>
            <a:r>
              <a:rPr lang="en-GB" dirty="0"/>
              <a:t>-1XI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62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  <p:extLst>
    <p:ext uri="{E180D4A7-C9FB-4DFB-919C-405C955672EB}">
      <p14:showEvtLst xmlns:p14="http://schemas.microsoft.com/office/powerpoint/2010/main">
        <p14:playEvt time="1817" objId="10"/>
        <p14:stopEvt time="6896" objId="10"/>
      </p14:showEvtLst>
    </p:ext>
  </p:extLs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8FAFEF-A944-42B1-9DA9-0B267CFC4332}"/>
              </a:ext>
            </a:extLst>
          </p:cNvPr>
          <p:cNvSpPr/>
          <p:nvPr/>
        </p:nvSpPr>
        <p:spPr>
          <a:xfrm>
            <a:off x="1244764" y="1145959"/>
            <a:ext cx="6654472" cy="709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itchFamily="18" charset="0"/>
                <a:sym typeface="Arial" panose="020B0604020202020204" pitchFamily="34" charset="0"/>
              </a:rPr>
              <a:t>LUYỆN TẬP - VẬN DỤNG - SÁNG TẠO</a:t>
            </a:r>
          </a:p>
        </p:txBody>
      </p:sp>
      <p:pic>
        <p:nvPicPr>
          <p:cNvPr id="2054" name="Picture 6" descr="Tải +999 Hình Nền Powerpoint Hoa Đẹp Nhất Năm 2018">
            <a:extLst>
              <a:ext uri="{FF2B5EF4-FFF2-40B4-BE49-F238E27FC236}">
                <a16:creationId xmlns:a16="http://schemas.microsoft.com/office/drawing/2014/main" id="{0F5016D0-7AA2-4561-91BF-A89EC5793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5" y="0"/>
            <a:ext cx="909550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E74970-5647-4619-805A-9432B8D1841E}"/>
              </a:ext>
            </a:extLst>
          </p:cNvPr>
          <p:cNvSpPr/>
          <p:nvPr/>
        </p:nvSpPr>
        <p:spPr>
          <a:xfrm>
            <a:off x="2784764" y="1413163"/>
            <a:ext cx="4771505" cy="21529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Biểu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diễn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một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số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bài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hát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về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thầy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cô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và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mái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tr</a:t>
            </a:r>
            <a:r>
              <a:rPr lang="vi-VN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ư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ờng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đã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s</a:t>
            </a:r>
            <a:r>
              <a:rPr lang="vi-VN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ư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u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tầm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và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tập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luyện</a:t>
            </a:r>
            <a:endParaRPr lang="en-US" sz="25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43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6CBDB-E826-4533-DDD9-EC349D03F5FD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1753985" y="448887"/>
            <a:ext cx="5831336" cy="794032"/>
          </a:xfrm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Giới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thiệu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nhạc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sĩ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Nguyễn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Ngọc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Thiện</a:t>
            </a:r>
            <a:endParaRPr lang="en-US" sz="35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6" descr="2 bác sĩ là nhạc sĩ lừng danh của âm nhạc Việt - Ảnh 5.">
            <a:extLst>
              <a:ext uri="{FF2B5EF4-FFF2-40B4-BE49-F238E27FC236}">
                <a16:creationId xmlns:a16="http://schemas.microsoft.com/office/drawing/2014/main" id="{B09B1A1C-A354-44F4-AFAB-D907A097D9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9"/>
          <a:stretch/>
        </p:blipFill>
        <p:spPr bwMode="auto">
          <a:xfrm>
            <a:off x="2083242" y="1441464"/>
            <a:ext cx="4977516" cy="342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35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8FAFEF-A944-42B1-9DA9-0B267CFC4332}"/>
              </a:ext>
            </a:extLst>
          </p:cNvPr>
          <p:cNvSpPr/>
          <p:nvPr/>
        </p:nvSpPr>
        <p:spPr>
          <a:xfrm>
            <a:off x="1244764" y="1145959"/>
            <a:ext cx="6654472" cy="709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itchFamily="18" charset="0"/>
                <a:sym typeface="Arial" panose="020B0604020202020204" pitchFamily="34" charset="0"/>
              </a:rPr>
              <a:t>LUYỆN TẬP - VẬN DỤNG - SÁNG TẠO</a:t>
            </a:r>
          </a:p>
        </p:txBody>
      </p:sp>
      <p:pic>
        <p:nvPicPr>
          <p:cNvPr id="2054" name="Picture 6" descr="Tải +999 Hình Nền Powerpoint Hoa Đẹp Nhất Năm 2018">
            <a:extLst>
              <a:ext uri="{FF2B5EF4-FFF2-40B4-BE49-F238E27FC236}">
                <a16:creationId xmlns:a16="http://schemas.microsoft.com/office/drawing/2014/main" id="{0F5016D0-7AA2-4561-91BF-A89EC5793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5" y="0"/>
            <a:ext cx="909550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E74970-5647-4619-805A-9432B8D1841E}"/>
              </a:ext>
            </a:extLst>
          </p:cNvPr>
          <p:cNvSpPr/>
          <p:nvPr/>
        </p:nvSpPr>
        <p:spPr>
          <a:xfrm>
            <a:off x="2826328" y="864523"/>
            <a:ext cx="4771505" cy="10443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Chép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hoàn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chỉnh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bài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đọc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nhạc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số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35C058-3F0C-D825-FEBE-180DCA5309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167" t="19111" r="7084" b="13778"/>
          <a:stretch/>
        </p:blipFill>
        <p:spPr>
          <a:xfrm>
            <a:off x="2320184" y="1847357"/>
            <a:ext cx="5477874" cy="215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456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8FAFEF-A944-42B1-9DA9-0B267CFC4332}"/>
              </a:ext>
            </a:extLst>
          </p:cNvPr>
          <p:cNvSpPr/>
          <p:nvPr/>
        </p:nvSpPr>
        <p:spPr>
          <a:xfrm>
            <a:off x="1244764" y="1145959"/>
            <a:ext cx="6654472" cy="709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5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itchFamily="18" charset="0"/>
                <a:sym typeface="Arial" panose="020B0604020202020204" pitchFamily="34" charset="0"/>
              </a:rPr>
              <a:t>LUYỆN TẬP - VẬN DỤNG - SÁNG TẠO</a:t>
            </a:r>
          </a:p>
        </p:txBody>
      </p:sp>
      <p:pic>
        <p:nvPicPr>
          <p:cNvPr id="2054" name="Picture 6" descr="Tải +999 Hình Nền Powerpoint Hoa Đẹp Nhất Năm 2018">
            <a:extLst>
              <a:ext uri="{FF2B5EF4-FFF2-40B4-BE49-F238E27FC236}">
                <a16:creationId xmlns:a16="http://schemas.microsoft.com/office/drawing/2014/main" id="{0F5016D0-7AA2-4561-91BF-A89EC5793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5" y="0"/>
            <a:ext cx="909550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E74970-5647-4619-805A-9432B8D1841E}"/>
              </a:ext>
            </a:extLst>
          </p:cNvPr>
          <p:cNvSpPr/>
          <p:nvPr/>
        </p:nvSpPr>
        <p:spPr>
          <a:xfrm>
            <a:off x="2471124" y="816810"/>
            <a:ext cx="5860472" cy="7717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>CẢM NHẬN CỦA BẢN THÂN</a:t>
            </a:r>
          </a:p>
          <a:p>
            <a:pPr algn="ctr"/>
            <a:endParaRPr lang="en-US" sz="3500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https://padlet.com/huongsentv1988/n-u-c-m-nh-n-c-a-b-n-th-n-sau-khi-h-c-xong-ch-3-th-y-c-v-m-i-b8dogay0j3fd8lmf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0228E7-CDD9-40E4-9CEB-C79D7673C5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87" t="13236" r="8884" b="5920"/>
          <a:stretch/>
        </p:blipFill>
        <p:spPr>
          <a:xfrm>
            <a:off x="2890038" y="2185046"/>
            <a:ext cx="4700693" cy="245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3800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3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4" name="Google Shape;3294;p79"/>
          <p:cNvGrpSpPr/>
          <p:nvPr/>
        </p:nvGrpSpPr>
        <p:grpSpPr>
          <a:xfrm>
            <a:off x="3737906" y="2787796"/>
            <a:ext cx="759330" cy="1436335"/>
            <a:chOff x="7784225" y="2854166"/>
            <a:chExt cx="1017459" cy="1924608"/>
          </a:xfrm>
        </p:grpSpPr>
        <p:sp>
          <p:nvSpPr>
            <p:cNvPr id="3295" name="Google Shape;3295;p79"/>
            <p:cNvSpPr/>
            <p:nvPr/>
          </p:nvSpPr>
          <p:spPr>
            <a:xfrm>
              <a:off x="8281309" y="4441221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79"/>
            <p:cNvSpPr/>
            <p:nvPr/>
          </p:nvSpPr>
          <p:spPr>
            <a:xfrm>
              <a:off x="8266881" y="4287282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79"/>
            <p:cNvSpPr/>
            <p:nvPr/>
          </p:nvSpPr>
          <p:spPr>
            <a:xfrm>
              <a:off x="8113733" y="2856936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79"/>
            <p:cNvSpPr/>
            <p:nvPr/>
          </p:nvSpPr>
          <p:spPr>
            <a:xfrm>
              <a:off x="7795436" y="3010875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79"/>
            <p:cNvSpPr/>
            <p:nvPr/>
          </p:nvSpPr>
          <p:spPr>
            <a:xfrm>
              <a:off x="8314967" y="2854166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79"/>
            <p:cNvSpPr/>
            <p:nvPr/>
          </p:nvSpPr>
          <p:spPr>
            <a:xfrm>
              <a:off x="7784225" y="3353229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79"/>
            <p:cNvSpPr/>
            <p:nvPr/>
          </p:nvSpPr>
          <p:spPr>
            <a:xfrm>
              <a:off x="7934155" y="2898613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79"/>
            <p:cNvSpPr/>
            <p:nvPr/>
          </p:nvSpPr>
          <p:spPr>
            <a:xfrm>
              <a:off x="8355061" y="3649870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79"/>
            <p:cNvSpPr/>
            <p:nvPr/>
          </p:nvSpPr>
          <p:spPr>
            <a:xfrm>
              <a:off x="8375925" y="4021081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79"/>
            <p:cNvSpPr/>
            <p:nvPr/>
          </p:nvSpPr>
          <p:spPr>
            <a:xfrm>
              <a:off x="8324595" y="3071016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79"/>
            <p:cNvSpPr/>
            <p:nvPr/>
          </p:nvSpPr>
          <p:spPr>
            <a:xfrm>
              <a:off x="8339023" y="3346001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79"/>
            <p:cNvSpPr/>
            <p:nvPr/>
          </p:nvSpPr>
          <p:spPr>
            <a:xfrm>
              <a:off x="8388745" y="4287282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79"/>
            <p:cNvSpPr/>
            <p:nvPr/>
          </p:nvSpPr>
          <p:spPr>
            <a:xfrm>
              <a:off x="7975831" y="4187048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79"/>
            <p:cNvSpPr/>
            <p:nvPr/>
          </p:nvSpPr>
          <p:spPr>
            <a:xfrm>
              <a:off x="7805855" y="3721221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79"/>
            <p:cNvSpPr/>
            <p:nvPr/>
          </p:nvSpPr>
          <p:spPr>
            <a:xfrm>
              <a:off x="8426412" y="2915468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79"/>
            <p:cNvSpPr/>
            <p:nvPr/>
          </p:nvSpPr>
          <p:spPr>
            <a:xfrm>
              <a:off x="8355878" y="2854536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79"/>
            <p:cNvSpPr/>
            <p:nvPr/>
          </p:nvSpPr>
          <p:spPr>
            <a:xfrm>
              <a:off x="8449677" y="3710802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79"/>
            <p:cNvSpPr/>
            <p:nvPr/>
          </p:nvSpPr>
          <p:spPr>
            <a:xfrm>
              <a:off x="8484152" y="3106283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79"/>
            <p:cNvSpPr/>
            <p:nvPr/>
          </p:nvSpPr>
          <p:spPr>
            <a:xfrm>
              <a:off x="8411192" y="4090849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79"/>
            <p:cNvSpPr/>
            <p:nvPr/>
          </p:nvSpPr>
          <p:spPr>
            <a:xfrm>
              <a:off x="8496972" y="3434208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79"/>
            <p:cNvSpPr/>
            <p:nvPr/>
          </p:nvSpPr>
          <p:spPr>
            <a:xfrm>
              <a:off x="8328604" y="3729240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79"/>
            <p:cNvSpPr/>
            <p:nvPr/>
          </p:nvSpPr>
          <p:spPr>
            <a:xfrm>
              <a:off x="8311775" y="3427798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79"/>
            <p:cNvSpPr/>
            <p:nvPr/>
          </p:nvSpPr>
          <p:spPr>
            <a:xfrm>
              <a:off x="8285318" y="2854984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79"/>
            <p:cNvSpPr/>
            <p:nvPr/>
          </p:nvSpPr>
          <p:spPr>
            <a:xfrm>
              <a:off x="8351051" y="4071594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79"/>
            <p:cNvSpPr/>
            <p:nvPr/>
          </p:nvSpPr>
          <p:spPr>
            <a:xfrm>
              <a:off x="7918117" y="2994046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79"/>
            <p:cNvSpPr/>
            <p:nvPr/>
          </p:nvSpPr>
          <p:spPr>
            <a:xfrm>
              <a:off x="8310984" y="3411760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79"/>
            <p:cNvSpPr/>
            <p:nvPr/>
          </p:nvSpPr>
          <p:spPr>
            <a:xfrm>
              <a:off x="7792217" y="3316353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79"/>
            <p:cNvSpPr/>
            <p:nvPr/>
          </p:nvSpPr>
          <p:spPr>
            <a:xfrm>
              <a:off x="8328604" y="3732458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79"/>
            <p:cNvSpPr/>
            <p:nvPr/>
          </p:nvSpPr>
          <p:spPr>
            <a:xfrm>
              <a:off x="7801054" y="3673926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79"/>
            <p:cNvSpPr/>
            <p:nvPr/>
          </p:nvSpPr>
          <p:spPr>
            <a:xfrm>
              <a:off x="8349469" y="4053973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79"/>
            <p:cNvSpPr/>
            <p:nvPr/>
          </p:nvSpPr>
          <p:spPr>
            <a:xfrm>
              <a:off x="7930937" y="4126116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79"/>
            <p:cNvSpPr/>
            <p:nvPr/>
          </p:nvSpPr>
          <p:spPr>
            <a:xfrm>
              <a:off x="8365480" y="4298493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79"/>
            <p:cNvSpPr/>
            <p:nvPr/>
          </p:nvSpPr>
          <p:spPr>
            <a:xfrm>
              <a:off x="8089677" y="2890620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79"/>
            <p:cNvSpPr/>
            <p:nvPr/>
          </p:nvSpPr>
          <p:spPr>
            <a:xfrm>
              <a:off x="8297347" y="3164814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79"/>
            <p:cNvSpPr/>
            <p:nvPr/>
          </p:nvSpPr>
          <p:spPr>
            <a:xfrm>
              <a:off x="8323803" y="3037332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79"/>
            <p:cNvSpPr/>
            <p:nvPr/>
          </p:nvSpPr>
          <p:spPr>
            <a:xfrm>
              <a:off x="8416810" y="2900222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79"/>
            <p:cNvSpPr/>
            <p:nvPr/>
          </p:nvSpPr>
          <p:spPr>
            <a:xfrm>
              <a:off x="8296291" y="3143976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79"/>
            <p:cNvSpPr/>
            <p:nvPr/>
          </p:nvSpPr>
          <p:spPr>
            <a:xfrm>
              <a:off x="8337440" y="3310735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79"/>
            <p:cNvSpPr/>
            <p:nvPr/>
          </p:nvSpPr>
          <p:spPr>
            <a:xfrm>
              <a:off x="8478534" y="3076608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79"/>
            <p:cNvSpPr/>
            <p:nvPr/>
          </p:nvSpPr>
          <p:spPr>
            <a:xfrm>
              <a:off x="8320585" y="3413343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79"/>
            <p:cNvSpPr/>
            <p:nvPr/>
          </p:nvSpPr>
          <p:spPr>
            <a:xfrm>
              <a:off x="8319794" y="3419779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79"/>
            <p:cNvSpPr/>
            <p:nvPr/>
          </p:nvSpPr>
          <p:spPr>
            <a:xfrm>
              <a:off x="8326995" y="3721221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79"/>
            <p:cNvSpPr/>
            <p:nvPr/>
          </p:nvSpPr>
          <p:spPr>
            <a:xfrm>
              <a:off x="8354269" y="3620222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79"/>
            <p:cNvSpPr/>
            <p:nvPr/>
          </p:nvSpPr>
          <p:spPr>
            <a:xfrm>
              <a:off x="8510609" y="3395723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79"/>
            <p:cNvSpPr/>
            <p:nvPr/>
          </p:nvSpPr>
          <p:spPr>
            <a:xfrm>
              <a:off x="8327813" y="3706001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79"/>
            <p:cNvSpPr/>
            <p:nvPr/>
          </p:nvSpPr>
          <p:spPr>
            <a:xfrm>
              <a:off x="8344641" y="4068402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79"/>
            <p:cNvSpPr/>
            <p:nvPr/>
          </p:nvSpPr>
          <p:spPr>
            <a:xfrm>
              <a:off x="8375107" y="3989006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79"/>
            <p:cNvSpPr/>
            <p:nvPr/>
          </p:nvSpPr>
          <p:spPr>
            <a:xfrm>
              <a:off x="8493780" y="3666699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79"/>
            <p:cNvSpPr/>
            <p:nvPr/>
          </p:nvSpPr>
          <p:spPr>
            <a:xfrm>
              <a:off x="8350260" y="4054765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79"/>
            <p:cNvSpPr/>
            <p:nvPr/>
          </p:nvSpPr>
          <p:spPr>
            <a:xfrm>
              <a:off x="8347860" y="4065975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79"/>
            <p:cNvSpPr/>
            <p:nvPr/>
          </p:nvSpPr>
          <p:spPr>
            <a:xfrm>
              <a:off x="8350260" y="4060383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79"/>
            <p:cNvSpPr/>
            <p:nvPr/>
          </p:nvSpPr>
          <p:spPr>
            <a:xfrm>
              <a:off x="8387927" y="4260826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79"/>
            <p:cNvSpPr/>
            <p:nvPr/>
          </p:nvSpPr>
          <p:spPr>
            <a:xfrm>
              <a:off x="8444058" y="4013062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79"/>
            <p:cNvSpPr/>
            <p:nvPr/>
          </p:nvSpPr>
          <p:spPr>
            <a:xfrm>
              <a:off x="8373709" y="4278446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2" name="Google Shape;3352;p79"/>
          <p:cNvGrpSpPr/>
          <p:nvPr/>
        </p:nvGrpSpPr>
        <p:grpSpPr>
          <a:xfrm>
            <a:off x="610814" y="2316059"/>
            <a:ext cx="4162797" cy="2461464"/>
            <a:chOff x="729721" y="2324824"/>
            <a:chExt cx="4162797" cy="2461464"/>
          </a:xfrm>
        </p:grpSpPr>
        <p:grpSp>
          <p:nvGrpSpPr>
            <p:cNvPr id="3353" name="Google Shape;3353;p79"/>
            <p:cNvGrpSpPr/>
            <p:nvPr/>
          </p:nvGrpSpPr>
          <p:grpSpPr>
            <a:xfrm>
              <a:off x="1091070" y="2324824"/>
              <a:ext cx="1534672" cy="1777196"/>
              <a:chOff x="5293245" y="6083019"/>
              <a:chExt cx="1941885" cy="2248761"/>
            </a:xfrm>
          </p:grpSpPr>
          <p:sp>
            <p:nvSpPr>
              <p:cNvPr id="3354" name="Google Shape;3354;p79"/>
              <p:cNvSpPr/>
              <p:nvPr/>
            </p:nvSpPr>
            <p:spPr>
              <a:xfrm>
                <a:off x="5874526" y="7937279"/>
                <a:ext cx="271002" cy="394502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14956" extrusionOk="0">
                    <a:moveTo>
                      <a:pt x="10274" y="1"/>
                    </a:moveTo>
                    <a:lnTo>
                      <a:pt x="10274" y="1"/>
                    </a:lnTo>
                    <a:cubicBezTo>
                      <a:pt x="6809" y="852"/>
                      <a:pt x="3344" y="1612"/>
                      <a:pt x="0" y="2584"/>
                    </a:cubicBezTo>
                    <a:lnTo>
                      <a:pt x="1368" y="14955"/>
                    </a:lnTo>
                    <a:lnTo>
                      <a:pt x="7994" y="14955"/>
                    </a:lnTo>
                    <a:lnTo>
                      <a:pt x="10274" y="1"/>
                    </a:lnTo>
                    <a:close/>
                  </a:path>
                </a:pathLst>
              </a:custGeom>
              <a:solidFill>
                <a:srgbClr val="8C4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79"/>
              <p:cNvSpPr/>
              <p:nvPr/>
            </p:nvSpPr>
            <p:spPr>
              <a:xfrm>
                <a:off x="5856880" y="7757701"/>
                <a:ext cx="315923" cy="247764"/>
              </a:xfrm>
              <a:custGeom>
                <a:avLst/>
                <a:gdLst/>
                <a:ahLst/>
                <a:cxnLst/>
                <a:rect l="l" t="t" r="r" b="b"/>
                <a:pathLst>
                  <a:path w="11977" h="9393" extrusionOk="0">
                    <a:moveTo>
                      <a:pt x="11977" y="0"/>
                    </a:moveTo>
                    <a:lnTo>
                      <a:pt x="1" y="3526"/>
                    </a:lnTo>
                    <a:lnTo>
                      <a:pt x="669" y="9392"/>
                    </a:lnTo>
                    <a:cubicBezTo>
                      <a:pt x="4013" y="8450"/>
                      <a:pt x="7478" y="7660"/>
                      <a:pt x="10943" y="6809"/>
                    </a:cubicBezTo>
                    <a:lnTo>
                      <a:pt x="11977" y="0"/>
                    </a:lnTo>
                    <a:close/>
                  </a:path>
                </a:pathLst>
              </a:custGeom>
              <a:solidFill>
                <a:srgbClr val="673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79"/>
              <p:cNvSpPr/>
              <p:nvPr/>
            </p:nvSpPr>
            <p:spPr>
              <a:xfrm>
                <a:off x="5678093" y="6086027"/>
                <a:ext cx="215689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3648" extrusionOk="0">
                    <a:moveTo>
                      <a:pt x="7599" y="0"/>
                    </a:moveTo>
                    <a:cubicBezTo>
                      <a:pt x="4742" y="274"/>
                      <a:pt x="2219" y="760"/>
                      <a:pt x="0" y="1490"/>
                    </a:cubicBezTo>
                    <a:cubicBezTo>
                      <a:pt x="2067" y="5867"/>
                      <a:pt x="4742" y="9940"/>
                      <a:pt x="8177" y="13648"/>
                    </a:cubicBezTo>
                    <a:cubicBezTo>
                      <a:pt x="7903" y="9119"/>
                      <a:pt x="7690" y="4560"/>
                      <a:pt x="7599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79"/>
              <p:cNvSpPr/>
              <p:nvPr/>
            </p:nvSpPr>
            <p:spPr>
              <a:xfrm>
                <a:off x="5306065" y="6265605"/>
                <a:ext cx="623801" cy="844291"/>
              </a:xfrm>
              <a:custGeom>
                <a:avLst/>
                <a:gdLst/>
                <a:ahLst/>
                <a:cxnLst/>
                <a:rect l="l" t="t" r="r" b="b"/>
                <a:pathLst>
                  <a:path w="23649" h="32008" extrusionOk="0">
                    <a:moveTo>
                      <a:pt x="5472" y="1"/>
                    </a:moveTo>
                    <a:cubicBezTo>
                      <a:pt x="2341" y="3405"/>
                      <a:pt x="669" y="7995"/>
                      <a:pt x="1" y="13557"/>
                    </a:cubicBezTo>
                    <a:cubicBezTo>
                      <a:pt x="6779" y="21187"/>
                      <a:pt x="13375" y="29819"/>
                      <a:pt x="23649" y="32007"/>
                    </a:cubicBezTo>
                    <a:cubicBezTo>
                      <a:pt x="23649" y="31947"/>
                      <a:pt x="23649" y="31916"/>
                      <a:pt x="23649" y="31886"/>
                    </a:cubicBezTo>
                    <a:cubicBezTo>
                      <a:pt x="23588" y="31764"/>
                      <a:pt x="23557" y="31612"/>
                      <a:pt x="23618" y="31491"/>
                    </a:cubicBezTo>
                    <a:cubicBezTo>
                      <a:pt x="23345" y="27144"/>
                      <a:pt x="23102" y="22828"/>
                      <a:pt x="22889" y="18481"/>
                    </a:cubicBezTo>
                    <a:cubicBezTo>
                      <a:pt x="18907" y="17478"/>
                      <a:pt x="14895" y="12342"/>
                      <a:pt x="12433" y="9484"/>
                    </a:cubicBezTo>
                    <a:cubicBezTo>
                      <a:pt x="9819" y="6506"/>
                      <a:pt x="7478" y="3375"/>
                      <a:pt x="5472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79"/>
              <p:cNvSpPr/>
              <p:nvPr/>
            </p:nvSpPr>
            <p:spPr>
              <a:xfrm>
                <a:off x="5913802" y="6083019"/>
                <a:ext cx="118699" cy="338160"/>
              </a:xfrm>
              <a:custGeom>
                <a:avLst/>
                <a:gdLst/>
                <a:ahLst/>
                <a:cxnLst/>
                <a:rect l="l" t="t" r="r" b="b"/>
                <a:pathLst>
                  <a:path w="4500" h="12820" extrusionOk="0">
                    <a:moveTo>
                      <a:pt x="913" y="0"/>
                    </a:moveTo>
                    <a:cubicBezTo>
                      <a:pt x="609" y="0"/>
                      <a:pt x="305" y="8"/>
                      <a:pt x="1" y="23"/>
                    </a:cubicBezTo>
                    <a:cubicBezTo>
                      <a:pt x="31" y="4279"/>
                      <a:pt x="183" y="8564"/>
                      <a:pt x="396" y="12820"/>
                    </a:cubicBezTo>
                    <a:cubicBezTo>
                      <a:pt x="1855" y="11817"/>
                      <a:pt x="3375" y="9750"/>
                      <a:pt x="4499" y="8108"/>
                    </a:cubicBezTo>
                    <a:cubicBezTo>
                      <a:pt x="3587" y="4917"/>
                      <a:pt x="2645" y="2212"/>
                      <a:pt x="1824" y="23"/>
                    </a:cubicBezTo>
                    <a:cubicBezTo>
                      <a:pt x="1520" y="8"/>
                      <a:pt x="1217" y="0"/>
                      <a:pt x="913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9" name="Google Shape;3359;p79"/>
              <p:cNvSpPr/>
              <p:nvPr/>
            </p:nvSpPr>
            <p:spPr>
              <a:xfrm>
                <a:off x="5293245" y="6665698"/>
                <a:ext cx="660677" cy="819417"/>
              </a:xfrm>
              <a:custGeom>
                <a:avLst/>
                <a:gdLst/>
                <a:ahLst/>
                <a:cxnLst/>
                <a:rect l="l" t="t" r="r" b="b"/>
                <a:pathLst>
                  <a:path w="25047" h="31065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0" y="4256"/>
                      <a:pt x="183" y="9028"/>
                      <a:pt x="730" y="14256"/>
                    </a:cubicBezTo>
                    <a:cubicBezTo>
                      <a:pt x="7204" y="22037"/>
                      <a:pt x="15046" y="30062"/>
                      <a:pt x="25046" y="31065"/>
                    </a:cubicBezTo>
                    <a:cubicBezTo>
                      <a:pt x="24743" y="26536"/>
                      <a:pt x="24469" y="22007"/>
                      <a:pt x="24165" y="17447"/>
                    </a:cubicBezTo>
                    <a:cubicBezTo>
                      <a:pt x="24104" y="17478"/>
                      <a:pt x="24043" y="17508"/>
                      <a:pt x="23983" y="17508"/>
                    </a:cubicBezTo>
                    <a:cubicBezTo>
                      <a:pt x="14286" y="15624"/>
                      <a:pt x="6779" y="7690"/>
                      <a:pt x="335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0" name="Google Shape;3360;p79"/>
              <p:cNvSpPr/>
              <p:nvPr/>
            </p:nvSpPr>
            <p:spPr>
              <a:xfrm>
                <a:off x="5468840" y="6134139"/>
                <a:ext cx="440188" cy="600537"/>
              </a:xfrm>
              <a:custGeom>
                <a:avLst/>
                <a:gdLst/>
                <a:ahLst/>
                <a:cxnLst/>
                <a:rect l="l" t="t" r="r" b="b"/>
                <a:pathLst>
                  <a:path w="16688" h="22767" extrusionOk="0">
                    <a:moveTo>
                      <a:pt x="6900" y="0"/>
                    </a:moveTo>
                    <a:cubicBezTo>
                      <a:pt x="4104" y="1064"/>
                      <a:pt x="1824" y="2493"/>
                      <a:pt x="0" y="4255"/>
                    </a:cubicBezTo>
                    <a:cubicBezTo>
                      <a:pt x="2006" y="7660"/>
                      <a:pt x="4255" y="10882"/>
                      <a:pt x="6900" y="13830"/>
                    </a:cubicBezTo>
                    <a:cubicBezTo>
                      <a:pt x="9362" y="16596"/>
                      <a:pt x="12979" y="21399"/>
                      <a:pt x="16687" y="22766"/>
                    </a:cubicBezTo>
                    <a:cubicBezTo>
                      <a:pt x="16657" y="22219"/>
                      <a:pt x="16627" y="21672"/>
                      <a:pt x="16596" y="21125"/>
                    </a:cubicBezTo>
                    <a:cubicBezTo>
                      <a:pt x="16475" y="18389"/>
                      <a:pt x="16323" y="15593"/>
                      <a:pt x="16140" y="12827"/>
                    </a:cubicBezTo>
                    <a:cubicBezTo>
                      <a:pt x="12219" y="9149"/>
                      <a:pt x="9210" y="4772"/>
                      <a:pt x="6900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79"/>
              <p:cNvSpPr/>
              <p:nvPr/>
            </p:nvSpPr>
            <p:spPr>
              <a:xfrm>
                <a:off x="5961123" y="7012853"/>
                <a:ext cx="186832" cy="473054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17934" extrusionOk="0">
                    <a:moveTo>
                      <a:pt x="6930" y="1"/>
                    </a:moveTo>
                    <a:cubicBezTo>
                      <a:pt x="4711" y="1308"/>
                      <a:pt x="2401" y="2493"/>
                      <a:pt x="0" y="3496"/>
                    </a:cubicBezTo>
                    <a:cubicBezTo>
                      <a:pt x="274" y="8299"/>
                      <a:pt x="578" y="13132"/>
                      <a:pt x="851" y="17934"/>
                    </a:cubicBezTo>
                    <a:cubicBezTo>
                      <a:pt x="2736" y="17022"/>
                      <a:pt x="4559" y="16080"/>
                      <a:pt x="6292" y="15016"/>
                    </a:cubicBezTo>
                    <a:cubicBezTo>
                      <a:pt x="6900" y="9758"/>
                      <a:pt x="7082" y="4742"/>
                      <a:pt x="693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79"/>
              <p:cNvSpPr/>
              <p:nvPr/>
            </p:nvSpPr>
            <p:spPr>
              <a:xfrm>
                <a:off x="5985153" y="7446604"/>
                <a:ext cx="137928" cy="300677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1399" extrusionOk="0">
                    <a:moveTo>
                      <a:pt x="5229" y="1"/>
                    </a:moveTo>
                    <a:lnTo>
                      <a:pt x="5229" y="1"/>
                    </a:lnTo>
                    <a:cubicBezTo>
                      <a:pt x="3557" y="943"/>
                      <a:pt x="1825" y="1672"/>
                      <a:pt x="1" y="2220"/>
                    </a:cubicBezTo>
                    <a:cubicBezTo>
                      <a:pt x="183" y="5289"/>
                      <a:pt x="335" y="8329"/>
                      <a:pt x="518" y="11399"/>
                    </a:cubicBezTo>
                    <a:cubicBezTo>
                      <a:pt x="1338" y="10913"/>
                      <a:pt x="2311" y="10791"/>
                      <a:pt x="3284" y="10639"/>
                    </a:cubicBezTo>
                    <a:cubicBezTo>
                      <a:pt x="4135" y="7022"/>
                      <a:pt x="4773" y="3466"/>
                      <a:pt x="5229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79"/>
              <p:cNvSpPr/>
              <p:nvPr/>
            </p:nvSpPr>
            <p:spPr>
              <a:xfrm>
                <a:off x="5925039" y="6336164"/>
                <a:ext cx="179604" cy="400120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169" extrusionOk="0">
                    <a:moveTo>
                      <a:pt x="4499" y="1"/>
                    </a:moveTo>
                    <a:cubicBezTo>
                      <a:pt x="3161" y="1824"/>
                      <a:pt x="1642" y="3557"/>
                      <a:pt x="0" y="4165"/>
                    </a:cubicBezTo>
                    <a:cubicBezTo>
                      <a:pt x="183" y="7843"/>
                      <a:pt x="395" y="11521"/>
                      <a:pt x="578" y="15168"/>
                    </a:cubicBezTo>
                    <a:cubicBezTo>
                      <a:pt x="2918" y="13861"/>
                      <a:pt x="4985" y="12311"/>
                      <a:pt x="6809" y="10639"/>
                    </a:cubicBezTo>
                    <a:cubicBezTo>
                      <a:pt x="6171" y="6718"/>
                      <a:pt x="5350" y="3162"/>
                      <a:pt x="4499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79"/>
              <p:cNvSpPr/>
              <p:nvPr/>
            </p:nvSpPr>
            <p:spPr>
              <a:xfrm>
                <a:off x="5941868" y="6657680"/>
                <a:ext cx="200469" cy="420932"/>
              </a:xfrm>
              <a:custGeom>
                <a:avLst/>
                <a:gdLst/>
                <a:ahLst/>
                <a:cxnLst/>
                <a:rect l="l" t="t" r="r" b="b"/>
                <a:pathLst>
                  <a:path w="7600" h="15958" extrusionOk="0">
                    <a:moveTo>
                      <a:pt x="6444" y="0"/>
                    </a:moveTo>
                    <a:cubicBezTo>
                      <a:pt x="4469" y="1611"/>
                      <a:pt x="2341" y="2918"/>
                      <a:pt x="1" y="3830"/>
                    </a:cubicBezTo>
                    <a:cubicBezTo>
                      <a:pt x="1" y="4104"/>
                      <a:pt x="31" y="4377"/>
                      <a:pt x="31" y="4651"/>
                    </a:cubicBezTo>
                    <a:cubicBezTo>
                      <a:pt x="213" y="8420"/>
                      <a:pt x="456" y="12189"/>
                      <a:pt x="669" y="15958"/>
                    </a:cubicBezTo>
                    <a:cubicBezTo>
                      <a:pt x="3101" y="14833"/>
                      <a:pt x="5411" y="13557"/>
                      <a:pt x="7599" y="12159"/>
                    </a:cubicBezTo>
                    <a:cubicBezTo>
                      <a:pt x="7448" y="7842"/>
                      <a:pt x="7022" y="3769"/>
                      <a:pt x="6444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79"/>
              <p:cNvSpPr/>
              <p:nvPr/>
            </p:nvSpPr>
            <p:spPr>
              <a:xfrm>
                <a:off x="5999608" y="7757701"/>
                <a:ext cx="64941" cy="137928"/>
              </a:xfrm>
              <a:custGeom>
                <a:avLst/>
                <a:gdLst/>
                <a:ahLst/>
                <a:cxnLst/>
                <a:rect l="l" t="t" r="r" b="b"/>
                <a:pathLst>
                  <a:path w="2462" h="5229" extrusionOk="0">
                    <a:moveTo>
                      <a:pt x="2462" y="0"/>
                    </a:moveTo>
                    <a:lnTo>
                      <a:pt x="2462" y="0"/>
                    </a:lnTo>
                    <a:cubicBezTo>
                      <a:pt x="1672" y="152"/>
                      <a:pt x="851" y="274"/>
                      <a:pt x="0" y="334"/>
                    </a:cubicBezTo>
                    <a:cubicBezTo>
                      <a:pt x="91" y="1976"/>
                      <a:pt x="152" y="3587"/>
                      <a:pt x="243" y="5228"/>
                    </a:cubicBezTo>
                    <a:cubicBezTo>
                      <a:pt x="486" y="5228"/>
                      <a:pt x="730" y="5228"/>
                      <a:pt x="1034" y="5198"/>
                    </a:cubicBezTo>
                    <a:cubicBezTo>
                      <a:pt x="1550" y="3465"/>
                      <a:pt x="2006" y="1733"/>
                      <a:pt x="2462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79"/>
              <p:cNvSpPr/>
              <p:nvPr/>
            </p:nvSpPr>
            <p:spPr>
              <a:xfrm>
                <a:off x="5516926" y="7639820"/>
                <a:ext cx="462661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17540" h="9637" extrusionOk="0">
                    <a:moveTo>
                      <a:pt x="1" y="1"/>
                    </a:moveTo>
                    <a:cubicBezTo>
                      <a:pt x="7205" y="8573"/>
                      <a:pt x="17053" y="9606"/>
                      <a:pt x="17539" y="9636"/>
                    </a:cubicBezTo>
                    <a:cubicBezTo>
                      <a:pt x="17448" y="8269"/>
                      <a:pt x="17387" y="6870"/>
                      <a:pt x="17296" y="5472"/>
                    </a:cubicBezTo>
                    <a:cubicBezTo>
                      <a:pt x="17266" y="5503"/>
                      <a:pt x="17266" y="5533"/>
                      <a:pt x="17205" y="5563"/>
                    </a:cubicBezTo>
                    <a:cubicBezTo>
                      <a:pt x="16183" y="5888"/>
                      <a:pt x="15124" y="6033"/>
                      <a:pt x="14047" y="6033"/>
                    </a:cubicBezTo>
                    <a:cubicBezTo>
                      <a:pt x="9071" y="6033"/>
                      <a:pt x="3724" y="2925"/>
                      <a:pt x="1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79"/>
              <p:cNvSpPr/>
              <p:nvPr/>
            </p:nvSpPr>
            <p:spPr>
              <a:xfrm>
                <a:off x="5318910" y="7096232"/>
                <a:ext cx="653450" cy="680803"/>
              </a:xfrm>
              <a:custGeom>
                <a:avLst/>
                <a:gdLst/>
                <a:ahLst/>
                <a:cxnLst/>
                <a:rect l="l" t="t" r="r" b="b"/>
                <a:pathLst>
                  <a:path w="24773" h="2581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52" y="1277"/>
                      <a:pt x="334" y="2584"/>
                      <a:pt x="517" y="3891"/>
                    </a:cubicBezTo>
                    <a:cubicBezTo>
                      <a:pt x="1368" y="9819"/>
                      <a:pt x="3222" y="14378"/>
                      <a:pt x="5532" y="17965"/>
                    </a:cubicBezTo>
                    <a:cubicBezTo>
                      <a:pt x="10367" y="22460"/>
                      <a:pt x="15899" y="25809"/>
                      <a:pt x="21703" y="25809"/>
                    </a:cubicBezTo>
                    <a:cubicBezTo>
                      <a:pt x="22649" y="25809"/>
                      <a:pt x="23602" y="25720"/>
                      <a:pt x="24560" y="25533"/>
                    </a:cubicBezTo>
                    <a:cubicBezTo>
                      <a:pt x="24587" y="25524"/>
                      <a:pt x="24611" y="25520"/>
                      <a:pt x="24633" y="25520"/>
                    </a:cubicBezTo>
                    <a:cubicBezTo>
                      <a:pt x="24687" y="25520"/>
                      <a:pt x="24730" y="25542"/>
                      <a:pt x="24773" y="25563"/>
                    </a:cubicBezTo>
                    <a:cubicBezTo>
                      <a:pt x="24590" y="22311"/>
                      <a:pt x="24377" y="19028"/>
                      <a:pt x="24165" y="15776"/>
                    </a:cubicBezTo>
                    <a:cubicBezTo>
                      <a:pt x="23982" y="15715"/>
                      <a:pt x="23891" y="15503"/>
                      <a:pt x="24013" y="15381"/>
                    </a:cubicBezTo>
                    <a:cubicBezTo>
                      <a:pt x="14590" y="15351"/>
                      <a:pt x="6414" y="7539"/>
                      <a:pt x="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79"/>
              <p:cNvSpPr/>
              <p:nvPr/>
            </p:nvSpPr>
            <p:spPr>
              <a:xfrm>
                <a:off x="6043685" y="6154160"/>
                <a:ext cx="283057" cy="462661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17540" extrusionOk="0">
                    <a:moveTo>
                      <a:pt x="4591" y="1"/>
                    </a:moveTo>
                    <a:cubicBezTo>
                      <a:pt x="3952" y="1034"/>
                      <a:pt x="3314" y="2068"/>
                      <a:pt x="2615" y="3071"/>
                    </a:cubicBezTo>
                    <a:cubicBezTo>
                      <a:pt x="1885" y="4044"/>
                      <a:pt x="1004" y="5503"/>
                      <a:pt x="1" y="6901"/>
                    </a:cubicBezTo>
                    <a:cubicBezTo>
                      <a:pt x="852" y="10062"/>
                      <a:pt x="1673" y="13618"/>
                      <a:pt x="2341" y="17539"/>
                    </a:cubicBezTo>
                    <a:cubicBezTo>
                      <a:pt x="5624" y="14530"/>
                      <a:pt x="8299" y="11004"/>
                      <a:pt x="10731" y="7144"/>
                    </a:cubicBezTo>
                    <a:cubicBezTo>
                      <a:pt x="9089" y="4196"/>
                      <a:pt x="7053" y="1734"/>
                      <a:pt x="459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79"/>
              <p:cNvSpPr/>
              <p:nvPr/>
            </p:nvSpPr>
            <p:spPr>
              <a:xfrm>
                <a:off x="5961915" y="6083626"/>
                <a:ext cx="176413" cy="213288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8086" extrusionOk="0">
                    <a:moveTo>
                      <a:pt x="0" y="0"/>
                    </a:moveTo>
                    <a:cubicBezTo>
                      <a:pt x="821" y="2158"/>
                      <a:pt x="1763" y="4894"/>
                      <a:pt x="2675" y="8085"/>
                    </a:cubicBezTo>
                    <a:cubicBezTo>
                      <a:pt x="3131" y="7477"/>
                      <a:pt x="3496" y="6900"/>
                      <a:pt x="3800" y="6474"/>
                    </a:cubicBezTo>
                    <a:cubicBezTo>
                      <a:pt x="4803" y="5015"/>
                      <a:pt x="5776" y="3526"/>
                      <a:pt x="6688" y="2006"/>
                    </a:cubicBezTo>
                    <a:cubicBezTo>
                      <a:pt x="4712" y="851"/>
                      <a:pt x="2493" y="122"/>
                      <a:pt x="0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79"/>
              <p:cNvSpPr/>
              <p:nvPr/>
            </p:nvSpPr>
            <p:spPr>
              <a:xfrm>
                <a:off x="6071751" y="7084204"/>
                <a:ext cx="411331" cy="643057"/>
              </a:xfrm>
              <a:custGeom>
                <a:avLst/>
                <a:gdLst/>
                <a:ahLst/>
                <a:cxnLst/>
                <a:rect l="l" t="t" r="r" b="b"/>
                <a:pathLst>
                  <a:path w="15594" h="24379" extrusionOk="0">
                    <a:moveTo>
                      <a:pt x="15594" y="1"/>
                    </a:moveTo>
                    <a:lnTo>
                      <a:pt x="15594" y="1"/>
                    </a:lnTo>
                    <a:cubicBezTo>
                      <a:pt x="12189" y="5381"/>
                      <a:pt x="7569" y="10548"/>
                      <a:pt x="1946" y="13740"/>
                    </a:cubicBezTo>
                    <a:cubicBezTo>
                      <a:pt x="1490" y="17205"/>
                      <a:pt x="852" y="20761"/>
                      <a:pt x="1" y="24378"/>
                    </a:cubicBezTo>
                    <a:cubicBezTo>
                      <a:pt x="396" y="24317"/>
                      <a:pt x="791" y="24226"/>
                      <a:pt x="1186" y="24105"/>
                    </a:cubicBezTo>
                    <a:cubicBezTo>
                      <a:pt x="5077" y="22828"/>
                      <a:pt x="8147" y="20153"/>
                      <a:pt x="10882" y="17174"/>
                    </a:cubicBezTo>
                    <a:cubicBezTo>
                      <a:pt x="12068" y="15898"/>
                      <a:pt x="13284" y="14651"/>
                      <a:pt x="14469" y="13375"/>
                    </a:cubicBezTo>
                    <a:cubicBezTo>
                      <a:pt x="15199" y="9606"/>
                      <a:pt x="15594" y="4955"/>
                      <a:pt x="15594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3371;p79"/>
              <p:cNvSpPr/>
              <p:nvPr/>
            </p:nvSpPr>
            <p:spPr>
              <a:xfrm>
                <a:off x="6111844" y="6377049"/>
                <a:ext cx="338371" cy="601354"/>
              </a:xfrm>
              <a:custGeom>
                <a:avLst/>
                <a:gdLst/>
                <a:ahLst/>
                <a:cxnLst/>
                <a:rect l="l" t="t" r="r" b="b"/>
                <a:pathLst>
                  <a:path w="12828" h="22798" extrusionOk="0">
                    <a:moveTo>
                      <a:pt x="8815" y="1"/>
                    </a:moveTo>
                    <a:cubicBezTo>
                      <a:pt x="6444" y="3952"/>
                      <a:pt x="3526" y="7752"/>
                      <a:pt x="0" y="10639"/>
                    </a:cubicBezTo>
                    <a:cubicBezTo>
                      <a:pt x="578" y="14408"/>
                      <a:pt x="973" y="18481"/>
                      <a:pt x="1155" y="22798"/>
                    </a:cubicBezTo>
                    <a:cubicBezTo>
                      <a:pt x="5532" y="20001"/>
                      <a:pt x="9454" y="16688"/>
                      <a:pt x="12827" y="12858"/>
                    </a:cubicBezTo>
                    <a:cubicBezTo>
                      <a:pt x="12007" y="8208"/>
                      <a:pt x="10669" y="3770"/>
                      <a:pt x="8815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79"/>
              <p:cNvSpPr/>
              <p:nvPr/>
            </p:nvSpPr>
            <p:spPr>
              <a:xfrm>
                <a:off x="6026856" y="7527583"/>
                <a:ext cx="404921" cy="367228"/>
              </a:xfrm>
              <a:custGeom>
                <a:avLst/>
                <a:gdLst/>
                <a:ahLst/>
                <a:cxnLst/>
                <a:rect l="l" t="t" r="r" b="b"/>
                <a:pathLst>
                  <a:path w="15351" h="13922" extrusionOk="0">
                    <a:moveTo>
                      <a:pt x="15350" y="1"/>
                    </a:moveTo>
                    <a:cubicBezTo>
                      <a:pt x="13891" y="1399"/>
                      <a:pt x="12372" y="2767"/>
                      <a:pt x="10882" y="4013"/>
                    </a:cubicBezTo>
                    <a:cubicBezTo>
                      <a:pt x="7934" y="6475"/>
                      <a:pt x="4955" y="8055"/>
                      <a:pt x="1399" y="8724"/>
                    </a:cubicBezTo>
                    <a:cubicBezTo>
                      <a:pt x="973" y="10457"/>
                      <a:pt x="517" y="12189"/>
                      <a:pt x="1" y="13922"/>
                    </a:cubicBezTo>
                    <a:cubicBezTo>
                      <a:pt x="3557" y="13770"/>
                      <a:pt x="11612" y="12068"/>
                      <a:pt x="15198" y="578"/>
                    </a:cubicBezTo>
                    <a:cubicBezTo>
                      <a:pt x="15259" y="396"/>
                      <a:pt x="15290" y="183"/>
                      <a:pt x="1535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79"/>
              <p:cNvSpPr/>
              <p:nvPr/>
            </p:nvSpPr>
            <p:spPr>
              <a:xfrm>
                <a:off x="6127064" y="6761106"/>
                <a:ext cx="355226" cy="647831"/>
              </a:xfrm>
              <a:custGeom>
                <a:avLst/>
                <a:gdLst/>
                <a:ahLst/>
                <a:cxnLst/>
                <a:rect l="l" t="t" r="r" b="b"/>
                <a:pathLst>
                  <a:path w="13467" h="24560" extrusionOk="0">
                    <a:moveTo>
                      <a:pt x="12554" y="0"/>
                    </a:moveTo>
                    <a:cubicBezTo>
                      <a:pt x="9059" y="3709"/>
                      <a:pt x="5047" y="6931"/>
                      <a:pt x="639" y="9545"/>
                    </a:cubicBezTo>
                    <a:cubicBezTo>
                      <a:pt x="791" y="14286"/>
                      <a:pt x="609" y="19302"/>
                      <a:pt x="1" y="24560"/>
                    </a:cubicBezTo>
                    <a:cubicBezTo>
                      <a:pt x="1855" y="23405"/>
                      <a:pt x="3618" y="22068"/>
                      <a:pt x="5259" y="20457"/>
                    </a:cubicBezTo>
                    <a:cubicBezTo>
                      <a:pt x="8360" y="17326"/>
                      <a:pt x="10883" y="13800"/>
                      <a:pt x="13466" y="10274"/>
                    </a:cubicBezTo>
                    <a:cubicBezTo>
                      <a:pt x="13375" y="6900"/>
                      <a:pt x="13071" y="3405"/>
                      <a:pt x="12554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79"/>
              <p:cNvSpPr/>
              <p:nvPr/>
            </p:nvSpPr>
            <p:spPr>
              <a:xfrm>
                <a:off x="5929840" y="7105068"/>
                <a:ext cx="53757" cy="387274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14682" extrusionOk="0">
                    <a:moveTo>
                      <a:pt x="1" y="61"/>
                    </a:moveTo>
                    <a:cubicBezTo>
                      <a:pt x="1" y="91"/>
                      <a:pt x="1" y="122"/>
                      <a:pt x="1" y="182"/>
                    </a:cubicBezTo>
                    <a:lnTo>
                      <a:pt x="31" y="182"/>
                    </a:lnTo>
                    <a:cubicBezTo>
                      <a:pt x="59" y="187"/>
                      <a:pt x="83" y="195"/>
                      <a:pt x="106" y="205"/>
                    </a:cubicBezTo>
                    <a:lnTo>
                      <a:pt x="106" y="205"/>
                    </a:lnTo>
                    <a:cubicBezTo>
                      <a:pt x="64" y="165"/>
                      <a:pt x="28" y="116"/>
                      <a:pt x="1" y="61"/>
                    </a:cubicBezTo>
                    <a:close/>
                    <a:moveTo>
                      <a:pt x="106" y="205"/>
                    </a:moveTo>
                    <a:cubicBezTo>
                      <a:pt x="133" y="231"/>
                      <a:pt x="164" y="253"/>
                      <a:pt x="197" y="269"/>
                    </a:cubicBezTo>
                    <a:lnTo>
                      <a:pt x="197" y="269"/>
                    </a:lnTo>
                    <a:cubicBezTo>
                      <a:pt x="174" y="243"/>
                      <a:pt x="143" y="221"/>
                      <a:pt x="106" y="205"/>
                    </a:cubicBezTo>
                    <a:close/>
                    <a:moveTo>
                      <a:pt x="1186" y="0"/>
                    </a:moveTo>
                    <a:cubicBezTo>
                      <a:pt x="943" y="91"/>
                      <a:pt x="730" y="182"/>
                      <a:pt x="487" y="274"/>
                    </a:cubicBezTo>
                    <a:cubicBezTo>
                      <a:pt x="437" y="295"/>
                      <a:pt x="389" y="305"/>
                      <a:pt x="343" y="305"/>
                    </a:cubicBezTo>
                    <a:cubicBezTo>
                      <a:pt x="291" y="305"/>
                      <a:pt x="242" y="292"/>
                      <a:pt x="197" y="269"/>
                    </a:cubicBezTo>
                    <a:lnTo>
                      <a:pt x="197" y="269"/>
                    </a:lnTo>
                    <a:cubicBezTo>
                      <a:pt x="328" y="417"/>
                      <a:pt x="244" y="696"/>
                      <a:pt x="31" y="790"/>
                    </a:cubicBezTo>
                    <a:cubicBezTo>
                      <a:pt x="335" y="5350"/>
                      <a:pt x="609" y="9879"/>
                      <a:pt x="912" y="14408"/>
                    </a:cubicBezTo>
                    <a:cubicBezTo>
                      <a:pt x="1034" y="14438"/>
                      <a:pt x="1156" y="14468"/>
                      <a:pt x="1247" y="14468"/>
                    </a:cubicBezTo>
                    <a:cubicBezTo>
                      <a:pt x="1399" y="14468"/>
                      <a:pt x="1490" y="14590"/>
                      <a:pt x="1520" y="14681"/>
                    </a:cubicBezTo>
                    <a:cubicBezTo>
                      <a:pt x="1703" y="14590"/>
                      <a:pt x="1855" y="14499"/>
                      <a:pt x="2037" y="14438"/>
                    </a:cubicBezTo>
                    <a:cubicBezTo>
                      <a:pt x="1764" y="9605"/>
                      <a:pt x="1460" y="4803"/>
                      <a:pt x="1186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79"/>
              <p:cNvSpPr/>
              <p:nvPr/>
            </p:nvSpPr>
            <p:spPr>
              <a:xfrm>
                <a:off x="5909793" y="6753087"/>
                <a:ext cx="49748" cy="343171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301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4" y="4347"/>
                      <a:pt x="457" y="8663"/>
                      <a:pt x="730" y="13010"/>
                    </a:cubicBezTo>
                    <a:cubicBezTo>
                      <a:pt x="761" y="12919"/>
                      <a:pt x="791" y="12827"/>
                      <a:pt x="913" y="12797"/>
                    </a:cubicBezTo>
                    <a:cubicBezTo>
                      <a:pt x="1247" y="12645"/>
                      <a:pt x="1551" y="12493"/>
                      <a:pt x="1885" y="12311"/>
                    </a:cubicBezTo>
                    <a:cubicBezTo>
                      <a:pt x="1642" y="8572"/>
                      <a:pt x="1429" y="4803"/>
                      <a:pt x="1247" y="1034"/>
                    </a:cubicBezTo>
                    <a:cubicBezTo>
                      <a:pt x="1247" y="760"/>
                      <a:pt x="1217" y="456"/>
                      <a:pt x="1217" y="183"/>
                    </a:cubicBezTo>
                    <a:cubicBezTo>
                      <a:pt x="1065" y="244"/>
                      <a:pt x="913" y="304"/>
                      <a:pt x="791" y="365"/>
                    </a:cubicBezTo>
                    <a:cubicBezTo>
                      <a:pt x="752" y="382"/>
                      <a:pt x="715" y="389"/>
                      <a:pt x="680" y="389"/>
                    </a:cubicBezTo>
                    <a:cubicBezTo>
                      <a:pt x="527" y="389"/>
                      <a:pt x="421" y="241"/>
                      <a:pt x="396" y="92"/>
                    </a:cubicBezTo>
                    <a:cubicBezTo>
                      <a:pt x="244" y="61"/>
                      <a:pt x="122" y="31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79"/>
              <p:cNvSpPr/>
              <p:nvPr/>
            </p:nvSpPr>
            <p:spPr>
              <a:xfrm>
                <a:off x="5878535" y="6083257"/>
                <a:ext cx="61750" cy="660229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25030" extrusionOk="0">
                    <a:moveTo>
                      <a:pt x="1065" y="1"/>
                    </a:moveTo>
                    <a:cubicBezTo>
                      <a:pt x="1024" y="1"/>
                      <a:pt x="983" y="4"/>
                      <a:pt x="943" y="14"/>
                    </a:cubicBezTo>
                    <a:cubicBezTo>
                      <a:pt x="608" y="14"/>
                      <a:pt x="335" y="45"/>
                      <a:pt x="0" y="75"/>
                    </a:cubicBezTo>
                    <a:cubicBezTo>
                      <a:pt x="91" y="4634"/>
                      <a:pt x="304" y="9194"/>
                      <a:pt x="578" y="13723"/>
                    </a:cubicBezTo>
                    <a:cubicBezTo>
                      <a:pt x="791" y="13966"/>
                      <a:pt x="1003" y="14239"/>
                      <a:pt x="1216" y="14482"/>
                    </a:cubicBezTo>
                    <a:cubicBezTo>
                      <a:pt x="1428" y="14694"/>
                      <a:pt x="1239" y="14996"/>
                      <a:pt x="1003" y="14996"/>
                    </a:cubicBezTo>
                    <a:cubicBezTo>
                      <a:pt x="933" y="14996"/>
                      <a:pt x="860" y="14970"/>
                      <a:pt x="791" y="14908"/>
                    </a:cubicBezTo>
                    <a:cubicBezTo>
                      <a:pt x="730" y="14847"/>
                      <a:pt x="669" y="14786"/>
                      <a:pt x="639" y="14726"/>
                    </a:cubicBezTo>
                    <a:lnTo>
                      <a:pt x="639" y="14726"/>
                    </a:lnTo>
                    <a:cubicBezTo>
                      <a:pt x="791" y="17522"/>
                      <a:pt x="943" y="20318"/>
                      <a:pt x="1064" y="23054"/>
                    </a:cubicBezTo>
                    <a:cubicBezTo>
                      <a:pt x="1095" y="23601"/>
                      <a:pt x="1125" y="24148"/>
                      <a:pt x="1155" y="24695"/>
                    </a:cubicBezTo>
                    <a:cubicBezTo>
                      <a:pt x="1338" y="24787"/>
                      <a:pt x="1550" y="24878"/>
                      <a:pt x="1733" y="24939"/>
                    </a:cubicBezTo>
                    <a:cubicBezTo>
                      <a:pt x="1824" y="24939"/>
                      <a:pt x="1854" y="24999"/>
                      <a:pt x="1885" y="25030"/>
                    </a:cubicBezTo>
                    <a:cubicBezTo>
                      <a:pt x="2037" y="24939"/>
                      <a:pt x="2189" y="24847"/>
                      <a:pt x="2341" y="24756"/>
                    </a:cubicBezTo>
                    <a:cubicBezTo>
                      <a:pt x="2158" y="21109"/>
                      <a:pt x="1946" y="17431"/>
                      <a:pt x="1763" y="13723"/>
                    </a:cubicBezTo>
                    <a:cubicBezTo>
                      <a:pt x="1550" y="13814"/>
                      <a:pt x="1338" y="13875"/>
                      <a:pt x="1095" y="13905"/>
                    </a:cubicBezTo>
                    <a:cubicBezTo>
                      <a:pt x="1064" y="13912"/>
                      <a:pt x="1034" y="13915"/>
                      <a:pt x="1006" y="13915"/>
                    </a:cubicBezTo>
                    <a:cubicBezTo>
                      <a:pt x="646" y="13915"/>
                      <a:pt x="517" y="13408"/>
                      <a:pt x="912" y="13267"/>
                    </a:cubicBezTo>
                    <a:cubicBezTo>
                      <a:pt x="1186" y="13145"/>
                      <a:pt x="1459" y="12993"/>
                      <a:pt x="1733" y="12811"/>
                    </a:cubicBezTo>
                    <a:cubicBezTo>
                      <a:pt x="1520" y="8525"/>
                      <a:pt x="1368" y="4270"/>
                      <a:pt x="1338" y="14"/>
                    </a:cubicBezTo>
                    <a:cubicBezTo>
                      <a:pt x="1236" y="14"/>
                      <a:pt x="1149" y="1"/>
                      <a:pt x="106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79"/>
              <p:cNvSpPr/>
              <p:nvPr/>
            </p:nvSpPr>
            <p:spPr>
              <a:xfrm>
                <a:off x="5956296" y="7505136"/>
                <a:ext cx="49748" cy="390493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4804" extrusionOk="0">
                    <a:moveTo>
                      <a:pt x="1095" y="1"/>
                    </a:moveTo>
                    <a:cubicBezTo>
                      <a:pt x="761" y="92"/>
                      <a:pt x="426" y="213"/>
                      <a:pt x="92" y="274"/>
                    </a:cubicBezTo>
                    <a:cubicBezTo>
                      <a:pt x="82" y="284"/>
                      <a:pt x="72" y="288"/>
                      <a:pt x="61" y="288"/>
                    </a:cubicBezTo>
                    <a:cubicBezTo>
                      <a:pt x="41" y="288"/>
                      <a:pt x="21" y="274"/>
                      <a:pt x="1" y="274"/>
                    </a:cubicBezTo>
                    <a:lnTo>
                      <a:pt x="1" y="274"/>
                    </a:lnTo>
                    <a:cubicBezTo>
                      <a:pt x="213" y="3526"/>
                      <a:pt x="426" y="6809"/>
                      <a:pt x="609" y="10061"/>
                    </a:cubicBezTo>
                    <a:cubicBezTo>
                      <a:pt x="821" y="10183"/>
                      <a:pt x="852" y="10457"/>
                      <a:pt x="639" y="10578"/>
                    </a:cubicBezTo>
                    <a:cubicBezTo>
                      <a:pt x="730" y="11976"/>
                      <a:pt x="791" y="13375"/>
                      <a:pt x="882" y="14742"/>
                    </a:cubicBezTo>
                    <a:lnTo>
                      <a:pt x="913" y="14742"/>
                    </a:lnTo>
                    <a:cubicBezTo>
                      <a:pt x="913" y="14742"/>
                      <a:pt x="1277" y="14803"/>
                      <a:pt x="1885" y="14803"/>
                    </a:cubicBezTo>
                    <a:cubicBezTo>
                      <a:pt x="1794" y="13162"/>
                      <a:pt x="1733" y="11551"/>
                      <a:pt x="1642" y="9909"/>
                    </a:cubicBezTo>
                    <a:cubicBezTo>
                      <a:pt x="1551" y="9909"/>
                      <a:pt x="1460" y="9940"/>
                      <a:pt x="1338" y="9940"/>
                    </a:cubicBezTo>
                    <a:cubicBezTo>
                      <a:pt x="1125" y="9940"/>
                      <a:pt x="1004" y="9636"/>
                      <a:pt x="1156" y="9484"/>
                    </a:cubicBezTo>
                    <a:cubicBezTo>
                      <a:pt x="1308" y="9362"/>
                      <a:pt x="1460" y="9271"/>
                      <a:pt x="1612" y="9180"/>
                    </a:cubicBezTo>
                    <a:cubicBezTo>
                      <a:pt x="1429" y="6110"/>
                      <a:pt x="1277" y="3070"/>
                      <a:pt x="109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79"/>
              <p:cNvSpPr/>
              <p:nvPr/>
            </p:nvSpPr>
            <p:spPr>
              <a:xfrm>
                <a:off x="5450376" y="6246375"/>
                <a:ext cx="459443" cy="506738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19211" extrusionOk="0">
                    <a:moveTo>
                      <a:pt x="700" y="0"/>
                    </a:moveTo>
                    <a:cubicBezTo>
                      <a:pt x="457" y="244"/>
                      <a:pt x="214" y="487"/>
                      <a:pt x="1" y="730"/>
                    </a:cubicBezTo>
                    <a:cubicBezTo>
                      <a:pt x="2038" y="4104"/>
                      <a:pt x="4348" y="7265"/>
                      <a:pt x="6962" y="10244"/>
                    </a:cubicBezTo>
                    <a:cubicBezTo>
                      <a:pt x="9424" y="13071"/>
                      <a:pt x="13436" y="18207"/>
                      <a:pt x="17418" y="19210"/>
                    </a:cubicBezTo>
                    <a:cubicBezTo>
                      <a:pt x="17418" y="18967"/>
                      <a:pt x="17387" y="18755"/>
                      <a:pt x="17387" y="18511"/>
                    </a:cubicBezTo>
                    <a:cubicBezTo>
                      <a:pt x="13679" y="17113"/>
                      <a:pt x="10062" y="12341"/>
                      <a:pt x="7600" y="9605"/>
                    </a:cubicBezTo>
                    <a:cubicBezTo>
                      <a:pt x="4955" y="6627"/>
                      <a:pt x="2706" y="3405"/>
                      <a:pt x="70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79"/>
              <p:cNvSpPr/>
              <p:nvPr/>
            </p:nvSpPr>
            <p:spPr>
              <a:xfrm>
                <a:off x="5909001" y="6734649"/>
                <a:ext cx="19256" cy="20865"/>
              </a:xfrm>
              <a:custGeom>
                <a:avLst/>
                <a:gdLst/>
                <a:ahLst/>
                <a:cxnLst/>
                <a:rect l="l" t="t" r="r" b="b"/>
                <a:pathLst>
                  <a:path w="730" h="791" extrusionOk="0">
                    <a:moveTo>
                      <a:pt x="0" y="0"/>
                    </a:moveTo>
                    <a:cubicBezTo>
                      <a:pt x="0" y="244"/>
                      <a:pt x="31" y="487"/>
                      <a:pt x="31" y="699"/>
                    </a:cubicBezTo>
                    <a:cubicBezTo>
                      <a:pt x="152" y="730"/>
                      <a:pt x="304" y="760"/>
                      <a:pt x="426" y="791"/>
                    </a:cubicBezTo>
                    <a:cubicBezTo>
                      <a:pt x="395" y="669"/>
                      <a:pt x="426" y="517"/>
                      <a:pt x="547" y="456"/>
                    </a:cubicBezTo>
                    <a:cubicBezTo>
                      <a:pt x="608" y="426"/>
                      <a:pt x="669" y="365"/>
                      <a:pt x="730" y="335"/>
                    </a:cubicBezTo>
                    <a:cubicBezTo>
                      <a:pt x="699" y="304"/>
                      <a:pt x="669" y="274"/>
                      <a:pt x="578" y="244"/>
                    </a:cubicBezTo>
                    <a:cubicBezTo>
                      <a:pt x="395" y="183"/>
                      <a:pt x="183" y="92"/>
                      <a:pt x="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79"/>
              <p:cNvSpPr/>
              <p:nvPr/>
            </p:nvSpPr>
            <p:spPr>
              <a:xfrm>
                <a:off x="5302055" y="6623204"/>
                <a:ext cx="628602" cy="504338"/>
              </a:xfrm>
              <a:custGeom>
                <a:avLst/>
                <a:gdLst/>
                <a:ahLst/>
                <a:cxnLst/>
                <a:rect l="l" t="t" r="r" b="b"/>
                <a:pathLst>
                  <a:path w="23831" h="19120" extrusionOk="0">
                    <a:moveTo>
                      <a:pt x="183" y="0"/>
                    </a:moveTo>
                    <a:cubicBezTo>
                      <a:pt x="92" y="517"/>
                      <a:pt x="62" y="1064"/>
                      <a:pt x="1" y="1611"/>
                    </a:cubicBezTo>
                    <a:cubicBezTo>
                      <a:pt x="6445" y="9301"/>
                      <a:pt x="13952" y="17235"/>
                      <a:pt x="23649" y="19119"/>
                    </a:cubicBezTo>
                    <a:cubicBezTo>
                      <a:pt x="23709" y="19119"/>
                      <a:pt x="23770" y="19089"/>
                      <a:pt x="23831" y="19058"/>
                    </a:cubicBezTo>
                    <a:cubicBezTo>
                      <a:pt x="23831" y="18846"/>
                      <a:pt x="23801" y="18663"/>
                      <a:pt x="23801" y="18450"/>
                    </a:cubicBezTo>
                    <a:cubicBezTo>
                      <a:pt x="13527" y="16262"/>
                      <a:pt x="6931" y="7599"/>
                      <a:pt x="183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79"/>
              <p:cNvSpPr/>
              <p:nvPr/>
            </p:nvSpPr>
            <p:spPr>
              <a:xfrm>
                <a:off x="5929840" y="7109869"/>
                <a:ext cx="10445" cy="16064"/>
              </a:xfrm>
              <a:custGeom>
                <a:avLst/>
                <a:gdLst/>
                <a:ahLst/>
                <a:cxnLst/>
                <a:rect l="l" t="t" r="r" b="b"/>
                <a:pathLst>
                  <a:path w="396" h="609" extrusionOk="0">
                    <a:moveTo>
                      <a:pt x="1" y="0"/>
                    </a:moveTo>
                    <a:cubicBezTo>
                      <a:pt x="1" y="213"/>
                      <a:pt x="31" y="396"/>
                      <a:pt x="31" y="608"/>
                    </a:cubicBezTo>
                    <a:cubicBezTo>
                      <a:pt x="305" y="517"/>
                      <a:pt x="396" y="61"/>
                      <a:pt x="3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79"/>
              <p:cNvSpPr/>
              <p:nvPr/>
            </p:nvSpPr>
            <p:spPr>
              <a:xfrm>
                <a:off x="5313292" y="7041710"/>
                <a:ext cx="642239" cy="460235"/>
              </a:xfrm>
              <a:custGeom>
                <a:avLst/>
                <a:gdLst/>
                <a:ahLst/>
                <a:cxnLst/>
                <a:rect l="l" t="t" r="r" b="b"/>
                <a:pathLst>
                  <a:path w="24348" h="17448" extrusionOk="0">
                    <a:moveTo>
                      <a:pt x="0" y="1"/>
                    </a:moveTo>
                    <a:cubicBezTo>
                      <a:pt x="61" y="670"/>
                      <a:pt x="122" y="1369"/>
                      <a:pt x="213" y="2068"/>
                    </a:cubicBezTo>
                    <a:cubicBezTo>
                      <a:pt x="6627" y="9606"/>
                      <a:pt x="14803" y="17418"/>
                      <a:pt x="24226" y="17448"/>
                    </a:cubicBezTo>
                    <a:cubicBezTo>
                      <a:pt x="24256" y="17418"/>
                      <a:pt x="24256" y="17387"/>
                      <a:pt x="24286" y="17387"/>
                    </a:cubicBezTo>
                    <a:cubicBezTo>
                      <a:pt x="24286" y="17357"/>
                      <a:pt x="24317" y="17357"/>
                      <a:pt x="24347" y="17357"/>
                    </a:cubicBezTo>
                    <a:cubicBezTo>
                      <a:pt x="24317" y="17174"/>
                      <a:pt x="24317" y="16992"/>
                      <a:pt x="24317" y="16810"/>
                    </a:cubicBezTo>
                    <a:cubicBezTo>
                      <a:pt x="14286" y="15776"/>
                      <a:pt x="6444" y="7782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79"/>
              <p:cNvSpPr/>
              <p:nvPr/>
            </p:nvSpPr>
            <p:spPr>
              <a:xfrm>
                <a:off x="5953896" y="7485089"/>
                <a:ext cx="16064" cy="1445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54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1" y="183"/>
                      <a:pt x="31" y="365"/>
                      <a:pt x="61" y="548"/>
                    </a:cubicBezTo>
                    <a:cubicBezTo>
                      <a:pt x="244" y="457"/>
                      <a:pt x="426" y="365"/>
                      <a:pt x="608" y="274"/>
                    </a:cubicBezTo>
                    <a:cubicBezTo>
                      <a:pt x="578" y="183"/>
                      <a:pt x="487" y="61"/>
                      <a:pt x="335" y="61"/>
                    </a:cubicBezTo>
                    <a:cubicBezTo>
                      <a:pt x="244" y="61"/>
                      <a:pt x="122" y="31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3384;p79"/>
              <p:cNvSpPr/>
              <p:nvPr/>
            </p:nvSpPr>
            <p:spPr>
              <a:xfrm>
                <a:off x="5464831" y="7570077"/>
                <a:ext cx="508321" cy="228904"/>
              </a:xfrm>
              <a:custGeom>
                <a:avLst/>
                <a:gdLst/>
                <a:ahLst/>
                <a:cxnLst/>
                <a:rect l="l" t="t" r="r" b="b"/>
                <a:pathLst>
                  <a:path w="19271" h="867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38" y="943"/>
                      <a:pt x="1307" y="1824"/>
                      <a:pt x="1976" y="2645"/>
                    </a:cubicBezTo>
                    <a:cubicBezTo>
                      <a:pt x="5699" y="5569"/>
                      <a:pt x="11046" y="8677"/>
                      <a:pt x="16022" y="8677"/>
                    </a:cubicBezTo>
                    <a:cubicBezTo>
                      <a:pt x="17099" y="8677"/>
                      <a:pt x="18158" y="8532"/>
                      <a:pt x="19180" y="8207"/>
                    </a:cubicBezTo>
                    <a:cubicBezTo>
                      <a:pt x="19241" y="8177"/>
                      <a:pt x="19241" y="8147"/>
                      <a:pt x="19271" y="8116"/>
                    </a:cubicBezTo>
                    <a:cubicBezTo>
                      <a:pt x="19271" y="7964"/>
                      <a:pt x="19271" y="7782"/>
                      <a:pt x="19241" y="7599"/>
                    </a:cubicBezTo>
                    <a:cubicBezTo>
                      <a:pt x="19198" y="7578"/>
                      <a:pt x="19155" y="7556"/>
                      <a:pt x="19090" y="7556"/>
                    </a:cubicBezTo>
                    <a:cubicBezTo>
                      <a:pt x="19063" y="7556"/>
                      <a:pt x="19033" y="7560"/>
                      <a:pt x="18997" y="7569"/>
                    </a:cubicBezTo>
                    <a:cubicBezTo>
                      <a:pt x="18043" y="7756"/>
                      <a:pt x="17094" y="7845"/>
                      <a:pt x="16152" y="7845"/>
                    </a:cubicBezTo>
                    <a:cubicBezTo>
                      <a:pt x="10367" y="7845"/>
                      <a:pt x="4835" y="4496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79"/>
              <p:cNvSpPr/>
              <p:nvPr/>
            </p:nvSpPr>
            <p:spPr>
              <a:xfrm>
                <a:off x="5972334" y="7770520"/>
                <a:ext cx="5645" cy="13664"/>
              </a:xfrm>
              <a:custGeom>
                <a:avLst/>
                <a:gdLst/>
                <a:ahLst/>
                <a:cxnLst/>
                <a:rect l="l" t="t" r="r" b="b"/>
                <a:pathLst>
                  <a:path w="214" h="518" extrusionOk="0">
                    <a:moveTo>
                      <a:pt x="1" y="0"/>
                    </a:moveTo>
                    <a:cubicBezTo>
                      <a:pt x="31" y="183"/>
                      <a:pt x="31" y="365"/>
                      <a:pt x="31" y="517"/>
                    </a:cubicBezTo>
                    <a:cubicBezTo>
                      <a:pt x="213" y="396"/>
                      <a:pt x="213" y="122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79"/>
              <p:cNvSpPr/>
              <p:nvPr/>
            </p:nvSpPr>
            <p:spPr>
              <a:xfrm>
                <a:off x="5650819" y="6125303"/>
                <a:ext cx="244572" cy="347181"/>
              </a:xfrm>
              <a:custGeom>
                <a:avLst/>
                <a:gdLst/>
                <a:ahLst/>
                <a:cxnLst/>
                <a:rect l="l" t="t" r="r" b="b"/>
                <a:pathLst>
                  <a:path w="9272" h="13162" extrusionOk="0">
                    <a:moveTo>
                      <a:pt x="1034" y="1"/>
                    </a:moveTo>
                    <a:cubicBezTo>
                      <a:pt x="670" y="92"/>
                      <a:pt x="335" y="213"/>
                      <a:pt x="1" y="335"/>
                    </a:cubicBezTo>
                    <a:cubicBezTo>
                      <a:pt x="2311" y="5107"/>
                      <a:pt x="5351" y="9484"/>
                      <a:pt x="9272" y="13162"/>
                    </a:cubicBezTo>
                    <a:lnTo>
                      <a:pt x="9211" y="12159"/>
                    </a:lnTo>
                    <a:cubicBezTo>
                      <a:pt x="5746" y="8451"/>
                      <a:pt x="3101" y="4378"/>
                      <a:pt x="1034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79"/>
              <p:cNvSpPr/>
              <p:nvPr/>
            </p:nvSpPr>
            <p:spPr>
              <a:xfrm>
                <a:off x="5893755" y="6445209"/>
                <a:ext cx="22447" cy="33631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275" extrusionOk="0">
                    <a:moveTo>
                      <a:pt x="1" y="1"/>
                    </a:moveTo>
                    <a:cubicBezTo>
                      <a:pt x="1" y="365"/>
                      <a:pt x="31" y="669"/>
                      <a:pt x="62" y="1004"/>
                    </a:cubicBezTo>
                    <a:cubicBezTo>
                      <a:pt x="92" y="1064"/>
                      <a:pt x="153" y="1125"/>
                      <a:pt x="214" y="1186"/>
                    </a:cubicBezTo>
                    <a:cubicBezTo>
                      <a:pt x="276" y="1248"/>
                      <a:pt x="346" y="1274"/>
                      <a:pt x="413" y="1274"/>
                    </a:cubicBezTo>
                    <a:cubicBezTo>
                      <a:pt x="644" y="1274"/>
                      <a:pt x="851" y="972"/>
                      <a:pt x="639" y="760"/>
                    </a:cubicBezTo>
                    <a:cubicBezTo>
                      <a:pt x="426" y="517"/>
                      <a:pt x="214" y="244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79"/>
              <p:cNvSpPr/>
              <p:nvPr/>
            </p:nvSpPr>
            <p:spPr>
              <a:xfrm>
                <a:off x="5924221" y="6296888"/>
                <a:ext cx="119490" cy="149138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5654" extrusionOk="0">
                    <a:moveTo>
                      <a:pt x="4135" y="0"/>
                    </a:moveTo>
                    <a:cubicBezTo>
                      <a:pt x="2980" y="1642"/>
                      <a:pt x="1460" y="3709"/>
                      <a:pt x="1" y="4712"/>
                    </a:cubicBezTo>
                    <a:cubicBezTo>
                      <a:pt x="31" y="5016"/>
                      <a:pt x="31" y="5350"/>
                      <a:pt x="31" y="5654"/>
                    </a:cubicBezTo>
                    <a:cubicBezTo>
                      <a:pt x="1673" y="5046"/>
                      <a:pt x="3192" y="3313"/>
                      <a:pt x="4530" y="1490"/>
                    </a:cubicBezTo>
                    <a:cubicBezTo>
                      <a:pt x="4378" y="1003"/>
                      <a:pt x="4256" y="487"/>
                      <a:pt x="413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79"/>
              <p:cNvSpPr/>
              <p:nvPr/>
            </p:nvSpPr>
            <p:spPr>
              <a:xfrm>
                <a:off x="6032475" y="6136539"/>
                <a:ext cx="132310" cy="199651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7569" extrusionOk="0">
                    <a:moveTo>
                      <a:pt x="4013" y="0"/>
                    </a:moveTo>
                    <a:cubicBezTo>
                      <a:pt x="3101" y="1520"/>
                      <a:pt x="2128" y="3009"/>
                      <a:pt x="1125" y="4468"/>
                    </a:cubicBezTo>
                    <a:cubicBezTo>
                      <a:pt x="821" y="4894"/>
                      <a:pt x="456" y="5471"/>
                      <a:pt x="0" y="6079"/>
                    </a:cubicBezTo>
                    <a:cubicBezTo>
                      <a:pt x="152" y="6566"/>
                      <a:pt x="274" y="7052"/>
                      <a:pt x="426" y="7569"/>
                    </a:cubicBezTo>
                    <a:cubicBezTo>
                      <a:pt x="1429" y="6171"/>
                      <a:pt x="2310" y="4742"/>
                      <a:pt x="3009" y="3739"/>
                    </a:cubicBezTo>
                    <a:cubicBezTo>
                      <a:pt x="3709" y="2736"/>
                      <a:pt x="4377" y="1702"/>
                      <a:pt x="5016" y="669"/>
                    </a:cubicBezTo>
                    <a:cubicBezTo>
                      <a:pt x="4681" y="426"/>
                      <a:pt x="4347" y="213"/>
                      <a:pt x="4013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79"/>
              <p:cNvSpPr/>
              <p:nvPr/>
            </p:nvSpPr>
            <p:spPr>
              <a:xfrm>
                <a:off x="5891909" y="6421153"/>
                <a:ext cx="33157" cy="29807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30" extrusionOk="0">
                    <a:moveTo>
                      <a:pt x="1226" y="1"/>
                    </a:moveTo>
                    <a:cubicBezTo>
                      <a:pt x="952" y="183"/>
                      <a:pt x="679" y="335"/>
                      <a:pt x="405" y="457"/>
                    </a:cubicBezTo>
                    <a:cubicBezTo>
                      <a:pt x="1" y="601"/>
                      <a:pt x="145" y="1130"/>
                      <a:pt x="526" y="1130"/>
                    </a:cubicBezTo>
                    <a:cubicBezTo>
                      <a:pt x="546" y="1130"/>
                      <a:pt x="566" y="1128"/>
                      <a:pt x="588" y="1125"/>
                    </a:cubicBezTo>
                    <a:cubicBezTo>
                      <a:pt x="831" y="1095"/>
                      <a:pt x="1043" y="1004"/>
                      <a:pt x="1256" y="943"/>
                    </a:cubicBezTo>
                    <a:cubicBezTo>
                      <a:pt x="1256" y="609"/>
                      <a:pt x="1226" y="305"/>
                      <a:pt x="1226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79"/>
              <p:cNvSpPr/>
              <p:nvPr/>
            </p:nvSpPr>
            <p:spPr>
              <a:xfrm>
                <a:off x="5940259" y="6616795"/>
                <a:ext cx="171612" cy="141937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5381" extrusionOk="0">
                    <a:moveTo>
                      <a:pt x="6232" y="0"/>
                    </a:moveTo>
                    <a:cubicBezTo>
                      <a:pt x="4408" y="1672"/>
                      <a:pt x="2341" y="3222"/>
                      <a:pt x="1" y="4529"/>
                    </a:cubicBezTo>
                    <a:cubicBezTo>
                      <a:pt x="31" y="4803"/>
                      <a:pt x="31" y="5076"/>
                      <a:pt x="62" y="5380"/>
                    </a:cubicBezTo>
                    <a:cubicBezTo>
                      <a:pt x="2402" y="4468"/>
                      <a:pt x="4530" y="3161"/>
                      <a:pt x="6505" y="1550"/>
                    </a:cubicBezTo>
                    <a:cubicBezTo>
                      <a:pt x="6414" y="1003"/>
                      <a:pt x="6323" y="517"/>
                      <a:pt x="623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79"/>
              <p:cNvSpPr/>
              <p:nvPr/>
            </p:nvSpPr>
            <p:spPr>
              <a:xfrm>
                <a:off x="6104617" y="6342574"/>
                <a:ext cx="239771" cy="315132"/>
              </a:xfrm>
              <a:custGeom>
                <a:avLst/>
                <a:gdLst/>
                <a:ahLst/>
                <a:cxnLst/>
                <a:rect l="l" t="t" r="r" b="b"/>
                <a:pathLst>
                  <a:path w="9090" h="11947" extrusionOk="0">
                    <a:moveTo>
                      <a:pt x="8421" y="1"/>
                    </a:moveTo>
                    <a:cubicBezTo>
                      <a:pt x="5989" y="3861"/>
                      <a:pt x="3314" y="7387"/>
                      <a:pt x="1" y="10396"/>
                    </a:cubicBezTo>
                    <a:cubicBezTo>
                      <a:pt x="92" y="10913"/>
                      <a:pt x="183" y="11430"/>
                      <a:pt x="274" y="11946"/>
                    </a:cubicBezTo>
                    <a:cubicBezTo>
                      <a:pt x="3800" y="9059"/>
                      <a:pt x="6718" y="5259"/>
                      <a:pt x="9089" y="1308"/>
                    </a:cubicBezTo>
                    <a:cubicBezTo>
                      <a:pt x="8876" y="852"/>
                      <a:pt x="8664" y="426"/>
                      <a:pt x="842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79"/>
              <p:cNvSpPr/>
              <p:nvPr/>
            </p:nvSpPr>
            <p:spPr>
              <a:xfrm>
                <a:off x="5920212" y="6736258"/>
                <a:ext cx="21682" cy="2711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1028" extrusionOk="0">
                    <a:moveTo>
                      <a:pt x="761" y="0"/>
                    </a:moveTo>
                    <a:cubicBezTo>
                      <a:pt x="609" y="91"/>
                      <a:pt x="457" y="183"/>
                      <a:pt x="305" y="274"/>
                    </a:cubicBezTo>
                    <a:cubicBezTo>
                      <a:pt x="417" y="441"/>
                      <a:pt x="323" y="737"/>
                      <a:pt x="72" y="737"/>
                    </a:cubicBezTo>
                    <a:cubicBezTo>
                      <a:pt x="49" y="737"/>
                      <a:pt x="26" y="735"/>
                      <a:pt x="1" y="730"/>
                    </a:cubicBezTo>
                    <a:lnTo>
                      <a:pt x="1" y="730"/>
                    </a:lnTo>
                    <a:cubicBezTo>
                      <a:pt x="26" y="879"/>
                      <a:pt x="132" y="1027"/>
                      <a:pt x="285" y="1027"/>
                    </a:cubicBezTo>
                    <a:cubicBezTo>
                      <a:pt x="320" y="1027"/>
                      <a:pt x="357" y="1020"/>
                      <a:pt x="396" y="1003"/>
                    </a:cubicBezTo>
                    <a:cubicBezTo>
                      <a:pt x="548" y="942"/>
                      <a:pt x="670" y="882"/>
                      <a:pt x="822" y="851"/>
                    </a:cubicBezTo>
                    <a:cubicBezTo>
                      <a:pt x="791" y="547"/>
                      <a:pt x="791" y="274"/>
                      <a:pt x="76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79"/>
              <p:cNvSpPr/>
              <p:nvPr/>
            </p:nvSpPr>
            <p:spPr>
              <a:xfrm>
                <a:off x="5919421" y="6743459"/>
                <a:ext cx="11791" cy="1223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464" extrusionOk="0">
                    <a:moveTo>
                      <a:pt x="335" y="1"/>
                    </a:moveTo>
                    <a:lnTo>
                      <a:pt x="335" y="1"/>
                    </a:lnTo>
                    <a:cubicBezTo>
                      <a:pt x="274" y="31"/>
                      <a:pt x="213" y="92"/>
                      <a:pt x="152" y="92"/>
                    </a:cubicBezTo>
                    <a:cubicBezTo>
                      <a:pt x="31" y="183"/>
                      <a:pt x="0" y="335"/>
                      <a:pt x="31" y="457"/>
                    </a:cubicBezTo>
                    <a:cubicBezTo>
                      <a:pt x="56" y="462"/>
                      <a:pt x="79" y="464"/>
                      <a:pt x="102" y="464"/>
                    </a:cubicBezTo>
                    <a:cubicBezTo>
                      <a:pt x="353" y="464"/>
                      <a:pt x="447" y="168"/>
                      <a:pt x="33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79"/>
              <p:cNvSpPr/>
              <p:nvPr/>
            </p:nvSpPr>
            <p:spPr>
              <a:xfrm>
                <a:off x="5927439" y="7096232"/>
                <a:ext cx="2427" cy="1044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96" extrusionOk="0">
                    <a:moveTo>
                      <a:pt x="61" y="1"/>
                    </a:moveTo>
                    <a:cubicBezTo>
                      <a:pt x="0" y="122"/>
                      <a:pt x="31" y="274"/>
                      <a:pt x="92" y="396"/>
                    </a:cubicBezTo>
                    <a:cubicBezTo>
                      <a:pt x="92" y="274"/>
                      <a:pt x="61" y="122"/>
                      <a:pt x="6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6" name="Google Shape;3396;p79"/>
              <p:cNvSpPr/>
              <p:nvPr/>
            </p:nvSpPr>
            <p:spPr>
              <a:xfrm>
                <a:off x="5959514" y="6978377"/>
                <a:ext cx="184431" cy="126718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4804" extrusionOk="0">
                    <a:moveTo>
                      <a:pt x="6930" y="1"/>
                    </a:moveTo>
                    <a:cubicBezTo>
                      <a:pt x="4742" y="1399"/>
                      <a:pt x="2432" y="2645"/>
                      <a:pt x="0" y="3770"/>
                    </a:cubicBezTo>
                    <a:cubicBezTo>
                      <a:pt x="0" y="4134"/>
                      <a:pt x="31" y="4469"/>
                      <a:pt x="61" y="4803"/>
                    </a:cubicBezTo>
                    <a:cubicBezTo>
                      <a:pt x="2462" y="3800"/>
                      <a:pt x="4772" y="2615"/>
                      <a:pt x="6991" y="1308"/>
                    </a:cubicBezTo>
                    <a:cubicBezTo>
                      <a:pt x="6961" y="882"/>
                      <a:pt x="6961" y="426"/>
                      <a:pt x="693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79"/>
              <p:cNvSpPr/>
              <p:nvPr/>
            </p:nvSpPr>
            <p:spPr>
              <a:xfrm>
                <a:off x="6142310" y="6716211"/>
                <a:ext cx="315106" cy="296668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11247" extrusionOk="0">
                    <a:moveTo>
                      <a:pt x="11672" y="0"/>
                    </a:moveTo>
                    <a:cubicBezTo>
                      <a:pt x="8299" y="3830"/>
                      <a:pt x="4377" y="7143"/>
                      <a:pt x="0" y="9940"/>
                    </a:cubicBezTo>
                    <a:cubicBezTo>
                      <a:pt x="31" y="10365"/>
                      <a:pt x="61" y="10821"/>
                      <a:pt x="61" y="11247"/>
                    </a:cubicBezTo>
                    <a:cubicBezTo>
                      <a:pt x="4469" y="8633"/>
                      <a:pt x="8481" y="5411"/>
                      <a:pt x="11946" y="1702"/>
                    </a:cubicBezTo>
                    <a:cubicBezTo>
                      <a:pt x="11885" y="1125"/>
                      <a:pt x="11764" y="547"/>
                      <a:pt x="1167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79"/>
              <p:cNvSpPr/>
              <p:nvPr/>
            </p:nvSpPr>
            <p:spPr>
              <a:xfrm>
                <a:off x="5929048" y="7077794"/>
                <a:ext cx="32075" cy="36032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1366" extrusionOk="0">
                    <a:moveTo>
                      <a:pt x="1155" y="1"/>
                    </a:moveTo>
                    <a:cubicBezTo>
                      <a:pt x="821" y="153"/>
                      <a:pt x="517" y="335"/>
                      <a:pt x="183" y="487"/>
                    </a:cubicBezTo>
                    <a:cubicBezTo>
                      <a:pt x="91" y="548"/>
                      <a:pt x="31" y="609"/>
                      <a:pt x="0" y="700"/>
                    </a:cubicBezTo>
                    <a:cubicBezTo>
                      <a:pt x="0" y="821"/>
                      <a:pt x="31" y="973"/>
                      <a:pt x="31" y="1095"/>
                    </a:cubicBezTo>
                    <a:cubicBezTo>
                      <a:pt x="103" y="1240"/>
                      <a:pt x="233" y="1365"/>
                      <a:pt x="390" y="1365"/>
                    </a:cubicBezTo>
                    <a:cubicBezTo>
                      <a:pt x="431" y="1365"/>
                      <a:pt x="473" y="1357"/>
                      <a:pt x="517" y="1338"/>
                    </a:cubicBezTo>
                    <a:cubicBezTo>
                      <a:pt x="760" y="1247"/>
                      <a:pt x="973" y="1125"/>
                      <a:pt x="1216" y="1034"/>
                    </a:cubicBezTo>
                    <a:cubicBezTo>
                      <a:pt x="1186" y="700"/>
                      <a:pt x="1155" y="365"/>
                      <a:pt x="115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79"/>
              <p:cNvSpPr/>
              <p:nvPr/>
            </p:nvSpPr>
            <p:spPr>
              <a:xfrm>
                <a:off x="5949095" y="7501918"/>
                <a:ext cx="7227" cy="1044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396" extrusionOk="0">
                    <a:moveTo>
                      <a:pt x="122" y="1"/>
                    </a:moveTo>
                    <a:cubicBezTo>
                      <a:pt x="0" y="123"/>
                      <a:pt x="91" y="335"/>
                      <a:pt x="274" y="396"/>
                    </a:cubicBezTo>
                    <a:cubicBezTo>
                      <a:pt x="243" y="274"/>
                      <a:pt x="243" y="123"/>
                      <a:pt x="24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79"/>
              <p:cNvSpPr/>
              <p:nvPr/>
            </p:nvSpPr>
            <p:spPr>
              <a:xfrm>
                <a:off x="5983571" y="7408937"/>
                <a:ext cx="143520" cy="96225"/>
              </a:xfrm>
              <a:custGeom>
                <a:avLst/>
                <a:gdLst/>
                <a:ahLst/>
                <a:cxnLst/>
                <a:rect l="l" t="t" r="r" b="b"/>
                <a:pathLst>
                  <a:path w="5441" h="3648" extrusionOk="0">
                    <a:moveTo>
                      <a:pt x="5441" y="0"/>
                    </a:moveTo>
                    <a:lnTo>
                      <a:pt x="5441" y="0"/>
                    </a:lnTo>
                    <a:cubicBezTo>
                      <a:pt x="3708" y="1064"/>
                      <a:pt x="1885" y="2006"/>
                      <a:pt x="0" y="2918"/>
                    </a:cubicBezTo>
                    <a:cubicBezTo>
                      <a:pt x="31" y="3161"/>
                      <a:pt x="31" y="3404"/>
                      <a:pt x="31" y="3648"/>
                    </a:cubicBezTo>
                    <a:cubicBezTo>
                      <a:pt x="1885" y="3100"/>
                      <a:pt x="3617" y="2371"/>
                      <a:pt x="5289" y="1429"/>
                    </a:cubicBezTo>
                    <a:cubicBezTo>
                      <a:pt x="5350" y="942"/>
                      <a:pt x="5380" y="486"/>
                      <a:pt x="544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79"/>
              <p:cNvSpPr/>
              <p:nvPr/>
            </p:nvSpPr>
            <p:spPr>
              <a:xfrm>
                <a:off x="6123055" y="7032108"/>
                <a:ext cx="359235" cy="414522"/>
              </a:xfrm>
              <a:custGeom>
                <a:avLst/>
                <a:gdLst/>
                <a:ahLst/>
                <a:cxnLst/>
                <a:rect l="l" t="t" r="r" b="b"/>
                <a:pathLst>
                  <a:path w="13619" h="15715" extrusionOk="0">
                    <a:moveTo>
                      <a:pt x="13618" y="0"/>
                    </a:moveTo>
                    <a:cubicBezTo>
                      <a:pt x="11004" y="3526"/>
                      <a:pt x="8512" y="7052"/>
                      <a:pt x="5411" y="10152"/>
                    </a:cubicBezTo>
                    <a:cubicBezTo>
                      <a:pt x="3770" y="11794"/>
                      <a:pt x="2007" y="13131"/>
                      <a:pt x="153" y="14286"/>
                    </a:cubicBezTo>
                    <a:cubicBezTo>
                      <a:pt x="92" y="14772"/>
                      <a:pt x="62" y="15228"/>
                      <a:pt x="1" y="15715"/>
                    </a:cubicBezTo>
                    <a:cubicBezTo>
                      <a:pt x="5594" y="12523"/>
                      <a:pt x="10244" y="7356"/>
                      <a:pt x="13618" y="1976"/>
                    </a:cubicBezTo>
                    <a:cubicBezTo>
                      <a:pt x="13618" y="1307"/>
                      <a:pt x="13618" y="669"/>
                      <a:pt x="13618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79"/>
              <p:cNvSpPr/>
              <p:nvPr/>
            </p:nvSpPr>
            <p:spPr>
              <a:xfrm>
                <a:off x="5955505" y="7485907"/>
                <a:ext cx="29675" cy="26826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017" extrusionOk="0">
                    <a:moveTo>
                      <a:pt x="1064" y="0"/>
                    </a:moveTo>
                    <a:cubicBezTo>
                      <a:pt x="882" y="91"/>
                      <a:pt x="730" y="152"/>
                      <a:pt x="547" y="243"/>
                    </a:cubicBezTo>
                    <a:cubicBezTo>
                      <a:pt x="578" y="426"/>
                      <a:pt x="517" y="608"/>
                      <a:pt x="274" y="608"/>
                    </a:cubicBezTo>
                    <a:cubicBezTo>
                      <a:pt x="243" y="618"/>
                      <a:pt x="213" y="621"/>
                      <a:pt x="183" y="621"/>
                    </a:cubicBezTo>
                    <a:cubicBezTo>
                      <a:pt x="122" y="621"/>
                      <a:pt x="61" y="608"/>
                      <a:pt x="0" y="608"/>
                    </a:cubicBezTo>
                    <a:cubicBezTo>
                      <a:pt x="0" y="730"/>
                      <a:pt x="0" y="851"/>
                      <a:pt x="31" y="1003"/>
                    </a:cubicBezTo>
                    <a:cubicBezTo>
                      <a:pt x="51" y="1003"/>
                      <a:pt x="71" y="1017"/>
                      <a:pt x="91" y="1017"/>
                    </a:cubicBezTo>
                    <a:cubicBezTo>
                      <a:pt x="102" y="1017"/>
                      <a:pt x="112" y="1013"/>
                      <a:pt x="122" y="1003"/>
                    </a:cubicBezTo>
                    <a:cubicBezTo>
                      <a:pt x="456" y="942"/>
                      <a:pt x="791" y="821"/>
                      <a:pt x="1125" y="730"/>
                    </a:cubicBezTo>
                    <a:cubicBezTo>
                      <a:pt x="1095" y="486"/>
                      <a:pt x="1095" y="243"/>
                      <a:pt x="1064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79"/>
              <p:cNvSpPr/>
              <p:nvPr/>
            </p:nvSpPr>
            <p:spPr>
              <a:xfrm>
                <a:off x="5952287" y="7499518"/>
                <a:ext cx="3244" cy="2427"/>
              </a:xfrm>
              <a:custGeom>
                <a:avLst/>
                <a:gdLst/>
                <a:ahLst/>
                <a:cxnLst/>
                <a:rect l="l" t="t" r="r" b="b"/>
                <a:pathLst>
                  <a:path w="123" h="92" extrusionOk="0">
                    <a:moveTo>
                      <a:pt x="122" y="1"/>
                    </a:moveTo>
                    <a:cubicBezTo>
                      <a:pt x="92" y="1"/>
                      <a:pt x="61" y="31"/>
                      <a:pt x="61" y="31"/>
                    </a:cubicBezTo>
                    <a:cubicBezTo>
                      <a:pt x="31" y="31"/>
                      <a:pt x="1" y="62"/>
                      <a:pt x="1" y="92"/>
                    </a:cubicBezTo>
                    <a:lnTo>
                      <a:pt x="122" y="92"/>
                    </a:lnTo>
                    <a:cubicBezTo>
                      <a:pt x="122" y="62"/>
                      <a:pt x="122" y="31"/>
                      <a:pt x="12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79"/>
              <p:cNvSpPr/>
              <p:nvPr/>
            </p:nvSpPr>
            <p:spPr>
              <a:xfrm>
                <a:off x="5954687" y="7492317"/>
                <a:ext cx="16064" cy="9997"/>
              </a:xfrm>
              <a:custGeom>
                <a:avLst/>
                <a:gdLst/>
                <a:ahLst/>
                <a:cxnLst/>
                <a:rect l="l" t="t" r="r" b="b"/>
                <a:pathLst>
                  <a:path w="609" h="379" extrusionOk="0">
                    <a:moveTo>
                      <a:pt x="578" y="0"/>
                    </a:moveTo>
                    <a:cubicBezTo>
                      <a:pt x="396" y="91"/>
                      <a:pt x="214" y="183"/>
                      <a:pt x="1" y="274"/>
                    </a:cubicBezTo>
                    <a:cubicBezTo>
                      <a:pt x="31" y="304"/>
                      <a:pt x="31" y="335"/>
                      <a:pt x="31" y="365"/>
                    </a:cubicBezTo>
                    <a:cubicBezTo>
                      <a:pt x="92" y="365"/>
                      <a:pt x="153" y="378"/>
                      <a:pt x="214" y="378"/>
                    </a:cubicBezTo>
                    <a:cubicBezTo>
                      <a:pt x="244" y="378"/>
                      <a:pt x="274" y="375"/>
                      <a:pt x="305" y="365"/>
                    </a:cubicBezTo>
                    <a:cubicBezTo>
                      <a:pt x="548" y="365"/>
                      <a:pt x="609" y="183"/>
                      <a:pt x="578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79"/>
              <p:cNvSpPr/>
              <p:nvPr/>
            </p:nvSpPr>
            <p:spPr>
              <a:xfrm>
                <a:off x="5998790" y="7727235"/>
                <a:ext cx="72987" cy="39302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1490" extrusionOk="0">
                    <a:moveTo>
                      <a:pt x="2767" y="0"/>
                    </a:moveTo>
                    <a:lnTo>
                      <a:pt x="2767" y="0"/>
                    </a:lnTo>
                    <a:cubicBezTo>
                      <a:pt x="1794" y="152"/>
                      <a:pt x="821" y="274"/>
                      <a:pt x="1" y="760"/>
                    </a:cubicBezTo>
                    <a:cubicBezTo>
                      <a:pt x="1" y="1003"/>
                      <a:pt x="31" y="1246"/>
                      <a:pt x="31" y="1489"/>
                    </a:cubicBezTo>
                    <a:cubicBezTo>
                      <a:pt x="882" y="1429"/>
                      <a:pt x="1703" y="1307"/>
                      <a:pt x="2463" y="1155"/>
                    </a:cubicBezTo>
                    <a:cubicBezTo>
                      <a:pt x="2584" y="760"/>
                      <a:pt x="2675" y="395"/>
                      <a:pt x="2767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79"/>
              <p:cNvSpPr/>
              <p:nvPr/>
            </p:nvSpPr>
            <p:spPr>
              <a:xfrm>
                <a:off x="6063732" y="7436977"/>
                <a:ext cx="389675" cy="320750"/>
              </a:xfrm>
              <a:custGeom>
                <a:avLst/>
                <a:gdLst/>
                <a:ahLst/>
                <a:cxnLst/>
                <a:rect l="l" t="t" r="r" b="b"/>
                <a:pathLst>
                  <a:path w="14773" h="12160" extrusionOk="0">
                    <a:moveTo>
                      <a:pt x="14773" y="1"/>
                    </a:moveTo>
                    <a:lnTo>
                      <a:pt x="14773" y="1"/>
                    </a:lnTo>
                    <a:cubicBezTo>
                      <a:pt x="13588" y="1277"/>
                      <a:pt x="12372" y="2524"/>
                      <a:pt x="11186" y="3800"/>
                    </a:cubicBezTo>
                    <a:cubicBezTo>
                      <a:pt x="8451" y="6779"/>
                      <a:pt x="5381" y="9454"/>
                      <a:pt x="1490" y="10731"/>
                    </a:cubicBezTo>
                    <a:cubicBezTo>
                      <a:pt x="1095" y="10852"/>
                      <a:pt x="700" y="10943"/>
                      <a:pt x="305" y="11004"/>
                    </a:cubicBezTo>
                    <a:cubicBezTo>
                      <a:pt x="213" y="11399"/>
                      <a:pt x="122" y="11794"/>
                      <a:pt x="1" y="12159"/>
                    </a:cubicBezTo>
                    <a:cubicBezTo>
                      <a:pt x="3557" y="11490"/>
                      <a:pt x="6505" y="9910"/>
                      <a:pt x="9484" y="7448"/>
                    </a:cubicBezTo>
                    <a:cubicBezTo>
                      <a:pt x="10974" y="6202"/>
                      <a:pt x="12463" y="4834"/>
                      <a:pt x="13952" y="3436"/>
                    </a:cubicBezTo>
                    <a:cubicBezTo>
                      <a:pt x="14256" y="2402"/>
                      <a:pt x="14530" y="1247"/>
                      <a:pt x="1477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79"/>
              <p:cNvSpPr/>
              <p:nvPr/>
            </p:nvSpPr>
            <p:spPr>
              <a:xfrm>
                <a:off x="5982938" y="7747255"/>
                <a:ext cx="16671" cy="20126"/>
              </a:xfrm>
              <a:custGeom>
                <a:avLst/>
                <a:gdLst/>
                <a:ahLst/>
                <a:cxnLst/>
                <a:rect l="l" t="t" r="r" b="b"/>
                <a:pathLst>
                  <a:path w="632" h="763" extrusionOk="0">
                    <a:moveTo>
                      <a:pt x="602" y="1"/>
                    </a:moveTo>
                    <a:cubicBezTo>
                      <a:pt x="450" y="92"/>
                      <a:pt x="298" y="183"/>
                      <a:pt x="146" y="335"/>
                    </a:cubicBezTo>
                    <a:cubicBezTo>
                      <a:pt x="0" y="452"/>
                      <a:pt x="105" y="763"/>
                      <a:pt x="301" y="763"/>
                    </a:cubicBezTo>
                    <a:cubicBezTo>
                      <a:pt x="310" y="763"/>
                      <a:pt x="319" y="762"/>
                      <a:pt x="328" y="761"/>
                    </a:cubicBezTo>
                    <a:cubicBezTo>
                      <a:pt x="450" y="761"/>
                      <a:pt x="541" y="730"/>
                      <a:pt x="632" y="730"/>
                    </a:cubicBezTo>
                    <a:cubicBezTo>
                      <a:pt x="632" y="487"/>
                      <a:pt x="602" y="244"/>
                      <a:pt x="60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3408;p79"/>
              <p:cNvSpPr/>
              <p:nvPr/>
            </p:nvSpPr>
            <p:spPr>
              <a:xfrm>
                <a:off x="6713964" y="7863527"/>
                <a:ext cx="232544" cy="337553"/>
              </a:xfrm>
              <a:custGeom>
                <a:avLst/>
                <a:gdLst/>
                <a:ahLst/>
                <a:cxnLst/>
                <a:rect l="l" t="t" r="r" b="b"/>
                <a:pathLst>
                  <a:path w="8816" h="12797" extrusionOk="0">
                    <a:moveTo>
                      <a:pt x="8815" y="0"/>
                    </a:moveTo>
                    <a:lnTo>
                      <a:pt x="8815" y="0"/>
                    </a:lnTo>
                    <a:cubicBezTo>
                      <a:pt x="5837" y="730"/>
                      <a:pt x="2858" y="1399"/>
                      <a:pt x="1" y="2219"/>
                    </a:cubicBezTo>
                    <a:lnTo>
                      <a:pt x="1186" y="12797"/>
                    </a:lnTo>
                    <a:lnTo>
                      <a:pt x="6870" y="12797"/>
                    </a:lnTo>
                    <a:lnTo>
                      <a:pt x="8815" y="0"/>
                    </a:lnTo>
                    <a:close/>
                  </a:path>
                </a:pathLst>
              </a:custGeom>
              <a:solidFill>
                <a:srgbClr val="8C4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79"/>
              <p:cNvSpPr/>
              <p:nvPr/>
            </p:nvSpPr>
            <p:spPr>
              <a:xfrm>
                <a:off x="6699535" y="7710379"/>
                <a:ext cx="270211" cy="211706"/>
              </a:xfrm>
              <a:custGeom>
                <a:avLst/>
                <a:gdLst/>
                <a:ahLst/>
                <a:cxnLst/>
                <a:rect l="l" t="t" r="r" b="b"/>
                <a:pathLst>
                  <a:path w="10244" h="8026" extrusionOk="0">
                    <a:moveTo>
                      <a:pt x="10244" y="1"/>
                    </a:moveTo>
                    <a:lnTo>
                      <a:pt x="1" y="3010"/>
                    </a:lnTo>
                    <a:lnTo>
                      <a:pt x="548" y="8025"/>
                    </a:lnTo>
                    <a:cubicBezTo>
                      <a:pt x="3405" y="7205"/>
                      <a:pt x="6384" y="6536"/>
                      <a:pt x="9362" y="5806"/>
                    </a:cubicBezTo>
                    <a:lnTo>
                      <a:pt x="10244" y="1"/>
                    </a:lnTo>
                    <a:close/>
                  </a:path>
                </a:pathLst>
              </a:custGeom>
              <a:solidFill>
                <a:srgbClr val="673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79"/>
              <p:cNvSpPr/>
              <p:nvPr/>
            </p:nvSpPr>
            <p:spPr>
              <a:xfrm>
                <a:off x="6546387" y="6280059"/>
                <a:ext cx="184431" cy="307878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11672" extrusionOk="0">
                    <a:moveTo>
                      <a:pt x="6506" y="0"/>
                    </a:moveTo>
                    <a:cubicBezTo>
                      <a:pt x="4044" y="213"/>
                      <a:pt x="1885" y="638"/>
                      <a:pt x="1" y="1246"/>
                    </a:cubicBezTo>
                    <a:cubicBezTo>
                      <a:pt x="1764" y="5015"/>
                      <a:pt x="4044" y="8480"/>
                      <a:pt x="6992" y="11672"/>
                    </a:cubicBezTo>
                    <a:cubicBezTo>
                      <a:pt x="6749" y="7781"/>
                      <a:pt x="6566" y="3891"/>
                      <a:pt x="6506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79"/>
              <p:cNvSpPr/>
              <p:nvPr/>
            </p:nvSpPr>
            <p:spPr>
              <a:xfrm>
                <a:off x="6228090" y="6433181"/>
                <a:ext cx="534012" cy="722401"/>
              </a:xfrm>
              <a:custGeom>
                <a:avLst/>
                <a:gdLst/>
                <a:ahLst/>
                <a:cxnLst/>
                <a:rect l="l" t="t" r="r" b="b"/>
                <a:pathLst>
                  <a:path w="20245" h="27387" extrusionOk="0">
                    <a:moveTo>
                      <a:pt x="4682" y="1"/>
                    </a:moveTo>
                    <a:cubicBezTo>
                      <a:pt x="2007" y="2919"/>
                      <a:pt x="578" y="6840"/>
                      <a:pt x="1" y="11612"/>
                    </a:cubicBezTo>
                    <a:cubicBezTo>
                      <a:pt x="5806" y="18147"/>
                      <a:pt x="11430" y="25533"/>
                      <a:pt x="20244" y="27387"/>
                    </a:cubicBezTo>
                    <a:cubicBezTo>
                      <a:pt x="20214" y="27357"/>
                      <a:pt x="20214" y="27326"/>
                      <a:pt x="20214" y="27296"/>
                    </a:cubicBezTo>
                    <a:cubicBezTo>
                      <a:pt x="20153" y="27174"/>
                      <a:pt x="20153" y="27083"/>
                      <a:pt x="20214" y="26961"/>
                    </a:cubicBezTo>
                    <a:cubicBezTo>
                      <a:pt x="19971" y="23253"/>
                      <a:pt x="19758" y="19545"/>
                      <a:pt x="19576" y="15837"/>
                    </a:cubicBezTo>
                    <a:cubicBezTo>
                      <a:pt x="16171" y="14955"/>
                      <a:pt x="12737" y="10578"/>
                      <a:pt x="10639" y="8147"/>
                    </a:cubicBezTo>
                    <a:cubicBezTo>
                      <a:pt x="8390" y="5593"/>
                      <a:pt x="6414" y="2888"/>
                      <a:pt x="4682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79"/>
              <p:cNvSpPr/>
              <p:nvPr/>
            </p:nvSpPr>
            <p:spPr>
              <a:xfrm>
                <a:off x="6747648" y="6277290"/>
                <a:ext cx="101844" cy="289810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10987" extrusionOk="0">
                    <a:moveTo>
                      <a:pt x="1054" y="0"/>
                    </a:moveTo>
                    <a:cubicBezTo>
                      <a:pt x="716" y="0"/>
                      <a:pt x="365" y="14"/>
                      <a:pt x="0" y="14"/>
                    </a:cubicBezTo>
                    <a:cubicBezTo>
                      <a:pt x="61" y="3661"/>
                      <a:pt x="183" y="7339"/>
                      <a:pt x="365" y="10987"/>
                    </a:cubicBezTo>
                    <a:cubicBezTo>
                      <a:pt x="1581" y="10105"/>
                      <a:pt x="2888" y="8342"/>
                      <a:pt x="3860" y="6944"/>
                    </a:cubicBezTo>
                    <a:cubicBezTo>
                      <a:pt x="3101" y="4208"/>
                      <a:pt x="2280" y="1898"/>
                      <a:pt x="1550" y="14"/>
                    </a:cubicBezTo>
                    <a:cubicBezTo>
                      <a:pt x="1388" y="4"/>
                      <a:pt x="1223" y="0"/>
                      <a:pt x="1054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79"/>
              <p:cNvSpPr/>
              <p:nvPr/>
            </p:nvSpPr>
            <p:spPr>
              <a:xfrm>
                <a:off x="6216880" y="6776326"/>
                <a:ext cx="566061" cy="700771"/>
              </a:xfrm>
              <a:custGeom>
                <a:avLst/>
                <a:gdLst/>
                <a:ahLst/>
                <a:cxnLst/>
                <a:rect l="l" t="t" r="r" b="b"/>
                <a:pathLst>
                  <a:path w="21460" h="26567" extrusionOk="0">
                    <a:moveTo>
                      <a:pt x="304" y="1"/>
                    </a:moveTo>
                    <a:cubicBezTo>
                      <a:pt x="0" y="3618"/>
                      <a:pt x="183" y="7691"/>
                      <a:pt x="639" y="12159"/>
                    </a:cubicBezTo>
                    <a:cubicBezTo>
                      <a:pt x="6171" y="18846"/>
                      <a:pt x="12888" y="25685"/>
                      <a:pt x="21460" y="26567"/>
                    </a:cubicBezTo>
                    <a:cubicBezTo>
                      <a:pt x="21186" y="22706"/>
                      <a:pt x="20943" y="18816"/>
                      <a:pt x="20700" y="14925"/>
                    </a:cubicBezTo>
                    <a:cubicBezTo>
                      <a:pt x="20639" y="14956"/>
                      <a:pt x="20578" y="14956"/>
                      <a:pt x="20517" y="14956"/>
                    </a:cubicBezTo>
                    <a:cubicBezTo>
                      <a:pt x="12219" y="13375"/>
                      <a:pt x="5806" y="6566"/>
                      <a:pt x="304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79"/>
              <p:cNvSpPr/>
              <p:nvPr/>
            </p:nvSpPr>
            <p:spPr>
              <a:xfrm>
                <a:off x="6366809" y="6320945"/>
                <a:ext cx="376855" cy="513939"/>
              </a:xfrm>
              <a:custGeom>
                <a:avLst/>
                <a:gdLst/>
                <a:ahLst/>
                <a:cxnLst/>
                <a:rect l="l" t="t" r="r" b="b"/>
                <a:pathLst>
                  <a:path w="14287" h="19484" extrusionOk="0">
                    <a:moveTo>
                      <a:pt x="5897" y="0"/>
                    </a:moveTo>
                    <a:cubicBezTo>
                      <a:pt x="3526" y="912"/>
                      <a:pt x="1581" y="2128"/>
                      <a:pt x="0" y="3648"/>
                    </a:cubicBezTo>
                    <a:cubicBezTo>
                      <a:pt x="1733" y="6566"/>
                      <a:pt x="3648" y="9332"/>
                      <a:pt x="5927" y="11855"/>
                    </a:cubicBezTo>
                    <a:cubicBezTo>
                      <a:pt x="8025" y="14225"/>
                      <a:pt x="11125" y="18298"/>
                      <a:pt x="14286" y="19484"/>
                    </a:cubicBezTo>
                    <a:cubicBezTo>
                      <a:pt x="14256" y="19028"/>
                      <a:pt x="14225" y="18572"/>
                      <a:pt x="14225" y="18086"/>
                    </a:cubicBezTo>
                    <a:cubicBezTo>
                      <a:pt x="14104" y="15745"/>
                      <a:pt x="13982" y="13344"/>
                      <a:pt x="13830" y="10973"/>
                    </a:cubicBezTo>
                    <a:cubicBezTo>
                      <a:pt x="10487" y="7842"/>
                      <a:pt x="7873" y="4104"/>
                      <a:pt x="5897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79"/>
              <p:cNvSpPr/>
              <p:nvPr/>
            </p:nvSpPr>
            <p:spPr>
              <a:xfrm>
                <a:off x="6787742" y="7072993"/>
                <a:ext cx="160375" cy="404895"/>
              </a:xfrm>
              <a:custGeom>
                <a:avLst/>
                <a:gdLst/>
                <a:ahLst/>
                <a:cxnLst/>
                <a:rect l="l" t="t" r="r" b="b"/>
                <a:pathLst>
                  <a:path w="6080" h="15350" extrusionOk="0">
                    <a:moveTo>
                      <a:pt x="5958" y="0"/>
                    </a:moveTo>
                    <a:lnTo>
                      <a:pt x="5958" y="0"/>
                    </a:lnTo>
                    <a:cubicBezTo>
                      <a:pt x="4043" y="1125"/>
                      <a:pt x="2067" y="2128"/>
                      <a:pt x="0" y="3009"/>
                    </a:cubicBezTo>
                    <a:cubicBezTo>
                      <a:pt x="274" y="7113"/>
                      <a:pt x="517" y="11216"/>
                      <a:pt x="760" y="15350"/>
                    </a:cubicBezTo>
                    <a:cubicBezTo>
                      <a:pt x="2371" y="14560"/>
                      <a:pt x="3921" y="13769"/>
                      <a:pt x="5410" y="12858"/>
                    </a:cubicBezTo>
                    <a:cubicBezTo>
                      <a:pt x="5927" y="8359"/>
                      <a:pt x="6079" y="4073"/>
                      <a:pt x="5958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79"/>
              <p:cNvSpPr/>
              <p:nvPr/>
            </p:nvSpPr>
            <p:spPr>
              <a:xfrm>
                <a:off x="6808580" y="7444204"/>
                <a:ext cx="117881" cy="257392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9758" extrusionOk="0">
                    <a:moveTo>
                      <a:pt x="4468" y="0"/>
                    </a:moveTo>
                    <a:cubicBezTo>
                      <a:pt x="3070" y="791"/>
                      <a:pt x="1581" y="1429"/>
                      <a:pt x="0" y="1915"/>
                    </a:cubicBezTo>
                    <a:cubicBezTo>
                      <a:pt x="152" y="4529"/>
                      <a:pt x="304" y="7143"/>
                      <a:pt x="456" y="9757"/>
                    </a:cubicBezTo>
                    <a:cubicBezTo>
                      <a:pt x="1155" y="9332"/>
                      <a:pt x="1976" y="9241"/>
                      <a:pt x="2827" y="9089"/>
                    </a:cubicBezTo>
                    <a:cubicBezTo>
                      <a:pt x="3557" y="5988"/>
                      <a:pt x="4104" y="2949"/>
                      <a:pt x="4468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79"/>
              <p:cNvSpPr/>
              <p:nvPr/>
            </p:nvSpPr>
            <p:spPr>
              <a:xfrm>
                <a:off x="6758067" y="6494113"/>
                <a:ext cx="153965" cy="34238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12980" extrusionOk="0">
                    <a:moveTo>
                      <a:pt x="3830" y="1"/>
                    </a:moveTo>
                    <a:cubicBezTo>
                      <a:pt x="2706" y="1551"/>
                      <a:pt x="1368" y="3040"/>
                      <a:pt x="0" y="3557"/>
                    </a:cubicBezTo>
                    <a:cubicBezTo>
                      <a:pt x="152" y="6718"/>
                      <a:pt x="335" y="9849"/>
                      <a:pt x="487" y="12980"/>
                    </a:cubicBezTo>
                    <a:cubicBezTo>
                      <a:pt x="2493" y="11825"/>
                      <a:pt x="4225" y="10518"/>
                      <a:pt x="5836" y="9089"/>
                    </a:cubicBezTo>
                    <a:cubicBezTo>
                      <a:pt x="5259" y="5745"/>
                      <a:pt x="4560" y="2706"/>
                      <a:pt x="383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79"/>
              <p:cNvSpPr/>
              <p:nvPr/>
            </p:nvSpPr>
            <p:spPr>
              <a:xfrm>
                <a:off x="6771704" y="6769125"/>
                <a:ext cx="172403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13648" extrusionOk="0">
                    <a:moveTo>
                      <a:pt x="5532" y="0"/>
                    </a:moveTo>
                    <a:cubicBezTo>
                      <a:pt x="3830" y="1368"/>
                      <a:pt x="2006" y="2493"/>
                      <a:pt x="0" y="3253"/>
                    </a:cubicBezTo>
                    <a:cubicBezTo>
                      <a:pt x="0" y="3496"/>
                      <a:pt x="31" y="3739"/>
                      <a:pt x="31" y="3982"/>
                    </a:cubicBezTo>
                    <a:cubicBezTo>
                      <a:pt x="213" y="7204"/>
                      <a:pt x="395" y="10426"/>
                      <a:pt x="578" y="13648"/>
                    </a:cubicBezTo>
                    <a:cubicBezTo>
                      <a:pt x="2645" y="12675"/>
                      <a:pt x="4651" y="11581"/>
                      <a:pt x="6535" y="10396"/>
                    </a:cubicBezTo>
                    <a:cubicBezTo>
                      <a:pt x="6353" y="6687"/>
                      <a:pt x="6018" y="3222"/>
                      <a:pt x="5532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3419;p79"/>
              <p:cNvSpPr/>
              <p:nvPr/>
            </p:nvSpPr>
            <p:spPr>
              <a:xfrm>
                <a:off x="6821399" y="7710379"/>
                <a:ext cx="55340" cy="117881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4469" extrusionOk="0">
                    <a:moveTo>
                      <a:pt x="2098" y="1"/>
                    </a:moveTo>
                    <a:lnTo>
                      <a:pt x="2098" y="1"/>
                    </a:lnTo>
                    <a:cubicBezTo>
                      <a:pt x="1429" y="153"/>
                      <a:pt x="730" y="244"/>
                      <a:pt x="1" y="274"/>
                    </a:cubicBezTo>
                    <a:cubicBezTo>
                      <a:pt x="92" y="1673"/>
                      <a:pt x="122" y="3071"/>
                      <a:pt x="213" y="4469"/>
                    </a:cubicBezTo>
                    <a:lnTo>
                      <a:pt x="882" y="4469"/>
                    </a:lnTo>
                    <a:cubicBezTo>
                      <a:pt x="1338" y="2949"/>
                      <a:pt x="1733" y="1490"/>
                      <a:pt x="2098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3420;p79"/>
              <p:cNvSpPr/>
              <p:nvPr/>
            </p:nvSpPr>
            <p:spPr>
              <a:xfrm>
                <a:off x="6408486" y="7610171"/>
                <a:ext cx="395293" cy="217298"/>
              </a:xfrm>
              <a:custGeom>
                <a:avLst/>
                <a:gdLst/>
                <a:ahLst/>
                <a:cxnLst/>
                <a:rect l="l" t="t" r="r" b="b"/>
                <a:pathLst>
                  <a:path w="14986" h="823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171" y="7326"/>
                      <a:pt x="14591" y="8177"/>
                      <a:pt x="14986" y="8238"/>
                    </a:cubicBezTo>
                    <a:cubicBezTo>
                      <a:pt x="14925" y="7052"/>
                      <a:pt x="14864" y="5836"/>
                      <a:pt x="14804" y="4651"/>
                    </a:cubicBezTo>
                    <a:cubicBezTo>
                      <a:pt x="14773" y="4681"/>
                      <a:pt x="14773" y="4712"/>
                      <a:pt x="14712" y="4712"/>
                    </a:cubicBezTo>
                    <a:cubicBezTo>
                      <a:pt x="13834" y="4995"/>
                      <a:pt x="12922" y="5122"/>
                      <a:pt x="11995" y="5122"/>
                    </a:cubicBezTo>
                    <a:cubicBezTo>
                      <a:pt x="7756" y="5122"/>
                      <a:pt x="3193" y="2469"/>
                      <a:pt x="1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3421;p79"/>
              <p:cNvSpPr/>
              <p:nvPr/>
            </p:nvSpPr>
            <p:spPr>
              <a:xfrm>
                <a:off x="6239327" y="7144345"/>
                <a:ext cx="558860" cy="582811"/>
              </a:xfrm>
              <a:custGeom>
                <a:avLst/>
                <a:gdLst/>
                <a:ahLst/>
                <a:cxnLst/>
                <a:rect l="l" t="t" r="r" b="b"/>
                <a:pathLst>
                  <a:path w="21187" h="220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22" y="1095"/>
                      <a:pt x="274" y="2189"/>
                      <a:pt x="426" y="3344"/>
                    </a:cubicBezTo>
                    <a:cubicBezTo>
                      <a:pt x="1155" y="8390"/>
                      <a:pt x="2736" y="12311"/>
                      <a:pt x="4742" y="15350"/>
                    </a:cubicBezTo>
                    <a:cubicBezTo>
                      <a:pt x="8843" y="19216"/>
                      <a:pt x="13573" y="22094"/>
                      <a:pt x="18526" y="22094"/>
                    </a:cubicBezTo>
                    <a:cubicBezTo>
                      <a:pt x="19336" y="22094"/>
                      <a:pt x="20153" y="22017"/>
                      <a:pt x="20973" y="21855"/>
                    </a:cubicBezTo>
                    <a:cubicBezTo>
                      <a:pt x="21000" y="21846"/>
                      <a:pt x="21024" y="21842"/>
                      <a:pt x="21046" y="21842"/>
                    </a:cubicBezTo>
                    <a:cubicBezTo>
                      <a:pt x="21100" y="21842"/>
                      <a:pt x="21143" y="21864"/>
                      <a:pt x="21186" y="21885"/>
                    </a:cubicBezTo>
                    <a:cubicBezTo>
                      <a:pt x="21034" y="19089"/>
                      <a:pt x="20852" y="16293"/>
                      <a:pt x="20639" y="13496"/>
                    </a:cubicBezTo>
                    <a:cubicBezTo>
                      <a:pt x="20487" y="13466"/>
                      <a:pt x="20426" y="13283"/>
                      <a:pt x="20517" y="13162"/>
                    </a:cubicBezTo>
                    <a:cubicBezTo>
                      <a:pt x="12463" y="13131"/>
                      <a:pt x="5472" y="6444"/>
                      <a:pt x="0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2" name="Google Shape;3422;p79"/>
              <p:cNvSpPr/>
              <p:nvPr/>
            </p:nvSpPr>
            <p:spPr>
              <a:xfrm>
                <a:off x="6859093" y="6338565"/>
                <a:ext cx="242145" cy="395293"/>
              </a:xfrm>
              <a:custGeom>
                <a:avLst/>
                <a:gdLst/>
                <a:ahLst/>
                <a:cxnLst/>
                <a:rect l="l" t="t" r="r" b="b"/>
                <a:pathLst>
                  <a:path w="9180" h="14986" extrusionOk="0">
                    <a:moveTo>
                      <a:pt x="3921" y="1"/>
                    </a:moveTo>
                    <a:cubicBezTo>
                      <a:pt x="3374" y="882"/>
                      <a:pt x="2827" y="1764"/>
                      <a:pt x="2219" y="2615"/>
                    </a:cubicBezTo>
                    <a:cubicBezTo>
                      <a:pt x="1611" y="3466"/>
                      <a:pt x="851" y="4682"/>
                      <a:pt x="0" y="5898"/>
                    </a:cubicBezTo>
                    <a:cubicBezTo>
                      <a:pt x="730" y="8603"/>
                      <a:pt x="1429" y="11642"/>
                      <a:pt x="1976" y="14986"/>
                    </a:cubicBezTo>
                    <a:cubicBezTo>
                      <a:pt x="4803" y="12402"/>
                      <a:pt x="7082" y="9393"/>
                      <a:pt x="9180" y="6110"/>
                    </a:cubicBezTo>
                    <a:cubicBezTo>
                      <a:pt x="7782" y="3588"/>
                      <a:pt x="6049" y="1460"/>
                      <a:pt x="392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3" name="Google Shape;3423;p79"/>
              <p:cNvSpPr/>
              <p:nvPr/>
            </p:nvSpPr>
            <p:spPr>
              <a:xfrm>
                <a:off x="6788533" y="6277633"/>
                <a:ext cx="151565" cy="182849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6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30" y="1885"/>
                      <a:pt x="1551" y="4195"/>
                      <a:pt x="2310" y="6931"/>
                    </a:cubicBezTo>
                    <a:cubicBezTo>
                      <a:pt x="2675" y="6384"/>
                      <a:pt x="3010" y="5928"/>
                      <a:pt x="3283" y="5563"/>
                    </a:cubicBezTo>
                    <a:cubicBezTo>
                      <a:pt x="4134" y="4317"/>
                      <a:pt x="4955" y="3040"/>
                      <a:pt x="5745" y="1733"/>
                    </a:cubicBezTo>
                    <a:cubicBezTo>
                      <a:pt x="4073" y="730"/>
                      <a:pt x="2159" y="122"/>
                      <a:pt x="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4" name="Google Shape;3424;p79"/>
              <p:cNvSpPr/>
              <p:nvPr/>
            </p:nvSpPr>
            <p:spPr>
              <a:xfrm>
                <a:off x="6883149" y="7133925"/>
                <a:ext cx="351981" cy="550024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20852" extrusionOk="0">
                    <a:moveTo>
                      <a:pt x="13313" y="0"/>
                    </a:moveTo>
                    <a:cubicBezTo>
                      <a:pt x="10426" y="4590"/>
                      <a:pt x="6474" y="9028"/>
                      <a:pt x="1641" y="11763"/>
                    </a:cubicBezTo>
                    <a:cubicBezTo>
                      <a:pt x="1277" y="14712"/>
                      <a:pt x="730" y="17751"/>
                      <a:pt x="0" y="20852"/>
                    </a:cubicBezTo>
                    <a:cubicBezTo>
                      <a:pt x="334" y="20791"/>
                      <a:pt x="669" y="20730"/>
                      <a:pt x="1003" y="20639"/>
                    </a:cubicBezTo>
                    <a:cubicBezTo>
                      <a:pt x="4347" y="19545"/>
                      <a:pt x="6961" y="17265"/>
                      <a:pt x="9301" y="14712"/>
                    </a:cubicBezTo>
                    <a:cubicBezTo>
                      <a:pt x="10304" y="13618"/>
                      <a:pt x="11338" y="12554"/>
                      <a:pt x="12371" y="11459"/>
                    </a:cubicBezTo>
                    <a:cubicBezTo>
                      <a:pt x="12979" y="8207"/>
                      <a:pt x="13344" y="4256"/>
                      <a:pt x="13313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5" name="Google Shape;3425;p79"/>
              <p:cNvSpPr/>
              <p:nvPr/>
            </p:nvSpPr>
            <p:spPr>
              <a:xfrm>
                <a:off x="6917624" y="6529406"/>
                <a:ext cx="289440" cy="513939"/>
              </a:xfrm>
              <a:custGeom>
                <a:avLst/>
                <a:gdLst/>
                <a:ahLst/>
                <a:cxnLst/>
                <a:rect l="l" t="t" r="r" b="b"/>
                <a:pathLst>
                  <a:path w="10973" h="19484" extrusionOk="0">
                    <a:moveTo>
                      <a:pt x="7538" y="0"/>
                    </a:moveTo>
                    <a:cubicBezTo>
                      <a:pt x="5502" y="3374"/>
                      <a:pt x="3009" y="6626"/>
                      <a:pt x="0" y="9088"/>
                    </a:cubicBezTo>
                    <a:cubicBezTo>
                      <a:pt x="486" y="12310"/>
                      <a:pt x="821" y="15806"/>
                      <a:pt x="973" y="19484"/>
                    </a:cubicBezTo>
                    <a:cubicBezTo>
                      <a:pt x="4742" y="17113"/>
                      <a:pt x="8055" y="14256"/>
                      <a:pt x="10973" y="10973"/>
                    </a:cubicBezTo>
                    <a:cubicBezTo>
                      <a:pt x="10243" y="6991"/>
                      <a:pt x="9119" y="3222"/>
                      <a:pt x="7538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6" name="Google Shape;3426;p79"/>
              <p:cNvSpPr/>
              <p:nvPr/>
            </p:nvSpPr>
            <p:spPr>
              <a:xfrm>
                <a:off x="6844664" y="7513946"/>
                <a:ext cx="346363" cy="314314"/>
              </a:xfrm>
              <a:custGeom>
                <a:avLst/>
                <a:gdLst/>
                <a:ahLst/>
                <a:cxnLst/>
                <a:rect l="l" t="t" r="r" b="b"/>
                <a:pathLst>
                  <a:path w="13131" h="11916" extrusionOk="0">
                    <a:moveTo>
                      <a:pt x="13131" y="1"/>
                    </a:moveTo>
                    <a:lnTo>
                      <a:pt x="13131" y="1"/>
                    </a:lnTo>
                    <a:cubicBezTo>
                      <a:pt x="11885" y="1186"/>
                      <a:pt x="10608" y="2341"/>
                      <a:pt x="9301" y="3405"/>
                    </a:cubicBezTo>
                    <a:cubicBezTo>
                      <a:pt x="6778" y="5502"/>
                      <a:pt x="4225" y="6870"/>
                      <a:pt x="1216" y="7448"/>
                    </a:cubicBezTo>
                    <a:cubicBezTo>
                      <a:pt x="851" y="8937"/>
                      <a:pt x="456" y="10396"/>
                      <a:pt x="0" y="11916"/>
                    </a:cubicBezTo>
                    <a:cubicBezTo>
                      <a:pt x="3040" y="11764"/>
                      <a:pt x="9909" y="10305"/>
                      <a:pt x="13009" y="487"/>
                    </a:cubicBezTo>
                    <a:cubicBezTo>
                      <a:pt x="13040" y="335"/>
                      <a:pt x="13101" y="153"/>
                      <a:pt x="1313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7" name="Google Shape;3427;p79"/>
              <p:cNvSpPr/>
              <p:nvPr/>
            </p:nvSpPr>
            <p:spPr>
              <a:xfrm>
                <a:off x="6930444" y="6857305"/>
                <a:ext cx="303895" cy="554059"/>
              </a:xfrm>
              <a:custGeom>
                <a:avLst/>
                <a:gdLst/>
                <a:ahLst/>
                <a:cxnLst/>
                <a:rect l="l" t="t" r="r" b="b"/>
                <a:pathLst>
                  <a:path w="11521" h="21005" extrusionOk="0">
                    <a:moveTo>
                      <a:pt x="10730" y="1"/>
                    </a:moveTo>
                    <a:cubicBezTo>
                      <a:pt x="7751" y="3192"/>
                      <a:pt x="4317" y="5928"/>
                      <a:pt x="548" y="8177"/>
                    </a:cubicBezTo>
                    <a:cubicBezTo>
                      <a:pt x="669" y="12220"/>
                      <a:pt x="517" y="16536"/>
                      <a:pt x="0" y="21004"/>
                    </a:cubicBezTo>
                    <a:cubicBezTo>
                      <a:pt x="1581" y="20032"/>
                      <a:pt x="3101" y="18907"/>
                      <a:pt x="4499" y="17509"/>
                    </a:cubicBezTo>
                    <a:cubicBezTo>
                      <a:pt x="7143" y="14834"/>
                      <a:pt x="9302" y="11825"/>
                      <a:pt x="11520" y="8816"/>
                    </a:cubicBezTo>
                    <a:cubicBezTo>
                      <a:pt x="11429" y="5898"/>
                      <a:pt x="11186" y="2919"/>
                      <a:pt x="1073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8" name="Google Shape;3428;p79"/>
              <p:cNvSpPr/>
              <p:nvPr/>
            </p:nvSpPr>
            <p:spPr>
              <a:xfrm>
                <a:off x="6761259" y="7152363"/>
                <a:ext cx="46530" cy="331143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12554" extrusionOk="0">
                    <a:moveTo>
                      <a:pt x="1004" y="0"/>
                    </a:moveTo>
                    <a:cubicBezTo>
                      <a:pt x="822" y="61"/>
                      <a:pt x="639" y="152"/>
                      <a:pt x="427" y="244"/>
                    </a:cubicBezTo>
                    <a:cubicBezTo>
                      <a:pt x="394" y="255"/>
                      <a:pt x="362" y="260"/>
                      <a:pt x="331" y="260"/>
                    </a:cubicBezTo>
                    <a:cubicBezTo>
                      <a:pt x="191" y="260"/>
                      <a:pt x="76" y="155"/>
                      <a:pt x="1" y="31"/>
                    </a:cubicBezTo>
                    <a:cubicBezTo>
                      <a:pt x="1" y="61"/>
                      <a:pt x="1" y="92"/>
                      <a:pt x="1" y="152"/>
                    </a:cubicBezTo>
                    <a:lnTo>
                      <a:pt x="31" y="152"/>
                    </a:lnTo>
                    <a:cubicBezTo>
                      <a:pt x="335" y="213"/>
                      <a:pt x="275" y="578"/>
                      <a:pt x="62" y="669"/>
                    </a:cubicBezTo>
                    <a:cubicBezTo>
                      <a:pt x="305" y="4560"/>
                      <a:pt x="548" y="8450"/>
                      <a:pt x="791" y="12341"/>
                    </a:cubicBezTo>
                    <a:cubicBezTo>
                      <a:pt x="913" y="12341"/>
                      <a:pt x="974" y="12371"/>
                      <a:pt x="1095" y="12371"/>
                    </a:cubicBezTo>
                    <a:cubicBezTo>
                      <a:pt x="1217" y="12371"/>
                      <a:pt x="1278" y="12463"/>
                      <a:pt x="1308" y="12554"/>
                    </a:cubicBezTo>
                    <a:lnTo>
                      <a:pt x="1764" y="12341"/>
                    </a:lnTo>
                    <a:cubicBezTo>
                      <a:pt x="1521" y="8207"/>
                      <a:pt x="1247" y="4104"/>
                      <a:pt x="1004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9" name="Google Shape;3429;p79"/>
              <p:cNvSpPr/>
              <p:nvPr/>
            </p:nvSpPr>
            <p:spPr>
              <a:xfrm>
                <a:off x="6744430" y="6850895"/>
                <a:ext cx="42521" cy="293476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112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83" y="3709"/>
                      <a:pt x="396" y="7417"/>
                      <a:pt x="609" y="11125"/>
                    </a:cubicBezTo>
                    <a:cubicBezTo>
                      <a:pt x="639" y="11065"/>
                      <a:pt x="700" y="10974"/>
                      <a:pt x="761" y="10943"/>
                    </a:cubicBezTo>
                    <a:cubicBezTo>
                      <a:pt x="1065" y="10822"/>
                      <a:pt x="1338" y="10670"/>
                      <a:pt x="1612" y="10548"/>
                    </a:cubicBezTo>
                    <a:cubicBezTo>
                      <a:pt x="1429" y="7326"/>
                      <a:pt x="1247" y="4104"/>
                      <a:pt x="1065" y="882"/>
                    </a:cubicBezTo>
                    <a:cubicBezTo>
                      <a:pt x="1065" y="639"/>
                      <a:pt x="1034" y="396"/>
                      <a:pt x="1034" y="153"/>
                    </a:cubicBezTo>
                    <a:cubicBezTo>
                      <a:pt x="913" y="213"/>
                      <a:pt x="791" y="274"/>
                      <a:pt x="669" y="305"/>
                    </a:cubicBezTo>
                    <a:cubicBezTo>
                      <a:pt x="637" y="315"/>
                      <a:pt x="607" y="320"/>
                      <a:pt x="578" y="320"/>
                    </a:cubicBezTo>
                    <a:cubicBezTo>
                      <a:pt x="447" y="320"/>
                      <a:pt x="360" y="212"/>
                      <a:pt x="335" y="62"/>
                    </a:cubicBezTo>
                    <a:cubicBezTo>
                      <a:pt x="213" y="62"/>
                      <a:pt x="122" y="31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0" name="Google Shape;3430;p79"/>
              <p:cNvSpPr/>
              <p:nvPr/>
            </p:nvSpPr>
            <p:spPr>
              <a:xfrm>
                <a:off x="6717973" y="6278081"/>
                <a:ext cx="52940" cy="564821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21413" extrusionOk="0">
                    <a:moveTo>
                      <a:pt x="905" y="1"/>
                    </a:moveTo>
                    <a:cubicBezTo>
                      <a:pt x="869" y="1"/>
                      <a:pt x="831" y="4"/>
                      <a:pt x="791" y="14"/>
                    </a:cubicBezTo>
                    <a:cubicBezTo>
                      <a:pt x="517" y="14"/>
                      <a:pt x="274" y="45"/>
                      <a:pt x="1" y="75"/>
                    </a:cubicBezTo>
                    <a:cubicBezTo>
                      <a:pt x="61" y="3966"/>
                      <a:pt x="274" y="7856"/>
                      <a:pt x="487" y="11747"/>
                    </a:cubicBezTo>
                    <a:cubicBezTo>
                      <a:pt x="669" y="11929"/>
                      <a:pt x="852" y="12173"/>
                      <a:pt x="1034" y="12355"/>
                    </a:cubicBezTo>
                    <a:cubicBezTo>
                      <a:pt x="1226" y="12547"/>
                      <a:pt x="1039" y="12814"/>
                      <a:pt x="833" y="12814"/>
                    </a:cubicBezTo>
                    <a:cubicBezTo>
                      <a:pt x="777" y="12814"/>
                      <a:pt x="721" y="12795"/>
                      <a:pt x="669" y="12750"/>
                    </a:cubicBezTo>
                    <a:cubicBezTo>
                      <a:pt x="609" y="12689"/>
                      <a:pt x="578" y="12659"/>
                      <a:pt x="517" y="12598"/>
                    </a:cubicBezTo>
                    <a:lnTo>
                      <a:pt x="517" y="12598"/>
                    </a:lnTo>
                    <a:cubicBezTo>
                      <a:pt x="669" y="14999"/>
                      <a:pt x="791" y="17370"/>
                      <a:pt x="912" y="19711"/>
                    </a:cubicBezTo>
                    <a:cubicBezTo>
                      <a:pt x="943" y="20197"/>
                      <a:pt x="973" y="20653"/>
                      <a:pt x="973" y="21139"/>
                    </a:cubicBezTo>
                    <a:cubicBezTo>
                      <a:pt x="1156" y="21200"/>
                      <a:pt x="1308" y="21291"/>
                      <a:pt x="1490" y="21322"/>
                    </a:cubicBezTo>
                    <a:cubicBezTo>
                      <a:pt x="1551" y="21352"/>
                      <a:pt x="1581" y="21382"/>
                      <a:pt x="1612" y="21413"/>
                    </a:cubicBezTo>
                    <a:cubicBezTo>
                      <a:pt x="1733" y="21352"/>
                      <a:pt x="1855" y="21261"/>
                      <a:pt x="2007" y="21170"/>
                    </a:cubicBezTo>
                    <a:cubicBezTo>
                      <a:pt x="1855" y="18039"/>
                      <a:pt x="1672" y="14908"/>
                      <a:pt x="1520" y="11747"/>
                    </a:cubicBezTo>
                    <a:cubicBezTo>
                      <a:pt x="1308" y="11808"/>
                      <a:pt x="1125" y="11869"/>
                      <a:pt x="943" y="11899"/>
                    </a:cubicBezTo>
                    <a:cubicBezTo>
                      <a:pt x="920" y="11902"/>
                      <a:pt x="898" y="11904"/>
                      <a:pt x="877" y="11904"/>
                    </a:cubicBezTo>
                    <a:cubicBezTo>
                      <a:pt x="535" y="11904"/>
                      <a:pt x="447" y="11465"/>
                      <a:pt x="791" y="11321"/>
                    </a:cubicBezTo>
                    <a:cubicBezTo>
                      <a:pt x="1004" y="11261"/>
                      <a:pt x="1247" y="11109"/>
                      <a:pt x="1490" y="10957"/>
                    </a:cubicBezTo>
                    <a:cubicBezTo>
                      <a:pt x="1308" y="7309"/>
                      <a:pt x="1186" y="3662"/>
                      <a:pt x="1125" y="14"/>
                    </a:cubicBezTo>
                    <a:cubicBezTo>
                      <a:pt x="1044" y="14"/>
                      <a:pt x="977" y="1"/>
                      <a:pt x="90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1" name="Google Shape;3431;p79"/>
              <p:cNvSpPr/>
              <p:nvPr/>
            </p:nvSpPr>
            <p:spPr>
              <a:xfrm>
                <a:off x="6783732" y="7493899"/>
                <a:ext cx="42494" cy="334361"/>
              </a:xfrm>
              <a:custGeom>
                <a:avLst/>
                <a:gdLst/>
                <a:ahLst/>
                <a:cxnLst/>
                <a:rect l="l" t="t" r="r" b="b"/>
                <a:pathLst>
                  <a:path w="1611" h="12676" extrusionOk="0">
                    <a:moveTo>
                      <a:pt x="942" y="1"/>
                    </a:moveTo>
                    <a:cubicBezTo>
                      <a:pt x="669" y="92"/>
                      <a:pt x="395" y="183"/>
                      <a:pt x="91" y="244"/>
                    </a:cubicBezTo>
                    <a:cubicBezTo>
                      <a:pt x="81" y="254"/>
                      <a:pt x="71" y="258"/>
                      <a:pt x="61" y="258"/>
                    </a:cubicBezTo>
                    <a:cubicBezTo>
                      <a:pt x="41" y="258"/>
                      <a:pt x="20" y="244"/>
                      <a:pt x="0" y="244"/>
                    </a:cubicBezTo>
                    <a:lnTo>
                      <a:pt x="0" y="244"/>
                    </a:lnTo>
                    <a:cubicBezTo>
                      <a:pt x="182" y="3041"/>
                      <a:pt x="365" y="5837"/>
                      <a:pt x="547" y="8633"/>
                    </a:cubicBezTo>
                    <a:cubicBezTo>
                      <a:pt x="699" y="8724"/>
                      <a:pt x="730" y="8937"/>
                      <a:pt x="578" y="9059"/>
                    </a:cubicBezTo>
                    <a:cubicBezTo>
                      <a:pt x="638" y="10244"/>
                      <a:pt x="699" y="11430"/>
                      <a:pt x="760" y="12646"/>
                    </a:cubicBezTo>
                    <a:lnTo>
                      <a:pt x="790" y="12646"/>
                    </a:lnTo>
                    <a:cubicBezTo>
                      <a:pt x="790" y="12646"/>
                      <a:pt x="1094" y="12676"/>
                      <a:pt x="1611" y="12676"/>
                    </a:cubicBezTo>
                    <a:cubicBezTo>
                      <a:pt x="1550" y="11278"/>
                      <a:pt x="1489" y="9880"/>
                      <a:pt x="1429" y="8481"/>
                    </a:cubicBezTo>
                    <a:cubicBezTo>
                      <a:pt x="1337" y="8512"/>
                      <a:pt x="1277" y="8512"/>
                      <a:pt x="1185" y="8512"/>
                    </a:cubicBezTo>
                    <a:cubicBezTo>
                      <a:pt x="1174" y="8513"/>
                      <a:pt x="1164" y="8514"/>
                      <a:pt x="1153" y="8514"/>
                    </a:cubicBezTo>
                    <a:cubicBezTo>
                      <a:pt x="964" y="8514"/>
                      <a:pt x="888" y="8262"/>
                      <a:pt x="1003" y="8147"/>
                    </a:cubicBezTo>
                    <a:cubicBezTo>
                      <a:pt x="1125" y="8025"/>
                      <a:pt x="1277" y="7934"/>
                      <a:pt x="1398" y="7873"/>
                    </a:cubicBezTo>
                    <a:cubicBezTo>
                      <a:pt x="1246" y="5259"/>
                      <a:pt x="1094" y="2645"/>
                      <a:pt x="94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2" name="Google Shape;3432;p79"/>
              <p:cNvSpPr/>
              <p:nvPr/>
            </p:nvSpPr>
            <p:spPr>
              <a:xfrm>
                <a:off x="6351563" y="6417143"/>
                <a:ext cx="392893" cy="433778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16445" extrusionOk="0">
                    <a:moveTo>
                      <a:pt x="609" y="1"/>
                    </a:moveTo>
                    <a:cubicBezTo>
                      <a:pt x="396" y="213"/>
                      <a:pt x="183" y="426"/>
                      <a:pt x="1" y="639"/>
                    </a:cubicBezTo>
                    <a:cubicBezTo>
                      <a:pt x="1733" y="3496"/>
                      <a:pt x="3709" y="6201"/>
                      <a:pt x="5958" y="8755"/>
                    </a:cubicBezTo>
                    <a:cubicBezTo>
                      <a:pt x="8056" y="11186"/>
                      <a:pt x="11490" y="15563"/>
                      <a:pt x="14895" y="16445"/>
                    </a:cubicBezTo>
                    <a:cubicBezTo>
                      <a:pt x="14895" y="16232"/>
                      <a:pt x="14895" y="16050"/>
                      <a:pt x="14864" y="15837"/>
                    </a:cubicBezTo>
                    <a:cubicBezTo>
                      <a:pt x="11703" y="14651"/>
                      <a:pt x="8603" y="10578"/>
                      <a:pt x="6505" y="8208"/>
                    </a:cubicBezTo>
                    <a:cubicBezTo>
                      <a:pt x="4226" y="5685"/>
                      <a:pt x="2311" y="2919"/>
                      <a:pt x="609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3" name="Google Shape;3433;p79"/>
              <p:cNvSpPr/>
              <p:nvPr/>
            </p:nvSpPr>
            <p:spPr>
              <a:xfrm>
                <a:off x="6743638" y="6834857"/>
                <a:ext cx="16064" cy="17673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70" extrusionOk="0">
                    <a:moveTo>
                      <a:pt x="0" y="1"/>
                    </a:moveTo>
                    <a:cubicBezTo>
                      <a:pt x="0" y="214"/>
                      <a:pt x="31" y="396"/>
                      <a:pt x="31" y="609"/>
                    </a:cubicBezTo>
                    <a:cubicBezTo>
                      <a:pt x="152" y="639"/>
                      <a:pt x="243" y="670"/>
                      <a:pt x="365" y="670"/>
                    </a:cubicBezTo>
                    <a:cubicBezTo>
                      <a:pt x="335" y="578"/>
                      <a:pt x="365" y="457"/>
                      <a:pt x="487" y="396"/>
                    </a:cubicBezTo>
                    <a:cubicBezTo>
                      <a:pt x="517" y="366"/>
                      <a:pt x="578" y="335"/>
                      <a:pt x="608" y="305"/>
                    </a:cubicBezTo>
                    <a:cubicBezTo>
                      <a:pt x="578" y="274"/>
                      <a:pt x="578" y="214"/>
                      <a:pt x="517" y="214"/>
                    </a:cubicBezTo>
                    <a:cubicBezTo>
                      <a:pt x="335" y="153"/>
                      <a:pt x="183" y="62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4" name="Google Shape;3434;p79"/>
              <p:cNvSpPr/>
              <p:nvPr/>
            </p:nvSpPr>
            <p:spPr>
              <a:xfrm>
                <a:off x="6224898" y="6739450"/>
                <a:ext cx="537995" cy="431378"/>
              </a:xfrm>
              <a:custGeom>
                <a:avLst/>
                <a:gdLst/>
                <a:ahLst/>
                <a:cxnLst/>
                <a:rect l="l" t="t" r="r" b="b"/>
                <a:pathLst>
                  <a:path w="20396" h="16354" extrusionOk="0">
                    <a:moveTo>
                      <a:pt x="122" y="1"/>
                    </a:moveTo>
                    <a:cubicBezTo>
                      <a:pt x="91" y="457"/>
                      <a:pt x="31" y="913"/>
                      <a:pt x="0" y="1399"/>
                    </a:cubicBezTo>
                    <a:cubicBezTo>
                      <a:pt x="5502" y="7964"/>
                      <a:pt x="11915" y="14773"/>
                      <a:pt x="20213" y="16354"/>
                    </a:cubicBezTo>
                    <a:cubicBezTo>
                      <a:pt x="20274" y="16354"/>
                      <a:pt x="20335" y="16354"/>
                      <a:pt x="20396" y="16323"/>
                    </a:cubicBezTo>
                    <a:lnTo>
                      <a:pt x="20365" y="15776"/>
                    </a:lnTo>
                    <a:cubicBezTo>
                      <a:pt x="11551" y="13922"/>
                      <a:pt x="5927" y="6536"/>
                      <a:pt x="12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5" name="Google Shape;3435;p79"/>
              <p:cNvSpPr/>
              <p:nvPr/>
            </p:nvSpPr>
            <p:spPr>
              <a:xfrm>
                <a:off x="6762076" y="7155581"/>
                <a:ext cx="8019" cy="1445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548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30"/>
                    </a:cubicBezTo>
                    <a:cubicBezTo>
                      <a:pt x="1" y="31"/>
                      <a:pt x="2" y="31"/>
                      <a:pt x="2" y="31"/>
                    </a:cubicBezTo>
                    <a:lnTo>
                      <a:pt x="2" y="31"/>
                    </a:lnTo>
                    <a:lnTo>
                      <a:pt x="0" y="0"/>
                    </a:lnTo>
                    <a:close/>
                    <a:moveTo>
                      <a:pt x="2" y="31"/>
                    </a:moveTo>
                    <a:lnTo>
                      <a:pt x="31" y="547"/>
                    </a:lnTo>
                    <a:cubicBezTo>
                      <a:pt x="243" y="456"/>
                      <a:pt x="304" y="93"/>
                      <a:pt x="2" y="3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6" name="Google Shape;3436;p79"/>
              <p:cNvSpPr/>
              <p:nvPr/>
            </p:nvSpPr>
            <p:spPr>
              <a:xfrm>
                <a:off x="6233709" y="7097050"/>
                <a:ext cx="550024" cy="394476"/>
              </a:xfrm>
              <a:custGeom>
                <a:avLst/>
                <a:gdLst/>
                <a:ahLst/>
                <a:cxnLst/>
                <a:rect l="l" t="t" r="r" b="b"/>
                <a:pathLst>
                  <a:path w="20852" h="1495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1" y="578"/>
                      <a:pt x="122" y="1186"/>
                      <a:pt x="213" y="1793"/>
                    </a:cubicBezTo>
                    <a:cubicBezTo>
                      <a:pt x="5685" y="8237"/>
                      <a:pt x="12676" y="14924"/>
                      <a:pt x="20730" y="14955"/>
                    </a:cubicBezTo>
                    <a:cubicBezTo>
                      <a:pt x="20761" y="14924"/>
                      <a:pt x="20761" y="14894"/>
                      <a:pt x="20791" y="14894"/>
                    </a:cubicBezTo>
                    <a:cubicBezTo>
                      <a:pt x="20791" y="14894"/>
                      <a:pt x="20822" y="14894"/>
                      <a:pt x="20852" y="14864"/>
                    </a:cubicBezTo>
                    <a:cubicBezTo>
                      <a:pt x="20822" y="14712"/>
                      <a:pt x="20822" y="14560"/>
                      <a:pt x="20822" y="14408"/>
                    </a:cubicBezTo>
                    <a:cubicBezTo>
                      <a:pt x="12250" y="13526"/>
                      <a:pt x="5533" y="6687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7" name="Google Shape;3437;p79"/>
              <p:cNvSpPr/>
              <p:nvPr/>
            </p:nvSpPr>
            <p:spPr>
              <a:xfrm>
                <a:off x="6782123" y="7477070"/>
                <a:ext cx="13637" cy="1205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5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1" y="153"/>
                      <a:pt x="31" y="305"/>
                      <a:pt x="31" y="457"/>
                    </a:cubicBezTo>
                    <a:cubicBezTo>
                      <a:pt x="213" y="396"/>
                      <a:pt x="365" y="305"/>
                      <a:pt x="517" y="244"/>
                    </a:cubicBezTo>
                    <a:cubicBezTo>
                      <a:pt x="487" y="153"/>
                      <a:pt x="426" y="61"/>
                      <a:pt x="304" y="61"/>
                    </a:cubicBezTo>
                    <a:cubicBezTo>
                      <a:pt x="213" y="31"/>
                      <a:pt x="122" y="31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8" name="Google Shape;3438;p79"/>
              <p:cNvSpPr/>
              <p:nvPr/>
            </p:nvSpPr>
            <p:spPr>
              <a:xfrm>
                <a:off x="6363591" y="7549239"/>
                <a:ext cx="435387" cy="196064"/>
              </a:xfrm>
              <a:custGeom>
                <a:avLst/>
                <a:gdLst/>
                <a:ahLst/>
                <a:cxnLst/>
                <a:rect l="l" t="t" r="r" b="b"/>
                <a:pathLst>
                  <a:path w="16506" h="7433" extrusionOk="0">
                    <a:moveTo>
                      <a:pt x="1" y="0"/>
                    </a:moveTo>
                    <a:cubicBezTo>
                      <a:pt x="548" y="821"/>
                      <a:pt x="1125" y="1581"/>
                      <a:pt x="1703" y="2280"/>
                    </a:cubicBezTo>
                    <a:cubicBezTo>
                      <a:pt x="4896" y="4774"/>
                      <a:pt x="9460" y="7432"/>
                      <a:pt x="13699" y="7432"/>
                    </a:cubicBezTo>
                    <a:cubicBezTo>
                      <a:pt x="14625" y="7432"/>
                      <a:pt x="15536" y="7305"/>
                      <a:pt x="16414" y="7022"/>
                    </a:cubicBezTo>
                    <a:cubicBezTo>
                      <a:pt x="16475" y="7022"/>
                      <a:pt x="16475" y="6991"/>
                      <a:pt x="16506" y="6961"/>
                    </a:cubicBezTo>
                    <a:cubicBezTo>
                      <a:pt x="16506" y="6809"/>
                      <a:pt x="16475" y="6687"/>
                      <a:pt x="16475" y="6535"/>
                    </a:cubicBezTo>
                    <a:cubicBezTo>
                      <a:pt x="16432" y="6514"/>
                      <a:pt x="16389" y="6492"/>
                      <a:pt x="16335" y="6492"/>
                    </a:cubicBezTo>
                    <a:cubicBezTo>
                      <a:pt x="16313" y="6492"/>
                      <a:pt x="16289" y="6496"/>
                      <a:pt x="16262" y="6505"/>
                    </a:cubicBezTo>
                    <a:cubicBezTo>
                      <a:pt x="15442" y="6667"/>
                      <a:pt x="14625" y="6744"/>
                      <a:pt x="13815" y="6744"/>
                    </a:cubicBezTo>
                    <a:cubicBezTo>
                      <a:pt x="8861" y="6744"/>
                      <a:pt x="4128" y="3866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9" name="Google Shape;3439;p79"/>
              <p:cNvSpPr/>
              <p:nvPr/>
            </p:nvSpPr>
            <p:spPr>
              <a:xfrm>
                <a:off x="6798161" y="7721616"/>
                <a:ext cx="4827" cy="11237"/>
              </a:xfrm>
              <a:custGeom>
                <a:avLst/>
                <a:gdLst/>
                <a:ahLst/>
                <a:cxnLst/>
                <a:rect l="l" t="t" r="r" b="b"/>
                <a:pathLst>
                  <a:path w="183" h="426" extrusionOk="0">
                    <a:moveTo>
                      <a:pt x="0" y="0"/>
                    </a:moveTo>
                    <a:lnTo>
                      <a:pt x="31" y="426"/>
                    </a:lnTo>
                    <a:cubicBezTo>
                      <a:pt x="183" y="304"/>
                      <a:pt x="152" y="91"/>
                      <a:pt x="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0" name="Google Shape;3440;p79"/>
              <p:cNvSpPr/>
              <p:nvPr/>
            </p:nvSpPr>
            <p:spPr>
              <a:xfrm>
                <a:off x="6522357" y="6312926"/>
                <a:ext cx="209279" cy="297459"/>
              </a:xfrm>
              <a:custGeom>
                <a:avLst/>
                <a:gdLst/>
                <a:ahLst/>
                <a:cxnLst/>
                <a:rect l="l" t="t" r="r" b="b"/>
                <a:pathLst>
                  <a:path w="7934" h="11277" extrusionOk="0">
                    <a:moveTo>
                      <a:pt x="912" y="0"/>
                    </a:moveTo>
                    <a:cubicBezTo>
                      <a:pt x="608" y="122"/>
                      <a:pt x="304" y="213"/>
                      <a:pt x="0" y="304"/>
                    </a:cubicBezTo>
                    <a:cubicBezTo>
                      <a:pt x="1976" y="4408"/>
                      <a:pt x="4590" y="8146"/>
                      <a:pt x="7933" y="11277"/>
                    </a:cubicBezTo>
                    <a:cubicBezTo>
                      <a:pt x="7933" y="10973"/>
                      <a:pt x="7903" y="10700"/>
                      <a:pt x="7903" y="10426"/>
                    </a:cubicBezTo>
                    <a:cubicBezTo>
                      <a:pt x="4955" y="7234"/>
                      <a:pt x="2675" y="3769"/>
                      <a:pt x="91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1" name="Google Shape;3441;p79"/>
              <p:cNvSpPr/>
              <p:nvPr/>
            </p:nvSpPr>
            <p:spPr>
              <a:xfrm>
                <a:off x="6730792" y="6587911"/>
                <a:ext cx="19387" cy="27802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054" extrusionOk="0">
                    <a:moveTo>
                      <a:pt x="1" y="1"/>
                    </a:moveTo>
                    <a:cubicBezTo>
                      <a:pt x="1" y="275"/>
                      <a:pt x="31" y="578"/>
                      <a:pt x="31" y="852"/>
                    </a:cubicBezTo>
                    <a:cubicBezTo>
                      <a:pt x="92" y="882"/>
                      <a:pt x="123" y="943"/>
                      <a:pt x="183" y="974"/>
                    </a:cubicBezTo>
                    <a:cubicBezTo>
                      <a:pt x="240" y="1030"/>
                      <a:pt x="303" y="1054"/>
                      <a:pt x="363" y="1054"/>
                    </a:cubicBezTo>
                    <a:cubicBezTo>
                      <a:pt x="563" y="1054"/>
                      <a:pt x="735" y="796"/>
                      <a:pt x="548" y="609"/>
                    </a:cubicBezTo>
                    <a:cubicBezTo>
                      <a:pt x="366" y="427"/>
                      <a:pt x="183" y="214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2" name="Google Shape;3442;p79"/>
              <p:cNvSpPr/>
              <p:nvPr/>
            </p:nvSpPr>
            <p:spPr>
              <a:xfrm>
                <a:off x="6756458" y="6460455"/>
                <a:ext cx="102661" cy="127482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4833" extrusionOk="0">
                    <a:moveTo>
                      <a:pt x="3526" y="0"/>
                    </a:moveTo>
                    <a:cubicBezTo>
                      <a:pt x="2554" y="1398"/>
                      <a:pt x="1247" y="3161"/>
                      <a:pt x="1" y="4043"/>
                    </a:cubicBezTo>
                    <a:lnTo>
                      <a:pt x="61" y="4833"/>
                    </a:lnTo>
                    <a:cubicBezTo>
                      <a:pt x="1429" y="4316"/>
                      <a:pt x="2767" y="2827"/>
                      <a:pt x="3891" y="1277"/>
                    </a:cubicBezTo>
                    <a:cubicBezTo>
                      <a:pt x="3770" y="851"/>
                      <a:pt x="3648" y="395"/>
                      <a:pt x="3526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3" name="Google Shape;3443;p79"/>
              <p:cNvSpPr/>
              <p:nvPr/>
            </p:nvSpPr>
            <p:spPr>
              <a:xfrm>
                <a:off x="6849465" y="6323345"/>
                <a:ext cx="113080" cy="170794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6475" extrusionOk="0">
                    <a:moveTo>
                      <a:pt x="3435" y="0"/>
                    </a:moveTo>
                    <a:cubicBezTo>
                      <a:pt x="2645" y="1307"/>
                      <a:pt x="1824" y="2584"/>
                      <a:pt x="973" y="3830"/>
                    </a:cubicBezTo>
                    <a:cubicBezTo>
                      <a:pt x="700" y="4195"/>
                      <a:pt x="365" y="4651"/>
                      <a:pt x="0" y="5198"/>
                    </a:cubicBezTo>
                    <a:cubicBezTo>
                      <a:pt x="122" y="5593"/>
                      <a:pt x="244" y="6049"/>
                      <a:pt x="365" y="6475"/>
                    </a:cubicBezTo>
                    <a:cubicBezTo>
                      <a:pt x="1216" y="5259"/>
                      <a:pt x="1976" y="4043"/>
                      <a:pt x="2584" y="3192"/>
                    </a:cubicBezTo>
                    <a:cubicBezTo>
                      <a:pt x="3192" y="2341"/>
                      <a:pt x="3739" y="1459"/>
                      <a:pt x="4286" y="578"/>
                    </a:cubicBezTo>
                    <a:cubicBezTo>
                      <a:pt x="4013" y="365"/>
                      <a:pt x="3739" y="183"/>
                      <a:pt x="343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4" name="Google Shape;3444;p79"/>
              <p:cNvSpPr/>
              <p:nvPr/>
            </p:nvSpPr>
            <p:spPr>
              <a:xfrm>
                <a:off x="6729711" y="6567073"/>
                <a:ext cx="28382" cy="25032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949" extrusionOk="0">
                    <a:moveTo>
                      <a:pt x="1015" y="1"/>
                    </a:moveTo>
                    <a:cubicBezTo>
                      <a:pt x="802" y="153"/>
                      <a:pt x="559" y="274"/>
                      <a:pt x="315" y="365"/>
                    </a:cubicBezTo>
                    <a:cubicBezTo>
                      <a:pt x="1" y="509"/>
                      <a:pt x="90" y="948"/>
                      <a:pt x="432" y="948"/>
                    </a:cubicBezTo>
                    <a:cubicBezTo>
                      <a:pt x="453" y="948"/>
                      <a:pt x="475" y="946"/>
                      <a:pt x="498" y="943"/>
                    </a:cubicBezTo>
                    <a:cubicBezTo>
                      <a:pt x="680" y="913"/>
                      <a:pt x="863" y="852"/>
                      <a:pt x="1075" y="791"/>
                    </a:cubicBezTo>
                    <a:lnTo>
                      <a:pt x="1015" y="1"/>
                    </a:ln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5" name="Google Shape;3445;p79"/>
              <p:cNvSpPr/>
              <p:nvPr/>
            </p:nvSpPr>
            <p:spPr>
              <a:xfrm>
                <a:off x="6770886" y="6733832"/>
                <a:ext cx="146764" cy="121099"/>
              </a:xfrm>
              <a:custGeom>
                <a:avLst/>
                <a:gdLst/>
                <a:ahLst/>
                <a:cxnLst/>
                <a:rect l="l" t="t" r="r" b="b"/>
                <a:pathLst>
                  <a:path w="5564" h="4591" extrusionOk="0">
                    <a:moveTo>
                      <a:pt x="5320" y="1"/>
                    </a:moveTo>
                    <a:cubicBezTo>
                      <a:pt x="3739" y="1460"/>
                      <a:pt x="2007" y="2767"/>
                      <a:pt x="1" y="3892"/>
                    </a:cubicBezTo>
                    <a:cubicBezTo>
                      <a:pt x="1" y="4135"/>
                      <a:pt x="31" y="4378"/>
                      <a:pt x="31" y="4591"/>
                    </a:cubicBezTo>
                    <a:cubicBezTo>
                      <a:pt x="2037" y="3831"/>
                      <a:pt x="3861" y="2706"/>
                      <a:pt x="5563" y="1338"/>
                    </a:cubicBezTo>
                    <a:cubicBezTo>
                      <a:pt x="5472" y="882"/>
                      <a:pt x="5411" y="457"/>
                      <a:pt x="532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6" name="Google Shape;3446;p79"/>
              <p:cNvSpPr/>
              <p:nvPr/>
            </p:nvSpPr>
            <p:spPr>
              <a:xfrm>
                <a:off x="6911188" y="6499731"/>
                <a:ext cx="205296" cy="269420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10214" extrusionOk="0">
                    <a:moveTo>
                      <a:pt x="7205" y="0"/>
                    </a:moveTo>
                    <a:cubicBezTo>
                      <a:pt x="5107" y="3283"/>
                      <a:pt x="2828" y="6292"/>
                      <a:pt x="1" y="8876"/>
                    </a:cubicBezTo>
                    <a:cubicBezTo>
                      <a:pt x="92" y="9332"/>
                      <a:pt x="153" y="9757"/>
                      <a:pt x="244" y="10213"/>
                    </a:cubicBezTo>
                    <a:cubicBezTo>
                      <a:pt x="3253" y="7751"/>
                      <a:pt x="5746" y="4499"/>
                      <a:pt x="7782" y="1125"/>
                    </a:cubicBezTo>
                    <a:cubicBezTo>
                      <a:pt x="7600" y="730"/>
                      <a:pt x="7418" y="365"/>
                      <a:pt x="720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7" name="Google Shape;3447;p79"/>
              <p:cNvSpPr/>
              <p:nvPr/>
            </p:nvSpPr>
            <p:spPr>
              <a:xfrm>
                <a:off x="6753266" y="6836466"/>
                <a:ext cx="18438" cy="2289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868" extrusionOk="0">
                    <a:moveTo>
                      <a:pt x="0" y="609"/>
                    </a:moveTo>
                    <a:cubicBezTo>
                      <a:pt x="0" y="639"/>
                      <a:pt x="0" y="639"/>
                      <a:pt x="0" y="639"/>
                    </a:cubicBezTo>
                    <a:cubicBezTo>
                      <a:pt x="2" y="639"/>
                      <a:pt x="4" y="639"/>
                      <a:pt x="6" y="640"/>
                    </a:cubicBezTo>
                    <a:lnTo>
                      <a:pt x="6" y="640"/>
                    </a:lnTo>
                    <a:cubicBezTo>
                      <a:pt x="4" y="629"/>
                      <a:pt x="2" y="619"/>
                      <a:pt x="0" y="609"/>
                    </a:cubicBezTo>
                    <a:close/>
                    <a:moveTo>
                      <a:pt x="669" y="1"/>
                    </a:moveTo>
                    <a:cubicBezTo>
                      <a:pt x="517" y="61"/>
                      <a:pt x="395" y="153"/>
                      <a:pt x="243" y="244"/>
                    </a:cubicBezTo>
                    <a:cubicBezTo>
                      <a:pt x="387" y="388"/>
                      <a:pt x="285" y="641"/>
                      <a:pt x="41" y="641"/>
                    </a:cubicBezTo>
                    <a:cubicBezTo>
                      <a:pt x="30" y="641"/>
                      <a:pt x="18" y="641"/>
                      <a:pt x="6" y="640"/>
                    </a:cubicBezTo>
                    <a:lnTo>
                      <a:pt x="6" y="640"/>
                    </a:lnTo>
                    <a:cubicBezTo>
                      <a:pt x="37" y="773"/>
                      <a:pt x="121" y="867"/>
                      <a:pt x="243" y="867"/>
                    </a:cubicBezTo>
                    <a:cubicBezTo>
                      <a:pt x="272" y="867"/>
                      <a:pt x="302" y="862"/>
                      <a:pt x="334" y="852"/>
                    </a:cubicBezTo>
                    <a:cubicBezTo>
                      <a:pt x="456" y="821"/>
                      <a:pt x="578" y="760"/>
                      <a:pt x="699" y="700"/>
                    </a:cubicBezTo>
                    <a:cubicBezTo>
                      <a:pt x="699" y="487"/>
                      <a:pt x="669" y="244"/>
                      <a:pt x="669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8" name="Google Shape;3448;p79"/>
              <p:cNvSpPr/>
              <p:nvPr/>
            </p:nvSpPr>
            <p:spPr>
              <a:xfrm>
                <a:off x="6752448" y="6842876"/>
                <a:ext cx="11079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399" extrusionOk="0">
                    <a:moveTo>
                      <a:pt x="305" y="1"/>
                    </a:moveTo>
                    <a:lnTo>
                      <a:pt x="305" y="1"/>
                    </a:lnTo>
                    <a:cubicBezTo>
                      <a:pt x="244" y="31"/>
                      <a:pt x="213" y="62"/>
                      <a:pt x="153" y="92"/>
                    </a:cubicBezTo>
                    <a:cubicBezTo>
                      <a:pt x="31" y="153"/>
                      <a:pt x="1" y="274"/>
                      <a:pt x="31" y="366"/>
                    </a:cubicBezTo>
                    <a:cubicBezTo>
                      <a:pt x="31" y="396"/>
                      <a:pt x="31" y="396"/>
                      <a:pt x="31" y="396"/>
                    </a:cubicBezTo>
                    <a:cubicBezTo>
                      <a:pt x="45" y="397"/>
                      <a:pt x="59" y="398"/>
                      <a:pt x="72" y="398"/>
                    </a:cubicBezTo>
                    <a:cubicBezTo>
                      <a:pt x="317" y="398"/>
                      <a:pt x="420" y="145"/>
                      <a:pt x="30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9" name="Google Shape;3449;p79"/>
              <p:cNvSpPr/>
              <p:nvPr/>
            </p:nvSpPr>
            <p:spPr>
              <a:xfrm>
                <a:off x="6759676" y="7144345"/>
                <a:ext cx="1609" cy="8836"/>
              </a:xfrm>
              <a:custGeom>
                <a:avLst/>
                <a:gdLst/>
                <a:ahLst/>
                <a:cxnLst/>
                <a:rect l="l" t="t" r="r" b="b"/>
                <a:pathLst>
                  <a:path w="61" h="335" extrusionOk="0">
                    <a:moveTo>
                      <a:pt x="61" y="0"/>
                    </a:moveTo>
                    <a:cubicBezTo>
                      <a:pt x="0" y="122"/>
                      <a:pt x="0" y="213"/>
                      <a:pt x="61" y="335"/>
                    </a:cubicBezTo>
                    <a:cubicBezTo>
                      <a:pt x="61" y="213"/>
                      <a:pt x="61" y="122"/>
                      <a:pt x="6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0" name="Google Shape;3450;p79"/>
              <p:cNvSpPr/>
              <p:nvPr/>
            </p:nvSpPr>
            <p:spPr>
              <a:xfrm>
                <a:off x="6786924" y="7043319"/>
                <a:ext cx="157975" cy="108253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104" extrusionOk="0">
                    <a:moveTo>
                      <a:pt x="5958" y="1"/>
                    </a:moveTo>
                    <a:cubicBezTo>
                      <a:pt x="4074" y="1186"/>
                      <a:pt x="2098" y="2280"/>
                      <a:pt x="1" y="3253"/>
                    </a:cubicBezTo>
                    <a:cubicBezTo>
                      <a:pt x="1" y="3527"/>
                      <a:pt x="31" y="3830"/>
                      <a:pt x="31" y="4104"/>
                    </a:cubicBezTo>
                    <a:cubicBezTo>
                      <a:pt x="2098" y="3253"/>
                      <a:pt x="4074" y="2250"/>
                      <a:pt x="5989" y="1125"/>
                    </a:cubicBezTo>
                    <a:cubicBezTo>
                      <a:pt x="5989" y="761"/>
                      <a:pt x="5958" y="365"/>
                      <a:pt x="5958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1" name="Google Shape;3451;p79"/>
              <p:cNvSpPr/>
              <p:nvPr/>
            </p:nvSpPr>
            <p:spPr>
              <a:xfrm>
                <a:off x="6943263" y="6818820"/>
                <a:ext cx="270237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10245" h="9637" extrusionOk="0">
                    <a:moveTo>
                      <a:pt x="10001" y="1"/>
                    </a:moveTo>
                    <a:cubicBezTo>
                      <a:pt x="7113" y="3284"/>
                      <a:pt x="3770" y="6110"/>
                      <a:pt x="1" y="8512"/>
                    </a:cubicBezTo>
                    <a:cubicBezTo>
                      <a:pt x="31" y="8876"/>
                      <a:pt x="62" y="9272"/>
                      <a:pt x="62" y="9636"/>
                    </a:cubicBezTo>
                    <a:cubicBezTo>
                      <a:pt x="3831" y="7387"/>
                      <a:pt x="7265" y="4651"/>
                      <a:pt x="10244" y="1460"/>
                    </a:cubicBezTo>
                    <a:cubicBezTo>
                      <a:pt x="10153" y="974"/>
                      <a:pt x="10092" y="487"/>
                      <a:pt x="1000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2" name="Google Shape;3452;p79"/>
              <p:cNvSpPr/>
              <p:nvPr/>
            </p:nvSpPr>
            <p:spPr>
              <a:xfrm>
                <a:off x="6761258" y="7129098"/>
                <a:ext cx="26483" cy="30123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142" extrusionOk="0">
                    <a:moveTo>
                      <a:pt x="974" y="1"/>
                    </a:moveTo>
                    <a:cubicBezTo>
                      <a:pt x="700" y="123"/>
                      <a:pt x="427" y="275"/>
                      <a:pt x="153" y="396"/>
                    </a:cubicBezTo>
                    <a:cubicBezTo>
                      <a:pt x="62" y="427"/>
                      <a:pt x="31" y="518"/>
                      <a:pt x="1" y="578"/>
                    </a:cubicBezTo>
                    <a:cubicBezTo>
                      <a:pt x="1" y="700"/>
                      <a:pt x="1" y="791"/>
                      <a:pt x="1" y="913"/>
                    </a:cubicBezTo>
                    <a:cubicBezTo>
                      <a:pt x="76" y="1037"/>
                      <a:pt x="191" y="1142"/>
                      <a:pt x="331" y="1142"/>
                    </a:cubicBezTo>
                    <a:cubicBezTo>
                      <a:pt x="362" y="1142"/>
                      <a:pt x="394" y="1137"/>
                      <a:pt x="427" y="1126"/>
                    </a:cubicBezTo>
                    <a:cubicBezTo>
                      <a:pt x="639" y="1034"/>
                      <a:pt x="822" y="943"/>
                      <a:pt x="1004" y="852"/>
                    </a:cubicBezTo>
                    <a:cubicBezTo>
                      <a:pt x="1004" y="578"/>
                      <a:pt x="974" y="275"/>
                      <a:pt x="974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3" name="Google Shape;3453;p79"/>
              <p:cNvSpPr/>
              <p:nvPr/>
            </p:nvSpPr>
            <p:spPr>
              <a:xfrm>
                <a:off x="6778114" y="7491499"/>
                <a:ext cx="5618" cy="8863"/>
              </a:xfrm>
              <a:custGeom>
                <a:avLst/>
                <a:gdLst/>
                <a:ahLst/>
                <a:cxnLst/>
                <a:rect l="l" t="t" r="r" b="b"/>
                <a:pathLst>
                  <a:path w="213" h="336" extrusionOk="0">
                    <a:moveTo>
                      <a:pt x="91" y="1"/>
                    </a:moveTo>
                    <a:cubicBezTo>
                      <a:pt x="0" y="122"/>
                      <a:pt x="61" y="305"/>
                      <a:pt x="213" y="335"/>
                    </a:cubicBezTo>
                    <a:cubicBezTo>
                      <a:pt x="213" y="214"/>
                      <a:pt x="213" y="122"/>
                      <a:pt x="21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4" name="Google Shape;3454;p79"/>
              <p:cNvSpPr/>
              <p:nvPr/>
            </p:nvSpPr>
            <p:spPr>
              <a:xfrm>
                <a:off x="6807762" y="7412129"/>
                <a:ext cx="122708" cy="82614"/>
              </a:xfrm>
              <a:custGeom>
                <a:avLst/>
                <a:gdLst/>
                <a:ahLst/>
                <a:cxnLst/>
                <a:rect l="l" t="t" r="r" b="b"/>
                <a:pathLst>
                  <a:path w="4652" h="3132" extrusionOk="0">
                    <a:moveTo>
                      <a:pt x="4651" y="1"/>
                    </a:moveTo>
                    <a:lnTo>
                      <a:pt x="4651" y="1"/>
                    </a:lnTo>
                    <a:cubicBezTo>
                      <a:pt x="3162" y="912"/>
                      <a:pt x="1612" y="1703"/>
                      <a:pt x="1" y="2493"/>
                    </a:cubicBezTo>
                    <a:cubicBezTo>
                      <a:pt x="1" y="2706"/>
                      <a:pt x="31" y="2919"/>
                      <a:pt x="31" y="3131"/>
                    </a:cubicBezTo>
                    <a:cubicBezTo>
                      <a:pt x="1581" y="2645"/>
                      <a:pt x="3101" y="2007"/>
                      <a:pt x="4499" y="1216"/>
                    </a:cubicBezTo>
                    <a:cubicBezTo>
                      <a:pt x="4560" y="791"/>
                      <a:pt x="4591" y="396"/>
                      <a:pt x="465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79"/>
              <p:cNvSpPr/>
              <p:nvPr/>
            </p:nvSpPr>
            <p:spPr>
              <a:xfrm>
                <a:off x="6926434" y="7089822"/>
                <a:ext cx="307905" cy="354408"/>
              </a:xfrm>
              <a:custGeom>
                <a:avLst/>
                <a:gdLst/>
                <a:ahLst/>
                <a:cxnLst/>
                <a:rect l="l" t="t" r="r" b="b"/>
                <a:pathLst>
                  <a:path w="11673" h="13436" extrusionOk="0">
                    <a:moveTo>
                      <a:pt x="11672" y="1"/>
                    </a:moveTo>
                    <a:cubicBezTo>
                      <a:pt x="9454" y="3010"/>
                      <a:pt x="7295" y="6019"/>
                      <a:pt x="4651" y="8694"/>
                    </a:cubicBezTo>
                    <a:cubicBezTo>
                      <a:pt x="3253" y="10092"/>
                      <a:pt x="1733" y="11217"/>
                      <a:pt x="152" y="12220"/>
                    </a:cubicBezTo>
                    <a:cubicBezTo>
                      <a:pt x="92" y="12615"/>
                      <a:pt x="61" y="13010"/>
                      <a:pt x="0" y="13435"/>
                    </a:cubicBezTo>
                    <a:cubicBezTo>
                      <a:pt x="4833" y="10700"/>
                      <a:pt x="8785" y="6262"/>
                      <a:pt x="11672" y="1672"/>
                    </a:cubicBezTo>
                    <a:cubicBezTo>
                      <a:pt x="11672" y="1125"/>
                      <a:pt x="11672" y="548"/>
                      <a:pt x="1167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79"/>
              <p:cNvSpPr/>
              <p:nvPr/>
            </p:nvSpPr>
            <p:spPr>
              <a:xfrm>
                <a:off x="6783732" y="7477888"/>
                <a:ext cx="24874" cy="23265"/>
              </a:xfrm>
              <a:custGeom>
                <a:avLst/>
                <a:gdLst/>
                <a:ahLst/>
                <a:cxnLst/>
                <a:rect l="l" t="t" r="r" b="b"/>
                <a:pathLst>
                  <a:path w="943" h="882" extrusionOk="0">
                    <a:moveTo>
                      <a:pt x="912" y="0"/>
                    </a:moveTo>
                    <a:cubicBezTo>
                      <a:pt x="760" y="61"/>
                      <a:pt x="608" y="152"/>
                      <a:pt x="456" y="213"/>
                    </a:cubicBezTo>
                    <a:cubicBezTo>
                      <a:pt x="486" y="365"/>
                      <a:pt x="426" y="517"/>
                      <a:pt x="243" y="517"/>
                    </a:cubicBezTo>
                    <a:lnTo>
                      <a:pt x="0" y="517"/>
                    </a:lnTo>
                    <a:cubicBezTo>
                      <a:pt x="0" y="638"/>
                      <a:pt x="0" y="730"/>
                      <a:pt x="0" y="851"/>
                    </a:cubicBezTo>
                    <a:cubicBezTo>
                      <a:pt x="30" y="851"/>
                      <a:pt x="61" y="882"/>
                      <a:pt x="91" y="882"/>
                    </a:cubicBezTo>
                    <a:cubicBezTo>
                      <a:pt x="395" y="790"/>
                      <a:pt x="669" y="699"/>
                      <a:pt x="942" y="638"/>
                    </a:cubicBezTo>
                    <a:cubicBezTo>
                      <a:pt x="942" y="426"/>
                      <a:pt x="912" y="213"/>
                      <a:pt x="91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79"/>
              <p:cNvSpPr/>
              <p:nvPr/>
            </p:nvSpPr>
            <p:spPr>
              <a:xfrm>
                <a:off x="6780514" y="7489098"/>
                <a:ext cx="3218" cy="2427"/>
              </a:xfrm>
              <a:custGeom>
                <a:avLst/>
                <a:gdLst/>
                <a:ahLst/>
                <a:cxnLst/>
                <a:rect l="l" t="t" r="r" b="b"/>
                <a:pathLst>
                  <a:path w="122" h="92" extrusionOk="0">
                    <a:moveTo>
                      <a:pt x="92" y="1"/>
                    </a:moveTo>
                    <a:cubicBezTo>
                      <a:pt x="92" y="31"/>
                      <a:pt x="61" y="31"/>
                      <a:pt x="61" y="31"/>
                    </a:cubicBezTo>
                    <a:cubicBezTo>
                      <a:pt x="31" y="31"/>
                      <a:pt x="31" y="61"/>
                      <a:pt x="0" y="92"/>
                    </a:cubicBezTo>
                    <a:lnTo>
                      <a:pt x="122" y="92"/>
                    </a:lnTo>
                    <a:cubicBezTo>
                      <a:pt x="122" y="61"/>
                      <a:pt x="122" y="31"/>
                      <a:pt x="9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79"/>
              <p:cNvSpPr/>
              <p:nvPr/>
            </p:nvSpPr>
            <p:spPr>
              <a:xfrm>
                <a:off x="6782914" y="7483480"/>
                <a:ext cx="13664" cy="804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05" extrusionOk="0">
                    <a:moveTo>
                      <a:pt x="487" y="1"/>
                    </a:moveTo>
                    <a:lnTo>
                      <a:pt x="487" y="1"/>
                    </a:lnTo>
                    <a:cubicBezTo>
                      <a:pt x="335" y="62"/>
                      <a:pt x="183" y="153"/>
                      <a:pt x="1" y="214"/>
                    </a:cubicBezTo>
                    <a:cubicBezTo>
                      <a:pt x="31" y="244"/>
                      <a:pt x="31" y="274"/>
                      <a:pt x="31" y="305"/>
                    </a:cubicBezTo>
                    <a:lnTo>
                      <a:pt x="274" y="305"/>
                    </a:lnTo>
                    <a:cubicBezTo>
                      <a:pt x="457" y="305"/>
                      <a:pt x="517" y="153"/>
                      <a:pt x="487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79"/>
              <p:cNvSpPr/>
              <p:nvPr/>
            </p:nvSpPr>
            <p:spPr>
              <a:xfrm>
                <a:off x="6820608" y="7683923"/>
                <a:ext cx="62541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78" extrusionOk="0">
                    <a:moveTo>
                      <a:pt x="2371" y="1"/>
                    </a:moveTo>
                    <a:cubicBezTo>
                      <a:pt x="1550" y="153"/>
                      <a:pt x="699" y="244"/>
                      <a:pt x="0" y="669"/>
                    </a:cubicBezTo>
                    <a:cubicBezTo>
                      <a:pt x="0" y="882"/>
                      <a:pt x="31" y="1095"/>
                      <a:pt x="31" y="1277"/>
                    </a:cubicBezTo>
                    <a:cubicBezTo>
                      <a:pt x="760" y="1247"/>
                      <a:pt x="1459" y="1125"/>
                      <a:pt x="2128" y="1004"/>
                    </a:cubicBezTo>
                    <a:cubicBezTo>
                      <a:pt x="2219" y="669"/>
                      <a:pt x="2280" y="335"/>
                      <a:pt x="237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79"/>
              <p:cNvSpPr/>
              <p:nvPr/>
            </p:nvSpPr>
            <p:spPr>
              <a:xfrm>
                <a:off x="6876713" y="7436185"/>
                <a:ext cx="332779" cy="274220"/>
              </a:xfrm>
              <a:custGeom>
                <a:avLst/>
                <a:gdLst/>
                <a:ahLst/>
                <a:cxnLst/>
                <a:rect l="l" t="t" r="r" b="b"/>
                <a:pathLst>
                  <a:path w="12616" h="10396" extrusionOk="0">
                    <a:moveTo>
                      <a:pt x="12615" y="0"/>
                    </a:moveTo>
                    <a:lnTo>
                      <a:pt x="12615" y="0"/>
                    </a:lnTo>
                    <a:cubicBezTo>
                      <a:pt x="11582" y="1095"/>
                      <a:pt x="10548" y="2159"/>
                      <a:pt x="9545" y="3253"/>
                    </a:cubicBezTo>
                    <a:cubicBezTo>
                      <a:pt x="7205" y="5806"/>
                      <a:pt x="4591" y="8086"/>
                      <a:pt x="1247" y="9180"/>
                    </a:cubicBezTo>
                    <a:cubicBezTo>
                      <a:pt x="913" y="9271"/>
                      <a:pt x="578" y="9332"/>
                      <a:pt x="244" y="9393"/>
                    </a:cubicBezTo>
                    <a:cubicBezTo>
                      <a:pt x="153" y="9727"/>
                      <a:pt x="92" y="10061"/>
                      <a:pt x="1" y="10396"/>
                    </a:cubicBezTo>
                    <a:cubicBezTo>
                      <a:pt x="3010" y="9818"/>
                      <a:pt x="5563" y="8450"/>
                      <a:pt x="8086" y="6353"/>
                    </a:cubicBezTo>
                    <a:cubicBezTo>
                      <a:pt x="9393" y="5289"/>
                      <a:pt x="10670" y="4134"/>
                      <a:pt x="11916" y="2918"/>
                    </a:cubicBezTo>
                    <a:cubicBezTo>
                      <a:pt x="12190" y="2037"/>
                      <a:pt x="12402" y="1064"/>
                      <a:pt x="1261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79"/>
              <p:cNvSpPr/>
              <p:nvPr/>
            </p:nvSpPr>
            <p:spPr>
              <a:xfrm>
                <a:off x="6807129" y="7701569"/>
                <a:ext cx="14297" cy="16934"/>
              </a:xfrm>
              <a:custGeom>
                <a:avLst/>
                <a:gdLst/>
                <a:ahLst/>
                <a:cxnLst/>
                <a:rect l="l" t="t" r="r" b="b"/>
                <a:pathLst>
                  <a:path w="542" h="642" extrusionOk="0">
                    <a:moveTo>
                      <a:pt x="511" y="0"/>
                    </a:moveTo>
                    <a:cubicBezTo>
                      <a:pt x="390" y="61"/>
                      <a:pt x="238" y="152"/>
                      <a:pt x="116" y="274"/>
                    </a:cubicBezTo>
                    <a:cubicBezTo>
                      <a:pt x="1" y="389"/>
                      <a:pt x="77" y="641"/>
                      <a:pt x="240" y="641"/>
                    </a:cubicBezTo>
                    <a:cubicBezTo>
                      <a:pt x="249" y="641"/>
                      <a:pt x="259" y="640"/>
                      <a:pt x="268" y="639"/>
                    </a:cubicBezTo>
                    <a:cubicBezTo>
                      <a:pt x="359" y="639"/>
                      <a:pt x="450" y="639"/>
                      <a:pt x="542" y="608"/>
                    </a:cubicBezTo>
                    <a:lnTo>
                      <a:pt x="511" y="0"/>
                    </a:ln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2" name="Google Shape;3462;p79"/>
            <p:cNvGrpSpPr/>
            <p:nvPr/>
          </p:nvGrpSpPr>
          <p:grpSpPr>
            <a:xfrm>
              <a:off x="729721" y="2787712"/>
              <a:ext cx="4162797" cy="1998575"/>
              <a:chOff x="2474221" y="2781748"/>
              <a:chExt cx="4196368" cy="2014693"/>
            </a:xfrm>
          </p:grpSpPr>
          <p:grpSp>
            <p:nvGrpSpPr>
              <p:cNvPr id="3463" name="Google Shape;3463;p79"/>
              <p:cNvGrpSpPr/>
              <p:nvPr/>
            </p:nvGrpSpPr>
            <p:grpSpPr>
              <a:xfrm>
                <a:off x="2474221" y="2781748"/>
                <a:ext cx="4196368" cy="2014693"/>
                <a:chOff x="1313950" y="2027925"/>
                <a:chExt cx="6516100" cy="3128405"/>
              </a:xfrm>
            </p:grpSpPr>
            <p:sp>
              <p:nvSpPr>
                <p:cNvPr id="3464" name="Google Shape;3464;p79"/>
                <p:cNvSpPr/>
                <p:nvPr/>
              </p:nvSpPr>
              <p:spPr>
                <a:xfrm>
                  <a:off x="6738075" y="4060625"/>
                  <a:ext cx="1039550" cy="105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82" h="42038" extrusionOk="0">
                      <a:moveTo>
                        <a:pt x="41582" y="1"/>
                      </a:moveTo>
                      <a:lnTo>
                        <a:pt x="0" y="2311"/>
                      </a:lnTo>
                      <a:lnTo>
                        <a:pt x="3131" y="42038"/>
                      </a:lnTo>
                      <a:lnTo>
                        <a:pt x="39484" y="40944"/>
                      </a:lnTo>
                      <a:lnTo>
                        <a:pt x="41582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5" name="Google Shape;3465;p79"/>
                <p:cNvSpPr/>
                <p:nvPr/>
              </p:nvSpPr>
              <p:spPr>
                <a:xfrm>
                  <a:off x="6437150" y="3809875"/>
                  <a:ext cx="1351125" cy="13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45" h="52524" extrusionOk="0">
                      <a:moveTo>
                        <a:pt x="1520" y="0"/>
                      </a:moveTo>
                      <a:lnTo>
                        <a:pt x="1" y="52524"/>
                      </a:lnTo>
                      <a:lnTo>
                        <a:pt x="15168" y="52068"/>
                      </a:lnTo>
                      <a:lnTo>
                        <a:pt x="12037" y="12341"/>
                      </a:lnTo>
                      <a:lnTo>
                        <a:pt x="53619" y="10031"/>
                      </a:lnTo>
                      <a:lnTo>
                        <a:pt x="54044" y="1702"/>
                      </a:lnTo>
                      <a:lnTo>
                        <a:pt x="1520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6" name="Google Shape;3466;p79"/>
                <p:cNvSpPr/>
                <p:nvPr/>
              </p:nvSpPr>
              <p:spPr>
                <a:xfrm>
                  <a:off x="6475150" y="3328100"/>
                  <a:ext cx="1354900" cy="52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96" h="21004" extrusionOk="0">
                      <a:moveTo>
                        <a:pt x="548" y="0"/>
                      </a:moveTo>
                      <a:lnTo>
                        <a:pt x="0" y="19271"/>
                      </a:lnTo>
                      <a:lnTo>
                        <a:pt x="54196" y="21004"/>
                      </a:lnTo>
                      <a:lnTo>
                        <a:pt x="54196" y="21004"/>
                      </a:lnTo>
                      <a:lnTo>
                        <a:pt x="47722" y="5137"/>
                      </a:lnTo>
                      <a:lnTo>
                        <a:pt x="548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7" name="Google Shape;3467;p79"/>
                <p:cNvSpPr/>
                <p:nvPr/>
              </p:nvSpPr>
              <p:spPr>
                <a:xfrm>
                  <a:off x="6468300" y="3809875"/>
                  <a:ext cx="1361750" cy="10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0" h="4013" extrusionOk="0">
                      <a:moveTo>
                        <a:pt x="274" y="0"/>
                      </a:moveTo>
                      <a:lnTo>
                        <a:pt x="1" y="3435"/>
                      </a:lnTo>
                      <a:lnTo>
                        <a:pt x="53619" y="4012"/>
                      </a:lnTo>
                      <a:lnTo>
                        <a:pt x="54470" y="1733"/>
                      </a:lnTo>
                      <a:lnTo>
                        <a:pt x="2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8" name="Google Shape;3468;p79"/>
                <p:cNvSpPr/>
                <p:nvPr/>
              </p:nvSpPr>
              <p:spPr>
                <a:xfrm>
                  <a:off x="2639200" y="2169275"/>
                  <a:ext cx="3892200" cy="95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88" h="38238" extrusionOk="0">
                      <a:moveTo>
                        <a:pt x="76051" y="0"/>
                      </a:moveTo>
                      <a:lnTo>
                        <a:pt x="1" y="25259"/>
                      </a:lnTo>
                      <a:lnTo>
                        <a:pt x="305" y="35806"/>
                      </a:lnTo>
                      <a:lnTo>
                        <a:pt x="155171" y="38238"/>
                      </a:lnTo>
                      <a:lnTo>
                        <a:pt x="155688" y="25259"/>
                      </a:lnTo>
                      <a:lnTo>
                        <a:pt x="76051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9" name="Google Shape;3469;p79"/>
                <p:cNvSpPr/>
                <p:nvPr/>
              </p:nvSpPr>
              <p:spPr>
                <a:xfrm>
                  <a:off x="2812475" y="2277925"/>
                  <a:ext cx="3559350" cy="70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374" h="28239" extrusionOk="0">
                      <a:moveTo>
                        <a:pt x="69515" y="1"/>
                      </a:moveTo>
                      <a:lnTo>
                        <a:pt x="1277" y="20730"/>
                      </a:lnTo>
                      <a:lnTo>
                        <a:pt x="0" y="25776"/>
                      </a:lnTo>
                      <a:lnTo>
                        <a:pt x="142374" y="28238"/>
                      </a:lnTo>
                      <a:lnTo>
                        <a:pt x="142374" y="22676"/>
                      </a:lnTo>
                      <a:lnTo>
                        <a:pt x="69515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0" name="Google Shape;3470;p79"/>
                <p:cNvSpPr/>
                <p:nvPr/>
              </p:nvSpPr>
              <p:spPr>
                <a:xfrm>
                  <a:off x="2646800" y="3064425"/>
                  <a:ext cx="3871675" cy="207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867" h="83163" extrusionOk="0">
                      <a:moveTo>
                        <a:pt x="1" y="0"/>
                      </a:moveTo>
                      <a:lnTo>
                        <a:pt x="2372" y="83162"/>
                      </a:lnTo>
                      <a:lnTo>
                        <a:pt x="31795" y="82919"/>
                      </a:lnTo>
                      <a:cubicBezTo>
                        <a:pt x="27387" y="64044"/>
                        <a:pt x="18725" y="25411"/>
                        <a:pt x="18725" y="25411"/>
                      </a:cubicBezTo>
                      <a:lnTo>
                        <a:pt x="154138" y="20487"/>
                      </a:lnTo>
                      <a:lnTo>
                        <a:pt x="154867" y="243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1" name="Google Shape;3471;p79"/>
                <p:cNvSpPr/>
                <p:nvPr/>
              </p:nvSpPr>
              <p:spPr>
                <a:xfrm>
                  <a:off x="3114900" y="3576575"/>
                  <a:ext cx="3385350" cy="156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14" h="62434" extrusionOk="0">
                      <a:moveTo>
                        <a:pt x="135414" y="1"/>
                      </a:moveTo>
                      <a:lnTo>
                        <a:pt x="1" y="4925"/>
                      </a:lnTo>
                      <a:cubicBezTo>
                        <a:pt x="1" y="4925"/>
                        <a:pt x="8663" y="43558"/>
                        <a:pt x="13071" y="62433"/>
                      </a:cubicBezTo>
                      <a:lnTo>
                        <a:pt x="132921" y="61339"/>
                      </a:lnTo>
                      <a:lnTo>
                        <a:pt x="135414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2" name="Google Shape;3472;p79"/>
                <p:cNvSpPr/>
                <p:nvPr/>
              </p:nvSpPr>
              <p:spPr>
                <a:xfrm rot="-61885">
                  <a:off x="3619099" y="3790410"/>
                  <a:ext cx="1823706" cy="1345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51" h="53831" extrusionOk="0">
                      <a:moveTo>
                        <a:pt x="72951" y="0"/>
                      </a:moveTo>
                      <a:lnTo>
                        <a:pt x="1" y="1064"/>
                      </a:lnTo>
                      <a:lnTo>
                        <a:pt x="5047" y="53162"/>
                      </a:lnTo>
                      <a:lnTo>
                        <a:pt x="8664" y="53162"/>
                      </a:lnTo>
                      <a:lnTo>
                        <a:pt x="66324" y="53831"/>
                      </a:lnTo>
                      <a:lnTo>
                        <a:pt x="70094" y="53831"/>
                      </a:lnTo>
                      <a:lnTo>
                        <a:pt x="72951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3" name="Google Shape;3473;p79"/>
                <p:cNvSpPr/>
                <p:nvPr/>
              </p:nvSpPr>
              <p:spPr>
                <a:xfrm>
                  <a:off x="1355750" y="3830375"/>
                  <a:ext cx="1325275" cy="128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11" h="51461" extrusionOk="0">
                      <a:moveTo>
                        <a:pt x="52524" y="1"/>
                      </a:moveTo>
                      <a:lnTo>
                        <a:pt x="1" y="1703"/>
                      </a:lnTo>
                      <a:lnTo>
                        <a:pt x="2523" y="51005"/>
                      </a:lnTo>
                      <a:lnTo>
                        <a:pt x="18542" y="51461"/>
                      </a:lnTo>
                      <a:lnTo>
                        <a:pt x="11338" y="14256"/>
                      </a:lnTo>
                      <a:lnTo>
                        <a:pt x="11338" y="14256"/>
                      </a:lnTo>
                      <a:lnTo>
                        <a:pt x="53011" y="17053"/>
                      </a:lnTo>
                      <a:lnTo>
                        <a:pt x="52524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4" name="Google Shape;3474;p79"/>
                <p:cNvSpPr/>
                <p:nvPr/>
              </p:nvSpPr>
              <p:spPr>
                <a:xfrm>
                  <a:off x="1639200" y="4186775"/>
                  <a:ext cx="1066900" cy="95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76" h="38269" extrusionOk="0">
                      <a:moveTo>
                        <a:pt x="0" y="0"/>
                      </a:moveTo>
                      <a:lnTo>
                        <a:pt x="7204" y="37205"/>
                      </a:lnTo>
                      <a:lnTo>
                        <a:pt x="42676" y="38268"/>
                      </a:lnTo>
                      <a:lnTo>
                        <a:pt x="42676" y="38268"/>
                      </a:lnTo>
                      <a:lnTo>
                        <a:pt x="41673" y="27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5" name="Google Shape;3475;p79"/>
                <p:cNvSpPr/>
                <p:nvPr/>
              </p:nvSpPr>
              <p:spPr>
                <a:xfrm>
                  <a:off x="1313950" y="3349375"/>
                  <a:ext cx="1354925" cy="52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97" h="21004" extrusionOk="0">
                      <a:moveTo>
                        <a:pt x="53649" y="0"/>
                      </a:moveTo>
                      <a:lnTo>
                        <a:pt x="6475" y="5137"/>
                      </a:lnTo>
                      <a:lnTo>
                        <a:pt x="1" y="21004"/>
                      </a:lnTo>
                      <a:lnTo>
                        <a:pt x="54196" y="19241"/>
                      </a:lnTo>
                      <a:lnTo>
                        <a:pt x="53649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6" name="Google Shape;3476;p79"/>
                <p:cNvSpPr/>
                <p:nvPr/>
              </p:nvSpPr>
              <p:spPr>
                <a:xfrm>
                  <a:off x="2579175" y="2983875"/>
                  <a:ext cx="3990975" cy="24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639" h="9758" extrusionOk="0">
                      <a:moveTo>
                        <a:pt x="1" y="0"/>
                      </a:moveTo>
                      <a:lnTo>
                        <a:pt x="821" y="9757"/>
                      </a:lnTo>
                      <a:lnTo>
                        <a:pt x="159639" y="9757"/>
                      </a:lnTo>
                      <a:lnTo>
                        <a:pt x="159639" y="142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7" name="Google Shape;3477;p79"/>
                <p:cNvSpPr/>
                <p:nvPr/>
              </p:nvSpPr>
              <p:spPr>
                <a:xfrm>
                  <a:off x="2599700" y="3227800"/>
                  <a:ext cx="3970450" cy="7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818" h="3040" extrusionOk="0">
                      <a:moveTo>
                        <a:pt x="0" y="0"/>
                      </a:moveTo>
                      <a:lnTo>
                        <a:pt x="1338" y="3040"/>
                      </a:lnTo>
                      <a:lnTo>
                        <a:pt x="157055" y="3040"/>
                      </a:lnTo>
                      <a:lnTo>
                        <a:pt x="15881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8" name="Google Shape;3478;p79"/>
                <p:cNvSpPr/>
                <p:nvPr/>
              </p:nvSpPr>
              <p:spPr>
                <a:xfrm>
                  <a:off x="2535875" y="2055275"/>
                  <a:ext cx="4089000" cy="86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60" h="34409" extrusionOk="0">
                      <a:moveTo>
                        <a:pt x="81734" y="1"/>
                      </a:moveTo>
                      <a:lnTo>
                        <a:pt x="0" y="26840"/>
                      </a:lnTo>
                      <a:lnTo>
                        <a:pt x="426" y="32828"/>
                      </a:lnTo>
                      <a:lnTo>
                        <a:pt x="80883" y="6262"/>
                      </a:lnTo>
                      <a:lnTo>
                        <a:pt x="163559" y="34409"/>
                      </a:lnTo>
                      <a:lnTo>
                        <a:pt x="163559" y="25685"/>
                      </a:lnTo>
                      <a:lnTo>
                        <a:pt x="8173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9" name="Google Shape;3479;p79"/>
                <p:cNvSpPr/>
                <p:nvPr/>
              </p:nvSpPr>
              <p:spPr>
                <a:xfrm>
                  <a:off x="2520675" y="2027925"/>
                  <a:ext cx="4104200" cy="86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168" h="34409" extrusionOk="0">
                      <a:moveTo>
                        <a:pt x="82342" y="1"/>
                      </a:moveTo>
                      <a:lnTo>
                        <a:pt x="0" y="26718"/>
                      </a:lnTo>
                      <a:lnTo>
                        <a:pt x="1034" y="32858"/>
                      </a:lnTo>
                      <a:lnTo>
                        <a:pt x="81491" y="6262"/>
                      </a:lnTo>
                      <a:lnTo>
                        <a:pt x="164167" y="34408"/>
                      </a:lnTo>
                      <a:lnTo>
                        <a:pt x="164167" y="25715"/>
                      </a:lnTo>
                      <a:lnTo>
                        <a:pt x="82342" y="1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0" name="Google Shape;3480;p79"/>
                <p:cNvSpPr/>
                <p:nvPr/>
              </p:nvSpPr>
              <p:spPr>
                <a:xfrm>
                  <a:off x="5776800" y="3874450"/>
                  <a:ext cx="336650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6" h="4561" extrusionOk="0">
                      <a:moveTo>
                        <a:pt x="1" y="1"/>
                      </a:moveTo>
                      <a:lnTo>
                        <a:pt x="1" y="4560"/>
                      </a:lnTo>
                      <a:lnTo>
                        <a:pt x="13466" y="4560"/>
                      </a:lnTo>
                      <a:lnTo>
                        <a:pt x="1346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1" name="Google Shape;3481;p79"/>
                <p:cNvSpPr/>
                <p:nvPr/>
              </p:nvSpPr>
              <p:spPr>
                <a:xfrm>
                  <a:off x="3091350" y="3977050"/>
                  <a:ext cx="33742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0" extrusionOk="0">
                      <a:moveTo>
                        <a:pt x="0" y="0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2" name="Google Shape;3482;p79"/>
                <p:cNvSpPr/>
                <p:nvPr/>
              </p:nvSpPr>
              <p:spPr>
                <a:xfrm>
                  <a:off x="6062525" y="4135850"/>
                  <a:ext cx="337425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1" extrusionOk="0">
                      <a:moveTo>
                        <a:pt x="1" y="1"/>
                      </a:moveTo>
                      <a:lnTo>
                        <a:pt x="1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3" name="Google Shape;3483;p79"/>
                <p:cNvSpPr/>
                <p:nvPr/>
              </p:nvSpPr>
              <p:spPr>
                <a:xfrm>
                  <a:off x="7330800" y="4139650"/>
                  <a:ext cx="337400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6" h="4561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4" name="Google Shape;3484;p79"/>
                <p:cNvSpPr/>
                <p:nvPr/>
              </p:nvSpPr>
              <p:spPr>
                <a:xfrm>
                  <a:off x="5656750" y="4588750"/>
                  <a:ext cx="336650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6" h="4560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66" y="4560"/>
                      </a:lnTo>
                      <a:lnTo>
                        <a:pt x="1346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5" name="Google Shape;3485;p79"/>
                <p:cNvSpPr/>
                <p:nvPr/>
              </p:nvSpPr>
              <p:spPr>
                <a:xfrm>
                  <a:off x="2114875" y="4312925"/>
                  <a:ext cx="33742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0" extrusionOk="0">
                      <a:moveTo>
                        <a:pt x="1" y="0"/>
                      </a:moveTo>
                      <a:lnTo>
                        <a:pt x="1" y="4559"/>
                      </a:lnTo>
                      <a:lnTo>
                        <a:pt x="13497" y="4559"/>
                      </a:lnTo>
                      <a:lnTo>
                        <a:pt x="13497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6" name="Google Shape;3486;p79"/>
                <p:cNvSpPr/>
                <p:nvPr/>
              </p:nvSpPr>
              <p:spPr>
                <a:xfrm>
                  <a:off x="5331500" y="2713350"/>
                  <a:ext cx="33667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7" h="4560" extrusionOk="0">
                      <a:moveTo>
                        <a:pt x="1" y="0"/>
                      </a:moveTo>
                      <a:lnTo>
                        <a:pt x="1" y="4560"/>
                      </a:lnTo>
                      <a:lnTo>
                        <a:pt x="13466" y="4560"/>
                      </a:lnTo>
                      <a:lnTo>
                        <a:pt x="13466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7" name="Google Shape;3487;p79"/>
                <p:cNvSpPr/>
                <p:nvPr/>
              </p:nvSpPr>
              <p:spPr>
                <a:xfrm>
                  <a:off x="3770700" y="2573525"/>
                  <a:ext cx="337400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6" h="4560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8" name="Google Shape;3488;p79"/>
                <p:cNvSpPr/>
                <p:nvPr/>
              </p:nvSpPr>
              <p:spPr>
                <a:xfrm rot="-61885">
                  <a:off x="3561025" y="3747649"/>
                  <a:ext cx="1938451" cy="139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41" h="55656" extrusionOk="0">
                      <a:moveTo>
                        <a:pt x="77540" y="1"/>
                      </a:moveTo>
                      <a:lnTo>
                        <a:pt x="1" y="1247"/>
                      </a:lnTo>
                      <a:lnTo>
                        <a:pt x="5381" y="54926"/>
                      </a:lnTo>
                      <a:lnTo>
                        <a:pt x="9211" y="54926"/>
                      </a:lnTo>
                      <a:lnTo>
                        <a:pt x="3466" y="3588"/>
                      </a:lnTo>
                      <a:lnTo>
                        <a:pt x="73954" y="2706"/>
                      </a:lnTo>
                      <a:lnTo>
                        <a:pt x="73954" y="2706"/>
                      </a:lnTo>
                      <a:lnTo>
                        <a:pt x="70519" y="55655"/>
                      </a:lnTo>
                      <a:lnTo>
                        <a:pt x="74501" y="55655"/>
                      </a:lnTo>
                      <a:lnTo>
                        <a:pt x="7754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9" name="Google Shape;3489;p79"/>
                <p:cNvSpPr/>
                <p:nvPr/>
              </p:nvSpPr>
              <p:spPr>
                <a:xfrm>
                  <a:off x="6518475" y="2882050"/>
                  <a:ext cx="106400" cy="13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5502" extrusionOk="0">
                      <a:moveTo>
                        <a:pt x="395" y="0"/>
                      </a:moveTo>
                      <a:lnTo>
                        <a:pt x="0" y="5502"/>
                      </a:lnTo>
                      <a:lnTo>
                        <a:pt x="4255" y="1338"/>
                      </a:lnTo>
                      <a:lnTo>
                        <a:pt x="39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0" name="Google Shape;3490;p79"/>
                <p:cNvSpPr/>
                <p:nvPr/>
              </p:nvSpPr>
              <p:spPr>
                <a:xfrm>
                  <a:off x="2546500" y="2845575"/>
                  <a:ext cx="98825" cy="13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3" h="5563" extrusionOk="0">
                      <a:moveTo>
                        <a:pt x="3739" y="0"/>
                      </a:moveTo>
                      <a:lnTo>
                        <a:pt x="1" y="1216"/>
                      </a:lnTo>
                      <a:lnTo>
                        <a:pt x="3952" y="5563"/>
                      </a:lnTo>
                      <a:lnTo>
                        <a:pt x="373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1" name="Google Shape;3491;p79"/>
                <p:cNvSpPr/>
                <p:nvPr/>
              </p:nvSpPr>
              <p:spPr>
                <a:xfrm>
                  <a:off x="4265375" y="2362275"/>
                  <a:ext cx="636050" cy="59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2" h="23922" extrusionOk="0">
                      <a:moveTo>
                        <a:pt x="12098" y="1"/>
                      </a:moveTo>
                      <a:cubicBezTo>
                        <a:pt x="5290" y="1"/>
                        <a:pt x="1" y="5837"/>
                        <a:pt x="1" y="11946"/>
                      </a:cubicBezTo>
                      <a:cubicBezTo>
                        <a:pt x="1" y="19667"/>
                        <a:pt x="6688" y="23922"/>
                        <a:pt x="13527" y="23922"/>
                      </a:cubicBezTo>
                      <a:cubicBezTo>
                        <a:pt x="20335" y="23922"/>
                        <a:pt x="25442" y="17235"/>
                        <a:pt x="25442" y="11095"/>
                      </a:cubicBezTo>
                      <a:cubicBezTo>
                        <a:pt x="25442" y="4985"/>
                        <a:pt x="18907" y="1"/>
                        <a:pt x="12098" y="1"/>
                      </a:cubicBez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2" name="Google Shape;3492;p79"/>
                <p:cNvSpPr/>
                <p:nvPr/>
              </p:nvSpPr>
              <p:spPr>
                <a:xfrm>
                  <a:off x="4247150" y="2353150"/>
                  <a:ext cx="636050" cy="59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2" h="23923" extrusionOk="0">
                      <a:moveTo>
                        <a:pt x="12098" y="1"/>
                      </a:moveTo>
                      <a:cubicBezTo>
                        <a:pt x="5289" y="1"/>
                        <a:pt x="0" y="5837"/>
                        <a:pt x="0" y="11946"/>
                      </a:cubicBezTo>
                      <a:cubicBezTo>
                        <a:pt x="0" y="19697"/>
                        <a:pt x="6718" y="23922"/>
                        <a:pt x="13526" y="23922"/>
                      </a:cubicBezTo>
                      <a:cubicBezTo>
                        <a:pt x="20335" y="23922"/>
                        <a:pt x="25441" y="17235"/>
                        <a:pt x="25441" y="11095"/>
                      </a:cubicBezTo>
                      <a:cubicBezTo>
                        <a:pt x="25441" y="4986"/>
                        <a:pt x="18906" y="1"/>
                        <a:pt x="1209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3" name="Google Shape;3493;p79"/>
                <p:cNvSpPr/>
                <p:nvPr/>
              </p:nvSpPr>
              <p:spPr>
                <a:xfrm>
                  <a:off x="4331500" y="2385825"/>
                  <a:ext cx="516750" cy="32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70" h="12889" extrusionOk="0">
                      <a:moveTo>
                        <a:pt x="8785" y="1"/>
                      </a:moveTo>
                      <a:cubicBezTo>
                        <a:pt x="5107" y="1"/>
                        <a:pt x="1945" y="1885"/>
                        <a:pt x="0" y="4591"/>
                      </a:cubicBezTo>
                      <a:cubicBezTo>
                        <a:pt x="6626" y="7691"/>
                        <a:pt x="13313" y="10670"/>
                        <a:pt x="20244" y="12889"/>
                      </a:cubicBezTo>
                      <a:cubicBezTo>
                        <a:pt x="20517" y="11916"/>
                        <a:pt x="20669" y="10882"/>
                        <a:pt x="20669" y="9879"/>
                      </a:cubicBezTo>
                      <a:cubicBezTo>
                        <a:pt x="20669" y="4408"/>
                        <a:pt x="14864" y="1"/>
                        <a:pt x="8785" y="1"/>
                      </a:cubicBezTo>
                      <a:close/>
                    </a:path>
                  </a:pathLst>
                </a:custGeom>
                <a:solidFill>
                  <a:srgbClr val="E6E4F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4" name="Google Shape;3494;p79"/>
                <p:cNvSpPr/>
                <p:nvPr/>
              </p:nvSpPr>
              <p:spPr>
                <a:xfrm>
                  <a:off x="4281350" y="2500575"/>
                  <a:ext cx="556250" cy="4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16719" extrusionOk="0">
                      <a:moveTo>
                        <a:pt x="2006" y="1"/>
                      </a:moveTo>
                      <a:cubicBezTo>
                        <a:pt x="760" y="1794"/>
                        <a:pt x="0" y="3891"/>
                        <a:pt x="0" y="6049"/>
                      </a:cubicBezTo>
                      <a:cubicBezTo>
                        <a:pt x="0" y="12949"/>
                        <a:pt x="5988" y="16718"/>
                        <a:pt x="12067" y="16718"/>
                      </a:cubicBezTo>
                      <a:cubicBezTo>
                        <a:pt x="17022" y="16718"/>
                        <a:pt x="20973" y="12736"/>
                        <a:pt x="22250" y="8299"/>
                      </a:cubicBezTo>
                      <a:cubicBezTo>
                        <a:pt x="15319" y="6080"/>
                        <a:pt x="8632" y="3101"/>
                        <a:pt x="200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5" name="Google Shape;3495;p79"/>
                <p:cNvSpPr/>
                <p:nvPr/>
              </p:nvSpPr>
              <p:spPr>
                <a:xfrm>
                  <a:off x="4525275" y="2515775"/>
                  <a:ext cx="79800" cy="16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2" h="6414" extrusionOk="0">
                      <a:moveTo>
                        <a:pt x="1550" y="1"/>
                      </a:moveTo>
                      <a:lnTo>
                        <a:pt x="0" y="2189"/>
                      </a:lnTo>
                      <a:lnTo>
                        <a:pt x="1246" y="2189"/>
                      </a:lnTo>
                      <a:lnTo>
                        <a:pt x="1246" y="6414"/>
                      </a:lnTo>
                      <a:lnTo>
                        <a:pt x="2128" y="6414"/>
                      </a:lnTo>
                      <a:lnTo>
                        <a:pt x="1854" y="1885"/>
                      </a:lnTo>
                      <a:lnTo>
                        <a:pt x="3192" y="1885"/>
                      </a:lnTo>
                      <a:lnTo>
                        <a:pt x="1550" y="1"/>
                      </a:lnTo>
                      <a:close/>
                    </a:path>
                  </a:pathLst>
                </a:custGeom>
                <a:solidFill>
                  <a:srgbClr val="645C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6" name="Google Shape;3496;p79"/>
                <p:cNvSpPr/>
                <p:nvPr/>
              </p:nvSpPr>
              <p:spPr>
                <a:xfrm>
                  <a:off x="4553375" y="2593275"/>
                  <a:ext cx="252325" cy="8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3" h="3527" extrusionOk="0">
                      <a:moveTo>
                        <a:pt x="7600" y="1"/>
                      </a:moveTo>
                      <a:lnTo>
                        <a:pt x="7934" y="1217"/>
                      </a:lnTo>
                      <a:lnTo>
                        <a:pt x="1" y="2676"/>
                      </a:lnTo>
                      <a:lnTo>
                        <a:pt x="244" y="3527"/>
                      </a:lnTo>
                      <a:lnTo>
                        <a:pt x="8390" y="1703"/>
                      </a:lnTo>
                      <a:lnTo>
                        <a:pt x="8755" y="3010"/>
                      </a:lnTo>
                      <a:lnTo>
                        <a:pt x="10092" y="913"/>
                      </a:lnTo>
                      <a:lnTo>
                        <a:pt x="7600" y="1"/>
                      </a:lnTo>
                      <a:close/>
                    </a:path>
                  </a:pathLst>
                </a:custGeom>
                <a:solidFill>
                  <a:srgbClr val="645C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7" name="Google Shape;3497;p79"/>
                <p:cNvSpPr/>
                <p:nvPr/>
              </p:nvSpPr>
              <p:spPr>
                <a:xfrm>
                  <a:off x="1313950" y="3830375"/>
                  <a:ext cx="1361750" cy="10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0" h="4044" extrusionOk="0">
                      <a:moveTo>
                        <a:pt x="54196" y="1"/>
                      </a:moveTo>
                      <a:lnTo>
                        <a:pt x="1" y="1764"/>
                      </a:lnTo>
                      <a:lnTo>
                        <a:pt x="852" y="4043"/>
                      </a:lnTo>
                      <a:lnTo>
                        <a:pt x="54470" y="3466"/>
                      </a:lnTo>
                      <a:lnTo>
                        <a:pt x="5419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8" name="Google Shape;3498;p79"/>
                <p:cNvSpPr/>
                <p:nvPr/>
              </p:nvSpPr>
              <p:spPr>
                <a:xfrm>
                  <a:off x="3756250" y="3931450"/>
                  <a:ext cx="1567675" cy="80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07" h="32281" extrusionOk="0">
                      <a:moveTo>
                        <a:pt x="62707" y="0"/>
                      </a:moveTo>
                      <a:lnTo>
                        <a:pt x="1" y="5077"/>
                      </a:lnTo>
                      <a:lnTo>
                        <a:pt x="3162" y="32281"/>
                      </a:lnTo>
                      <a:lnTo>
                        <a:pt x="60944" y="23071"/>
                      </a:lnTo>
                      <a:lnTo>
                        <a:pt x="62707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499" name="Google Shape;3499;p79"/>
              <p:cNvSpPr/>
              <p:nvPr/>
            </p:nvSpPr>
            <p:spPr>
              <a:xfrm>
                <a:off x="4537825" y="3896350"/>
                <a:ext cx="74345" cy="883314"/>
              </a:xfrm>
              <a:custGeom>
                <a:avLst/>
                <a:gdLst/>
                <a:ahLst/>
                <a:cxnLst/>
                <a:rect l="l" t="t" r="r" b="b"/>
                <a:pathLst>
                  <a:path w="4405" h="52901" extrusionOk="0">
                    <a:moveTo>
                      <a:pt x="4142" y="0"/>
                    </a:moveTo>
                    <a:lnTo>
                      <a:pt x="4142" y="0"/>
                    </a:lnTo>
                    <a:cubicBezTo>
                      <a:pt x="4139" y="0"/>
                      <a:pt x="4137" y="4"/>
                      <a:pt x="4134" y="12"/>
                    </a:cubicBezTo>
                    <a:cubicBezTo>
                      <a:pt x="4023" y="326"/>
                      <a:pt x="3570" y="431"/>
                      <a:pt x="3016" y="431"/>
                    </a:cubicBezTo>
                    <a:cubicBezTo>
                      <a:pt x="1909" y="431"/>
                      <a:pt x="396" y="12"/>
                      <a:pt x="396" y="12"/>
                    </a:cubicBezTo>
                    <a:lnTo>
                      <a:pt x="1" y="52718"/>
                    </a:lnTo>
                    <a:lnTo>
                      <a:pt x="2432" y="52900"/>
                    </a:lnTo>
                    <a:cubicBezTo>
                      <a:pt x="2432" y="52900"/>
                      <a:pt x="4405" y="0"/>
                      <a:pt x="41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6" name="Google Shape;3933;p50">
            <a:extLst>
              <a:ext uri="{FF2B5EF4-FFF2-40B4-BE49-F238E27FC236}">
                <a16:creationId xmlns:a16="http://schemas.microsoft.com/office/drawing/2014/main" id="{E6E3185A-1857-C369-018F-2B77A9DFE4DA}"/>
              </a:ext>
            </a:extLst>
          </p:cNvPr>
          <p:cNvSpPr/>
          <p:nvPr/>
        </p:nvSpPr>
        <p:spPr>
          <a:xfrm>
            <a:off x="3296571" y="3400080"/>
            <a:ext cx="108243" cy="71615"/>
          </a:xfrm>
          <a:custGeom>
            <a:avLst/>
            <a:gdLst/>
            <a:ahLst/>
            <a:cxnLst/>
            <a:rect l="l" t="t" r="r" b="b"/>
            <a:pathLst>
              <a:path w="7604" h="5030" extrusionOk="0">
                <a:moveTo>
                  <a:pt x="6852" y="0"/>
                </a:moveTo>
                <a:cubicBezTo>
                  <a:pt x="6851" y="0"/>
                  <a:pt x="6850" y="0"/>
                  <a:pt x="6848" y="0"/>
                </a:cubicBezTo>
                <a:cubicBezTo>
                  <a:pt x="6698" y="0"/>
                  <a:pt x="6556" y="57"/>
                  <a:pt x="6451" y="163"/>
                </a:cubicBezTo>
                <a:lnTo>
                  <a:pt x="3334" y="3279"/>
                </a:lnTo>
                <a:cubicBezTo>
                  <a:pt x="3224" y="3391"/>
                  <a:pt x="3080" y="3447"/>
                  <a:pt x="2935" y="3447"/>
                </a:cubicBezTo>
                <a:cubicBezTo>
                  <a:pt x="2791" y="3447"/>
                  <a:pt x="2646" y="3391"/>
                  <a:pt x="2536" y="3279"/>
                </a:cubicBezTo>
                <a:cubicBezTo>
                  <a:pt x="2533" y="3279"/>
                  <a:pt x="2533" y="3279"/>
                  <a:pt x="2530" y="3276"/>
                </a:cubicBezTo>
                <a:cubicBezTo>
                  <a:pt x="2521" y="3267"/>
                  <a:pt x="2509" y="3255"/>
                  <a:pt x="2497" y="3246"/>
                </a:cubicBezTo>
                <a:lnTo>
                  <a:pt x="1061" y="1810"/>
                </a:lnTo>
                <a:cubicBezTo>
                  <a:pt x="948" y="1678"/>
                  <a:pt x="789" y="1611"/>
                  <a:pt x="629" y="1611"/>
                </a:cubicBezTo>
                <a:cubicBezTo>
                  <a:pt x="486" y="1611"/>
                  <a:pt x="342" y="1666"/>
                  <a:pt x="233" y="1777"/>
                </a:cubicBezTo>
                <a:cubicBezTo>
                  <a:pt x="1" y="2009"/>
                  <a:pt x="16" y="2391"/>
                  <a:pt x="266" y="2605"/>
                </a:cubicBezTo>
                <a:lnTo>
                  <a:pt x="2542" y="4869"/>
                </a:lnTo>
                <a:cubicBezTo>
                  <a:pt x="2645" y="4972"/>
                  <a:pt x="2782" y="5029"/>
                  <a:pt x="2926" y="5029"/>
                </a:cubicBezTo>
                <a:cubicBezTo>
                  <a:pt x="2929" y="5029"/>
                  <a:pt x="2933" y="5029"/>
                  <a:pt x="2937" y="5029"/>
                </a:cubicBezTo>
                <a:lnTo>
                  <a:pt x="2943" y="5029"/>
                </a:lnTo>
                <a:cubicBezTo>
                  <a:pt x="3096" y="5029"/>
                  <a:pt x="3241" y="4969"/>
                  <a:pt x="3352" y="4860"/>
                </a:cubicBezTo>
                <a:lnTo>
                  <a:pt x="7249" y="964"/>
                </a:lnTo>
                <a:cubicBezTo>
                  <a:pt x="7603" y="606"/>
                  <a:pt x="7352" y="0"/>
                  <a:pt x="6852" y="0"/>
                </a:cubicBezTo>
                <a:close/>
              </a:path>
            </a:pathLst>
          </a:cu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316" name="Google Shape;3260;p46">
            <a:extLst>
              <a:ext uri="{FF2B5EF4-FFF2-40B4-BE49-F238E27FC236}">
                <a16:creationId xmlns:a16="http://schemas.microsoft.com/office/drawing/2014/main" id="{1438699F-4C92-C1C3-5E2E-F7AC86EB2544}"/>
              </a:ext>
            </a:extLst>
          </p:cNvPr>
          <p:cNvGrpSpPr/>
          <p:nvPr/>
        </p:nvGrpSpPr>
        <p:grpSpPr>
          <a:xfrm rot="1300935">
            <a:off x="1682480" y="1177942"/>
            <a:ext cx="1259862" cy="1302102"/>
            <a:chOff x="-3035943" y="1509393"/>
            <a:chExt cx="577108" cy="470377"/>
          </a:xfrm>
        </p:grpSpPr>
        <p:sp>
          <p:nvSpPr>
            <p:cNvPr id="317" name="Google Shape;3261;p46">
              <a:extLst>
                <a:ext uri="{FF2B5EF4-FFF2-40B4-BE49-F238E27FC236}">
                  <a16:creationId xmlns:a16="http://schemas.microsoft.com/office/drawing/2014/main" id="{52686F86-EEE2-554C-1DDE-B8C1B9379300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18" name="Google Shape;3262;p46">
              <a:extLst>
                <a:ext uri="{FF2B5EF4-FFF2-40B4-BE49-F238E27FC236}">
                  <a16:creationId xmlns:a16="http://schemas.microsoft.com/office/drawing/2014/main" id="{1BB6D7E9-AA18-8858-91D2-269FE2B51E82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4A1547A-4F7B-34AB-F221-3D202E54D7A4}"/>
              </a:ext>
            </a:extLst>
          </p:cNvPr>
          <p:cNvSpPr/>
          <p:nvPr/>
        </p:nvSpPr>
        <p:spPr>
          <a:xfrm>
            <a:off x="872112" y="93443"/>
            <a:ext cx="6760155" cy="8718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Dặn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dò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chuẩn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bị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mới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DA5AB8-4156-C25D-315C-C292E46B8303}"/>
              </a:ext>
            </a:extLst>
          </p:cNvPr>
          <p:cNvSpPr/>
          <p:nvPr/>
        </p:nvSpPr>
        <p:spPr>
          <a:xfrm>
            <a:off x="5080218" y="3474813"/>
            <a:ext cx="3071335" cy="64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2" name="Google Shape;716;p33">
            <a:extLst>
              <a:ext uri="{FF2B5EF4-FFF2-40B4-BE49-F238E27FC236}">
                <a16:creationId xmlns:a16="http://schemas.microsoft.com/office/drawing/2014/main" id="{D2CA48E6-7BD9-4BA0-A3ED-CF6FE5807DC5}"/>
              </a:ext>
            </a:extLst>
          </p:cNvPr>
          <p:cNvGrpSpPr/>
          <p:nvPr/>
        </p:nvGrpSpPr>
        <p:grpSpPr>
          <a:xfrm>
            <a:off x="5309980" y="906087"/>
            <a:ext cx="3847846" cy="3346706"/>
            <a:chOff x="4571996" y="539491"/>
            <a:chExt cx="3847846" cy="3759440"/>
          </a:xfrm>
          <a:effectLst>
            <a:glow rad="139700">
              <a:schemeClr val="bg1">
                <a:lumMod val="75000"/>
                <a:alpha val="40000"/>
              </a:schemeClr>
            </a:glow>
          </a:effectLst>
        </p:grpSpPr>
        <p:grpSp>
          <p:nvGrpSpPr>
            <p:cNvPr id="213" name="Google Shape;717;p33">
              <a:extLst>
                <a:ext uri="{FF2B5EF4-FFF2-40B4-BE49-F238E27FC236}">
                  <a16:creationId xmlns:a16="http://schemas.microsoft.com/office/drawing/2014/main" id="{E31C67A9-CF64-4F0C-AD09-7238B306CBC8}"/>
                </a:ext>
              </a:extLst>
            </p:cNvPr>
            <p:cNvGrpSpPr/>
            <p:nvPr/>
          </p:nvGrpSpPr>
          <p:grpSpPr>
            <a:xfrm>
              <a:off x="4571996" y="882701"/>
              <a:ext cx="3847846" cy="3416230"/>
              <a:chOff x="746746" y="882701"/>
              <a:chExt cx="3847846" cy="3416230"/>
            </a:xfrm>
          </p:grpSpPr>
          <p:sp>
            <p:nvSpPr>
              <p:cNvPr id="218" name="Google Shape;718;p33">
                <a:extLst>
                  <a:ext uri="{FF2B5EF4-FFF2-40B4-BE49-F238E27FC236}">
                    <a16:creationId xmlns:a16="http://schemas.microsoft.com/office/drawing/2014/main" id="{D93BD382-6B82-47A0-B75F-A6C1E26A5166}"/>
                  </a:ext>
                </a:extLst>
              </p:cNvPr>
              <p:cNvSpPr/>
              <p:nvPr/>
            </p:nvSpPr>
            <p:spPr>
              <a:xfrm>
                <a:off x="746746" y="882701"/>
                <a:ext cx="3847846" cy="3416230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719;p33">
                <a:extLst>
                  <a:ext uri="{FF2B5EF4-FFF2-40B4-BE49-F238E27FC236}">
                    <a16:creationId xmlns:a16="http://schemas.microsoft.com/office/drawing/2014/main" id="{6C325CF3-C866-4C88-9D20-0B86683B4304}"/>
                  </a:ext>
                </a:extLst>
              </p:cNvPr>
              <p:cNvSpPr/>
              <p:nvPr/>
            </p:nvSpPr>
            <p:spPr>
              <a:xfrm>
                <a:off x="1030093" y="1904435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2" y="265"/>
                    </a:cubicBezTo>
                    <a:cubicBezTo>
                      <a:pt x="2" y="290"/>
                      <a:pt x="20" y="312"/>
                      <a:pt x="44" y="315"/>
                    </a:cubicBezTo>
                    <a:cubicBezTo>
                      <a:pt x="47" y="315"/>
                      <a:pt x="51" y="316"/>
                      <a:pt x="54" y="316"/>
                    </a:cubicBez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2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720;p33">
                <a:extLst>
                  <a:ext uri="{FF2B5EF4-FFF2-40B4-BE49-F238E27FC236}">
                    <a16:creationId xmlns:a16="http://schemas.microsoft.com/office/drawing/2014/main" id="{7FB30E6C-27CC-47A2-A661-DA50FBB19FDA}"/>
                  </a:ext>
                </a:extLst>
              </p:cNvPr>
              <p:cNvSpPr/>
              <p:nvPr/>
            </p:nvSpPr>
            <p:spPr>
              <a:xfrm>
                <a:off x="1045857" y="235477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2" y="1"/>
                    </a:moveTo>
                    <a:cubicBezTo>
                      <a:pt x="16252" y="1"/>
                      <a:pt x="16251" y="1"/>
                      <a:pt x="16250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0"/>
                      <a:pt x="19" y="312"/>
                      <a:pt x="44" y="316"/>
                    </a:cubicBezTo>
                    <a:cubicBezTo>
                      <a:pt x="47" y="316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4" y="24"/>
                      <a:pt x="16281" y="1"/>
                      <a:pt x="16252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721;p33">
                <a:extLst>
                  <a:ext uri="{FF2B5EF4-FFF2-40B4-BE49-F238E27FC236}">
                    <a16:creationId xmlns:a16="http://schemas.microsoft.com/office/drawing/2014/main" id="{128B1008-08D9-459C-AA7A-36F7F56251C2}"/>
                  </a:ext>
                </a:extLst>
              </p:cNvPr>
              <p:cNvSpPr/>
              <p:nvPr/>
            </p:nvSpPr>
            <p:spPr>
              <a:xfrm>
                <a:off x="1060438" y="2794836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1" y="1"/>
                    </a:moveTo>
                    <a:lnTo>
                      <a:pt x="53" y="213"/>
                    </a:lnTo>
                    <a:cubicBezTo>
                      <a:pt x="24" y="213"/>
                      <a:pt x="1" y="236"/>
                      <a:pt x="2" y="265"/>
                    </a:cubicBezTo>
                    <a:cubicBezTo>
                      <a:pt x="2" y="291"/>
                      <a:pt x="20" y="311"/>
                      <a:pt x="44" y="315"/>
                    </a:cubicBezTo>
                    <a:cubicBezTo>
                      <a:pt x="47" y="316"/>
                      <a:pt x="51" y="316"/>
                      <a:pt x="54" y="316"/>
                    </a:cubicBezTo>
                    <a:lnTo>
                      <a:pt x="16252" y="105"/>
                    </a:lnTo>
                    <a:cubicBezTo>
                      <a:pt x="16281" y="104"/>
                      <a:pt x="16305" y="80"/>
                      <a:pt x="16304" y="52"/>
                    </a:cubicBezTo>
                    <a:cubicBezTo>
                      <a:pt x="16304" y="23"/>
                      <a:pt x="16281" y="1"/>
                      <a:pt x="16251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722;p33">
                <a:extLst>
                  <a:ext uri="{FF2B5EF4-FFF2-40B4-BE49-F238E27FC236}">
                    <a16:creationId xmlns:a16="http://schemas.microsoft.com/office/drawing/2014/main" id="{56B63B07-17C7-4060-B712-8F8E4793EF20}"/>
                  </a:ext>
                </a:extLst>
              </p:cNvPr>
              <p:cNvSpPr/>
              <p:nvPr/>
            </p:nvSpPr>
            <p:spPr>
              <a:xfrm>
                <a:off x="1076793" y="323489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0" y="1"/>
                    </a:moveTo>
                    <a:lnTo>
                      <a:pt x="52" y="213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1"/>
                      <a:pt x="19" y="312"/>
                      <a:pt x="44" y="316"/>
                    </a:cubicBezTo>
                    <a:cubicBezTo>
                      <a:pt x="47" y="317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3" y="24"/>
                      <a:pt x="16280" y="1"/>
                      <a:pt x="16250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723;p33">
                <a:extLst>
                  <a:ext uri="{FF2B5EF4-FFF2-40B4-BE49-F238E27FC236}">
                    <a16:creationId xmlns:a16="http://schemas.microsoft.com/office/drawing/2014/main" id="{4716B7D0-C07A-4075-B28A-260846D16137}"/>
                  </a:ext>
                </a:extLst>
              </p:cNvPr>
              <p:cNvSpPr/>
              <p:nvPr/>
            </p:nvSpPr>
            <p:spPr>
              <a:xfrm>
                <a:off x="1091374" y="3674956"/>
                <a:ext cx="3212778" cy="46405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6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3" y="212"/>
                    </a:lnTo>
                    <a:cubicBezTo>
                      <a:pt x="23" y="212"/>
                      <a:pt x="1" y="235"/>
                      <a:pt x="2" y="264"/>
                    </a:cubicBezTo>
                    <a:cubicBezTo>
                      <a:pt x="2" y="290"/>
                      <a:pt x="20" y="310"/>
                      <a:pt x="44" y="315"/>
                    </a:cubicBezTo>
                    <a:lnTo>
                      <a:pt x="54" y="315"/>
                    </a:ln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1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" name="Google Shape;724;p33">
              <a:extLst>
                <a:ext uri="{FF2B5EF4-FFF2-40B4-BE49-F238E27FC236}">
                  <a16:creationId xmlns:a16="http://schemas.microsoft.com/office/drawing/2014/main" id="{51ECA01E-C127-45AE-B082-7C0097358FED}"/>
                </a:ext>
              </a:extLst>
            </p:cNvPr>
            <p:cNvGrpSpPr/>
            <p:nvPr/>
          </p:nvGrpSpPr>
          <p:grpSpPr>
            <a:xfrm>
              <a:off x="5782930" y="539491"/>
              <a:ext cx="1390695" cy="548641"/>
              <a:chOff x="1639601" y="539501"/>
              <a:chExt cx="1091683" cy="548641"/>
            </a:xfrm>
          </p:grpSpPr>
          <p:sp>
            <p:nvSpPr>
              <p:cNvPr id="215" name="Google Shape;725;p33">
                <a:extLst>
                  <a:ext uri="{FF2B5EF4-FFF2-40B4-BE49-F238E27FC236}">
                    <a16:creationId xmlns:a16="http://schemas.microsoft.com/office/drawing/2014/main" id="{BCC7271A-5CE6-4A8B-B181-3908782F3345}"/>
                  </a:ext>
                </a:extLst>
              </p:cNvPr>
              <p:cNvSpPr/>
              <p:nvPr/>
            </p:nvSpPr>
            <p:spPr>
              <a:xfrm>
                <a:off x="1639601" y="539501"/>
                <a:ext cx="1091683" cy="548641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726;p33">
                <a:extLst>
                  <a:ext uri="{FF2B5EF4-FFF2-40B4-BE49-F238E27FC236}">
                    <a16:creationId xmlns:a16="http://schemas.microsoft.com/office/drawing/2014/main" id="{DABEF29B-B4EA-4583-8874-1D2D929DB3F7}"/>
                  </a:ext>
                </a:extLst>
              </p:cNvPr>
              <p:cNvSpPr/>
              <p:nvPr/>
            </p:nvSpPr>
            <p:spPr>
              <a:xfrm>
                <a:off x="2097918" y="607640"/>
                <a:ext cx="279602" cy="51692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727;p33">
                <a:extLst>
                  <a:ext uri="{FF2B5EF4-FFF2-40B4-BE49-F238E27FC236}">
                    <a16:creationId xmlns:a16="http://schemas.microsoft.com/office/drawing/2014/main" id="{BFEF6128-B96E-44CE-B958-702A97FD7EB5}"/>
                  </a:ext>
                </a:extLst>
              </p:cNvPr>
              <p:cNvSpPr/>
              <p:nvPr/>
            </p:nvSpPr>
            <p:spPr>
              <a:xfrm>
                <a:off x="2403952" y="609989"/>
                <a:ext cx="121592" cy="47727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A050CD6-EAE8-434B-BD97-DA58F4FF928A}"/>
              </a:ext>
            </a:extLst>
          </p:cNvPr>
          <p:cNvSpPr txBox="1"/>
          <p:nvPr/>
        </p:nvSpPr>
        <p:spPr>
          <a:xfrm>
            <a:off x="5370022" y="1662546"/>
            <a:ext cx="3732031" cy="463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tabLst>
                <a:tab pos="184150" algn="l"/>
              </a:tabLst>
            </a:pP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GB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chài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BE6F84AF-D6A0-4C69-94D2-E821052B4342}"/>
              </a:ext>
            </a:extLst>
          </p:cNvPr>
          <p:cNvSpPr txBox="1"/>
          <p:nvPr/>
        </p:nvSpPr>
        <p:spPr>
          <a:xfrm>
            <a:off x="5381586" y="2120908"/>
            <a:ext cx="3732031" cy="1294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tabLst>
                <a:tab pos="184150" algn="l"/>
              </a:tabLst>
            </a:pP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QR do GV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chài</a:t>
            </a:r>
            <a:endParaRPr lang="en-US" sz="180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46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giupban.com.vn/wp-content/uploads/601bd9966a7caa7e4932dd5e46dd9948.png">
            <a:extLst>
              <a:ext uri="{FF2B5EF4-FFF2-40B4-BE49-F238E27FC236}">
                <a16:creationId xmlns:a16="http://schemas.microsoft.com/office/drawing/2014/main" id="{D21DE0CD-24D1-44B8-8F2D-CFA03B90A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4814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FFFB9EC-24A4-42A6-AAA1-B54EC2674F24}"/>
              </a:ext>
            </a:extLst>
          </p:cNvPr>
          <p:cNvSpPr/>
          <p:nvPr/>
        </p:nvSpPr>
        <p:spPr>
          <a:xfrm>
            <a:off x="1122217" y="2310140"/>
            <a:ext cx="67499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Bef>
                <a:spcPts val="300"/>
              </a:spcBef>
            </a:pP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“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Tôn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sư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trọng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đạo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”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truyền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thống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tốt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đẹp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dân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tộc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Việt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Nam</a:t>
            </a:r>
            <a:endParaRPr lang="en-US" sz="280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803390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op 75+ hình nền Powerpoint học tập chất lượng Full HD cực đẹp - Điện Máy  VVC | Sản Phẩm Điện Tử | Điện Lạnh | Phụ Kiện Máy Móc Gia Đình">
            <a:extLst>
              <a:ext uri="{FF2B5EF4-FFF2-40B4-BE49-F238E27FC236}">
                <a16:creationId xmlns:a16="http://schemas.microsoft.com/office/drawing/2014/main" id="{F3A0075E-7333-48E3-AA6D-EEAA95540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1C1737-EF0C-4DF0-B671-45FB464EAB07}"/>
              </a:ext>
            </a:extLst>
          </p:cNvPr>
          <p:cNvSpPr txBox="1"/>
          <p:nvPr/>
        </p:nvSpPr>
        <p:spPr>
          <a:xfrm>
            <a:off x="1005841" y="1986974"/>
            <a:ext cx="34165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TẠM BIỆT</a:t>
            </a:r>
          </a:p>
          <a:p>
            <a:pPr algn="ctr"/>
            <a:r>
              <a:rPr lang="en-US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HẸN GẶP LẠI CÁC EM</a:t>
            </a:r>
          </a:p>
        </p:txBody>
      </p:sp>
    </p:spTree>
    <p:extLst>
      <p:ext uri="{BB962C8B-B14F-4D97-AF65-F5344CB8AC3E}">
        <p14:creationId xmlns:p14="http://schemas.microsoft.com/office/powerpoint/2010/main" val="24823472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ổng hợp hình ảnh cảm ơn đẹp, ý nghĩa và ấn tượng nhất">
            <a:extLst>
              <a:ext uri="{FF2B5EF4-FFF2-40B4-BE49-F238E27FC236}">
                <a16:creationId xmlns:a16="http://schemas.microsoft.com/office/drawing/2014/main" id="{844C0B7A-5C81-4878-A011-EEE8C38F6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47B2DD6-111E-4085-AF9B-B0B8F7F853EE}"/>
              </a:ext>
            </a:extLst>
          </p:cNvPr>
          <p:cNvSpPr/>
          <p:nvPr/>
        </p:nvSpPr>
        <p:spPr>
          <a:xfrm rot="21317423">
            <a:off x="2155235" y="2255467"/>
            <a:ext cx="5031091" cy="124933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GIÁO VIÊN: ĐÀO THỊ H</a:t>
            </a:r>
            <a:r>
              <a:rPr lang="vi-VN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Ư</a:t>
            </a:r>
            <a:r>
              <a:rPr lang="en-US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ƠNG SEN</a:t>
            </a:r>
          </a:p>
          <a:p>
            <a:pPr algn="ctr">
              <a:lnSpc>
                <a:spcPct val="150000"/>
              </a:lnSpc>
            </a:pPr>
            <a:r>
              <a:rPr lang="en-US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TR</a:t>
            </a:r>
            <a:r>
              <a:rPr lang="vi-VN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Ư</a:t>
            </a:r>
            <a:r>
              <a:rPr lang="en-US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ỜNG THCS TRƯNG V</a:t>
            </a:r>
            <a:r>
              <a:rPr lang="vi-VN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Ư</a:t>
            </a:r>
            <a:r>
              <a:rPr lang="en-US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ƠNG – MÊ LINH – HN</a:t>
            </a:r>
          </a:p>
        </p:txBody>
      </p:sp>
      <p:grpSp>
        <p:nvGrpSpPr>
          <p:cNvPr id="5" name="Google Shape;1504;p42">
            <a:extLst>
              <a:ext uri="{FF2B5EF4-FFF2-40B4-BE49-F238E27FC236}">
                <a16:creationId xmlns:a16="http://schemas.microsoft.com/office/drawing/2014/main" id="{A4C33830-1B9D-4BF7-8622-55E54244881D}"/>
              </a:ext>
            </a:extLst>
          </p:cNvPr>
          <p:cNvGrpSpPr/>
          <p:nvPr/>
        </p:nvGrpSpPr>
        <p:grpSpPr>
          <a:xfrm>
            <a:off x="1914878" y="2638757"/>
            <a:ext cx="531217" cy="482753"/>
            <a:chOff x="2495889" y="2567541"/>
            <a:chExt cx="371325" cy="337471"/>
          </a:xfrm>
        </p:grpSpPr>
        <p:sp>
          <p:nvSpPr>
            <p:cNvPr id="6" name="Google Shape;1505;p42">
              <a:extLst>
                <a:ext uri="{FF2B5EF4-FFF2-40B4-BE49-F238E27FC236}">
                  <a16:creationId xmlns:a16="http://schemas.microsoft.com/office/drawing/2014/main" id="{B35E27DC-B6BD-4E7E-91A3-4B9C3A68350F}"/>
                </a:ext>
              </a:extLst>
            </p:cNvPr>
            <p:cNvSpPr/>
            <p:nvPr/>
          </p:nvSpPr>
          <p:spPr>
            <a:xfrm rot="-918342">
              <a:off x="2525218" y="2604123"/>
              <a:ext cx="312666" cy="264306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" name="Google Shape;1506;p42">
              <a:extLst>
                <a:ext uri="{FF2B5EF4-FFF2-40B4-BE49-F238E27FC236}">
                  <a16:creationId xmlns:a16="http://schemas.microsoft.com/office/drawing/2014/main" id="{8F5BDB39-47FA-40A0-AD21-744E9F9CAAF5}"/>
                </a:ext>
              </a:extLst>
            </p:cNvPr>
            <p:cNvGrpSpPr/>
            <p:nvPr/>
          </p:nvGrpSpPr>
          <p:grpSpPr>
            <a:xfrm rot="-918341">
              <a:off x="2640588" y="2697263"/>
              <a:ext cx="62142" cy="54351"/>
              <a:chOff x="5489372" y="3232599"/>
              <a:chExt cx="40343" cy="35288"/>
            </a:xfrm>
          </p:grpSpPr>
          <p:sp>
            <p:nvSpPr>
              <p:cNvPr id="8" name="Google Shape;1507;p42">
                <a:extLst>
                  <a:ext uri="{FF2B5EF4-FFF2-40B4-BE49-F238E27FC236}">
                    <a16:creationId xmlns:a16="http://schemas.microsoft.com/office/drawing/2014/main" id="{F28E4AD0-52A7-4532-A978-9A2B4586656B}"/>
                  </a:ext>
                </a:extLst>
              </p:cNvPr>
              <p:cNvSpPr/>
              <p:nvPr/>
            </p:nvSpPr>
            <p:spPr>
              <a:xfrm>
                <a:off x="5504537" y="3232599"/>
                <a:ext cx="17585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894" h="791" extrusionOk="0">
                    <a:moveTo>
                      <a:pt x="445" y="1"/>
                    </a:moveTo>
                    <a:cubicBezTo>
                      <a:pt x="290" y="1"/>
                      <a:pt x="144" y="96"/>
                      <a:pt x="80" y="253"/>
                    </a:cubicBezTo>
                    <a:cubicBezTo>
                      <a:pt x="1" y="453"/>
                      <a:pt x="102" y="681"/>
                      <a:pt x="301" y="760"/>
                    </a:cubicBezTo>
                    <a:cubicBezTo>
                      <a:pt x="349" y="781"/>
                      <a:pt x="400" y="791"/>
                      <a:pt x="450" y="791"/>
                    </a:cubicBezTo>
                    <a:cubicBezTo>
                      <a:pt x="604" y="791"/>
                      <a:pt x="750" y="696"/>
                      <a:pt x="815" y="546"/>
                    </a:cubicBezTo>
                    <a:cubicBezTo>
                      <a:pt x="894" y="338"/>
                      <a:pt x="794" y="110"/>
                      <a:pt x="594" y="31"/>
                    </a:cubicBezTo>
                    <a:cubicBezTo>
                      <a:pt x="545" y="11"/>
                      <a:pt x="494" y="1"/>
                      <a:pt x="4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1508;p42">
                <a:extLst>
                  <a:ext uri="{FF2B5EF4-FFF2-40B4-BE49-F238E27FC236}">
                    <a16:creationId xmlns:a16="http://schemas.microsoft.com/office/drawing/2014/main" id="{8BAFD51C-D4BC-4FD7-BD37-70405C583413}"/>
                  </a:ext>
                </a:extLst>
              </p:cNvPr>
              <p:cNvSpPr/>
              <p:nvPr/>
            </p:nvSpPr>
            <p:spPr>
              <a:xfrm>
                <a:off x="5489372" y="3247765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47" y="1"/>
                    </a:moveTo>
                    <a:cubicBezTo>
                      <a:pt x="290" y="1"/>
                      <a:pt x="146" y="95"/>
                      <a:pt x="86" y="246"/>
                    </a:cubicBezTo>
                    <a:cubicBezTo>
                      <a:pt x="0" y="453"/>
                      <a:pt x="102" y="681"/>
                      <a:pt x="307" y="760"/>
                    </a:cubicBezTo>
                    <a:cubicBezTo>
                      <a:pt x="356" y="781"/>
                      <a:pt x="406" y="791"/>
                      <a:pt x="456" y="791"/>
                    </a:cubicBezTo>
                    <a:cubicBezTo>
                      <a:pt x="610" y="791"/>
                      <a:pt x="755" y="696"/>
                      <a:pt x="815" y="546"/>
                    </a:cubicBezTo>
                    <a:cubicBezTo>
                      <a:pt x="900" y="338"/>
                      <a:pt x="801" y="111"/>
                      <a:pt x="600" y="32"/>
                    </a:cubicBezTo>
                    <a:cubicBezTo>
                      <a:pt x="549" y="11"/>
                      <a:pt x="497" y="1"/>
                      <a:pt x="4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509;p42">
                <a:extLst>
                  <a:ext uri="{FF2B5EF4-FFF2-40B4-BE49-F238E27FC236}">
                    <a16:creationId xmlns:a16="http://schemas.microsoft.com/office/drawing/2014/main" id="{697AAF5F-5177-4A10-B32D-3F0CF39BF85B}"/>
                  </a:ext>
                </a:extLst>
              </p:cNvPr>
              <p:cNvSpPr/>
              <p:nvPr/>
            </p:nvSpPr>
            <p:spPr>
              <a:xfrm>
                <a:off x="5511992" y="3252328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55" y="1"/>
                    </a:moveTo>
                    <a:cubicBezTo>
                      <a:pt x="295" y="1"/>
                      <a:pt x="147" y="96"/>
                      <a:pt x="86" y="249"/>
                    </a:cubicBezTo>
                    <a:cubicBezTo>
                      <a:pt x="0" y="449"/>
                      <a:pt x="100" y="684"/>
                      <a:pt x="300" y="763"/>
                    </a:cubicBezTo>
                    <a:cubicBezTo>
                      <a:pt x="350" y="782"/>
                      <a:pt x="401" y="791"/>
                      <a:pt x="451" y="791"/>
                    </a:cubicBezTo>
                    <a:cubicBezTo>
                      <a:pt x="608" y="791"/>
                      <a:pt x="755" y="700"/>
                      <a:pt x="815" y="542"/>
                    </a:cubicBezTo>
                    <a:cubicBezTo>
                      <a:pt x="900" y="341"/>
                      <a:pt x="801" y="113"/>
                      <a:pt x="600" y="28"/>
                    </a:cubicBezTo>
                    <a:cubicBezTo>
                      <a:pt x="552" y="9"/>
                      <a:pt x="503" y="1"/>
                      <a:pt x="4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" name="Google Shape;1504;p42">
            <a:extLst>
              <a:ext uri="{FF2B5EF4-FFF2-40B4-BE49-F238E27FC236}">
                <a16:creationId xmlns:a16="http://schemas.microsoft.com/office/drawing/2014/main" id="{88D07E93-D96D-4D11-AAD4-04AD5566A52E}"/>
              </a:ext>
            </a:extLst>
          </p:cNvPr>
          <p:cNvGrpSpPr/>
          <p:nvPr/>
        </p:nvGrpSpPr>
        <p:grpSpPr>
          <a:xfrm>
            <a:off x="6965521" y="2657895"/>
            <a:ext cx="531217" cy="482753"/>
            <a:chOff x="2495889" y="2567541"/>
            <a:chExt cx="371325" cy="337471"/>
          </a:xfrm>
        </p:grpSpPr>
        <p:sp>
          <p:nvSpPr>
            <p:cNvPr id="12" name="Google Shape;1505;p42">
              <a:extLst>
                <a:ext uri="{FF2B5EF4-FFF2-40B4-BE49-F238E27FC236}">
                  <a16:creationId xmlns:a16="http://schemas.microsoft.com/office/drawing/2014/main" id="{D75F5622-ACFA-482B-8361-203FE249A66B}"/>
                </a:ext>
              </a:extLst>
            </p:cNvPr>
            <p:cNvSpPr/>
            <p:nvPr/>
          </p:nvSpPr>
          <p:spPr>
            <a:xfrm rot="-918342">
              <a:off x="2525218" y="2604123"/>
              <a:ext cx="312666" cy="264306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506;p42">
              <a:extLst>
                <a:ext uri="{FF2B5EF4-FFF2-40B4-BE49-F238E27FC236}">
                  <a16:creationId xmlns:a16="http://schemas.microsoft.com/office/drawing/2014/main" id="{250F0DE1-A9AA-4331-BDFB-C9B2B7681BC2}"/>
                </a:ext>
              </a:extLst>
            </p:cNvPr>
            <p:cNvGrpSpPr/>
            <p:nvPr/>
          </p:nvGrpSpPr>
          <p:grpSpPr>
            <a:xfrm rot="-918341">
              <a:off x="2640588" y="2697263"/>
              <a:ext cx="62142" cy="54351"/>
              <a:chOff x="5489372" y="3232599"/>
              <a:chExt cx="40343" cy="35288"/>
            </a:xfrm>
          </p:grpSpPr>
          <p:sp>
            <p:nvSpPr>
              <p:cNvPr id="14" name="Google Shape;1507;p42">
                <a:extLst>
                  <a:ext uri="{FF2B5EF4-FFF2-40B4-BE49-F238E27FC236}">
                    <a16:creationId xmlns:a16="http://schemas.microsoft.com/office/drawing/2014/main" id="{B64E01CD-DFAE-4C1A-B5EF-0D63BB9F97E9}"/>
                  </a:ext>
                </a:extLst>
              </p:cNvPr>
              <p:cNvSpPr/>
              <p:nvPr/>
            </p:nvSpPr>
            <p:spPr>
              <a:xfrm>
                <a:off x="5504537" y="3232599"/>
                <a:ext cx="17585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894" h="791" extrusionOk="0">
                    <a:moveTo>
                      <a:pt x="445" y="1"/>
                    </a:moveTo>
                    <a:cubicBezTo>
                      <a:pt x="290" y="1"/>
                      <a:pt x="144" y="96"/>
                      <a:pt x="80" y="253"/>
                    </a:cubicBezTo>
                    <a:cubicBezTo>
                      <a:pt x="1" y="453"/>
                      <a:pt x="102" y="681"/>
                      <a:pt x="301" y="760"/>
                    </a:cubicBezTo>
                    <a:cubicBezTo>
                      <a:pt x="349" y="781"/>
                      <a:pt x="400" y="791"/>
                      <a:pt x="450" y="791"/>
                    </a:cubicBezTo>
                    <a:cubicBezTo>
                      <a:pt x="604" y="791"/>
                      <a:pt x="750" y="696"/>
                      <a:pt x="815" y="546"/>
                    </a:cubicBezTo>
                    <a:cubicBezTo>
                      <a:pt x="894" y="338"/>
                      <a:pt x="794" y="110"/>
                      <a:pt x="594" y="31"/>
                    </a:cubicBezTo>
                    <a:cubicBezTo>
                      <a:pt x="545" y="11"/>
                      <a:pt x="494" y="1"/>
                      <a:pt x="4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08;p42">
                <a:extLst>
                  <a:ext uri="{FF2B5EF4-FFF2-40B4-BE49-F238E27FC236}">
                    <a16:creationId xmlns:a16="http://schemas.microsoft.com/office/drawing/2014/main" id="{30E4CD2B-9B2F-42B1-B89C-E95BF1DB99E6}"/>
                  </a:ext>
                </a:extLst>
              </p:cNvPr>
              <p:cNvSpPr/>
              <p:nvPr/>
            </p:nvSpPr>
            <p:spPr>
              <a:xfrm>
                <a:off x="5489372" y="3247765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47" y="1"/>
                    </a:moveTo>
                    <a:cubicBezTo>
                      <a:pt x="290" y="1"/>
                      <a:pt x="146" y="95"/>
                      <a:pt x="86" y="246"/>
                    </a:cubicBezTo>
                    <a:cubicBezTo>
                      <a:pt x="0" y="453"/>
                      <a:pt x="102" y="681"/>
                      <a:pt x="307" y="760"/>
                    </a:cubicBezTo>
                    <a:cubicBezTo>
                      <a:pt x="356" y="781"/>
                      <a:pt x="406" y="791"/>
                      <a:pt x="456" y="791"/>
                    </a:cubicBezTo>
                    <a:cubicBezTo>
                      <a:pt x="610" y="791"/>
                      <a:pt x="755" y="696"/>
                      <a:pt x="815" y="546"/>
                    </a:cubicBezTo>
                    <a:cubicBezTo>
                      <a:pt x="900" y="338"/>
                      <a:pt x="801" y="111"/>
                      <a:pt x="600" y="32"/>
                    </a:cubicBezTo>
                    <a:cubicBezTo>
                      <a:pt x="549" y="11"/>
                      <a:pt x="497" y="1"/>
                      <a:pt x="4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509;p42">
                <a:extLst>
                  <a:ext uri="{FF2B5EF4-FFF2-40B4-BE49-F238E27FC236}">
                    <a16:creationId xmlns:a16="http://schemas.microsoft.com/office/drawing/2014/main" id="{152D0AB5-A4DE-4E9B-A5A3-4C4C138B2590}"/>
                  </a:ext>
                </a:extLst>
              </p:cNvPr>
              <p:cNvSpPr/>
              <p:nvPr/>
            </p:nvSpPr>
            <p:spPr>
              <a:xfrm>
                <a:off x="5511992" y="3252328"/>
                <a:ext cx="17723" cy="15559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91" extrusionOk="0">
                    <a:moveTo>
                      <a:pt x="455" y="1"/>
                    </a:moveTo>
                    <a:cubicBezTo>
                      <a:pt x="295" y="1"/>
                      <a:pt x="147" y="96"/>
                      <a:pt x="86" y="249"/>
                    </a:cubicBezTo>
                    <a:cubicBezTo>
                      <a:pt x="0" y="449"/>
                      <a:pt x="100" y="684"/>
                      <a:pt x="300" y="763"/>
                    </a:cubicBezTo>
                    <a:cubicBezTo>
                      <a:pt x="350" y="782"/>
                      <a:pt x="401" y="791"/>
                      <a:pt x="451" y="791"/>
                    </a:cubicBezTo>
                    <a:cubicBezTo>
                      <a:pt x="608" y="791"/>
                      <a:pt x="755" y="700"/>
                      <a:pt x="815" y="542"/>
                    </a:cubicBezTo>
                    <a:cubicBezTo>
                      <a:pt x="900" y="341"/>
                      <a:pt x="801" y="113"/>
                      <a:pt x="600" y="28"/>
                    </a:cubicBezTo>
                    <a:cubicBezTo>
                      <a:pt x="552" y="9"/>
                      <a:pt x="503" y="1"/>
                      <a:pt x="4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049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AB4467B4-7AD4-B41C-D499-8C985D7FC15A}"/>
              </a:ext>
            </a:extLst>
          </p:cNvPr>
          <p:cNvSpPr/>
          <p:nvPr/>
        </p:nvSpPr>
        <p:spPr>
          <a:xfrm>
            <a:off x="704836" y="315264"/>
            <a:ext cx="7804963" cy="4377015"/>
          </a:xfrm>
          <a:custGeom>
            <a:avLst/>
            <a:gdLst>
              <a:gd name="connsiteX0" fmla="*/ 729517 w 7804963"/>
              <a:gd name="connsiteY0" fmla="*/ 0 h 4377015"/>
              <a:gd name="connsiteX1" fmla="*/ 7804963 w 7804963"/>
              <a:gd name="connsiteY1" fmla="*/ 0 h 4377015"/>
              <a:gd name="connsiteX2" fmla="*/ 7804963 w 7804963"/>
              <a:gd name="connsiteY2" fmla="*/ 0 h 4377015"/>
              <a:gd name="connsiteX3" fmla="*/ 7804963 w 7804963"/>
              <a:gd name="connsiteY3" fmla="*/ 3647498 h 4377015"/>
              <a:gd name="connsiteX4" fmla="*/ 7075446 w 7804963"/>
              <a:gd name="connsiteY4" fmla="*/ 4377015 h 4377015"/>
              <a:gd name="connsiteX5" fmla="*/ 0 w 7804963"/>
              <a:gd name="connsiteY5" fmla="*/ 4377015 h 4377015"/>
              <a:gd name="connsiteX6" fmla="*/ 0 w 7804963"/>
              <a:gd name="connsiteY6" fmla="*/ 4377015 h 4377015"/>
              <a:gd name="connsiteX7" fmla="*/ 0 w 7804963"/>
              <a:gd name="connsiteY7" fmla="*/ 729517 h 4377015"/>
              <a:gd name="connsiteX8" fmla="*/ 729517 w 7804963"/>
              <a:gd name="connsiteY8" fmla="*/ 0 h 4377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4963" h="4377015" fill="none" extrusionOk="0">
                <a:moveTo>
                  <a:pt x="729517" y="0"/>
                </a:moveTo>
                <a:cubicBezTo>
                  <a:pt x="3902279" y="83687"/>
                  <a:pt x="6640629" y="87511"/>
                  <a:pt x="7804963" y="0"/>
                </a:cubicBezTo>
                <a:lnTo>
                  <a:pt x="7804963" y="0"/>
                </a:lnTo>
                <a:cubicBezTo>
                  <a:pt x="7970237" y="1201465"/>
                  <a:pt x="7653971" y="2697067"/>
                  <a:pt x="7804963" y="3647498"/>
                </a:cubicBezTo>
                <a:cubicBezTo>
                  <a:pt x="7811475" y="4068098"/>
                  <a:pt x="7494036" y="4369913"/>
                  <a:pt x="7075446" y="4377015"/>
                </a:cubicBezTo>
                <a:cubicBezTo>
                  <a:pt x="3643227" y="4417570"/>
                  <a:pt x="2043989" y="4280812"/>
                  <a:pt x="0" y="4377015"/>
                </a:cubicBezTo>
                <a:lnTo>
                  <a:pt x="0" y="4377015"/>
                </a:lnTo>
                <a:cubicBezTo>
                  <a:pt x="5735" y="2659604"/>
                  <a:pt x="-113917" y="2031009"/>
                  <a:pt x="0" y="729517"/>
                </a:cubicBezTo>
                <a:cubicBezTo>
                  <a:pt x="29677" y="312475"/>
                  <a:pt x="270860" y="22457"/>
                  <a:pt x="729517" y="0"/>
                </a:cubicBezTo>
                <a:close/>
              </a:path>
              <a:path w="7804963" h="4377015" stroke="0" extrusionOk="0">
                <a:moveTo>
                  <a:pt x="729517" y="0"/>
                </a:moveTo>
                <a:cubicBezTo>
                  <a:pt x="3121459" y="57068"/>
                  <a:pt x="4666510" y="66077"/>
                  <a:pt x="7804963" y="0"/>
                </a:cubicBezTo>
                <a:lnTo>
                  <a:pt x="7804963" y="0"/>
                </a:lnTo>
                <a:cubicBezTo>
                  <a:pt x="7881768" y="1282965"/>
                  <a:pt x="7895629" y="2218755"/>
                  <a:pt x="7804963" y="3647498"/>
                </a:cubicBezTo>
                <a:cubicBezTo>
                  <a:pt x="7793410" y="4044697"/>
                  <a:pt x="7551676" y="4379065"/>
                  <a:pt x="7075446" y="4377015"/>
                </a:cubicBezTo>
                <a:cubicBezTo>
                  <a:pt x="6283428" y="4259278"/>
                  <a:pt x="2904743" y="4445998"/>
                  <a:pt x="0" y="4377015"/>
                </a:cubicBezTo>
                <a:lnTo>
                  <a:pt x="0" y="4377015"/>
                </a:lnTo>
                <a:cubicBezTo>
                  <a:pt x="-30678" y="3654849"/>
                  <a:pt x="23331" y="1853923"/>
                  <a:pt x="0" y="729517"/>
                </a:cubicBezTo>
                <a:cubicBezTo>
                  <a:pt x="18709" y="315650"/>
                  <a:pt x="289136" y="-10418"/>
                  <a:pt x="72951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283071359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Nhạc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sĩ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Nguyễn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Ngọc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Thiện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năm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1951.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khoa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sáng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Nhạc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viện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TP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Hồ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Chí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Minh.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ca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khúc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màu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sắc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trữ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tình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trẻ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trung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thường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viết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đề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tài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tình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yêu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tuổi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trẻ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Ngoài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ra,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còn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nha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sĩ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Nhà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Việt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Nam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phong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tặng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danh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hiệu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“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Thầy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thuốc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ưu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tú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”.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nhiều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ca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khúc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khán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giả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yêu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thích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Ơi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cuộc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sống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mến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thương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Ngọn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lửa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trái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tim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Mùa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xuân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ơi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ước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mơ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khúc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tình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ca,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Ngày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đầu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tiên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đi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Xúc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xắc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xúc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xẻ</a:t>
            </a:r>
            <a:r>
              <a:rPr lang="en-U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…</a:t>
            </a:r>
            <a:endParaRPr lang="en-US" sz="1800" dirty="0">
              <a:solidFill>
                <a:schemeClr val="tx1"/>
              </a:solidFill>
            </a:endParaRPr>
          </a:p>
        </p:txBody>
      </p:sp>
      <p:grpSp>
        <p:nvGrpSpPr>
          <p:cNvPr id="3" name="Google Shape;3541;p80">
            <a:extLst>
              <a:ext uri="{FF2B5EF4-FFF2-40B4-BE49-F238E27FC236}">
                <a16:creationId xmlns:a16="http://schemas.microsoft.com/office/drawing/2014/main" id="{E6A38BEB-A60D-ABF6-2F42-955F601936A2}"/>
              </a:ext>
            </a:extLst>
          </p:cNvPr>
          <p:cNvGrpSpPr/>
          <p:nvPr/>
        </p:nvGrpSpPr>
        <p:grpSpPr>
          <a:xfrm rot="20428255">
            <a:off x="-66659" y="96791"/>
            <a:ext cx="1822046" cy="575626"/>
            <a:chOff x="2700100" y="4201800"/>
            <a:chExt cx="1951425" cy="616500"/>
          </a:xfrm>
        </p:grpSpPr>
        <p:sp>
          <p:nvSpPr>
            <p:cNvPr id="4" name="Google Shape;3542;p80">
              <a:extLst>
                <a:ext uri="{FF2B5EF4-FFF2-40B4-BE49-F238E27FC236}">
                  <a16:creationId xmlns:a16="http://schemas.microsoft.com/office/drawing/2014/main" id="{DA4D3F48-56DB-C18B-298F-AD932AEC5026}"/>
                </a:ext>
              </a:extLst>
            </p:cNvPr>
            <p:cNvSpPr/>
            <p:nvPr/>
          </p:nvSpPr>
          <p:spPr>
            <a:xfrm>
              <a:off x="3688725" y="4598125"/>
              <a:ext cx="158075" cy="220175"/>
            </a:xfrm>
            <a:custGeom>
              <a:avLst/>
              <a:gdLst/>
              <a:ahLst/>
              <a:cxnLst/>
              <a:rect l="l" t="t" r="r" b="b"/>
              <a:pathLst>
                <a:path w="6323" h="8807" extrusionOk="0">
                  <a:moveTo>
                    <a:pt x="2732" y="1"/>
                  </a:moveTo>
                  <a:cubicBezTo>
                    <a:pt x="2605" y="1"/>
                    <a:pt x="2484" y="17"/>
                    <a:pt x="2371" y="51"/>
                  </a:cubicBezTo>
                  <a:cubicBezTo>
                    <a:pt x="2371" y="51"/>
                    <a:pt x="3465" y="2057"/>
                    <a:pt x="3830" y="2544"/>
                  </a:cubicBezTo>
                  <a:cubicBezTo>
                    <a:pt x="3830" y="2544"/>
                    <a:pt x="1429" y="4550"/>
                    <a:pt x="0" y="5097"/>
                  </a:cubicBezTo>
                  <a:cubicBezTo>
                    <a:pt x="0" y="5097"/>
                    <a:pt x="1034" y="6191"/>
                    <a:pt x="1824" y="6738"/>
                  </a:cubicBezTo>
                  <a:cubicBezTo>
                    <a:pt x="1824" y="6738"/>
                    <a:pt x="2402" y="6404"/>
                    <a:pt x="2675" y="5887"/>
                  </a:cubicBezTo>
                  <a:cubicBezTo>
                    <a:pt x="2707" y="5833"/>
                    <a:pt x="2733" y="5808"/>
                    <a:pt x="2752" y="5808"/>
                  </a:cubicBezTo>
                  <a:cubicBezTo>
                    <a:pt x="2918" y="5808"/>
                    <a:pt x="2675" y="7559"/>
                    <a:pt x="2675" y="7559"/>
                  </a:cubicBezTo>
                  <a:cubicBezTo>
                    <a:pt x="2675" y="7559"/>
                    <a:pt x="3344" y="8471"/>
                    <a:pt x="4620" y="8744"/>
                  </a:cubicBezTo>
                  <a:cubicBezTo>
                    <a:pt x="4799" y="8788"/>
                    <a:pt x="4960" y="8807"/>
                    <a:pt x="5107" y="8807"/>
                  </a:cubicBezTo>
                  <a:cubicBezTo>
                    <a:pt x="5988" y="8807"/>
                    <a:pt x="6323" y="8137"/>
                    <a:pt x="6323" y="8137"/>
                  </a:cubicBezTo>
                  <a:cubicBezTo>
                    <a:pt x="6323" y="8137"/>
                    <a:pt x="5776" y="4945"/>
                    <a:pt x="5897" y="3304"/>
                  </a:cubicBezTo>
                  <a:cubicBezTo>
                    <a:pt x="6008" y="1804"/>
                    <a:pt x="4065" y="1"/>
                    <a:pt x="2732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3543;p80">
              <a:extLst>
                <a:ext uri="{FF2B5EF4-FFF2-40B4-BE49-F238E27FC236}">
                  <a16:creationId xmlns:a16="http://schemas.microsoft.com/office/drawing/2014/main" id="{7AEC7666-B823-05B4-073E-8C36B08AE7F6}"/>
                </a:ext>
              </a:extLst>
            </p:cNvPr>
            <p:cNvSpPr/>
            <p:nvPr/>
          </p:nvSpPr>
          <p:spPr>
            <a:xfrm>
              <a:off x="3760900" y="4635875"/>
              <a:ext cx="91975" cy="58950"/>
            </a:xfrm>
            <a:custGeom>
              <a:avLst/>
              <a:gdLst/>
              <a:ahLst/>
              <a:cxnLst/>
              <a:rect l="l" t="t" r="r" b="b"/>
              <a:pathLst>
                <a:path w="3679" h="2358" extrusionOk="0">
                  <a:moveTo>
                    <a:pt x="822" y="0"/>
                  </a:moveTo>
                  <a:cubicBezTo>
                    <a:pt x="822" y="0"/>
                    <a:pt x="1" y="396"/>
                    <a:pt x="1338" y="1520"/>
                  </a:cubicBezTo>
                  <a:cubicBezTo>
                    <a:pt x="2025" y="2111"/>
                    <a:pt x="2636" y="2358"/>
                    <a:pt x="3061" y="2358"/>
                  </a:cubicBezTo>
                  <a:cubicBezTo>
                    <a:pt x="3446" y="2358"/>
                    <a:pt x="3679" y="2156"/>
                    <a:pt x="3679" y="1824"/>
                  </a:cubicBezTo>
                  <a:cubicBezTo>
                    <a:pt x="3648" y="1155"/>
                    <a:pt x="822" y="0"/>
                    <a:pt x="822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3544;p80">
              <a:extLst>
                <a:ext uri="{FF2B5EF4-FFF2-40B4-BE49-F238E27FC236}">
                  <a16:creationId xmlns:a16="http://schemas.microsoft.com/office/drawing/2014/main" id="{3F2CAE98-5483-6594-60CA-61095C937848}"/>
                </a:ext>
              </a:extLst>
            </p:cNvPr>
            <p:cNvSpPr/>
            <p:nvPr/>
          </p:nvSpPr>
          <p:spPr>
            <a:xfrm>
              <a:off x="4150725" y="4517325"/>
              <a:ext cx="171000" cy="230450"/>
            </a:xfrm>
            <a:custGeom>
              <a:avLst/>
              <a:gdLst/>
              <a:ahLst/>
              <a:cxnLst/>
              <a:rect l="l" t="t" r="r" b="b"/>
              <a:pathLst>
                <a:path w="6840" h="9218" extrusionOk="0">
                  <a:moveTo>
                    <a:pt x="2858" y="1"/>
                  </a:moveTo>
                  <a:cubicBezTo>
                    <a:pt x="1490" y="31"/>
                    <a:pt x="1" y="2736"/>
                    <a:pt x="670" y="4226"/>
                  </a:cubicBezTo>
                  <a:cubicBezTo>
                    <a:pt x="1338" y="5745"/>
                    <a:pt x="1885" y="8907"/>
                    <a:pt x="1885" y="8907"/>
                  </a:cubicBezTo>
                  <a:cubicBezTo>
                    <a:pt x="1885" y="8907"/>
                    <a:pt x="2210" y="9217"/>
                    <a:pt x="2759" y="9217"/>
                  </a:cubicBezTo>
                  <a:cubicBezTo>
                    <a:pt x="3034" y="9217"/>
                    <a:pt x="3365" y="9140"/>
                    <a:pt x="3740" y="8907"/>
                  </a:cubicBezTo>
                  <a:cubicBezTo>
                    <a:pt x="4834" y="8238"/>
                    <a:pt x="5138" y="7144"/>
                    <a:pt x="5138" y="7144"/>
                  </a:cubicBezTo>
                  <a:cubicBezTo>
                    <a:pt x="5138" y="7144"/>
                    <a:pt x="4274" y="5517"/>
                    <a:pt x="4474" y="5517"/>
                  </a:cubicBezTo>
                  <a:cubicBezTo>
                    <a:pt x="4493" y="5517"/>
                    <a:pt x="4521" y="5532"/>
                    <a:pt x="4560" y="5563"/>
                  </a:cubicBezTo>
                  <a:cubicBezTo>
                    <a:pt x="4986" y="5958"/>
                    <a:pt x="5655" y="6110"/>
                    <a:pt x="5655" y="6110"/>
                  </a:cubicBezTo>
                  <a:cubicBezTo>
                    <a:pt x="6202" y="5289"/>
                    <a:pt x="6840" y="3922"/>
                    <a:pt x="6840" y="3922"/>
                  </a:cubicBezTo>
                  <a:cubicBezTo>
                    <a:pt x="5290" y="3891"/>
                    <a:pt x="2341" y="2827"/>
                    <a:pt x="2341" y="2827"/>
                  </a:cubicBezTo>
                  <a:cubicBezTo>
                    <a:pt x="2524" y="2250"/>
                    <a:pt x="2858" y="1"/>
                    <a:pt x="2858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545;p80">
              <a:extLst>
                <a:ext uri="{FF2B5EF4-FFF2-40B4-BE49-F238E27FC236}">
                  <a16:creationId xmlns:a16="http://schemas.microsoft.com/office/drawing/2014/main" id="{3FF371AE-5410-8282-D87B-DA5EE7ECD891}"/>
                </a:ext>
              </a:extLst>
            </p:cNvPr>
            <p:cNvSpPr/>
            <p:nvPr/>
          </p:nvSpPr>
          <p:spPr>
            <a:xfrm>
              <a:off x="4146175" y="4562150"/>
              <a:ext cx="79825" cy="76125"/>
            </a:xfrm>
            <a:custGeom>
              <a:avLst/>
              <a:gdLst/>
              <a:ahLst/>
              <a:cxnLst/>
              <a:rect l="l" t="t" r="r" b="b"/>
              <a:pathLst>
                <a:path w="3193" h="3045" extrusionOk="0">
                  <a:moveTo>
                    <a:pt x="2280" y="1"/>
                  </a:moveTo>
                  <a:cubicBezTo>
                    <a:pt x="2280" y="1"/>
                    <a:pt x="1" y="2037"/>
                    <a:pt x="244" y="2706"/>
                  </a:cubicBezTo>
                  <a:cubicBezTo>
                    <a:pt x="317" y="2925"/>
                    <a:pt x="487" y="3044"/>
                    <a:pt x="713" y="3044"/>
                  </a:cubicBezTo>
                  <a:cubicBezTo>
                    <a:pt x="1145" y="3044"/>
                    <a:pt x="1782" y="2610"/>
                    <a:pt x="2341" y="1612"/>
                  </a:cubicBezTo>
                  <a:cubicBezTo>
                    <a:pt x="3192" y="92"/>
                    <a:pt x="2280" y="1"/>
                    <a:pt x="2280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546;p80">
              <a:extLst>
                <a:ext uri="{FF2B5EF4-FFF2-40B4-BE49-F238E27FC236}">
                  <a16:creationId xmlns:a16="http://schemas.microsoft.com/office/drawing/2014/main" id="{8283591B-BF3D-2675-50D7-46B13B8944BE}"/>
                </a:ext>
              </a:extLst>
            </p:cNvPr>
            <p:cNvSpPr/>
            <p:nvPr/>
          </p:nvSpPr>
          <p:spPr>
            <a:xfrm>
              <a:off x="3664400" y="4559150"/>
              <a:ext cx="103375" cy="63275"/>
            </a:xfrm>
            <a:custGeom>
              <a:avLst/>
              <a:gdLst/>
              <a:ahLst/>
              <a:cxnLst/>
              <a:rect l="l" t="t" r="r" b="b"/>
              <a:pathLst>
                <a:path w="4135" h="2531" extrusionOk="0">
                  <a:moveTo>
                    <a:pt x="2665" y="1"/>
                  </a:moveTo>
                  <a:cubicBezTo>
                    <a:pt x="1684" y="1"/>
                    <a:pt x="718" y="376"/>
                    <a:pt x="1" y="1094"/>
                  </a:cubicBezTo>
                  <a:cubicBezTo>
                    <a:pt x="260" y="1851"/>
                    <a:pt x="977" y="2531"/>
                    <a:pt x="2083" y="2531"/>
                  </a:cubicBezTo>
                  <a:cubicBezTo>
                    <a:pt x="2663" y="2531"/>
                    <a:pt x="3350" y="2344"/>
                    <a:pt x="4134" y="1884"/>
                  </a:cubicBezTo>
                  <a:lnTo>
                    <a:pt x="3831" y="182"/>
                  </a:lnTo>
                  <a:cubicBezTo>
                    <a:pt x="3450" y="61"/>
                    <a:pt x="3056" y="1"/>
                    <a:pt x="2665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547;p80">
              <a:extLst>
                <a:ext uri="{FF2B5EF4-FFF2-40B4-BE49-F238E27FC236}">
                  <a16:creationId xmlns:a16="http://schemas.microsoft.com/office/drawing/2014/main" id="{B7AF3B5E-C119-440E-3167-96E058F103A1}"/>
                </a:ext>
              </a:extLst>
            </p:cNvPr>
            <p:cNvSpPr/>
            <p:nvPr/>
          </p:nvSpPr>
          <p:spPr>
            <a:xfrm>
              <a:off x="3658325" y="4525425"/>
              <a:ext cx="101850" cy="61075"/>
            </a:xfrm>
            <a:custGeom>
              <a:avLst/>
              <a:gdLst/>
              <a:ahLst/>
              <a:cxnLst/>
              <a:rect l="l" t="t" r="r" b="b"/>
              <a:pathLst>
                <a:path w="4074" h="2443" extrusionOk="0">
                  <a:moveTo>
                    <a:pt x="2301" y="0"/>
                  </a:moveTo>
                  <a:cubicBezTo>
                    <a:pt x="1773" y="0"/>
                    <a:pt x="1180" y="140"/>
                    <a:pt x="639" y="588"/>
                  </a:cubicBezTo>
                  <a:cubicBezTo>
                    <a:pt x="122" y="1044"/>
                    <a:pt x="1" y="1774"/>
                    <a:pt x="244" y="2443"/>
                  </a:cubicBezTo>
                  <a:cubicBezTo>
                    <a:pt x="961" y="1725"/>
                    <a:pt x="1927" y="1350"/>
                    <a:pt x="2908" y="1350"/>
                  </a:cubicBezTo>
                  <a:cubicBezTo>
                    <a:pt x="3299" y="1350"/>
                    <a:pt x="3693" y="1410"/>
                    <a:pt x="4074" y="1531"/>
                  </a:cubicBezTo>
                  <a:lnTo>
                    <a:pt x="3861" y="376"/>
                  </a:lnTo>
                  <a:cubicBezTo>
                    <a:pt x="3861" y="376"/>
                    <a:pt x="3168" y="0"/>
                    <a:pt x="2301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548;p80">
              <a:extLst>
                <a:ext uri="{FF2B5EF4-FFF2-40B4-BE49-F238E27FC236}">
                  <a16:creationId xmlns:a16="http://schemas.microsoft.com/office/drawing/2014/main" id="{92E0334E-3D41-6D74-E68C-305ABBF4AAB8}"/>
                </a:ext>
              </a:extLst>
            </p:cNvPr>
            <p:cNvSpPr/>
            <p:nvPr/>
          </p:nvSpPr>
          <p:spPr>
            <a:xfrm>
              <a:off x="3691000" y="4562200"/>
              <a:ext cx="68100" cy="46200"/>
            </a:xfrm>
            <a:custGeom>
              <a:avLst/>
              <a:gdLst/>
              <a:ahLst/>
              <a:cxnLst/>
              <a:rect l="l" t="t" r="r" b="b"/>
              <a:pathLst>
                <a:path w="2724" h="1848" extrusionOk="0">
                  <a:moveTo>
                    <a:pt x="1329" y="0"/>
                  </a:moveTo>
                  <a:cubicBezTo>
                    <a:pt x="886" y="0"/>
                    <a:pt x="421" y="188"/>
                    <a:pt x="31" y="364"/>
                  </a:cubicBezTo>
                  <a:cubicBezTo>
                    <a:pt x="1" y="364"/>
                    <a:pt x="31" y="394"/>
                    <a:pt x="61" y="394"/>
                  </a:cubicBezTo>
                  <a:cubicBezTo>
                    <a:pt x="468" y="320"/>
                    <a:pt x="931" y="123"/>
                    <a:pt x="1354" y="123"/>
                  </a:cubicBezTo>
                  <a:cubicBezTo>
                    <a:pt x="1627" y="123"/>
                    <a:pt x="1883" y="205"/>
                    <a:pt x="2098" y="455"/>
                  </a:cubicBezTo>
                  <a:cubicBezTo>
                    <a:pt x="2432" y="820"/>
                    <a:pt x="2493" y="1336"/>
                    <a:pt x="2584" y="1792"/>
                  </a:cubicBezTo>
                  <a:cubicBezTo>
                    <a:pt x="2597" y="1830"/>
                    <a:pt x="2626" y="1847"/>
                    <a:pt x="2652" y="1847"/>
                  </a:cubicBezTo>
                  <a:cubicBezTo>
                    <a:pt x="2690" y="1847"/>
                    <a:pt x="2723" y="1815"/>
                    <a:pt x="2706" y="1762"/>
                  </a:cubicBezTo>
                  <a:cubicBezTo>
                    <a:pt x="2645" y="1215"/>
                    <a:pt x="2523" y="546"/>
                    <a:pt x="2037" y="212"/>
                  </a:cubicBezTo>
                  <a:cubicBezTo>
                    <a:pt x="1819" y="59"/>
                    <a:pt x="1577" y="0"/>
                    <a:pt x="132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549;p80">
              <a:extLst>
                <a:ext uri="{FF2B5EF4-FFF2-40B4-BE49-F238E27FC236}">
                  <a16:creationId xmlns:a16="http://schemas.microsoft.com/office/drawing/2014/main" id="{61232146-F44D-397C-3F7F-609920504055}"/>
                </a:ext>
              </a:extLst>
            </p:cNvPr>
            <p:cNvSpPr/>
            <p:nvPr/>
          </p:nvSpPr>
          <p:spPr>
            <a:xfrm>
              <a:off x="3720025" y="4575050"/>
              <a:ext cx="36900" cy="17375"/>
            </a:xfrm>
            <a:custGeom>
              <a:avLst/>
              <a:gdLst/>
              <a:ahLst/>
              <a:cxnLst/>
              <a:rect l="l" t="t" r="r" b="b"/>
              <a:pathLst>
                <a:path w="1476" h="695" extrusionOk="0">
                  <a:moveTo>
                    <a:pt x="528" y="1"/>
                  </a:moveTo>
                  <a:cubicBezTo>
                    <a:pt x="352" y="1"/>
                    <a:pt x="178" y="71"/>
                    <a:pt x="25" y="245"/>
                  </a:cubicBezTo>
                  <a:cubicBezTo>
                    <a:pt x="0" y="294"/>
                    <a:pt x="16" y="344"/>
                    <a:pt x="56" y="344"/>
                  </a:cubicBezTo>
                  <a:cubicBezTo>
                    <a:pt x="64" y="344"/>
                    <a:pt x="75" y="342"/>
                    <a:pt x="86" y="336"/>
                  </a:cubicBezTo>
                  <a:cubicBezTo>
                    <a:pt x="234" y="225"/>
                    <a:pt x="371" y="159"/>
                    <a:pt x="525" y="159"/>
                  </a:cubicBezTo>
                  <a:cubicBezTo>
                    <a:pt x="623" y="159"/>
                    <a:pt x="727" y="186"/>
                    <a:pt x="846" y="245"/>
                  </a:cubicBezTo>
                  <a:cubicBezTo>
                    <a:pt x="1028" y="336"/>
                    <a:pt x="1150" y="518"/>
                    <a:pt x="1332" y="670"/>
                  </a:cubicBezTo>
                  <a:cubicBezTo>
                    <a:pt x="1349" y="687"/>
                    <a:pt x="1368" y="695"/>
                    <a:pt x="1387" y="695"/>
                  </a:cubicBezTo>
                  <a:cubicBezTo>
                    <a:pt x="1434" y="695"/>
                    <a:pt x="1475" y="645"/>
                    <a:pt x="1454" y="579"/>
                  </a:cubicBezTo>
                  <a:cubicBezTo>
                    <a:pt x="1232" y="276"/>
                    <a:pt x="876" y="1"/>
                    <a:pt x="528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550;p80">
              <a:extLst>
                <a:ext uri="{FF2B5EF4-FFF2-40B4-BE49-F238E27FC236}">
                  <a16:creationId xmlns:a16="http://schemas.microsoft.com/office/drawing/2014/main" id="{40DE414E-D9F7-CD24-2F5B-2475761D6B6B}"/>
                </a:ext>
              </a:extLst>
            </p:cNvPr>
            <p:cNvSpPr/>
            <p:nvPr/>
          </p:nvSpPr>
          <p:spPr>
            <a:xfrm>
              <a:off x="4199375" y="4467400"/>
              <a:ext cx="97950" cy="65075"/>
            </a:xfrm>
            <a:custGeom>
              <a:avLst/>
              <a:gdLst/>
              <a:ahLst/>
              <a:cxnLst/>
              <a:rect l="l" t="t" r="r" b="b"/>
              <a:pathLst>
                <a:path w="3918" h="2603" extrusionOk="0">
                  <a:moveTo>
                    <a:pt x="2311" y="0"/>
                  </a:moveTo>
                  <a:cubicBezTo>
                    <a:pt x="1484" y="0"/>
                    <a:pt x="664" y="278"/>
                    <a:pt x="0" y="812"/>
                  </a:cubicBezTo>
                  <a:lnTo>
                    <a:pt x="304" y="2514"/>
                  </a:lnTo>
                  <a:cubicBezTo>
                    <a:pt x="647" y="2575"/>
                    <a:pt x="962" y="2603"/>
                    <a:pt x="1251" y="2603"/>
                  </a:cubicBezTo>
                  <a:cubicBezTo>
                    <a:pt x="3143" y="2603"/>
                    <a:pt x="3917" y="1411"/>
                    <a:pt x="3891" y="356"/>
                  </a:cubicBezTo>
                  <a:cubicBezTo>
                    <a:pt x="3388" y="117"/>
                    <a:pt x="2848" y="0"/>
                    <a:pt x="231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551;p80">
              <a:extLst>
                <a:ext uri="{FF2B5EF4-FFF2-40B4-BE49-F238E27FC236}">
                  <a16:creationId xmlns:a16="http://schemas.microsoft.com/office/drawing/2014/main" id="{A055D270-EC1B-F6AD-AC22-FB44449545CB}"/>
                </a:ext>
              </a:extLst>
            </p:cNvPr>
            <p:cNvSpPr/>
            <p:nvPr/>
          </p:nvSpPr>
          <p:spPr>
            <a:xfrm>
              <a:off x="4194050" y="4432375"/>
              <a:ext cx="102600" cy="55350"/>
            </a:xfrm>
            <a:custGeom>
              <a:avLst/>
              <a:gdLst/>
              <a:ahLst/>
              <a:cxnLst/>
              <a:rect l="l" t="t" r="r" b="b"/>
              <a:pathLst>
                <a:path w="4104" h="2214" extrusionOk="0">
                  <a:moveTo>
                    <a:pt x="2256" y="0"/>
                  </a:moveTo>
                  <a:cubicBezTo>
                    <a:pt x="944" y="0"/>
                    <a:pt x="0" y="1028"/>
                    <a:pt x="0" y="1028"/>
                  </a:cubicBezTo>
                  <a:lnTo>
                    <a:pt x="213" y="2213"/>
                  </a:lnTo>
                  <a:cubicBezTo>
                    <a:pt x="877" y="1679"/>
                    <a:pt x="1697" y="1401"/>
                    <a:pt x="2524" y="1401"/>
                  </a:cubicBezTo>
                  <a:cubicBezTo>
                    <a:pt x="3061" y="1401"/>
                    <a:pt x="3601" y="1518"/>
                    <a:pt x="4104" y="1757"/>
                  </a:cubicBezTo>
                  <a:cubicBezTo>
                    <a:pt x="4104" y="1058"/>
                    <a:pt x="3739" y="389"/>
                    <a:pt x="3101" y="146"/>
                  </a:cubicBezTo>
                  <a:cubicBezTo>
                    <a:pt x="2807" y="43"/>
                    <a:pt x="2524" y="0"/>
                    <a:pt x="225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552;p80">
              <a:extLst>
                <a:ext uri="{FF2B5EF4-FFF2-40B4-BE49-F238E27FC236}">
                  <a16:creationId xmlns:a16="http://schemas.microsoft.com/office/drawing/2014/main" id="{AAAEDFFB-5C4B-EEE5-732E-3121C0F67A00}"/>
                </a:ext>
              </a:extLst>
            </p:cNvPr>
            <p:cNvSpPr/>
            <p:nvPr/>
          </p:nvSpPr>
          <p:spPr>
            <a:xfrm>
              <a:off x="4209250" y="4470650"/>
              <a:ext cx="57025" cy="57950"/>
            </a:xfrm>
            <a:custGeom>
              <a:avLst/>
              <a:gdLst/>
              <a:ahLst/>
              <a:cxnLst/>
              <a:rect l="l" t="t" r="r" b="b"/>
              <a:pathLst>
                <a:path w="2281" h="2318" extrusionOk="0">
                  <a:moveTo>
                    <a:pt x="1815" y="1"/>
                  </a:moveTo>
                  <a:cubicBezTo>
                    <a:pt x="1256" y="1"/>
                    <a:pt x="639" y="89"/>
                    <a:pt x="304" y="591"/>
                  </a:cubicBezTo>
                  <a:cubicBezTo>
                    <a:pt x="0" y="1077"/>
                    <a:pt x="92" y="1716"/>
                    <a:pt x="213" y="2263"/>
                  </a:cubicBezTo>
                  <a:cubicBezTo>
                    <a:pt x="226" y="2301"/>
                    <a:pt x="255" y="2318"/>
                    <a:pt x="284" y="2318"/>
                  </a:cubicBezTo>
                  <a:cubicBezTo>
                    <a:pt x="324" y="2318"/>
                    <a:pt x="365" y="2285"/>
                    <a:pt x="365" y="2232"/>
                  </a:cubicBezTo>
                  <a:cubicBezTo>
                    <a:pt x="274" y="1746"/>
                    <a:pt x="122" y="1138"/>
                    <a:pt x="396" y="682"/>
                  </a:cubicBezTo>
                  <a:cubicBezTo>
                    <a:pt x="760" y="13"/>
                    <a:pt x="1642" y="165"/>
                    <a:pt x="2280" y="74"/>
                  </a:cubicBezTo>
                  <a:cubicBezTo>
                    <a:pt x="2280" y="44"/>
                    <a:pt x="2280" y="13"/>
                    <a:pt x="2250" y="13"/>
                  </a:cubicBezTo>
                  <a:cubicBezTo>
                    <a:pt x="2114" y="7"/>
                    <a:pt x="1966" y="1"/>
                    <a:pt x="181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553;p80">
              <a:extLst>
                <a:ext uri="{FF2B5EF4-FFF2-40B4-BE49-F238E27FC236}">
                  <a16:creationId xmlns:a16="http://schemas.microsoft.com/office/drawing/2014/main" id="{4447F72B-174F-945D-A147-C7BFD6F47F48}"/>
                </a:ext>
              </a:extLst>
            </p:cNvPr>
            <p:cNvSpPr/>
            <p:nvPr/>
          </p:nvSpPr>
          <p:spPr>
            <a:xfrm>
              <a:off x="4211000" y="4488175"/>
              <a:ext cx="32475" cy="24500"/>
            </a:xfrm>
            <a:custGeom>
              <a:avLst/>
              <a:gdLst/>
              <a:ahLst/>
              <a:cxnLst/>
              <a:rect l="l" t="t" r="r" b="b"/>
              <a:pathLst>
                <a:path w="1299" h="980" extrusionOk="0">
                  <a:moveTo>
                    <a:pt x="901" y="1"/>
                  </a:moveTo>
                  <a:cubicBezTo>
                    <a:pt x="469" y="1"/>
                    <a:pt x="141" y="438"/>
                    <a:pt x="22" y="893"/>
                  </a:cubicBezTo>
                  <a:cubicBezTo>
                    <a:pt x="0" y="936"/>
                    <a:pt x="55" y="979"/>
                    <a:pt x="110" y="979"/>
                  </a:cubicBezTo>
                  <a:cubicBezTo>
                    <a:pt x="133" y="979"/>
                    <a:pt x="156" y="972"/>
                    <a:pt x="174" y="954"/>
                  </a:cubicBezTo>
                  <a:cubicBezTo>
                    <a:pt x="295" y="741"/>
                    <a:pt x="326" y="528"/>
                    <a:pt x="508" y="346"/>
                  </a:cubicBezTo>
                  <a:cubicBezTo>
                    <a:pt x="621" y="195"/>
                    <a:pt x="758" y="138"/>
                    <a:pt x="910" y="138"/>
                  </a:cubicBezTo>
                  <a:cubicBezTo>
                    <a:pt x="1004" y="138"/>
                    <a:pt x="1103" y="159"/>
                    <a:pt x="1207" y="194"/>
                  </a:cubicBezTo>
                  <a:cubicBezTo>
                    <a:pt x="1268" y="194"/>
                    <a:pt x="1298" y="133"/>
                    <a:pt x="1268" y="103"/>
                  </a:cubicBezTo>
                  <a:cubicBezTo>
                    <a:pt x="1139" y="32"/>
                    <a:pt x="1016" y="1"/>
                    <a:pt x="90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554;p80">
              <a:extLst>
                <a:ext uri="{FF2B5EF4-FFF2-40B4-BE49-F238E27FC236}">
                  <a16:creationId xmlns:a16="http://schemas.microsoft.com/office/drawing/2014/main" id="{B7926E87-ECD6-C18A-B6D9-FF777CF67414}"/>
                </a:ext>
              </a:extLst>
            </p:cNvPr>
            <p:cNvSpPr/>
            <p:nvPr/>
          </p:nvSpPr>
          <p:spPr>
            <a:xfrm>
              <a:off x="3703900" y="4263800"/>
              <a:ext cx="510700" cy="442300"/>
            </a:xfrm>
            <a:custGeom>
              <a:avLst/>
              <a:gdLst/>
              <a:ahLst/>
              <a:cxnLst/>
              <a:rect l="l" t="t" r="r" b="b"/>
              <a:pathLst>
                <a:path w="20428" h="17692" extrusionOk="0">
                  <a:moveTo>
                    <a:pt x="9368" y="1"/>
                  </a:moveTo>
                  <a:cubicBezTo>
                    <a:pt x="4824" y="1"/>
                    <a:pt x="0" y="1843"/>
                    <a:pt x="1673" y="10263"/>
                  </a:cubicBezTo>
                  <a:cubicBezTo>
                    <a:pt x="1673" y="10263"/>
                    <a:pt x="2159" y="13607"/>
                    <a:pt x="3254" y="15096"/>
                  </a:cubicBezTo>
                  <a:cubicBezTo>
                    <a:pt x="4216" y="16444"/>
                    <a:pt x="6772" y="17692"/>
                    <a:pt x="9907" y="17692"/>
                  </a:cubicBezTo>
                  <a:cubicBezTo>
                    <a:pt x="10236" y="17692"/>
                    <a:pt x="10572" y="17678"/>
                    <a:pt x="10913" y="17649"/>
                  </a:cubicBezTo>
                  <a:cubicBezTo>
                    <a:pt x="14530" y="17376"/>
                    <a:pt x="19059" y="15370"/>
                    <a:pt x="19698" y="12604"/>
                  </a:cubicBezTo>
                  <a:cubicBezTo>
                    <a:pt x="20306" y="9838"/>
                    <a:pt x="20427" y="8014"/>
                    <a:pt x="19637" y="5430"/>
                  </a:cubicBezTo>
                  <a:cubicBezTo>
                    <a:pt x="18847" y="2877"/>
                    <a:pt x="18512" y="1722"/>
                    <a:pt x="15868" y="993"/>
                  </a:cubicBezTo>
                  <a:cubicBezTo>
                    <a:pt x="14870" y="703"/>
                    <a:pt x="12172" y="1"/>
                    <a:pt x="936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555;p80">
              <a:extLst>
                <a:ext uri="{FF2B5EF4-FFF2-40B4-BE49-F238E27FC236}">
                  <a16:creationId xmlns:a16="http://schemas.microsoft.com/office/drawing/2014/main" id="{61DB5C49-5B9A-82AC-4498-83319EC8281A}"/>
                </a:ext>
              </a:extLst>
            </p:cNvPr>
            <p:cNvSpPr/>
            <p:nvPr/>
          </p:nvSpPr>
          <p:spPr>
            <a:xfrm>
              <a:off x="3809550" y="4432225"/>
              <a:ext cx="38775" cy="38325"/>
            </a:xfrm>
            <a:custGeom>
              <a:avLst/>
              <a:gdLst/>
              <a:ahLst/>
              <a:cxnLst/>
              <a:rect l="l" t="t" r="r" b="b"/>
              <a:pathLst>
                <a:path w="1551" h="1533" extrusionOk="0">
                  <a:moveTo>
                    <a:pt x="1459" y="0"/>
                  </a:moveTo>
                  <a:cubicBezTo>
                    <a:pt x="851" y="92"/>
                    <a:pt x="31" y="851"/>
                    <a:pt x="0" y="1490"/>
                  </a:cubicBezTo>
                  <a:cubicBezTo>
                    <a:pt x="0" y="1511"/>
                    <a:pt x="31" y="1533"/>
                    <a:pt x="59" y="1533"/>
                  </a:cubicBezTo>
                  <a:cubicBezTo>
                    <a:pt x="71" y="1533"/>
                    <a:pt x="83" y="1529"/>
                    <a:pt x="91" y="1520"/>
                  </a:cubicBezTo>
                  <a:cubicBezTo>
                    <a:pt x="395" y="851"/>
                    <a:pt x="821" y="426"/>
                    <a:pt x="1490" y="152"/>
                  </a:cubicBezTo>
                  <a:cubicBezTo>
                    <a:pt x="1550" y="122"/>
                    <a:pt x="1550" y="0"/>
                    <a:pt x="14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556;p80">
              <a:extLst>
                <a:ext uri="{FF2B5EF4-FFF2-40B4-BE49-F238E27FC236}">
                  <a16:creationId xmlns:a16="http://schemas.microsoft.com/office/drawing/2014/main" id="{DFDD4801-6BFE-1000-D490-F0ACB1CCC4EC}"/>
                </a:ext>
              </a:extLst>
            </p:cNvPr>
            <p:cNvSpPr/>
            <p:nvPr/>
          </p:nvSpPr>
          <p:spPr>
            <a:xfrm>
              <a:off x="4065625" y="4386650"/>
              <a:ext cx="51325" cy="16300"/>
            </a:xfrm>
            <a:custGeom>
              <a:avLst/>
              <a:gdLst/>
              <a:ahLst/>
              <a:cxnLst/>
              <a:rect l="l" t="t" r="r" b="b"/>
              <a:pathLst>
                <a:path w="2053" h="652" extrusionOk="0">
                  <a:moveTo>
                    <a:pt x="601" y="1"/>
                  </a:moveTo>
                  <a:cubicBezTo>
                    <a:pt x="405" y="1"/>
                    <a:pt x="219" y="29"/>
                    <a:pt x="61" y="91"/>
                  </a:cubicBezTo>
                  <a:cubicBezTo>
                    <a:pt x="1" y="121"/>
                    <a:pt x="1" y="212"/>
                    <a:pt x="61" y="212"/>
                  </a:cubicBezTo>
                  <a:cubicBezTo>
                    <a:pt x="700" y="243"/>
                    <a:pt x="1308" y="243"/>
                    <a:pt x="1824" y="638"/>
                  </a:cubicBezTo>
                  <a:cubicBezTo>
                    <a:pt x="1844" y="648"/>
                    <a:pt x="1863" y="652"/>
                    <a:pt x="1882" y="652"/>
                  </a:cubicBezTo>
                  <a:cubicBezTo>
                    <a:pt x="1979" y="652"/>
                    <a:pt x="2053" y="532"/>
                    <a:pt x="1976" y="456"/>
                  </a:cubicBezTo>
                  <a:cubicBezTo>
                    <a:pt x="1630" y="174"/>
                    <a:pt x="1084" y="1"/>
                    <a:pt x="60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557;p80">
              <a:extLst>
                <a:ext uri="{FF2B5EF4-FFF2-40B4-BE49-F238E27FC236}">
                  <a16:creationId xmlns:a16="http://schemas.microsoft.com/office/drawing/2014/main" id="{50E5F267-BB8B-475B-44B1-75ECE19D99BE}"/>
                </a:ext>
              </a:extLst>
            </p:cNvPr>
            <p:cNvSpPr/>
            <p:nvPr/>
          </p:nvSpPr>
          <p:spPr>
            <a:xfrm>
              <a:off x="3824750" y="4570675"/>
              <a:ext cx="95000" cy="83300"/>
            </a:xfrm>
            <a:custGeom>
              <a:avLst/>
              <a:gdLst/>
              <a:ahLst/>
              <a:cxnLst/>
              <a:rect l="l" t="t" r="r" b="b"/>
              <a:pathLst>
                <a:path w="3800" h="3332" extrusionOk="0">
                  <a:moveTo>
                    <a:pt x="1943" y="0"/>
                  </a:moveTo>
                  <a:cubicBezTo>
                    <a:pt x="1843" y="0"/>
                    <a:pt x="1743" y="8"/>
                    <a:pt x="1642" y="25"/>
                  </a:cubicBezTo>
                  <a:cubicBezTo>
                    <a:pt x="669" y="207"/>
                    <a:pt x="0" y="1058"/>
                    <a:pt x="183" y="1970"/>
                  </a:cubicBezTo>
                  <a:cubicBezTo>
                    <a:pt x="318" y="2784"/>
                    <a:pt x="1059" y="3332"/>
                    <a:pt x="1887" y="3332"/>
                  </a:cubicBezTo>
                  <a:cubicBezTo>
                    <a:pt x="1987" y="3332"/>
                    <a:pt x="2088" y="3324"/>
                    <a:pt x="2189" y="3307"/>
                  </a:cubicBezTo>
                  <a:cubicBezTo>
                    <a:pt x="3161" y="3125"/>
                    <a:pt x="3800" y="2274"/>
                    <a:pt x="3648" y="1362"/>
                  </a:cubicBezTo>
                  <a:cubicBezTo>
                    <a:pt x="3512" y="548"/>
                    <a:pt x="2771" y="0"/>
                    <a:pt x="1943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558;p80">
              <a:extLst>
                <a:ext uri="{FF2B5EF4-FFF2-40B4-BE49-F238E27FC236}">
                  <a16:creationId xmlns:a16="http://schemas.microsoft.com/office/drawing/2014/main" id="{4BAA48AD-2F41-C3E4-38F4-A49DB870C991}"/>
                </a:ext>
              </a:extLst>
            </p:cNvPr>
            <p:cNvSpPr/>
            <p:nvPr/>
          </p:nvSpPr>
          <p:spPr>
            <a:xfrm>
              <a:off x="4063350" y="4529425"/>
              <a:ext cx="95000" cy="82975"/>
            </a:xfrm>
            <a:custGeom>
              <a:avLst/>
              <a:gdLst/>
              <a:ahLst/>
              <a:cxnLst/>
              <a:rect l="l" t="t" r="r" b="b"/>
              <a:pathLst>
                <a:path w="3800" h="3319" extrusionOk="0">
                  <a:moveTo>
                    <a:pt x="1958" y="1"/>
                  </a:moveTo>
                  <a:cubicBezTo>
                    <a:pt x="1844" y="1"/>
                    <a:pt x="1728" y="11"/>
                    <a:pt x="1611" y="33"/>
                  </a:cubicBezTo>
                  <a:cubicBezTo>
                    <a:pt x="669" y="185"/>
                    <a:pt x="0" y="1067"/>
                    <a:pt x="152" y="1948"/>
                  </a:cubicBezTo>
                  <a:cubicBezTo>
                    <a:pt x="313" y="2751"/>
                    <a:pt x="1015" y="3318"/>
                    <a:pt x="1844" y="3318"/>
                  </a:cubicBezTo>
                  <a:cubicBezTo>
                    <a:pt x="1957" y="3318"/>
                    <a:pt x="2072" y="3308"/>
                    <a:pt x="2189" y="3286"/>
                  </a:cubicBezTo>
                  <a:cubicBezTo>
                    <a:pt x="3162" y="3134"/>
                    <a:pt x="3800" y="2252"/>
                    <a:pt x="3648" y="1340"/>
                  </a:cubicBezTo>
                  <a:cubicBezTo>
                    <a:pt x="3514" y="565"/>
                    <a:pt x="2792" y="1"/>
                    <a:pt x="1958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559;p80">
              <a:extLst>
                <a:ext uri="{FF2B5EF4-FFF2-40B4-BE49-F238E27FC236}">
                  <a16:creationId xmlns:a16="http://schemas.microsoft.com/office/drawing/2014/main" id="{6CE25401-6A05-BB22-947B-B4DCE0A52137}"/>
                </a:ext>
              </a:extLst>
            </p:cNvPr>
            <p:cNvSpPr/>
            <p:nvPr/>
          </p:nvSpPr>
          <p:spPr>
            <a:xfrm>
              <a:off x="3956200" y="4562350"/>
              <a:ext cx="42575" cy="23475"/>
            </a:xfrm>
            <a:custGeom>
              <a:avLst/>
              <a:gdLst/>
              <a:ahLst/>
              <a:cxnLst/>
              <a:rect l="l" t="t" r="r" b="b"/>
              <a:pathLst>
                <a:path w="1703" h="939" extrusionOk="0">
                  <a:moveTo>
                    <a:pt x="46" y="1"/>
                  </a:moveTo>
                  <a:cubicBezTo>
                    <a:pt x="23" y="1"/>
                    <a:pt x="1" y="8"/>
                    <a:pt x="1" y="23"/>
                  </a:cubicBezTo>
                  <a:cubicBezTo>
                    <a:pt x="29" y="754"/>
                    <a:pt x="861" y="939"/>
                    <a:pt x="1467" y="939"/>
                  </a:cubicBezTo>
                  <a:cubicBezTo>
                    <a:pt x="1517" y="939"/>
                    <a:pt x="1565" y="938"/>
                    <a:pt x="1612" y="935"/>
                  </a:cubicBezTo>
                  <a:cubicBezTo>
                    <a:pt x="1703" y="935"/>
                    <a:pt x="1703" y="814"/>
                    <a:pt x="1612" y="814"/>
                  </a:cubicBezTo>
                  <a:cubicBezTo>
                    <a:pt x="973" y="722"/>
                    <a:pt x="365" y="692"/>
                    <a:pt x="92" y="23"/>
                  </a:cubicBezTo>
                  <a:cubicBezTo>
                    <a:pt x="92" y="8"/>
                    <a:pt x="69" y="1"/>
                    <a:pt x="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560;p80">
              <a:extLst>
                <a:ext uri="{FF2B5EF4-FFF2-40B4-BE49-F238E27FC236}">
                  <a16:creationId xmlns:a16="http://schemas.microsoft.com/office/drawing/2014/main" id="{1A2E2874-0780-ED26-B545-75D19C88DDA8}"/>
                </a:ext>
              </a:extLst>
            </p:cNvPr>
            <p:cNvSpPr/>
            <p:nvPr/>
          </p:nvSpPr>
          <p:spPr>
            <a:xfrm>
              <a:off x="3853625" y="4511025"/>
              <a:ext cx="28900" cy="31475"/>
            </a:xfrm>
            <a:custGeom>
              <a:avLst/>
              <a:gdLst/>
              <a:ahLst/>
              <a:cxnLst/>
              <a:rect l="l" t="t" r="r" b="b"/>
              <a:pathLst>
                <a:path w="1156" h="1259" extrusionOk="0">
                  <a:moveTo>
                    <a:pt x="541" y="0"/>
                  </a:moveTo>
                  <a:cubicBezTo>
                    <a:pt x="513" y="0"/>
                    <a:pt x="485" y="3"/>
                    <a:pt x="456" y="9"/>
                  </a:cubicBezTo>
                  <a:cubicBezTo>
                    <a:pt x="183" y="70"/>
                    <a:pt x="0" y="374"/>
                    <a:pt x="61" y="739"/>
                  </a:cubicBezTo>
                  <a:cubicBezTo>
                    <a:pt x="118" y="1052"/>
                    <a:pt x="388" y="1259"/>
                    <a:pt x="647" y="1259"/>
                  </a:cubicBezTo>
                  <a:cubicBezTo>
                    <a:pt x="664" y="1259"/>
                    <a:pt x="682" y="1258"/>
                    <a:pt x="699" y="1256"/>
                  </a:cubicBezTo>
                  <a:cubicBezTo>
                    <a:pt x="973" y="1195"/>
                    <a:pt x="1155" y="861"/>
                    <a:pt x="1094" y="526"/>
                  </a:cubicBezTo>
                  <a:cubicBezTo>
                    <a:pt x="1013" y="227"/>
                    <a:pt x="785" y="0"/>
                    <a:pt x="54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561;p80">
              <a:extLst>
                <a:ext uri="{FF2B5EF4-FFF2-40B4-BE49-F238E27FC236}">
                  <a16:creationId xmlns:a16="http://schemas.microsoft.com/office/drawing/2014/main" id="{23DAD72D-8048-31AB-C948-4E5B1553D7A3}"/>
                </a:ext>
              </a:extLst>
            </p:cNvPr>
            <p:cNvSpPr/>
            <p:nvPr/>
          </p:nvSpPr>
          <p:spPr>
            <a:xfrm>
              <a:off x="4064100" y="4469225"/>
              <a:ext cx="28900" cy="31475"/>
            </a:xfrm>
            <a:custGeom>
              <a:avLst/>
              <a:gdLst/>
              <a:ahLst/>
              <a:cxnLst/>
              <a:rect l="l" t="t" r="r" b="b"/>
              <a:pathLst>
                <a:path w="1156" h="1259" extrusionOk="0">
                  <a:moveTo>
                    <a:pt x="543" y="0"/>
                  </a:moveTo>
                  <a:cubicBezTo>
                    <a:pt x="514" y="0"/>
                    <a:pt x="485" y="3"/>
                    <a:pt x="457" y="10"/>
                  </a:cubicBezTo>
                  <a:cubicBezTo>
                    <a:pt x="183" y="70"/>
                    <a:pt x="1" y="374"/>
                    <a:pt x="62" y="739"/>
                  </a:cubicBezTo>
                  <a:cubicBezTo>
                    <a:pt x="119" y="1052"/>
                    <a:pt x="389" y="1259"/>
                    <a:pt x="647" y="1259"/>
                  </a:cubicBezTo>
                  <a:cubicBezTo>
                    <a:pt x="665" y="1259"/>
                    <a:pt x="683" y="1258"/>
                    <a:pt x="700" y="1256"/>
                  </a:cubicBezTo>
                  <a:cubicBezTo>
                    <a:pt x="973" y="1195"/>
                    <a:pt x="1156" y="861"/>
                    <a:pt x="1095" y="526"/>
                  </a:cubicBezTo>
                  <a:cubicBezTo>
                    <a:pt x="1041" y="227"/>
                    <a:pt x="791" y="0"/>
                    <a:pt x="543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562;p80">
              <a:extLst>
                <a:ext uri="{FF2B5EF4-FFF2-40B4-BE49-F238E27FC236}">
                  <a16:creationId xmlns:a16="http://schemas.microsoft.com/office/drawing/2014/main" id="{F47EA3DD-D09B-19A9-AC57-848EC9D5B91D}"/>
                </a:ext>
              </a:extLst>
            </p:cNvPr>
            <p:cNvSpPr/>
            <p:nvPr/>
          </p:nvSpPr>
          <p:spPr>
            <a:xfrm>
              <a:off x="3959250" y="4477050"/>
              <a:ext cx="35725" cy="52825"/>
            </a:xfrm>
            <a:custGeom>
              <a:avLst/>
              <a:gdLst/>
              <a:ahLst/>
              <a:cxnLst/>
              <a:rect l="l" t="t" r="r" b="b"/>
              <a:pathLst>
                <a:path w="1429" h="2113" extrusionOk="0">
                  <a:moveTo>
                    <a:pt x="61" y="1"/>
                  </a:moveTo>
                  <a:cubicBezTo>
                    <a:pt x="61" y="1"/>
                    <a:pt x="31" y="1"/>
                    <a:pt x="31" y="31"/>
                  </a:cubicBezTo>
                  <a:cubicBezTo>
                    <a:pt x="0" y="305"/>
                    <a:pt x="31" y="609"/>
                    <a:pt x="31" y="882"/>
                  </a:cubicBezTo>
                  <a:cubicBezTo>
                    <a:pt x="31" y="1095"/>
                    <a:pt x="0" y="1368"/>
                    <a:pt x="152" y="1520"/>
                  </a:cubicBezTo>
                  <a:cubicBezTo>
                    <a:pt x="220" y="1633"/>
                    <a:pt x="321" y="1696"/>
                    <a:pt x="431" y="1696"/>
                  </a:cubicBezTo>
                  <a:cubicBezTo>
                    <a:pt x="469" y="1696"/>
                    <a:pt x="508" y="1688"/>
                    <a:pt x="547" y="1672"/>
                  </a:cubicBezTo>
                  <a:cubicBezTo>
                    <a:pt x="608" y="1642"/>
                    <a:pt x="669" y="1581"/>
                    <a:pt x="730" y="1551"/>
                  </a:cubicBezTo>
                  <a:cubicBezTo>
                    <a:pt x="760" y="1520"/>
                    <a:pt x="851" y="1399"/>
                    <a:pt x="882" y="1399"/>
                  </a:cubicBezTo>
                  <a:cubicBezTo>
                    <a:pt x="1003" y="1490"/>
                    <a:pt x="1094" y="1581"/>
                    <a:pt x="1186" y="1672"/>
                  </a:cubicBezTo>
                  <a:cubicBezTo>
                    <a:pt x="1155" y="1794"/>
                    <a:pt x="1094" y="1885"/>
                    <a:pt x="973" y="1946"/>
                  </a:cubicBezTo>
                  <a:cubicBezTo>
                    <a:pt x="896" y="1997"/>
                    <a:pt x="948" y="2112"/>
                    <a:pt x="1021" y="2112"/>
                  </a:cubicBezTo>
                  <a:cubicBezTo>
                    <a:pt x="1035" y="2112"/>
                    <a:pt x="1049" y="2108"/>
                    <a:pt x="1064" y="2098"/>
                  </a:cubicBezTo>
                  <a:cubicBezTo>
                    <a:pt x="1277" y="1976"/>
                    <a:pt x="1429" y="1703"/>
                    <a:pt x="1338" y="1429"/>
                  </a:cubicBezTo>
                  <a:cubicBezTo>
                    <a:pt x="1294" y="1298"/>
                    <a:pt x="1155" y="1198"/>
                    <a:pt x="1002" y="1198"/>
                  </a:cubicBezTo>
                  <a:cubicBezTo>
                    <a:pt x="942" y="1198"/>
                    <a:pt x="880" y="1213"/>
                    <a:pt x="821" y="1247"/>
                  </a:cubicBezTo>
                  <a:cubicBezTo>
                    <a:pt x="730" y="1308"/>
                    <a:pt x="669" y="1429"/>
                    <a:pt x="578" y="1490"/>
                  </a:cubicBezTo>
                  <a:cubicBezTo>
                    <a:pt x="516" y="1524"/>
                    <a:pt x="462" y="1538"/>
                    <a:pt x="417" y="1538"/>
                  </a:cubicBezTo>
                  <a:cubicBezTo>
                    <a:pt x="174" y="1538"/>
                    <a:pt x="152" y="1117"/>
                    <a:pt x="152" y="913"/>
                  </a:cubicBezTo>
                  <a:cubicBezTo>
                    <a:pt x="152" y="669"/>
                    <a:pt x="274" y="213"/>
                    <a:pt x="6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563;p80">
              <a:extLst>
                <a:ext uri="{FF2B5EF4-FFF2-40B4-BE49-F238E27FC236}">
                  <a16:creationId xmlns:a16="http://schemas.microsoft.com/office/drawing/2014/main" id="{1070B611-45F6-C11E-CF44-03D18FCF9651}"/>
                </a:ext>
              </a:extLst>
            </p:cNvPr>
            <p:cNvSpPr/>
            <p:nvPr/>
          </p:nvSpPr>
          <p:spPr>
            <a:xfrm>
              <a:off x="3691000" y="4287850"/>
              <a:ext cx="97300" cy="243425"/>
            </a:xfrm>
            <a:custGeom>
              <a:avLst/>
              <a:gdLst/>
              <a:ahLst/>
              <a:cxnLst/>
              <a:rect l="l" t="t" r="r" b="b"/>
              <a:pathLst>
                <a:path w="3892" h="9737" extrusionOk="0">
                  <a:moveTo>
                    <a:pt x="3861" y="0"/>
                  </a:moveTo>
                  <a:cubicBezTo>
                    <a:pt x="2128" y="1003"/>
                    <a:pt x="821" y="2645"/>
                    <a:pt x="517" y="4134"/>
                  </a:cubicBezTo>
                  <a:cubicBezTo>
                    <a:pt x="1" y="6748"/>
                    <a:pt x="821" y="9514"/>
                    <a:pt x="821" y="9514"/>
                  </a:cubicBezTo>
                  <a:cubicBezTo>
                    <a:pt x="1156" y="9514"/>
                    <a:pt x="2128" y="9696"/>
                    <a:pt x="2280" y="9727"/>
                  </a:cubicBezTo>
                  <a:cubicBezTo>
                    <a:pt x="2295" y="9733"/>
                    <a:pt x="2308" y="9737"/>
                    <a:pt x="2318" y="9737"/>
                  </a:cubicBezTo>
                  <a:cubicBezTo>
                    <a:pt x="2486" y="9737"/>
                    <a:pt x="1931" y="8808"/>
                    <a:pt x="2189" y="8693"/>
                  </a:cubicBezTo>
                  <a:cubicBezTo>
                    <a:pt x="2736" y="8450"/>
                    <a:pt x="3314" y="8207"/>
                    <a:pt x="3891" y="7994"/>
                  </a:cubicBezTo>
                  <a:cubicBezTo>
                    <a:pt x="3253" y="5775"/>
                    <a:pt x="3283" y="3496"/>
                    <a:pt x="3678" y="1338"/>
                  </a:cubicBezTo>
                  <a:cubicBezTo>
                    <a:pt x="3739" y="882"/>
                    <a:pt x="3800" y="426"/>
                    <a:pt x="3861" y="0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564;p80">
              <a:extLst>
                <a:ext uri="{FF2B5EF4-FFF2-40B4-BE49-F238E27FC236}">
                  <a16:creationId xmlns:a16="http://schemas.microsoft.com/office/drawing/2014/main" id="{78DC0205-774F-5104-8585-DF3354B3E485}"/>
                </a:ext>
              </a:extLst>
            </p:cNvPr>
            <p:cNvSpPr/>
            <p:nvPr/>
          </p:nvSpPr>
          <p:spPr>
            <a:xfrm>
              <a:off x="3772300" y="4272650"/>
              <a:ext cx="76775" cy="215075"/>
            </a:xfrm>
            <a:custGeom>
              <a:avLst/>
              <a:gdLst/>
              <a:ahLst/>
              <a:cxnLst/>
              <a:rect l="l" t="t" r="r" b="b"/>
              <a:pathLst>
                <a:path w="3071" h="8603" extrusionOk="0">
                  <a:moveTo>
                    <a:pt x="1946" y="0"/>
                  </a:moveTo>
                  <a:lnTo>
                    <a:pt x="1946" y="0"/>
                  </a:lnTo>
                  <a:cubicBezTo>
                    <a:pt x="1460" y="152"/>
                    <a:pt x="1034" y="365"/>
                    <a:pt x="609" y="608"/>
                  </a:cubicBezTo>
                  <a:cubicBezTo>
                    <a:pt x="548" y="1034"/>
                    <a:pt x="487" y="1490"/>
                    <a:pt x="426" y="1946"/>
                  </a:cubicBezTo>
                  <a:cubicBezTo>
                    <a:pt x="31" y="4104"/>
                    <a:pt x="1" y="6383"/>
                    <a:pt x="639" y="8602"/>
                  </a:cubicBezTo>
                  <a:cubicBezTo>
                    <a:pt x="1429" y="8329"/>
                    <a:pt x="2281" y="8085"/>
                    <a:pt x="3071" y="7903"/>
                  </a:cubicBezTo>
                  <a:cubicBezTo>
                    <a:pt x="2159" y="5350"/>
                    <a:pt x="1825" y="2675"/>
                    <a:pt x="1946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565;p80">
              <a:extLst>
                <a:ext uri="{FF2B5EF4-FFF2-40B4-BE49-F238E27FC236}">
                  <a16:creationId xmlns:a16="http://schemas.microsoft.com/office/drawing/2014/main" id="{05E5BF84-6998-3226-A2A1-0E585E2CB3AB}"/>
                </a:ext>
              </a:extLst>
            </p:cNvPr>
            <p:cNvSpPr/>
            <p:nvPr/>
          </p:nvSpPr>
          <p:spPr>
            <a:xfrm>
              <a:off x="3817900" y="4201800"/>
              <a:ext cx="313875" cy="267675"/>
            </a:xfrm>
            <a:custGeom>
              <a:avLst/>
              <a:gdLst/>
              <a:ahLst/>
              <a:cxnLst/>
              <a:rect l="l" t="t" r="r" b="b"/>
              <a:pathLst>
                <a:path w="12555" h="10707" extrusionOk="0">
                  <a:moveTo>
                    <a:pt x="5177" y="1"/>
                  </a:moveTo>
                  <a:cubicBezTo>
                    <a:pt x="5156" y="1"/>
                    <a:pt x="5132" y="3"/>
                    <a:pt x="5107" y="7"/>
                  </a:cubicBezTo>
                  <a:cubicBezTo>
                    <a:pt x="4286" y="129"/>
                    <a:pt x="4195" y="2348"/>
                    <a:pt x="4195" y="2348"/>
                  </a:cubicBezTo>
                  <a:cubicBezTo>
                    <a:pt x="4195" y="2348"/>
                    <a:pt x="3715" y="1003"/>
                    <a:pt x="3010" y="1003"/>
                  </a:cubicBezTo>
                  <a:cubicBezTo>
                    <a:pt x="2922" y="1003"/>
                    <a:pt x="2831" y="1024"/>
                    <a:pt x="2736" y="1071"/>
                  </a:cubicBezTo>
                  <a:cubicBezTo>
                    <a:pt x="1885" y="1527"/>
                    <a:pt x="3314" y="2530"/>
                    <a:pt x="3314" y="2530"/>
                  </a:cubicBezTo>
                  <a:cubicBezTo>
                    <a:pt x="2985" y="2477"/>
                    <a:pt x="2659" y="2452"/>
                    <a:pt x="2338" y="2452"/>
                  </a:cubicBezTo>
                  <a:cubicBezTo>
                    <a:pt x="1560" y="2452"/>
                    <a:pt x="811" y="2598"/>
                    <a:pt x="122" y="2834"/>
                  </a:cubicBezTo>
                  <a:cubicBezTo>
                    <a:pt x="1" y="5509"/>
                    <a:pt x="335" y="8184"/>
                    <a:pt x="1247" y="10707"/>
                  </a:cubicBezTo>
                  <a:cubicBezTo>
                    <a:pt x="4317" y="9977"/>
                    <a:pt x="7022" y="9825"/>
                    <a:pt x="7022" y="9825"/>
                  </a:cubicBezTo>
                  <a:cubicBezTo>
                    <a:pt x="7022" y="9825"/>
                    <a:pt x="6518" y="7254"/>
                    <a:pt x="6795" y="7254"/>
                  </a:cubicBezTo>
                  <a:cubicBezTo>
                    <a:pt x="6822" y="7254"/>
                    <a:pt x="6857" y="7279"/>
                    <a:pt x="6900" y="7333"/>
                  </a:cubicBezTo>
                  <a:cubicBezTo>
                    <a:pt x="7387" y="7971"/>
                    <a:pt x="7843" y="9764"/>
                    <a:pt x="7843" y="9764"/>
                  </a:cubicBezTo>
                  <a:lnTo>
                    <a:pt x="10305" y="9430"/>
                  </a:lnTo>
                  <a:cubicBezTo>
                    <a:pt x="10335" y="8822"/>
                    <a:pt x="9697" y="6056"/>
                    <a:pt x="9697" y="6056"/>
                  </a:cubicBezTo>
                  <a:lnTo>
                    <a:pt x="9697" y="6056"/>
                  </a:lnTo>
                  <a:cubicBezTo>
                    <a:pt x="10426" y="6907"/>
                    <a:pt x="11369" y="9400"/>
                    <a:pt x="11369" y="9400"/>
                  </a:cubicBezTo>
                  <a:cubicBezTo>
                    <a:pt x="11703" y="9430"/>
                    <a:pt x="12128" y="9430"/>
                    <a:pt x="12554" y="9460"/>
                  </a:cubicBezTo>
                  <a:cubicBezTo>
                    <a:pt x="11581" y="6573"/>
                    <a:pt x="9666" y="3898"/>
                    <a:pt x="7660" y="1466"/>
                  </a:cubicBezTo>
                  <a:cubicBezTo>
                    <a:pt x="6080" y="1740"/>
                    <a:pt x="4864" y="2257"/>
                    <a:pt x="4864" y="2257"/>
                  </a:cubicBezTo>
                  <a:cubicBezTo>
                    <a:pt x="4864" y="2257"/>
                    <a:pt x="5864" y="1"/>
                    <a:pt x="5177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566;p80">
              <a:extLst>
                <a:ext uri="{FF2B5EF4-FFF2-40B4-BE49-F238E27FC236}">
                  <a16:creationId xmlns:a16="http://schemas.microsoft.com/office/drawing/2014/main" id="{059D2761-7DB0-11FF-1FD6-AD435755AA61}"/>
                </a:ext>
              </a:extLst>
            </p:cNvPr>
            <p:cNvSpPr/>
            <p:nvPr/>
          </p:nvSpPr>
          <p:spPr>
            <a:xfrm>
              <a:off x="4009400" y="4234175"/>
              <a:ext cx="180125" cy="204150"/>
            </a:xfrm>
            <a:custGeom>
              <a:avLst/>
              <a:gdLst/>
              <a:ahLst/>
              <a:cxnLst/>
              <a:rect l="l" t="t" r="r" b="b"/>
              <a:pathLst>
                <a:path w="7205" h="8166" extrusionOk="0">
                  <a:moveTo>
                    <a:pt x="2032" y="0"/>
                  </a:moveTo>
                  <a:cubicBezTo>
                    <a:pt x="1337" y="0"/>
                    <a:pt x="641" y="77"/>
                    <a:pt x="0" y="171"/>
                  </a:cubicBezTo>
                  <a:cubicBezTo>
                    <a:pt x="2006" y="2603"/>
                    <a:pt x="3921" y="5278"/>
                    <a:pt x="4924" y="8165"/>
                  </a:cubicBezTo>
                  <a:lnTo>
                    <a:pt x="7204" y="8165"/>
                  </a:lnTo>
                  <a:cubicBezTo>
                    <a:pt x="6475" y="5096"/>
                    <a:pt x="4864" y="2208"/>
                    <a:pt x="2614" y="19"/>
                  </a:cubicBezTo>
                  <a:cubicBezTo>
                    <a:pt x="2421" y="6"/>
                    <a:pt x="2226" y="0"/>
                    <a:pt x="2032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567;p80">
              <a:extLst>
                <a:ext uri="{FF2B5EF4-FFF2-40B4-BE49-F238E27FC236}">
                  <a16:creationId xmlns:a16="http://schemas.microsoft.com/office/drawing/2014/main" id="{2EE93074-F3C8-3C9A-F0D8-B6D991F109EE}"/>
                </a:ext>
              </a:extLst>
            </p:cNvPr>
            <p:cNvSpPr/>
            <p:nvPr/>
          </p:nvSpPr>
          <p:spPr>
            <a:xfrm>
              <a:off x="4073975" y="4234650"/>
              <a:ext cx="150500" cy="212800"/>
            </a:xfrm>
            <a:custGeom>
              <a:avLst/>
              <a:gdLst/>
              <a:ahLst/>
              <a:cxnLst/>
              <a:rect l="l" t="t" r="r" b="b"/>
              <a:pathLst>
                <a:path w="6020" h="8512" extrusionOk="0">
                  <a:moveTo>
                    <a:pt x="1" y="0"/>
                  </a:moveTo>
                  <a:lnTo>
                    <a:pt x="1" y="0"/>
                  </a:lnTo>
                  <a:cubicBezTo>
                    <a:pt x="2281" y="2189"/>
                    <a:pt x="3892" y="5077"/>
                    <a:pt x="4621" y="8146"/>
                  </a:cubicBezTo>
                  <a:lnTo>
                    <a:pt x="5107" y="8146"/>
                  </a:lnTo>
                  <a:cubicBezTo>
                    <a:pt x="5533" y="8146"/>
                    <a:pt x="5047" y="8511"/>
                    <a:pt x="5290" y="8511"/>
                  </a:cubicBezTo>
                  <a:cubicBezTo>
                    <a:pt x="5472" y="8511"/>
                    <a:pt x="6019" y="8116"/>
                    <a:pt x="6019" y="8116"/>
                  </a:cubicBezTo>
                  <a:cubicBezTo>
                    <a:pt x="6019" y="8116"/>
                    <a:pt x="5776" y="5958"/>
                    <a:pt x="3588" y="2067"/>
                  </a:cubicBezTo>
                  <a:cubicBezTo>
                    <a:pt x="2828" y="669"/>
                    <a:pt x="1460" y="122"/>
                    <a:pt x="1" y="0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568;p80">
              <a:extLst>
                <a:ext uri="{FF2B5EF4-FFF2-40B4-BE49-F238E27FC236}">
                  <a16:creationId xmlns:a16="http://schemas.microsoft.com/office/drawing/2014/main" id="{7ED4EC3B-34FC-F521-26EA-FD194C5B6518}"/>
                </a:ext>
              </a:extLst>
            </p:cNvPr>
            <p:cNvSpPr/>
            <p:nvPr/>
          </p:nvSpPr>
          <p:spPr>
            <a:xfrm>
              <a:off x="2975175" y="4531100"/>
              <a:ext cx="96550" cy="62725"/>
            </a:xfrm>
            <a:custGeom>
              <a:avLst/>
              <a:gdLst/>
              <a:ahLst/>
              <a:cxnLst/>
              <a:rect l="l" t="t" r="r" b="b"/>
              <a:pathLst>
                <a:path w="3862" h="2509" extrusionOk="0">
                  <a:moveTo>
                    <a:pt x="1729" y="1"/>
                  </a:moveTo>
                  <a:cubicBezTo>
                    <a:pt x="1134" y="1"/>
                    <a:pt x="538" y="140"/>
                    <a:pt x="1" y="422"/>
                  </a:cubicBezTo>
                  <a:cubicBezTo>
                    <a:pt x="26" y="1434"/>
                    <a:pt x="788" y="2508"/>
                    <a:pt x="2496" y="2508"/>
                  </a:cubicBezTo>
                  <a:cubicBezTo>
                    <a:pt x="2841" y="2508"/>
                    <a:pt x="3224" y="2465"/>
                    <a:pt x="3648" y="2368"/>
                  </a:cubicBezTo>
                  <a:lnTo>
                    <a:pt x="3861" y="665"/>
                  </a:lnTo>
                  <a:cubicBezTo>
                    <a:pt x="3233" y="224"/>
                    <a:pt x="2482" y="1"/>
                    <a:pt x="172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569;p80">
              <a:extLst>
                <a:ext uri="{FF2B5EF4-FFF2-40B4-BE49-F238E27FC236}">
                  <a16:creationId xmlns:a16="http://schemas.microsoft.com/office/drawing/2014/main" id="{B3FB32D3-71A7-B374-5E5A-4184C214658F}"/>
                </a:ext>
              </a:extLst>
            </p:cNvPr>
            <p:cNvSpPr/>
            <p:nvPr/>
          </p:nvSpPr>
          <p:spPr>
            <a:xfrm>
              <a:off x="2975175" y="4496475"/>
              <a:ext cx="100325" cy="51275"/>
            </a:xfrm>
            <a:custGeom>
              <a:avLst/>
              <a:gdLst/>
              <a:ahLst/>
              <a:cxnLst/>
              <a:rect l="l" t="t" r="r" b="b"/>
              <a:pathLst>
                <a:path w="4013" h="2051" extrusionOk="0">
                  <a:moveTo>
                    <a:pt x="1877" y="1"/>
                  </a:moveTo>
                  <a:cubicBezTo>
                    <a:pt x="1572" y="1"/>
                    <a:pt x="1247" y="56"/>
                    <a:pt x="913" y="196"/>
                  </a:cubicBezTo>
                  <a:cubicBezTo>
                    <a:pt x="305" y="439"/>
                    <a:pt x="1" y="1108"/>
                    <a:pt x="1" y="1807"/>
                  </a:cubicBezTo>
                  <a:cubicBezTo>
                    <a:pt x="538" y="1525"/>
                    <a:pt x="1134" y="1386"/>
                    <a:pt x="1729" y="1386"/>
                  </a:cubicBezTo>
                  <a:cubicBezTo>
                    <a:pt x="2482" y="1386"/>
                    <a:pt x="3233" y="1609"/>
                    <a:pt x="3861" y="2050"/>
                  </a:cubicBezTo>
                  <a:lnTo>
                    <a:pt x="4013" y="895"/>
                  </a:lnTo>
                  <a:cubicBezTo>
                    <a:pt x="4013" y="895"/>
                    <a:pt x="3099" y="1"/>
                    <a:pt x="1877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570;p80">
              <a:extLst>
                <a:ext uri="{FF2B5EF4-FFF2-40B4-BE49-F238E27FC236}">
                  <a16:creationId xmlns:a16="http://schemas.microsoft.com/office/drawing/2014/main" id="{89C8A1E1-2FA1-41A3-B820-2D28629D4AC2}"/>
                </a:ext>
              </a:extLst>
            </p:cNvPr>
            <p:cNvSpPr/>
            <p:nvPr/>
          </p:nvSpPr>
          <p:spPr>
            <a:xfrm>
              <a:off x="3004825" y="4533275"/>
              <a:ext cx="57775" cy="55575"/>
            </a:xfrm>
            <a:custGeom>
              <a:avLst/>
              <a:gdLst/>
              <a:ahLst/>
              <a:cxnLst/>
              <a:rect l="l" t="t" r="r" b="b"/>
              <a:pathLst>
                <a:path w="2311" h="2223" extrusionOk="0">
                  <a:moveTo>
                    <a:pt x="675" y="24"/>
                  </a:moveTo>
                  <a:cubicBezTo>
                    <a:pt x="459" y="24"/>
                    <a:pt x="249" y="43"/>
                    <a:pt x="61" y="62"/>
                  </a:cubicBezTo>
                  <a:cubicBezTo>
                    <a:pt x="31" y="92"/>
                    <a:pt x="0" y="123"/>
                    <a:pt x="31" y="123"/>
                  </a:cubicBezTo>
                  <a:cubicBezTo>
                    <a:pt x="669" y="214"/>
                    <a:pt x="1520" y="1"/>
                    <a:pt x="1915" y="639"/>
                  </a:cubicBezTo>
                  <a:cubicBezTo>
                    <a:pt x="2189" y="1095"/>
                    <a:pt x="2067" y="1673"/>
                    <a:pt x="2037" y="2159"/>
                  </a:cubicBezTo>
                  <a:cubicBezTo>
                    <a:pt x="2018" y="2197"/>
                    <a:pt x="2069" y="2223"/>
                    <a:pt x="2110" y="2223"/>
                  </a:cubicBezTo>
                  <a:cubicBezTo>
                    <a:pt x="2136" y="2223"/>
                    <a:pt x="2158" y="2213"/>
                    <a:pt x="2158" y="2189"/>
                  </a:cubicBezTo>
                  <a:cubicBezTo>
                    <a:pt x="2249" y="1642"/>
                    <a:pt x="2310" y="974"/>
                    <a:pt x="1976" y="518"/>
                  </a:cubicBezTo>
                  <a:cubicBezTo>
                    <a:pt x="1661" y="118"/>
                    <a:pt x="1157" y="24"/>
                    <a:pt x="675" y="2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571;p80">
              <a:extLst>
                <a:ext uri="{FF2B5EF4-FFF2-40B4-BE49-F238E27FC236}">
                  <a16:creationId xmlns:a16="http://schemas.microsoft.com/office/drawing/2014/main" id="{E615D6B0-C56B-436D-C6F1-E559F7CEE49F}"/>
                </a:ext>
              </a:extLst>
            </p:cNvPr>
            <p:cNvSpPr/>
            <p:nvPr/>
          </p:nvSpPr>
          <p:spPr>
            <a:xfrm>
              <a:off x="3028575" y="4550100"/>
              <a:ext cx="32500" cy="23125"/>
            </a:xfrm>
            <a:custGeom>
              <a:avLst/>
              <a:gdLst/>
              <a:ahLst/>
              <a:cxnLst/>
              <a:rect l="l" t="t" r="r" b="b"/>
              <a:pathLst>
                <a:path w="1300" h="925" extrusionOk="0">
                  <a:moveTo>
                    <a:pt x="427" y="0"/>
                  </a:moveTo>
                  <a:cubicBezTo>
                    <a:pt x="309" y="0"/>
                    <a:pt x="183" y="36"/>
                    <a:pt x="53" y="118"/>
                  </a:cubicBezTo>
                  <a:cubicBezTo>
                    <a:pt x="1" y="144"/>
                    <a:pt x="16" y="216"/>
                    <a:pt x="60" y="216"/>
                  </a:cubicBezTo>
                  <a:cubicBezTo>
                    <a:pt x="67" y="216"/>
                    <a:pt x="75" y="214"/>
                    <a:pt x="84" y="209"/>
                  </a:cubicBezTo>
                  <a:cubicBezTo>
                    <a:pt x="192" y="173"/>
                    <a:pt x="291" y="152"/>
                    <a:pt x="384" y="152"/>
                  </a:cubicBezTo>
                  <a:cubicBezTo>
                    <a:pt x="526" y="152"/>
                    <a:pt x="654" y="202"/>
                    <a:pt x="783" y="331"/>
                  </a:cubicBezTo>
                  <a:cubicBezTo>
                    <a:pt x="965" y="483"/>
                    <a:pt x="1026" y="696"/>
                    <a:pt x="1148" y="878"/>
                  </a:cubicBezTo>
                  <a:cubicBezTo>
                    <a:pt x="1170" y="912"/>
                    <a:pt x="1196" y="925"/>
                    <a:pt x="1221" y="925"/>
                  </a:cubicBezTo>
                  <a:cubicBezTo>
                    <a:pt x="1263" y="925"/>
                    <a:pt x="1299" y="886"/>
                    <a:pt x="1299" y="848"/>
                  </a:cubicBezTo>
                  <a:cubicBezTo>
                    <a:pt x="1158" y="424"/>
                    <a:pt x="835" y="0"/>
                    <a:pt x="42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72;p80">
              <a:extLst>
                <a:ext uri="{FF2B5EF4-FFF2-40B4-BE49-F238E27FC236}">
                  <a16:creationId xmlns:a16="http://schemas.microsoft.com/office/drawing/2014/main" id="{2AD99645-ED61-0AB2-D8D4-0404EDC0259B}"/>
                </a:ext>
              </a:extLst>
            </p:cNvPr>
            <p:cNvSpPr/>
            <p:nvPr/>
          </p:nvSpPr>
          <p:spPr>
            <a:xfrm>
              <a:off x="3500275" y="4595575"/>
              <a:ext cx="100325" cy="61225"/>
            </a:xfrm>
            <a:custGeom>
              <a:avLst/>
              <a:gdLst/>
              <a:ahLst/>
              <a:cxnLst/>
              <a:rect l="l" t="t" r="r" b="b"/>
              <a:pathLst>
                <a:path w="4013" h="2449" extrusionOk="0">
                  <a:moveTo>
                    <a:pt x="1545" y="0"/>
                  </a:moveTo>
                  <a:cubicBezTo>
                    <a:pt x="1094" y="0"/>
                    <a:pt x="642" y="81"/>
                    <a:pt x="213" y="245"/>
                  </a:cubicBezTo>
                  <a:lnTo>
                    <a:pt x="0" y="1916"/>
                  </a:lnTo>
                  <a:cubicBezTo>
                    <a:pt x="725" y="2293"/>
                    <a:pt x="1360" y="2449"/>
                    <a:pt x="1901" y="2449"/>
                  </a:cubicBezTo>
                  <a:cubicBezTo>
                    <a:pt x="3061" y="2449"/>
                    <a:pt x="3784" y="1732"/>
                    <a:pt x="4012" y="944"/>
                  </a:cubicBezTo>
                  <a:cubicBezTo>
                    <a:pt x="3326" y="318"/>
                    <a:pt x="2438" y="0"/>
                    <a:pt x="154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573;p80">
              <a:extLst>
                <a:ext uri="{FF2B5EF4-FFF2-40B4-BE49-F238E27FC236}">
                  <a16:creationId xmlns:a16="http://schemas.microsoft.com/office/drawing/2014/main" id="{5358226E-A8D6-49D3-6E42-3BD7EAC1A170}"/>
                </a:ext>
              </a:extLst>
            </p:cNvPr>
            <p:cNvSpPr/>
            <p:nvPr/>
          </p:nvSpPr>
          <p:spPr>
            <a:xfrm>
              <a:off x="3505575" y="4561750"/>
              <a:ext cx="99575" cy="57425"/>
            </a:xfrm>
            <a:custGeom>
              <a:avLst/>
              <a:gdLst/>
              <a:ahLst/>
              <a:cxnLst/>
              <a:rect l="l" t="t" r="r" b="b"/>
              <a:pathLst>
                <a:path w="3983" h="2297" extrusionOk="0">
                  <a:moveTo>
                    <a:pt x="1775" y="1"/>
                  </a:moveTo>
                  <a:cubicBezTo>
                    <a:pt x="863" y="1"/>
                    <a:pt x="123" y="443"/>
                    <a:pt x="123" y="443"/>
                  </a:cubicBezTo>
                  <a:lnTo>
                    <a:pt x="1" y="1598"/>
                  </a:lnTo>
                  <a:cubicBezTo>
                    <a:pt x="419" y="1434"/>
                    <a:pt x="868" y="1353"/>
                    <a:pt x="1319" y="1353"/>
                  </a:cubicBezTo>
                  <a:cubicBezTo>
                    <a:pt x="2209" y="1353"/>
                    <a:pt x="3104" y="1671"/>
                    <a:pt x="3770" y="2297"/>
                  </a:cubicBezTo>
                  <a:cubicBezTo>
                    <a:pt x="3983" y="1628"/>
                    <a:pt x="3800" y="898"/>
                    <a:pt x="3284" y="503"/>
                  </a:cubicBezTo>
                  <a:cubicBezTo>
                    <a:pt x="2789" y="125"/>
                    <a:pt x="2258" y="1"/>
                    <a:pt x="177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574;p80">
              <a:extLst>
                <a:ext uri="{FF2B5EF4-FFF2-40B4-BE49-F238E27FC236}">
                  <a16:creationId xmlns:a16="http://schemas.microsoft.com/office/drawing/2014/main" id="{75DDEE9F-B2CE-D9EF-C298-71A1BF5B32FA}"/>
                </a:ext>
              </a:extLst>
            </p:cNvPr>
            <p:cNvSpPr/>
            <p:nvPr/>
          </p:nvSpPr>
          <p:spPr>
            <a:xfrm>
              <a:off x="3508200" y="4598150"/>
              <a:ext cx="65050" cy="46775"/>
            </a:xfrm>
            <a:custGeom>
              <a:avLst/>
              <a:gdLst/>
              <a:ahLst/>
              <a:cxnLst/>
              <a:rect l="l" t="t" r="r" b="b"/>
              <a:pathLst>
                <a:path w="2602" h="1871" extrusionOk="0">
                  <a:moveTo>
                    <a:pt x="1374" y="0"/>
                  </a:moveTo>
                  <a:cubicBezTo>
                    <a:pt x="1103" y="0"/>
                    <a:pt x="843" y="64"/>
                    <a:pt x="625" y="233"/>
                  </a:cubicBezTo>
                  <a:cubicBezTo>
                    <a:pt x="139" y="567"/>
                    <a:pt x="48" y="1266"/>
                    <a:pt x="18" y="1813"/>
                  </a:cubicBezTo>
                  <a:cubicBezTo>
                    <a:pt x="1" y="1847"/>
                    <a:pt x="39" y="1871"/>
                    <a:pt x="77" y="1871"/>
                  </a:cubicBezTo>
                  <a:cubicBezTo>
                    <a:pt x="108" y="1871"/>
                    <a:pt x="139" y="1854"/>
                    <a:pt x="139" y="1813"/>
                  </a:cubicBezTo>
                  <a:cubicBezTo>
                    <a:pt x="200" y="1327"/>
                    <a:pt x="261" y="719"/>
                    <a:pt x="625" y="385"/>
                  </a:cubicBezTo>
                  <a:cubicBezTo>
                    <a:pt x="836" y="186"/>
                    <a:pt x="1077" y="122"/>
                    <a:pt x="1331" y="122"/>
                  </a:cubicBezTo>
                  <a:cubicBezTo>
                    <a:pt x="1739" y="122"/>
                    <a:pt x="2178" y="286"/>
                    <a:pt x="2571" y="324"/>
                  </a:cubicBezTo>
                  <a:cubicBezTo>
                    <a:pt x="2601" y="324"/>
                    <a:pt x="2601" y="294"/>
                    <a:pt x="2571" y="294"/>
                  </a:cubicBezTo>
                  <a:cubicBezTo>
                    <a:pt x="2223" y="147"/>
                    <a:pt x="1786" y="0"/>
                    <a:pt x="137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575;p80">
              <a:extLst>
                <a:ext uri="{FF2B5EF4-FFF2-40B4-BE49-F238E27FC236}">
                  <a16:creationId xmlns:a16="http://schemas.microsoft.com/office/drawing/2014/main" id="{16E9B923-C04C-0CF6-9AF3-0AB3B52B1EF7}"/>
                </a:ext>
              </a:extLst>
            </p:cNvPr>
            <p:cNvSpPr/>
            <p:nvPr/>
          </p:nvSpPr>
          <p:spPr>
            <a:xfrm>
              <a:off x="3509575" y="4611325"/>
              <a:ext cx="36200" cy="18225"/>
            </a:xfrm>
            <a:custGeom>
              <a:avLst/>
              <a:gdLst/>
              <a:ahLst/>
              <a:cxnLst/>
              <a:rect l="l" t="t" r="r" b="b"/>
              <a:pathLst>
                <a:path w="1448" h="729" extrusionOk="0">
                  <a:moveTo>
                    <a:pt x="927" y="0"/>
                  </a:moveTo>
                  <a:cubicBezTo>
                    <a:pt x="575" y="0"/>
                    <a:pt x="229" y="288"/>
                    <a:pt x="23" y="618"/>
                  </a:cubicBezTo>
                  <a:cubicBezTo>
                    <a:pt x="0" y="664"/>
                    <a:pt x="48" y="729"/>
                    <a:pt x="100" y="729"/>
                  </a:cubicBezTo>
                  <a:cubicBezTo>
                    <a:pt x="115" y="729"/>
                    <a:pt x="131" y="723"/>
                    <a:pt x="145" y="709"/>
                  </a:cubicBezTo>
                  <a:cubicBezTo>
                    <a:pt x="297" y="557"/>
                    <a:pt x="418" y="374"/>
                    <a:pt x="601" y="253"/>
                  </a:cubicBezTo>
                  <a:cubicBezTo>
                    <a:pt x="709" y="181"/>
                    <a:pt x="807" y="152"/>
                    <a:pt x="903" y="152"/>
                  </a:cubicBezTo>
                  <a:cubicBezTo>
                    <a:pt x="1051" y="152"/>
                    <a:pt x="1195" y="221"/>
                    <a:pt x="1361" y="314"/>
                  </a:cubicBezTo>
                  <a:cubicBezTo>
                    <a:pt x="1365" y="318"/>
                    <a:pt x="1370" y="320"/>
                    <a:pt x="1375" y="320"/>
                  </a:cubicBezTo>
                  <a:cubicBezTo>
                    <a:pt x="1406" y="320"/>
                    <a:pt x="1448" y="249"/>
                    <a:pt x="1422" y="222"/>
                  </a:cubicBezTo>
                  <a:cubicBezTo>
                    <a:pt x="1265" y="66"/>
                    <a:pt x="1095" y="0"/>
                    <a:pt x="92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576;p80">
              <a:extLst>
                <a:ext uri="{FF2B5EF4-FFF2-40B4-BE49-F238E27FC236}">
                  <a16:creationId xmlns:a16="http://schemas.microsoft.com/office/drawing/2014/main" id="{4162F862-4659-E972-D74C-BB72EFD5E17C}"/>
                </a:ext>
              </a:extLst>
            </p:cNvPr>
            <p:cNvSpPr/>
            <p:nvPr/>
          </p:nvSpPr>
          <p:spPr>
            <a:xfrm>
              <a:off x="3058775" y="4302825"/>
              <a:ext cx="468125" cy="447300"/>
            </a:xfrm>
            <a:custGeom>
              <a:avLst/>
              <a:gdLst/>
              <a:ahLst/>
              <a:cxnLst/>
              <a:rect l="l" t="t" r="r" b="b"/>
              <a:pathLst>
                <a:path w="18725" h="17892" extrusionOk="0">
                  <a:moveTo>
                    <a:pt x="7210" y="1"/>
                  </a:moveTo>
                  <a:cubicBezTo>
                    <a:pt x="4011" y="1"/>
                    <a:pt x="1098" y="1811"/>
                    <a:pt x="487" y="8003"/>
                  </a:cubicBezTo>
                  <a:cubicBezTo>
                    <a:pt x="487" y="8003"/>
                    <a:pt x="0" y="11255"/>
                    <a:pt x="578" y="12988"/>
                  </a:cubicBezTo>
                  <a:cubicBezTo>
                    <a:pt x="1155" y="14690"/>
                    <a:pt x="3587" y="16818"/>
                    <a:pt x="7052" y="17578"/>
                  </a:cubicBezTo>
                  <a:cubicBezTo>
                    <a:pt x="7990" y="17783"/>
                    <a:pt x="9027" y="17891"/>
                    <a:pt x="10067" y="17891"/>
                  </a:cubicBezTo>
                  <a:cubicBezTo>
                    <a:pt x="12868" y="17891"/>
                    <a:pt x="15698" y="17110"/>
                    <a:pt x="16718" y="15359"/>
                  </a:cubicBezTo>
                  <a:cubicBezTo>
                    <a:pt x="18086" y="12958"/>
                    <a:pt x="18724" y="11225"/>
                    <a:pt x="18724" y="8611"/>
                  </a:cubicBezTo>
                  <a:cubicBezTo>
                    <a:pt x="18724" y="5997"/>
                    <a:pt x="18724" y="4812"/>
                    <a:pt x="16444" y="3353"/>
                  </a:cubicBezTo>
                  <a:cubicBezTo>
                    <a:pt x="15223" y="2560"/>
                    <a:pt x="11014" y="1"/>
                    <a:pt x="721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577;p80">
              <a:extLst>
                <a:ext uri="{FF2B5EF4-FFF2-40B4-BE49-F238E27FC236}">
                  <a16:creationId xmlns:a16="http://schemas.microsoft.com/office/drawing/2014/main" id="{20F09089-0D61-3815-7111-3DBD3878CB44}"/>
                </a:ext>
              </a:extLst>
            </p:cNvPr>
            <p:cNvSpPr/>
            <p:nvPr/>
          </p:nvSpPr>
          <p:spPr>
            <a:xfrm>
              <a:off x="3168200" y="4531700"/>
              <a:ext cx="28125" cy="31300"/>
            </a:xfrm>
            <a:custGeom>
              <a:avLst/>
              <a:gdLst/>
              <a:ahLst/>
              <a:cxnLst/>
              <a:rect l="l" t="t" r="r" b="b"/>
              <a:pathLst>
                <a:path w="1125" h="1252" extrusionOk="0">
                  <a:moveTo>
                    <a:pt x="592" y="1"/>
                  </a:moveTo>
                  <a:cubicBezTo>
                    <a:pt x="335" y="1"/>
                    <a:pt x="90" y="235"/>
                    <a:pt x="61" y="550"/>
                  </a:cubicBezTo>
                  <a:cubicBezTo>
                    <a:pt x="0" y="915"/>
                    <a:pt x="213" y="1219"/>
                    <a:pt x="487" y="1249"/>
                  </a:cubicBezTo>
                  <a:cubicBezTo>
                    <a:pt x="504" y="1251"/>
                    <a:pt x="521" y="1252"/>
                    <a:pt x="538" y="1252"/>
                  </a:cubicBezTo>
                  <a:cubicBezTo>
                    <a:pt x="818" y="1252"/>
                    <a:pt x="1037" y="1018"/>
                    <a:pt x="1095" y="702"/>
                  </a:cubicBezTo>
                  <a:cubicBezTo>
                    <a:pt x="1125" y="337"/>
                    <a:pt x="943" y="34"/>
                    <a:pt x="639" y="3"/>
                  </a:cubicBezTo>
                  <a:cubicBezTo>
                    <a:pt x="623" y="1"/>
                    <a:pt x="608" y="1"/>
                    <a:pt x="59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578;p80">
              <a:extLst>
                <a:ext uri="{FF2B5EF4-FFF2-40B4-BE49-F238E27FC236}">
                  <a16:creationId xmlns:a16="http://schemas.microsoft.com/office/drawing/2014/main" id="{5DC45796-B6A0-BBDA-6628-2BB176D07960}"/>
                </a:ext>
              </a:extLst>
            </p:cNvPr>
            <p:cNvSpPr/>
            <p:nvPr/>
          </p:nvSpPr>
          <p:spPr>
            <a:xfrm>
              <a:off x="3381725" y="4558300"/>
              <a:ext cx="28150" cy="31300"/>
            </a:xfrm>
            <a:custGeom>
              <a:avLst/>
              <a:gdLst/>
              <a:ahLst/>
              <a:cxnLst/>
              <a:rect l="l" t="t" r="r" b="b"/>
              <a:pathLst>
                <a:path w="1126" h="1252" extrusionOk="0">
                  <a:moveTo>
                    <a:pt x="588" y="0"/>
                  </a:moveTo>
                  <a:cubicBezTo>
                    <a:pt x="308" y="0"/>
                    <a:pt x="88" y="235"/>
                    <a:pt x="31" y="550"/>
                  </a:cubicBezTo>
                  <a:cubicBezTo>
                    <a:pt x="0" y="915"/>
                    <a:pt x="183" y="1219"/>
                    <a:pt x="487" y="1249"/>
                  </a:cubicBezTo>
                  <a:cubicBezTo>
                    <a:pt x="502" y="1251"/>
                    <a:pt x="518" y="1252"/>
                    <a:pt x="533" y="1252"/>
                  </a:cubicBezTo>
                  <a:cubicBezTo>
                    <a:pt x="790" y="1252"/>
                    <a:pt x="1036" y="1016"/>
                    <a:pt x="1064" y="672"/>
                  </a:cubicBezTo>
                  <a:cubicBezTo>
                    <a:pt x="1125" y="337"/>
                    <a:pt x="912" y="33"/>
                    <a:pt x="639" y="3"/>
                  </a:cubicBezTo>
                  <a:cubicBezTo>
                    <a:pt x="622" y="1"/>
                    <a:pt x="605" y="0"/>
                    <a:pt x="588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579;p80">
              <a:extLst>
                <a:ext uri="{FF2B5EF4-FFF2-40B4-BE49-F238E27FC236}">
                  <a16:creationId xmlns:a16="http://schemas.microsoft.com/office/drawing/2014/main" id="{00253AE0-3200-34C5-0251-1DAEF86D8292}"/>
                </a:ext>
              </a:extLst>
            </p:cNvPr>
            <p:cNvSpPr/>
            <p:nvPr/>
          </p:nvSpPr>
          <p:spPr>
            <a:xfrm>
              <a:off x="3274575" y="4529675"/>
              <a:ext cx="31175" cy="57575"/>
            </a:xfrm>
            <a:custGeom>
              <a:avLst/>
              <a:gdLst/>
              <a:ahLst/>
              <a:cxnLst/>
              <a:rect l="l" t="t" r="r" b="b"/>
              <a:pathLst>
                <a:path w="1247" h="2303" extrusionOk="0">
                  <a:moveTo>
                    <a:pt x="445" y="1"/>
                  </a:moveTo>
                  <a:cubicBezTo>
                    <a:pt x="434" y="1"/>
                    <a:pt x="426" y="8"/>
                    <a:pt x="426" y="23"/>
                  </a:cubicBezTo>
                  <a:cubicBezTo>
                    <a:pt x="305" y="236"/>
                    <a:pt x="274" y="479"/>
                    <a:pt x="183" y="722"/>
                  </a:cubicBezTo>
                  <a:cubicBezTo>
                    <a:pt x="122" y="935"/>
                    <a:pt x="1" y="1209"/>
                    <a:pt x="61" y="1422"/>
                  </a:cubicBezTo>
                  <a:cubicBezTo>
                    <a:pt x="92" y="1574"/>
                    <a:pt x="183" y="1726"/>
                    <a:pt x="335" y="1726"/>
                  </a:cubicBezTo>
                  <a:cubicBezTo>
                    <a:pt x="353" y="1734"/>
                    <a:pt x="371" y="1738"/>
                    <a:pt x="388" y="1738"/>
                  </a:cubicBezTo>
                  <a:cubicBezTo>
                    <a:pt x="431" y="1738"/>
                    <a:pt x="474" y="1717"/>
                    <a:pt x="517" y="1695"/>
                  </a:cubicBezTo>
                  <a:cubicBezTo>
                    <a:pt x="548" y="1695"/>
                    <a:pt x="609" y="1634"/>
                    <a:pt x="639" y="1634"/>
                  </a:cubicBezTo>
                  <a:cubicBezTo>
                    <a:pt x="666" y="1607"/>
                    <a:pt x="691" y="1593"/>
                    <a:pt x="713" y="1593"/>
                  </a:cubicBezTo>
                  <a:cubicBezTo>
                    <a:pt x="764" y="1593"/>
                    <a:pt x="800" y="1668"/>
                    <a:pt x="821" y="1817"/>
                  </a:cubicBezTo>
                  <a:cubicBezTo>
                    <a:pt x="1004" y="1999"/>
                    <a:pt x="973" y="2090"/>
                    <a:pt x="700" y="2121"/>
                  </a:cubicBezTo>
                  <a:cubicBezTo>
                    <a:pt x="609" y="2151"/>
                    <a:pt x="639" y="2303"/>
                    <a:pt x="761" y="2303"/>
                  </a:cubicBezTo>
                  <a:cubicBezTo>
                    <a:pt x="1004" y="2242"/>
                    <a:pt x="1247" y="2029"/>
                    <a:pt x="1217" y="1756"/>
                  </a:cubicBezTo>
                  <a:cubicBezTo>
                    <a:pt x="1217" y="1561"/>
                    <a:pt x="1064" y="1418"/>
                    <a:pt x="875" y="1418"/>
                  </a:cubicBezTo>
                  <a:cubicBezTo>
                    <a:pt x="858" y="1418"/>
                    <a:pt x="840" y="1419"/>
                    <a:pt x="821" y="1422"/>
                  </a:cubicBezTo>
                  <a:cubicBezTo>
                    <a:pt x="700" y="1422"/>
                    <a:pt x="639" y="1513"/>
                    <a:pt x="517" y="1543"/>
                  </a:cubicBezTo>
                  <a:cubicBezTo>
                    <a:pt x="477" y="1552"/>
                    <a:pt x="442" y="1556"/>
                    <a:pt x="410" y="1556"/>
                  </a:cubicBezTo>
                  <a:cubicBezTo>
                    <a:pt x="104" y="1556"/>
                    <a:pt x="161" y="1186"/>
                    <a:pt x="244" y="966"/>
                  </a:cubicBezTo>
                  <a:cubicBezTo>
                    <a:pt x="335" y="692"/>
                    <a:pt x="578" y="297"/>
                    <a:pt x="487" y="23"/>
                  </a:cubicBezTo>
                  <a:cubicBezTo>
                    <a:pt x="472" y="8"/>
                    <a:pt x="457" y="1"/>
                    <a:pt x="44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580;p80">
              <a:extLst>
                <a:ext uri="{FF2B5EF4-FFF2-40B4-BE49-F238E27FC236}">
                  <a16:creationId xmlns:a16="http://schemas.microsoft.com/office/drawing/2014/main" id="{710EDF16-0051-DAD0-BAEC-26AA427C6FA0}"/>
                </a:ext>
              </a:extLst>
            </p:cNvPr>
            <p:cNvSpPr/>
            <p:nvPr/>
          </p:nvSpPr>
          <p:spPr>
            <a:xfrm>
              <a:off x="3249500" y="4611725"/>
              <a:ext cx="68675" cy="52275"/>
            </a:xfrm>
            <a:custGeom>
              <a:avLst/>
              <a:gdLst/>
              <a:ahLst/>
              <a:cxnLst/>
              <a:rect l="l" t="t" r="r" b="b"/>
              <a:pathLst>
                <a:path w="2747" h="2091" extrusionOk="0">
                  <a:moveTo>
                    <a:pt x="383" y="1"/>
                  </a:moveTo>
                  <a:cubicBezTo>
                    <a:pt x="302" y="1"/>
                    <a:pt x="221" y="47"/>
                    <a:pt x="153" y="176"/>
                  </a:cubicBezTo>
                  <a:cubicBezTo>
                    <a:pt x="92" y="328"/>
                    <a:pt x="31" y="480"/>
                    <a:pt x="1" y="693"/>
                  </a:cubicBezTo>
                  <a:cubicBezTo>
                    <a:pt x="669" y="1088"/>
                    <a:pt x="1399" y="1544"/>
                    <a:pt x="1976" y="2091"/>
                  </a:cubicBezTo>
                  <a:cubicBezTo>
                    <a:pt x="2493" y="1878"/>
                    <a:pt x="2675" y="1331"/>
                    <a:pt x="2706" y="1027"/>
                  </a:cubicBezTo>
                  <a:cubicBezTo>
                    <a:pt x="2746" y="703"/>
                    <a:pt x="2638" y="608"/>
                    <a:pt x="2535" y="608"/>
                  </a:cubicBezTo>
                  <a:cubicBezTo>
                    <a:pt x="2483" y="608"/>
                    <a:pt x="2432" y="632"/>
                    <a:pt x="2402" y="662"/>
                  </a:cubicBezTo>
                  <a:cubicBezTo>
                    <a:pt x="2183" y="868"/>
                    <a:pt x="1894" y="981"/>
                    <a:pt x="1619" y="981"/>
                  </a:cubicBezTo>
                  <a:cubicBezTo>
                    <a:pt x="1244" y="981"/>
                    <a:pt x="896" y="771"/>
                    <a:pt x="791" y="298"/>
                  </a:cubicBezTo>
                  <a:cubicBezTo>
                    <a:pt x="791" y="298"/>
                    <a:pt x="588" y="1"/>
                    <a:pt x="383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581;p80">
              <a:extLst>
                <a:ext uri="{FF2B5EF4-FFF2-40B4-BE49-F238E27FC236}">
                  <a16:creationId xmlns:a16="http://schemas.microsoft.com/office/drawing/2014/main" id="{8F2F4030-694B-1064-6B45-DF0A227E2AB7}"/>
                </a:ext>
              </a:extLst>
            </p:cNvPr>
            <p:cNvSpPr/>
            <p:nvPr/>
          </p:nvSpPr>
          <p:spPr>
            <a:xfrm>
              <a:off x="3248750" y="4629025"/>
              <a:ext cx="50175" cy="37375"/>
            </a:xfrm>
            <a:custGeom>
              <a:avLst/>
              <a:gdLst/>
              <a:ahLst/>
              <a:cxnLst/>
              <a:rect l="l" t="t" r="r" b="b"/>
              <a:pathLst>
                <a:path w="2007" h="1495" extrusionOk="0">
                  <a:moveTo>
                    <a:pt x="61" y="1"/>
                  </a:moveTo>
                  <a:lnTo>
                    <a:pt x="61" y="1"/>
                  </a:lnTo>
                  <a:cubicBezTo>
                    <a:pt x="0" y="487"/>
                    <a:pt x="122" y="1065"/>
                    <a:pt x="851" y="1338"/>
                  </a:cubicBezTo>
                  <a:cubicBezTo>
                    <a:pt x="1106" y="1449"/>
                    <a:pt x="1335" y="1494"/>
                    <a:pt x="1535" y="1494"/>
                  </a:cubicBezTo>
                  <a:cubicBezTo>
                    <a:pt x="1718" y="1494"/>
                    <a:pt x="1876" y="1457"/>
                    <a:pt x="2006" y="1399"/>
                  </a:cubicBezTo>
                  <a:cubicBezTo>
                    <a:pt x="1429" y="852"/>
                    <a:pt x="699" y="396"/>
                    <a:pt x="61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582;p80">
              <a:extLst>
                <a:ext uri="{FF2B5EF4-FFF2-40B4-BE49-F238E27FC236}">
                  <a16:creationId xmlns:a16="http://schemas.microsoft.com/office/drawing/2014/main" id="{FF7922B3-C9AD-B71A-FC26-4D5A97004A66}"/>
                </a:ext>
              </a:extLst>
            </p:cNvPr>
            <p:cNvSpPr/>
            <p:nvPr/>
          </p:nvSpPr>
          <p:spPr>
            <a:xfrm>
              <a:off x="3136475" y="4455475"/>
              <a:ext cx="46950" cy="26450"/>
            </a:xfrm>
            <a:custGeom>
              <a:avLst/>
              <a:gdLst/>
              <a:ahLst/>
              <a:cxnLst/>
              <a:rect l="l" t="t" r="r" b="b"/>
              <a:pathLst>
                <a:path w="1878" h="1058" extrusionOk="0">
                  <a:moveTo>
                    <a:pt x="1622" y="1"/>
                  </a:moveTo>
                  <a:cubicBezTo>
                    <a:pt x="1017" y="1"/>
                    <a:pt x="190" y="430"/>
                    <a:pt x="23" y="985"/>
                  </a:cubicBezTo>
                  <a:cubicBezTo>
                    <a:pt x="1" y="1030"/>
                    <a:pt x="27" y="1058"/>
                    <a:pt x="55" y="1058"/>
                  </a:cubicBezTo>
                  <a:cubicBezTo>
                    <a:pt x="65" y="1058"/>
                    <a:pt x="76" y="1054"/>
                    <a:pt x="84" y="1046"/>
                  </a:cubicBezTo>
                  <a:cubicBezTo>
                    <a:pt x="570" y="499"/>
                    <a:pt x="1057" y="225"/>
                    <a:pt x="1786" y="165"/>
                  </a:cubicBezTo>
                  <a:cubicBezTo>
                    <a:pt x="1847" y="165"/>
                    <a:pt x="1877" y="43"/>
                    <a:pt x="1786" y="13"/>
                  </a:cubicBezTo>
                  <a:cubicBezTo>
                    <a:pt x="1734" y="5"/>
                    <a:pt x="1679" y="1"/>
                    <a:pt x="162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583;p80">
              <a:extLst>
                <a:ext uri="{FF2B5EF4-FFF2-40B4-BE49-F238E27FC236}">
                  <a16:creationId xmlns:a16="http://schemas.microsoft.com/office/drawing/2014/main" id="{C39D814E-2D22-DEC5-FEE2-57572D21F613}"/>
                </a:ext>
              </a:extLst>
            </p:cNvPr>
            <p:cNvSpPr/>
            <p:nvPr/>
          </p:nvSpPr>
          <p:spPr>
            <a:xfrm>
              <a:off x="3399200" y="4478425"/>
              <a:ext cx="44950" cy="25425"/>
            </a:xfrm>
            <a:custGeom>
              <a:avLst/>
              <a:gdLst/>
              <a:ahLst/>
              <a:cxnLst/>
              <a:rect l="l" t="t" r="r" b="b"/>
              <a:pathLst>
                <a:path w="1798" h="1017" extrusionOk="0">
                  <a:moveTo>
                    <a:pt x="175" y="1"/>
                  </a:moveTo>
                  <a:cubicBezTo>
                    <a:pt x="136" y="1"/>
                    <a:pt x="98" y="3"/>
                    <a:pt x="61" y="6"/>
                  </a:cubicBezTo>
                  <a:cubicBezTo>
                    <a:pt x="1" y="6"/>
                    <a:pt x="1" y="67"/>
                    <a:pt x="31" y="98"/>
                  </a:cubicBezTo>
                  <a:cubicBezTo>
                    <a:pt x="608" y="310"/>
                    <a:pt x="1186" y="462"/>
                    <a:pt x="1581" y="979"/>
                  </a:cubicBezTo>
                  <a:cubicBezTo>
                    <a:pt x="1599" y="1006"/>
                    <a:pt x="1627" y="1017"/>
                    <a:pt x="1656" y="1017"/>
                  </a:cubicBezTo>
                  <a:cubicBezTo>
                    <a:pt x="1725" y="1017"/>
                    <a:pt x="1798" y="952"/>
                    <a:pt x="1733" y="888"/>
                  </a:cubicBezTo>
                  <a:cubicBezTo>
                    <a:pt x="1449" y="404"/>
                    <a:pt x="738" y="1"/>
                    <a:pt x="17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584;p80">
              <a:extLst>
                <a:ext uri="{FF2B5EF4-FFF2-40B4-BE49-F238E27FC236}">
                  <a16:creationId xmlns:a16="http://schemas.microsoft.com/office/drawing/2014/main" id="{30BEA9BB-D1A5-1197-5596-316F5DF535B0}"/>
                </a:ext>
              </a:extLst>
            </p:cNvPr>
            <p:cNvSpPr/>
            <p:nvPr/>
          </p:nvSpPr>
          <p:spPr>
            <a:xfrm>
              <a:off x="3118050" y="4584575"/>
              <a:ext cx="91200" cy="81950"/>
            </a:xfrm>
            <a:custGeom>
              <a:avLst/>
              <a:gdLst/>
              <a:ahLst/>
              <a:cxnLst/>
              <a:rect l="l" t="t" r="r" b="b"/>
              <a:pathLst>
                <a:path w="3648" h="3278" extrusionOk="0">
                  <a:moveTo>
                    <a:pt x="1776" y="1"/>
                  </a:moveTo>
                  <a:cubicBezTo>
                    <a:pt x="929" y="1"/>
                    <a:pt x="203" y="605"/>
                    <a:pt x="91" y="1414"/>
                  </a:cubicBezTo>
                  <a:cubicBezTo>
                    <a:pt x="0" y="2326"/>
                    <a:pt x="669" y="3147"/>
                    <a:pt x="1611" y="3268"/>
                  </a:cubicBezTo>
                  <a:cubicBezTo>
                    <a:pt x="1676" y="3274"/>
                    <a:pt x="1740" y="3277"/>
                    <a:pt x="1803" y="3277"/>
                  </a:cubicBezTo>
                  <a:cubicBezTo>
                    <a:pt x="2694" y="3277"/>
                    <a:pt x="3441" y="2691"/>
                    <a:pt x="3526" y="1840"/>
                  </a:cubicBezTo>
                  <a:cubicBezTo>
                    <a:pt x="3648" y="958"/>
                    <a:pt x="2979" y="137"/>
                    <a:pt x="2006" y="16"/>
                  </a:cubicBezTo>
                  <a:cubicBezTo>
                    <a:pt x="1929" y="6"/>
                    <a:pt x="1852" y="1"/>
                    <a:pt x="1776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585;p80">
              <a:extLst>
                <a:ext uri="{FF2B5EF4-FFF2-40B4-BE49-F238E27FC236}">
                  <a16:creationId xmlns:a16="http://schemas.microsoft.com/office/drawing/2014/main" id="{DA81C718-1C0B-5E5D-5D8E-239D2D25F4F7}"/>
                </a:ext>
              </a:extLst>
            </p:cNvPr>
            <p:cNvSpPr/>
            <p:nvPr/>
          </p:nvSpPr>
          <p:spPr>
            <a:xfrm>
              <a:off x="3352850" y="4613600"/>
              <a:ext cx="91975" cy="81950"/>
            </a:xfrm>
            <a:custGeom>
              <a:avLst/>
              <a:gdLst/>
              <a:ahLst/>
              <a:cxnLst/>
              <a:rect l="l" t="t" r="r" b="b"/>
              <a:pathLst>
                <a:path w="3679" h="3278" extrusionOk="0">
                  <a:moveTo>
                    <a:pt x="1850" y="1"/>
                  </a:moveTo>
                  <a:cubicBezTo>
                    <a:pt x="985" y="1"/>
                    <a:pt x="236" y="587"/>
                    <a:pt x="122" y="1438"/>
                  </a:cubicBezTo>
                  <a:cubicBezTo>
                    <a:pt x="0" y="2320"/>
                    <a:pt x="700" y="3141"/>
                    <a:pt x="1642" y="3262"/>
                  </a:cubicBezTo>
                  <a:cubicBezTo>
                    <a:pt x="1719" y="3272"/>
                    <a:pt x="1797" y="3277"/>
                    <a:pt x="1873" y="3277"/>
                  </a:cubicBezTo>
                  <a:cubicBezTo>
                    <a:pt x="2724" y="3277"/>
                    <a:pt x="3473" y="2673"/>
                    <a:pt x="3557" y="1864"/>
                  </a:cubicBezTo>
                  <a:cubicBezTo>
                    <a:pt x="3678" y="952"/>
                    <a:pt x="2979" y="131"/>
                    <a:pt x="2037" y="10"/>
                  </a:cubicBezTo>
                  <a:cubicBezTo>
                    <a:pt x="1974" y="4"/>
                    <a:pt x="1912" y="1"/>
                    <a:pt x="1850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586;p80">
              <a:extLst>
                <a:ext uri="{FF2B5EF4-FFF2-40B4-BE49-F238E27FC236}">
                  <a16:creationId xmlns:a16="http://schemas.microsoft.com/office/drawing/2014/main" id="{173D4A47-41D7-27FB-59AF-37F83618557C}"/>
                </a:ext>
              </a:extLst>
            </p:cNvPr>
            <p:cNvSpPr/>
            <p:nvPr/>
          </p:nvSpPr>
          <p:spPr>
            <a:xfrm>
              <a:off x="3042050" y="4325825"/>
              <a:ext cx="538025" cy="239875"/>
            </a:xfrm>
            <a:custGeom>
              <a:avLst/>
              <a:gdLst/>
              <a:ahLst/>
              <a:cxnLst/>
              <a:rect l="l" t="t" r="r" b="b"/>
              <a:pathLst>
                <a:path w="21521" h="9595" extrusionOk="0">
                  <a:moveTo>
                    <a:pt x="3010" y="1"/>
                  </a:moveTo>
                  <a:cubicBezTo>
                    <a:pt x="1824" y="2189"/>
                    <a:pt x="1520" y="4864"/>
                    <a:pt x="1" y="6992"/>
                  </a:cubicBezTo>
                  <a:cubicBezTo>
                    <a:pt x="791" y="7265"/>
                    <a:pt x="1338" y="7721"/>
                    <a:pt x="1338" y="7721"/>
                  </a:cubicBezTo>
                  <a:cubicBezTo>
                    <a:pt x="3253" y="7600"/>
                    <a:pt x="3709" y="1156"/>
                    <a:pt x="3709" y="1156"/>
                  </a:cubicBezTo>
                  <a:cubicBezTo>
                    <a:pt x="3709" y="1156"/>
                    <a:pt x="7448" y="4348"/>
                    <a:pt x="9514" y="4773"/>
                  </a:cubicBezTo>
                  <a:cubicBezTo>
                    <a:pt x="9725" y="4820"/>
                    <a:pt x="9921" y="4840"/>
                    <a:pt x="10102" y="4840"/>
                  </a:cubicBezTo>
                  <a:cubicBezTo>
                    <a:pt x="11693" y="4840"/>
                    <a:pt x="12159" y="3223"/>
                    <a:pt x="12159" y="3223"/>
                  </a:cubicBezTo>
                  <a:cubicBezTo>
                    <a:pt x="12159" y="3223"/>
                    <a:pt x="12797" y="4712"/>
                    <a:pt x="14317" y="5047"/>
                  </a:cubicBezTo>
                  <a:cubicBezTo>
                    <a:pt x="14455" y="5077"/>
                    <a:pt x="14581" y="5091"/>
                    <a:pt x="14697" y="5091"/>
                  </a:cubicBezTo>
                  <a:cubicBezTo>
                    <a:pt x="15853" y="5091"/>
                    <a:pt x="15928" y="3709"/>
                    <a:pt x="15928" y="3709"/>
                  </a:cubicBezTo>
                  <a:cubicBezTo>
                    <a:pt x="16681" y="4964"/>
                    <a:pt x="17319" y="5287"/>
                    <a:pt x="17776" y="5287"/>
                  </a:cubicBezTo>
                  <a:cubicBezTo>
                    <a:pt x="18261" y="5287"/>
                    <a:pt x="18542" y="4925"/>
                    <a:pt x="18542" y="4925"/>
                  </a:cubicBezTo>
                  <a:lnTo>
                    <a:pt x="18542" y="4925"/>
                  </a:lnTo>
                  <a:cubicBezTo>
                    <a:pt x="18542" y="4925"/>
                    <a:pt x="18025" y="9211"/>
                    <a:pt x="19454" y="9545"/>
                  </a:cubicBezTo>
                  <a:cubicBezTo>
                    <a:pt x="19604" y="9580"/>
                    <a:pt x="19740" y="9595"/>
                    <a:pt x="19865" y="9595"/>
                  </a:cubicBezTo>
                  <a:cubicBezTo>
                    <a:pt x="20948" y="9595"/>
                    <a:pt x="21095" y="8421"/>
                    <a:pt x="21095" y="8421"/>
                  </a:cubicBezTo>
                  <a:cubicBezTo>
                    <a:pt x="21206" y="8465"/>
                    <a:pt x="21318" y="8493"/>
                    <a:pt x="21417" y="8493"/>
                  </a:cubicBezTo>
                  <a:cubicBezTo>
                    <a:pt x="21453" y="8493"/>
                    <a:pt x="21488" y="8489"/>
                    <a:pt x="21521" y="8481"/>
                  </a:cubicBezTo>
                  <a:cubicBezTo>
                    <a:pt x="20305" y="7296"/>
                    <a:pt x="20123" y="4986"/>
                    <a:pt x="20123" y="2949"/>
                  </a:cubicBezTo>
                  <a:cubicBezTo>
                    <a:pt x="19822" y="3488"/>
                    <a:pt x="19419" y="3686"/>
                    <a:pt x="18995" y="3686"/>
                  </a:cubicBezTo>
                  <a:cubicBezTo>
                    <a:pt x="18389" y="3686"/>
                    <a:pt x="17743" y="3282"/>
                    <a:pt x="17296" y="2889"/>
                  </a:cubicBezTo>
                  <a:cubicBezTo>
                    <a:pt x="17083" y="2311"/>
                    <a:pt x="16293" y="1916"/>
                    <a:pt x="16384" y="1095"/>
                  </a:cubicBezTo>
                  <a:lnTo>
                    <a:pt x="16384" y="1095"/>
                  </a:lnTo>
                  <a:cubicBezTo>
                    <a:pt x="16255" y="2250"/>
                    <a:pt x="15477" y="3752"/>
                    <a:pt x="14432" y="3752"/>
                  </a:cubicBezTo>
                  <a:cubicBezTo>
                    <a:pt x="14240" y="3752"/>
                    <a:pt x="14039" y="3701"/>
                    <a:pt x="13831" y="3588"/>
                  </a:cubicBezTo>
                  <a:cubicBezTo>
                    <a:pt x="13071" y="2919"/>
                    <a:pt x="12645" y="1733"/>
                    <a:pt x="11916" y="822"/>
                  </a:cubicBezTo>
                  <a:cubicBezTo>
                    <a:pt x="11392" y="2637"/>
                    <a:pt x="10426" y="3282"/>
                    <a:pt x="9291" y="3282"/>
                  </a:cubicBezTo>
                  <a:cubicBezTo>
                    <a:pt x="7197" y="3282"/>
                    <a:pt x="4528" y="1085"/>
                    <a:pt x="3010" y="1"/>
                  </a:cubicBezTo>
                  <a:close/>
                </a:path>
              </a:pathLst>
            </a:custGeom>
            <a:solidFill>
              <a:srgbClr val="F05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587;p80">
              <a:extLst>
                <a:ext uri="{FF2B5EF4-FFF2-40B4-BE49-F238E27FC236}">
                  <a16:creationId xmlns:a16="http://schemas.microsoft.com/office/drawing/2014/main" id="{260E1C73-F066-5E5F-1C61-951458939F7C}"/>
                </a:ext>
              </a:extLst>
            </p:cNvPr>
            <p:cNvSpPr/>
            <p:nvPr/>
          </p:nvSpPr>
          <p:spPr>
            <a:xfrm>
              <a:off x="2988850" y="4224400"/>
              <a:ext cx="650500" cy="313475"/>
            </a:xfrm>
            <a:custGeom>
              <a:avLst/>
              <a:gdLst/>
              <a:ahLst/>
              <a:cxnLst/>
              <a:rect l="l" t="t" r="r" b="b"/>
              <a:pathLst>
                <a:path w="26020" h="12539" extrusionOk="0">
                  <a:moveTo>
                    <a:pt x="5466" y="1"/>
                  </a:moveTo>
                  <a:cubicBezTo>
                    <a:pt x="4493" y="1"/>
                    <a:pt x="4773" y="2690"/>
                    <a:pt x="4773" y="2690"/>
                  </a:cubicBezTo>
                  <a:cubicBezTo>
                    <a:pt x="4773" y="2690"/>
                    <a:pt x="4049" y="1242"/>
                    <a:pt x="3340" y="1242"/>
                  </a:cubicBezTo>
                  <a:cubicBezTo>
                    <a:pt x="3154" y="1242"/>
                    <a:pt x="2968" y="1343"/>
                    <a:pt x="2797" y="1596"/>
                  </a:cubicBezTo>
                  <a:cubicBezTo>
                    <a:pt x="1916" y="2812"/>
                    <a:pt x="3983" y="4332"/>
                    <a:pt x="3983" y="4332"/>
                  </a:cubicBezTo>
                  <a:cubicBezTo>
                    <a:pt x="3783" y="4396"/>
                    <a:pt x="3639" y="4418"/>
                    <a:pt x="3528" y="4418"/>
                  </a:cubicBezTo>
                  <a:cubicBezTo>
                    <a:pt x="3285" y="4418"/>
                    <a:pt x="3195" y="4313"/>
                    <a:pt x="3013" y="4313"/>
                  </a:cubicBezTo>
                  <a:cubicBezTo>
                    <a:pt x="2884" y="4313"/>
                    <a:pt x="2710" y="4366"/>
                    <a:pt x="2402" y="4544"/>
                  </a:cubicBezTo>
                  <a:cubicBezTo>
                    <a:pt x="700" y="5790"/>
                    <a:pt x="1581" y="8070"/>
                    <a:pt x="1581" y="8070"/>
                  </a:cubicBezTo>
                  <a:cubicBezTo>
                    <a:pt x="1" y="9286"/>
                    <a:pt x="1247" y="10897"/>
                    <a:pt x="1247" y="10897"/>
                  </a:cubicBezTo>
                  <a:cubicBezTo>
                    <a:pt x="1551" y="10897"/>
                    <a:pt x="1855" y="10958"/>
                    <a:pt x="2129" y="11049"/>
                  </a:cubicBezTo>
                  <a:cubicBezTo>
                    <a:pt x="3648" y="8952"/>
                    <a:pt x="3952" y="6246"/>
                    <a:pt x="5138" y="4058"/>
                  </a:cubicBezTo>
                  <a:cubicBezTo>
                    <a:pt x="6656" y="5142"/>
                    <a:pt x="9338" y="7339"/>
                    <a:pt x="11433" y="7339"/>
                  </a:cubicBezTo>
                  <a:cubicBezTo>
                    <a:pt x="12568" y="7339"/>
                    <a:pt x="13531" y="6694"/>
                    <a:pt x="14044" y="4879"/>
                  </a:cubicBezTo>
                  <a:cubicBezTo>
                    <a:pt x="14773" y="5790"/>
                    <a:pt x="15199" y="6976"/>
                    <a:pt x="15959" y="7645"/>
                  </a:cubicBezTo>
                  <a:cubicBezTo>
                    <a:pt x="16167" y="7758"/>
                    <a:pt x="16368" y="7809"/>
                    <a:pt x="16560" y="7809"/>
                  </a:cubicBezTo>
                  <a:cubicBezTo>
                    <a:pt x="17605" y="7809"/>
                    <a:pt x="18383" y="6307"/>
                    <a:pt x="18512" y="5152"/>
                  </a:cubicBezTo>
                  <a:lnTo>
                    <a:pt x="18512" y="5152"/>
                  </a:lnTo>
                  <a:cubicBezTo>
                    <a:pt x="18421" y="5973"/>
                    <a:pt x="19211" y="6368"/>
                    <a:pt x="19424" y="6946"/>
                  </a:cubicBezTo>
                  <a:cubicBezTo>
                    <a:pt x="19871" y="7339"/>
                    <a:pt x="20517" y="7743"/>
                    <a:pt x="21123" y="7743"/>
                  </a:cubicBezTo>
                  <a:cubicBezTo>
                    <a:pt x="21547" y="7743"/>
                    <a:pt x="21950" y="7545"/>
                    <a:pt x="22251" y="7006"/>
                  </a:cubicBezTo>
                  <a:cubicBezTo>
                    <a:pt x="22251" y="9043"/>
                    <a:pt x="22433" y="11353"/>
                    <a:pt x="23649" y="12538"/>
                  </a:cubicBezTo>
                  <a:cubicBezTo>
                    <a:pt x="24105" y="12447"/>
                    <a:pt x="24469" y="11991"/>
                    <a:pt x="24469" y="11991"/>
                  </a:cubicBezTo>
                  <a:cubicBezTo>
                    <a:pt x="26020" y="9894"/>
                    <a:pt x="24409" y="9164"/>
                    <a:pt x="24409" y="9164"/>
                  </a:cubicBezTo>
                  <a:cubicBezTo>
                    <a:pt x="24865" y="6550"/>
                    <a:pt x="22555" y="6338"/>
                    <a:pt x="22555" y="6338"/>
                  </a:cubicBezTo>
                  <a:cubicBezTo>
                    <a:pt x="22284" y="3186"/>
                    <a:pt x="18661" y="2886"/>
                    <a:pt x="17296" y="2886"/>
                  </a:cubicBezTo>
                  <a:cubicBezTo>
                    <a:pt x="16975" y="2886"/>
                    <a:pt x="16779" y="2903"/>
                    <a:pt x="16779" y="2903"/>
                  </a:cubicBezTo>
                  <a:cubicBezTo>
                    <a:pt x="16779" y="2903"/>
                    <a:pt x="17691" y="1201"/>
                    <a:pt x="14013" y="593"/>
                  </a:cubicBezTo>
                  <a:cubicBezTo>
                    <a:pt x="13614" y="527"/>
                    <a:pt x="13204" y="497"/>
                    <a:pt x="12791" y="497"/>
                  </a:cubicBezTo>
                  <a:cubicBezTo>
                    <a:pt x="9404" y="497"/>
                    <a:pt x="5806" y="2477"/>
                    <a:pt x="5806" y="2477"/>
                  </a:cubicBezTo>
                  <a:cubicBezTo>
                    <a:pt x="5806" y="2477"/>
                    <a:pt x="6749" y="258"/>
                    <a:pt x="5594" y="15"/>
                  </a:cubicBezTo>
                  <a:cubicBezTo>
                    <a:pt x="5549" y="6"/>
                    <a:pt x="5506" y="1"/>
                    <a:pt x="5466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588;p80">
              <a:extLst>
                <a:ext uri="{FF2B5EF4-FFF2-40B4-BE49-F238E27FC236}">
                  <a16:creationId xmlns:a16="http://schemas.microsoft.com/office/drawing/2014/main" id="{61B0DD6D-4290-1D1A-CAC8-B3644DA97249}"/>
                </a:ext>
              </a:extLst>
            </p:cNvPr>
            <p:cNvSpPr/>
            <p:nvPr/>
          </p:nvSpPr>
          <p:spPr>
            <a:xfrm>
              <a:off x="3195125" y="4262825"/>
              <a:ext cx="125075" cy="114075"/>
            </a:xfrm>
            <a:custGeom>
              <a:avLst/>
              <a:gdLst/>
              <a:ahLst/>
              <a:cxnLst/>
              <a:rect l="l" t="t" r="r" b="b"/>
              <a:pathLst>
                <a:path w="5003" h="4563" extrusionOk="0">
                  <a:moveTo>
                    <a:pt x="3965" y="0"/>
                  </a:moveTo>
                  <a:cubicBezTo>
                    <a:pt x="3884" y="0"/>
                    <a:pt x="3806" y="109"/>
                    <a:pt x="3878" y="180"/>
                  </a:cubicBezTo>
                  <a:cubicBezTo>
                    <a:pt x="4425" y="728"/>
                    <a:pt x="4546" y="1639"/>
                    <a:pt x="4577" y="2369"/>
                  </a:cubicBezTo>
                  <a:cubicBezTo>
                    <a:pt x="4602" y="3012"/>
                    <a:pt x="4284" y="3554"/>
                    <a:pt x="3707" y="3554"/>
                  </a:cubicBezTo>
                  <a:cubicBezTo>
                    <a:pt x="3575" y="3554"/>
                    <a:pt x="3429" y="3526"/>
                    <a:pt x="3270" y="3463"/>
                  </a:cubicBezTo>
                  <a:cubicBezTo>
                    <a:pt x="2814" y="3250"/>
                    <a:pt x="2449" y="2825"/>
                    <a:pt x="2236" y="2369"/>
                  </a:cubicBezTo>
                  <a:cubicBezTo>
                    <a:pt x="2226" y="2337"/>
                    <a:pt x="2200" y="2324"/>
                    <a:pt x="2173" y="2324"/>
                  </a:cubicBezTo>
                  <a:cubicBezTo>
                    <a:pt x="2122" y="2324"/>
                    <a:pt x="2065" y="2370"/>
                    <a:pt x="2084" y="2430"/>
                  </a:cubicBezTo>
                  <a:cubicBezTo>
                    <a:pt x="2206" y="2916"/>
                    <a:pt x="2236" y="3372"/>
                    <a:pt x="2176" y="3858"/>
                  </a:cubicBezTo>
                  <a:cubicBezTo>
                    <a:pt x="2094" y="4224"/>
                    <a:pt x="1893" y="4354"/>
                    <a:pt x="1659" y="4354"/>
                  </a:cubicBezTo>
                  <a:cubicBezTo>
                    <a:pt x="1368" y="4354"/>
                    <a:pt x="1027" y="4152"/>
                    <a:pt x="808" y="3950"/>
                  </a:cubicBezTo>
                  <a:cubicBezTo>
                    <a:pt x="443" y="3615"/>
                    <a:pt x="230" y="3129"/>
                    <a:pt x="139" y="2673"/>
                  </a:cubicBezTo>
                  <a:cubicBezTo>
                    <a:pt x="125" y="2632"/>
                    <a:pt x="93" y="2615"/>
                    <a:pt x="65" y="2615"/>
                  </a:cubicBezTo>
                  <a:cubicBezTo>
                    <a:pt x="30" y="2615"/>
                    <a:pt x="1" y="2640"/>
                    <a:pt x="18" y="2673"/>
                  </a:cubicBezTo>
                  <a:cubicBezTo>
                    <a:pt x="94" y="3309"/>
                    <a:pt x="788" y="4562"/>
                    <a:pt x="1564" y="4562"/>
                  </a:cubicBezTo>
                  <a:cubicBezTo>
                    <a:pt x="1715" y="4562"/>
                    <a:pt x="1870" y="4515"/>
                    <a:pt x="2024" y="4405"/>
                  </a:cubicBezTo>
                  <a:cubicBezTo>
                    <a:pt x="2297" y="4223"/>
                    <a:pt x="2358" y="3828"/>
                    <a:pt x="2388" y="3554"/>
                  </a:cubicBezTo>
                  <a:cubicBezTo>
                    <a:pt x="2388" y="3343"/>
                    <a:pt x="2388" y="3132"/>
                    <a:pt x="2369" y="2921"/>
                  </a:cubicBezTo>
                  <a:lnTo>
                    <a:pt x="2369" y="2921"/>
                  </a:lnTo>
                  <a:cubicBezTo>
                    <a:pt x="2375" y="2930"/>
                    <a:pt x="2382" y="2938"/>
                    <a:pt x="2388" y="2946"/>
                  </a:cubicBezTo>
                  <a:cubicBezTo>
                    <a:pt x="2721" y="3335"/>
                    <a:pt x="3313" y="3735"/>
                    <a:pt x="3828" y="3735"/>
                  </a:cubicBezTo>
                  <a:cubicBezTo>
                    <a:pt x="4160" y="3735"/>
                    <a:pt x="4459" y="3569"/>
                    <a:pt x="4638" y="3129"/>
                  </a:cubicBezTo>
                  <a:cubicBezTo>
                    <a:pt x="5002" y="2278"/>
                    <a:pt x="4698" y="667"/>
                    <a:pt x="4030" y="29"/>
                  </a:cubicBezTo>
                  <a:cubicBezTo>
                    <a:pt x="4010" y="9"/>
                    <a:pt x="3987" y="0"/>
                    <a:pt x="3965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589;p80">
              <a:extLst>
                <a:ext uri="{FF2B5EF4-FFF2-40B4-BE49-F238E27FC236}">
                  <a16:creationId xmlns:a16="http://schemas.microsoft.com/office/drawing/2014/main" id="{9CF7762A-EB40-6C93-BE98-753D51F213C7}"/>
                </a:ext>
              </a:extLst>
            </p:cNvPr>
            <p:cNvSpPr/>
            <p:nvPr/>
          </p:nvSpPr>
          <p:spPr>
            <a:xfrm>
              <a:off x="3486600" y="4370175"/>
              <a:ext cx="67650" cy="67650"/>
            </a:xfrm>
            <a:custGeom>
              <a:avLst/>
              <a:gdLst/>
              <a:ahLst/>
              <a:cxnLst/>
              <a:rect l="l" t="t" r="r" b="b"/>
              <a:pathLst>
                <a:path w="2706" h="2706" extrusionOk="0">
                  <a:moveTo>
                    <a:pt x="76" y="0"/>
                  </a:moveTo>
                  <a:cubicBezTo>
                    <a:pt x="42" y="0"/>
                    <a:pt x="0" y="15"/>
                    <a:pt x="0" y="51"/>
                  </a:cubicBezTo>
                  <a:cubicBezTo>
                    <a:pt x="122" y="902"/>
                    <a:pt x="243" y="2330"/>
                    <a:pt x="1186" y="2665"/>
                  </a:cubicBezTo>
                  <a:cubicBezTo>
                    <a:pt x="1266" y="2692"/>
                    <a:pt x="1343" y="2705"/>
                    <a:pt x="1418" y="2705"/>
                  </a:cubicBezTo>
                  <a:cubicBezTo>
                    <a:pt x="2163" y="2705"/>
                    <a:pt x="2622" y="1424"/>
                    <a:pt x="2705" y="871"/>
                  </a:cubicBezTo>
                  <a:cubicBezTo>
                    <a:pt x="2705" y="790"/>
                    <a:pt x="2651" y="736"/>
                    <a:pt x="2597" y="736"/>
                  </a:cubicBezTo>
                  <a:cubicBezTo>
                    <a:pt x="2570" y="736"/>
                    <a:pt x="2543" y="750"/>
                    <a:pt x="2523" y="780"/>
                  </a:cubicBezTo>
                  <a:cubicBezTo>
                    <a:pt x="2239" y="1292"/>
                    <a:pt x="2140" y="2469"/>
                    <a:pt x="1407" y="2469"/>
                  </a:cubicBezTo>
                  <a:cubicBezTo>
                    <a:pt x="1356" y="2469"/>
                    <a:pt x="1303" y="2464"/>
                    <a:pt x="1246" y="2452"/>
                  </a:cubicBezTo>
                  <a:cubicBezTo>
                    <a:pt x="365" y="2270"/>
                    <a:pt x="395" y="689"/>
                    <a:pt x="122" y="20"/>
                  </a:cubicBezTo>
                  <a:cubicBezTo>
                    <a:pt x="122" y="8"/>
                    <a:pt x="101" y="0"/>
                    <a:pt x="76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590;p80">
              <a:extLst>
                <a:ext uri="{FF2B5EF4-FFF2-40B4-BE49-F238E27FC236}">
                  <a16:creationId xmlns:a16="http://schemas.microsoft.com/office/drawing/2014/main" id="{5A0888CD-AE85-CA7C-BA1A-36446502CFB5}"/>
                </a:ext>
              </a:extLst>
            </p:cNvPr>
            <p:cNvSpPr/>
            <p:nvPr/>
          </p:nvSpPr>
          <p:spPr>
            <a:xfrm>
              <a:off x="3039450" y="4408100"/>
              <a:ext cx="58100" cy="67475"/>
            </a:xfrm>
            <a:custGeom>
              <a:avLst/>
              <a:gdLst/>
              <a:ahLst/>
              <a:cxnLst/>
              <a:rect l="l" t="t" r="r" b="b"/>
              <a:pathLst>
                <a:path w="2324" h="2699" extrusionOk="0">
                  <a:moveTo>
                    <a:pt x="2006" y="0"/>
                  </a:moveTo>
                  <a:cubicBezTo>
                    <a:pt x="1958" y="0"/>
                    <a:pt x="1910" y="41"/>
                    <a:pt x="1928" y="114"/>
                  </a:cubicBezTo>
                  <a:cubicBezTo>
                    <a:pt x="2050" y="661"/>
                    <a:pt x="2050" y="1300"/>
                    <a:pt x="1928" y="1847"/>
                  </a:cubicBezTo>
                  <a:cubicBezTo>
                    <a:pt x="1847" y="2200"/>
                    <a:pt x="1619" y="2530"/>
                    <a:pt x="1267" y="2530"/>
                  </a:cubicBezTo>
                  <a:cubicBezTo>
                    <a:pt x="1226" y="2530"/>
                    <a:pt x="1183" y="2525"/>
                    <a:pt x="1138" y="2515"/>
                  </a:cubicBezTo>
                  <a:cubicBezTo>
                    <a:pt x="713" y="2424"/>
                    <a:pt x="409" y="1877"/>
                    <a:pt x="196" y="1543"/>
                  </a:cubicBezTo>
                  <a:cubicBezTo>
                    <a:pt x="178" y="1516"/>
                    <a:pt x="152" y="1505"/>
                    <a:pt x="127" y="1505"/>
                  </a:cubicBezTo>
                  <a:cubicBezTo>
                    <a:pt x="64" y="1505"/>
                    <a:pt x="1" y="1570"/>
                    <a:pt x="44" y="1634"/>
                  </a:cubicBezTo>
                  <a:cubicBezTo>
                    <a:pt x="315" y="2040"/>
                    <a:pt x="821" y="2699"/>
                    <a:pt x="1324" y="2699"/>
                  </a:cubicBezTo>
                  <a:cubicBezTo>
                    <a:pt x="1499" y="2699"/>
                    <a:pt x="1673" y="2620"/>
                    <a:pt x="1837" y="2424"/>
                  </a:cubicBezTo>
                  <a:cubicBezTo>
                    <a:pt x="2323" y="1847"/>
                    <a:pt x="2232" y="722"/>
                    <a:pt x="2080" y="53"/>
                  </a:cubicBezTo>
                  <a:cubicBezTo>
                    <a:pt x="2068" y="17"/>
                    <a:pt x="2037" y="0"/>
                    <a:pt x="2006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591;p80">
              <a:extLst>
                <a:ext uri="{FF2B5EF4-FFF2-40B4-BE49-F238E27FC236}">
                  <a16:creationId xmlns:a16="http://schemas.microsoft.com/office/drawing/2014/main" id="{66A73912-2BD6-DC46-B498-B54337BA78E8}"/>
                </a:ext>
              </a:extLst>
            </p:cNvPr>
            <p:cNvSpPr/>
            <p:nvPr/>
          </p:nvSpPr>
          <p:spPr>
            <a:xfrm>
              <a:off x="2831550" y="4629800"/>
              <a:ext cx="186975" cy="186950"/>
            </a:xfrm>
            <a:custGeom>
              <a:avLst/>
              <a:gdLst/>
              <a:ahLst/>
              <a:cxnLst/>
              <a:rect l="l" t="t" r="r" b="b"/>
              <a:pathLst>
                <a:path w="7479" h="7478" extrusionOk="0">
                  <a:moveTo>
                    <a:pt x="5320" y="0"/>
                  </a:moveTo>
                  <a:lnTo>
                    <a:pt x="3132" y="2128"/>
                  </a:lnTo>
                  <a:lnTo>
                    <a:pt x="1" y="2158"/>
                  </a:lnTo>
                  <a:lnTo>
                    <a:pt x="2159" y="4377"/>
                  </a:lnTo>
                  <a:lnTo>
                    <a:pt x="2189" y="7477"/>
                  </a:lnTo>
                  <a:lnTo>
                    <a:pt x="4378" y="5319"/>
                  </a:lnTo>
                  <a:lnTo>
                    <a:pt x="7478" y="5319"/>
                  </a:lnTo>
                  <a:lnTo>
                    <a:pt x="5351" y="3101"/>
                  </a:lnTo>
                  <a:lnTo>
                    <a:pt x="53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592;p80">
              <a:extLst>
                <a:ext uri="{FF2B5EF4-FFF2-40B4-BE49-F238E27FC236}">
                  <a16:creationId xmlns:a16="http://schemas.microsoft.com/office/drawing/2014/main" id="{020322EE-B9FA-936E-74C1-4C9CA3D73606}"/>
                </a:ext>
              </a:extLst>
            </p:cNvPr>
            <p:cNvSpPr/>
            <p:nvPr/>
          </p:nvSpPr>
          <p:spPr>
            <a:xfrm>
              <a:off x="4327025" y="4356225"/>
              <a:ext cx="194575" cy="194550"/>
            </a:xfrm>
            <a:custGeom>
              <a:avLst/>
              <a:gdLst/>
              <a:ahLst/>
              <a:cxnLst/>
              <a:rect l="l" t="t" r="r" b="b"/>
              <a:pathLst>
                <a:path w="7783" h="7782" extrusionOk="0">
                  <a:moveTo>
                    <a:pt x="5046" y="1"/>
                  </a:moveTo>
                  <a:lnTo>
                    <a:pt x="3101" y="2372"/>
                  </a:lnTo>
                  <a:lnTo>
                    <a:pt x="1" y="2736"/>
                  </a:lnTo>
                  <a:lnTo>
                    <a:pt x="2372" y="4682"/>
                  </a:lnTo>
                  <a:lnTo>
                    <a:pt x="2736" y="7782"/>
                  </a:lnTo>
                  <a:lnTo>
                    <a:pt x="4682" y="5411"/>
                  </a:lnTo>
                  <a:lnTo>
                    <a:pt x="7782" y="5046"/>
                  </a:lnTo>
                  <a:lnTo>
                    <a:pt x="5411" y="3101"/>
                  </a:lnTo>
                  <a:lnTo>
                    <a:pt x="50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593;p80">
              <a:extLst>
                <a:ext uri="{FF2B5EF4-FFF2-40B4-BE49-F238E27FC236}">
                  <a16:creationId xmlns:a16="http://schemas.microsoft.com/office/drawing/2014/main" id="{93E001E6-6D99-43D9-8F10-41DAC372858B}"/>
                </a:ext>
              </a:extLst>
            </p:cNvPr>
            <p:cNvSpPr/>
            <p:nvPr/>
          </p:nvSpPr>
          <p:spPr>
            <a:xfrm>
              <a:off x="4313350" y="4573550"/>
              <a:ext cx="224950" cy="216600"/>
            </a:xfrm>
            <a:custGeom>
              <a:avLst/>
              <a:gdLst/>
              <a:ahLst/>
              <a:cxnLst/>
              <a:rect l="l" t="t" r="r" b="b"/>
              <a:pathLst>
                <a:path w="8998" h="8664" extrusionOk="0">
                  <a:moveTo>
                    <a:pt x="3040" y="2797"/>
                  </a:moveTo>
                  <a:cubicBezTo>
                    <a:pt x="3040" y="2797"/>
                    <a:pt x="3800" y="1"/>
                    <a:pt x="4499" y="122"/>
                  </a:cubicBezTo>
                  <a:cubicBezTo>
                    <a:pt x="5198" y="214"/>
                    <a:pt x="6019" y="2402"/>
                    <a:pt x="6019" y="2402"/>
                  </a:cubicBezTo>
                  <a:cubicBezTo>
                    <a:pt x="6019" y="2402"/>
                    <a:pt x="8815" y="2797"/>
                    <a:pt x="8907" y="3466"/>
                  </a:cubicBezTo>
                  <a:cubicBezTo>
                    <a:pt x="8998" y="4165"/>
                    <a:pt x="6961" y="5199"/>
                    <a:pt x="6961" y="5199"/>
                  </a:cubicBezTo>
                  <a:cubicBezTo>
                    <a:pt x="6961" y="5199"/>
                    <a:pt x="8359" y="7934"/>
                    <a:pt x="7843" y="8299"/>
                  </a:cubicBezTo>
                  <a:cubicBezTo>
                    <a:pt x="7326" y="8664"/>
                    <a:pt x="4773" y="6870"/>
                    <a:pt x="4773" y="6870"/>
                  </a:cubicBezTo>
                  <a:cubicBezTo>
                    <a:pt x="4773" y="6870"/>
                    <a:pt x="2493" y="8633"/>
                    <a:pt x="1764" y="8360"/>
                  </a:cubicBezTo>
                  <a:cubicBezTo>
                    <a:pt x="1338" y="8177"/>
                    <a:pt x="2463" y="5381"/>
                    <a:pt x="2463" y="5381"/>
                  </a:cubicBezTo>
                  <a:cubicBezTo>
                    <a:pt x="2463" y="5381"/>
                    <a:pt x="1" y="4226"/>
                    <a:pt x="213" y="3557"/>
                  </a:cubicBezTo>
                  <a:cubicBezTo>
                    <a:pt x="426" y="2919"/>
                    <a:pt x="3040" y="2797"/>
                    <a:pt x="3040" y="27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594;p80">
              <a:extLst>
                <a:ext uri="{FF2B5EF4-FFF2-40B4-BE49-F238E27FC236}">
                  <a16:creationId xmlns:a16="http://schemas.microsoft.com/office/drawing/2014/main" id="{3A1486ED-DAD0-CDC1-CC90-375ED17F770F}"/>
                </a:ext>
              </a:extLst>
            </p:cNvPr>
            <p:cNvSpPr/>
            <p:nvPr/>
          </p:nvSpPr>
          <p:spPr>
            <a:xfrm>
              <a:off x="2736575" y="4398775"/>
              <a:ext cx="222675" cy="218125"/>
            </a:xfrm>
            <a:custGeom>
              <a:avLst/>
              <a:gdLst/>
              <a:ahLst/>
              <a:cxnLst/>
              <a:rect l="l" t="t" r="r" b="b"/>
              <a:pathLst>
                <a:path w="8907" h="8725" extrusionOk="0">
                  <a:moveTo>
                    <a:pt x="2797" y="2888"/>
                  </a:moveTo>
                  <a:cubicBezTo>
                    <a:pt x="2797" y="2888"/>
                    <a:pt x="3101" y="31"/>
                    <a:pt x="3800" y="1"/>
                  </a:cubicBezTo>
                  <a:cubicBezTo>
                    <a:pt x="4529" y="1"/>
                    <a:pt x="5685" y="2037"/>
                    <a:pt x="5685" y="2037"/>
                  </a:cubicBezTo>
                  <a:cubicBezTo>
                    <a:pt x="5685" y="2037"/>
                    <a:pt x="8511" y="1977"/>
                    <a:pt x="8694" y="2645"/>
                  </a:cubicBezTo>
                  <a:cubicBezTo>
                    <a:pt x="8906" y="3284"/>
                    <a:pt x="7022" y="4651"/>
                    <a:pt x="7022" y="4651"/>
                  </a:cubicBezTo>
                  <a:cubicBezTo>
                    <a:pt x="7022" y="4651"/>
                    <a:pt x="8846" y="7113"/>
                    <a:pt x="8390" y="7569"/>
                  </a:cubicBezTo>
                  <a:cubicBezTo>
                    <a:pt x="7934" y="7995"/>
                    <a:pt x="5137" y="6627"/>
                    <a:pt x="5137" y="6627"/>
                  </a:cubicBezTo>
                  <a:cubicBezTo>
                    <a:pt x="5137" y="6627"/>
                    <a:pt x="3162" y="8724"/>
                    <a:pt x="2402" y="8572"/>
                  </a:cubicBezTo>
                  <a:cubicBezTo>
                    <a:pt x="1946" y="8481"/>
                    <a:pt x="2615" y="5533"/>
                    <a:pt x="2615" y="5533"/>
                  </a:cubicBezTo>
                  <a:cubicBezTo>
                    <a:pt x="2615" y="5533"/>
                    <a:pt x="1" y="4773"/>
                    <a:pt x="122" y="4104"/>
                  </a:cubicBezTo>
                  <a:cubicBezTo>
                    <a:pt x="213" y="3436"/>
                    <a:pt x="2797" y="2888"/>
                    <a:pt x="2797" y="28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595;p80">
              <a:extLst>
                <a:ext uri="{FF2B5EF4-FFF2-40B4-BE49-F238E27FC236}">
                  <a16:creationId xmlns:a16="http://schemas.microsoft.com/office/drawing/2014/main" id="{3F090C73-774D-C412-55D4-4624D22E5BD5}"/>
                </a:ext>
              </a:extLst>
            </p:cNvPr>
            <p:cNvSpPr/>
            <p:nvPr/>
          </p:nvSpPr>
          <p:spPr>
            <a:xfrm>
              <a:off x="4557275" y="4508175"/>
              <a:ext cx="94250" cy="82475"/>
            </a:xfrm>
            <a:custGeom>
              <a:avLst/>
              <a:gdLst/>
              <a:ahLst/>
              <a:cxnLst/>
              <a:rect l="l" t="t" r="r" b="b"/>
              <a:pathLst>
                <a:path w="3770" h="3299" extrusionOk="0">
                  <a:moveTo>
                    <a:pt x="1894" y="1"/>
                  </a:moveTo>
                  <a:cubicBezTo>
                    <a:pt x="1384" y="1"/>
                    <a:pt x="878" y="231"/>
                    <a:pt x="548" y="671"/>
                  </a:cubicBezTo>
                  <a:cubicBezTo>
                    <a:pt x="1" y="1430"/>
                    <a:pt x="183" y="2464"/>
                    <a:pt x="912" y="2981"/>
                  </a:cubicBezTo>
                  <a:cubicBezTo>
                    <a:pt x="1212" y="3196"/>
                    <a:pt x="1555" y="3299"/>
                    <a:pt x="1891" y="3299"/>
                  </a:cubicBezTo>
                  <a:cubicBezTo>
                    <a:pt x="2407" y="3299"/>
                    <a:pt x="2910" y="3058"/>
                    <a:pt x="3223" y="2616"/>
                  </a:cubicBezTo>
                  <a:cubicBezTo>
                    <a:pt x="3770" y="1886"/>
                    <a:pt x="3587" y="853"/>
                    <a:pt x="2858" y="306"/>
                  </a:cubicBezTo>
                  <a:cubicBezTo>
                    <a:pt x="2568" y="101"/>
                    <a:pt x="2230" y="1"/>
                    <a:pt x="1894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596;p80">
              <a:extLst>
                <a:ext uri="{FF2B5EF4-FFF2-40B4-BE49-F238E27FC236}">
                  <a16:creationId xmlns:a16="http://schemas.microsoft.com/office/drawing/2014/main" id="{167DC1FB-CFD5-2065-AB4B-6AA8294B4AAB}"/>
                </a:ext>
              </a:extLst>
            </p:cNvPr>
            <p:cNvSpPr/>
            <p:nvPr/>
          </p:nvSpPr>
          <p:spPr>
            <a:xfrm>
              <a:off x="2700100" y="4638625"/>
              <a:ext cx="57775" cy="51500"/>
            </a:xfrm>
            <a:custGeom>
              <a:avLst/>
              <a:gdLst/>
              <a:ahLst/>
              <a:cxnLst/>
              <a:rect l="l" t="t" r="r" b="b"/>
              <a:pathLst>
                <a:path w="2311" h="2060" extrusionOk="0">
                  <a:moveTo>
                    <a:pt x="1125" y="1"/>
                  </a:moveTo>
                  <a:cubicBezTo>
                    <a:pt x="1024" y="1"/>
                    <a:pt x="922" y="14"/>
                    <a:pt x="821" y="42"/>
                  </a:cubicBezTo>
                  <a:cubicBezTo>
                    <a:pt x="304" y="225"/>
                    <a:pt x="1" y="802"/>
                    <a:pt x="183" y="1349"/>
                  </a:cubicBezTo>
                  <a:cubicBezTo>
                    <a:pt x="307" y="1795"/>
                    <a:pt x="734" y="2060"/>
                    <a:pt x="1167" y="2060"/>
                  </a:cubicBezTo>
                  <a:cubicBezTo>
                    <a:pt x="1266" y="2060"/>
                    <a:pt x="1364" y="2046"/>
                    <a:pt x="1460" y="2018"/>
                  </a:cubicBezTo>
                  <a:cubicBezTo>
                    <a:pt x="2007" y="1836"/>
                    <a:pt x="2311" y="1258"/>
                    <a:pt x="2128" y="711"/>
                  </a:cubicBezTo>
                  <a:cubicBezTo>
                    <a:pt x="1980" y="265"/>
                    <a:pt x="1568" y="1"/>
                    <a:pt x="1125" y="1"/>
                  </a:cubicBezTo>
                  <a:close/>
                </a:path>
              </a:pathLst>
            </a:custGeom>
            <a:solidFill>
              <a:srgbClr val="4FC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2927;p73">
            <a:extLst>
              <a:ext uri="{FF2B5EF4-FFF2-40B4-BE49-F238E27FC236}">
                <a16:creationId xmlns:a16="http://schemas.microsoft.com/office/drawing/2014/main" id="{E637166D-72EE-F44F-7D15-85634B7564C3}"/>
              </a:ext>
            </a:extLst>
          </p:cNvPr>
          <p:cNvGrpSpPr/>
          <p:nvPr/>
        </p:nvGrpSpPr>
        <p:grpSpPr>
          <a:xfrm>
            <a:off x="7462839" y="3799566"/>
            <a:ext cx="1309833" cy="826872"/>
            <a:chOff x="7204739" y="2448420"/>
            <a:chExt cx="1309833" cy="826872"/>
          </a:xfrm>
          <a:solidFill>
            <a:schemeClr val="accent1">
              <a:lumMod val="75000"/>
            </a:schemeClr>
          </a:solidFill>
        </p:grpSpPr>
        <p:grpSp>
          <p:nvGrpSpPr>
            <p:cNvPr id="61" name="Google Shape;2928;p73">
              <a:extLst>
                <a:ext uri="{FF2B5EF4-FFF2-40B4-BE49-F238E27FC236}">
                  <a16:creationId xmlns:a16="http://schemas.microsoft.com/office/drawing/2014/main" id="{814F9400-80F7-62E1-0C99-CF9078BF5647}"/>
                </a:ext>
              </a:extLst>
            </p:cNvPr>
            <p:cNvGrpSpPr/>
            <p:nvPr/>
          </p:nvGrpSpPr>
          <p:grpSpPr>
            <a:xfrm rot="1425396">
              <a:off x="7297065" y="2612186"/>
              <a:ext cx="556524" cy="575387"/>
              <a:chOff x="3610557" y="2780704"/>
              <a:chExt cx="325017" cy="336052"/>
            </a:xfrm>
            <a:grpFill/>
          </p:grpSpPr>
          <p:sp>
            <p:nvSpPr>
              <p:cNvPr id="66" name="Google Shape;2929;p73">
                <a:extLst>
                  <a:ext uri="{FF2B5EF4-FFF2-40B4-BE49-F238E27FC236}">
                    <a16:creationId xmlns:a16="http://schemas.microsoft.com/office/drawing/2014/main" id="{761EDCF9-25A2-02D4-7A7C-C44C5A6EB079}"/>
                  </a:ext>
                </a:extLst>
              </p:cNvPr>
              <p:cNvSpPr/>
              <p:nvPr/>
            </p:nvSpPr>
            <p:spPr>
              <a:xfrm>
                <a:off x="3610557" y="2780704"/>
                <a:ext cx="324702" cy="335973"/>
              </a:xfrm>
              <a:custGeom>
                <a:avLst/>
                <a:gdLst/>
                <a:ahLst/>
                <a:cxnLst/>
                <a:rect l="l" t="t" r="r" b="b"/>
                <a:pathLst>
                  <a:path w="12359" h="12788" extrusionOk="0">
                    <a:moveTo>
                      <a:pt x="11722" y="1"/>
                    </a:moveTo>
                    <a:cubicBezTo>
                      <a:pt x="11685" y="1"/>
                      <a:pt x="11648" y="4"/>
                      <a:pt x="11610" y="11"/>
                    </a:cubicBezTo>
                    <a:lnTo>
                      <a:pt x="3959" y="1363"/>
                    </a:lnTo>
                    <a:cubicBezTo>
                      <a:pt x="3661" y="1412"/>
                      <a:pt x="3439" y="1675"/>
                      <a:pt x="3439" y="1980"/>
                    </a:cubicBezTo>
                    <a:lnTo>
                      <a:pt x="3439" y="8611"/>
                    </a:lnTo>
                    <a:cubicBezTo>
                      <a:pt x="3121" y="8453"/>
                      <a:pt x="2788" y="8379"/>
                      <a:pt x="2462" y="8379"/>
                    </a:cubicBezTo>
                    <a:cubicBezTo>
                      <a:pt x="1475" y="8379"/>
                      <a:pt x="550" y="9053"/>
                      <a:pt x="310" y="10096"/>
                    </a:cubicBezTo>
                    <a:cubicBezTo>
                      <a:pt x="1" y="11479"/>
                      <a:pt x="1050" y="12787"/>
                      <a:pt x="2462" y="12787"/>
                    </a:cubicBezTo>
                    <a:cubicBezTo>
                      <a:pt x="2473" y="12787"/>
                      <a:pt x="2484" y="12787"/>
                      <a:pt x="2495" y="12787"/>
                    </a:cubicBezTo>
                    <a:cubicBezTo>
                      <a:pt x="3709" y="12759"/>
                      <a:pt x="4673" y="11767"/>
                      <a:pt x="4666" y="10554"/>
                    </a:cubicBezTo>
                    <a:lnTo>
                      <a:pt x="4666" y="3187"/>
                    </a:lnTo>
                    <a:lnTo>
                      <a:pt x="11124" y="2043"/>
                    </a:lnTo>
                    <a:lnTo>
                      <a:pt x="11124" y="7030"/>
                    </a:lnTo>
                    <a:cubicBezTo>
                      <a:pt x="10808" y="6874"/>
                      <a:pt x="10475" y="6801"/>
                      <a:pt x="10149" y="6801"/>
                    </a:cubicBezTo>
                    <a:cubicBezTo>
                      <a:pt x="9160" y="6801"/>
                      <a:pt x="8231" y="7473"/>
                      <a:pt x="7996" y="8521"/>
                    </a:cubicBezTo>
                    <a:cubicBezTo>
                      <a:pt x="7686" y="9905"/>
                      <a:pt x="8735" y="11213"/>
                      <a:pt x="10147" y="11213"/>
                    </a:cubicBezTo>
                    <a:cubicBezTo>
                      <a:pt x="10158" y="11213"/>
                      <a:pt x="10170" y="11213"/>
                      <a:pt x="10181" y="11213"/>
                    </a:cubicBezTo>
                    <a:cubicBezTo>
                      <a:pt x="11394" y="11185"/>
                      <a:pt x="12359" y="10193"/>
                      <a:pt x="12352" y="8979"/>
                    </a:cubicBezTo>
                    <a:lnTo>
                      <a:pt x="12352" y="628"/>
                    </a:lnTo>
                    <a:cubicBezTo>
                      <a:pt x="12352" y="278"/>
                      <a:pt x="12064" y="1"/>
                      <a:pt x="1172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930;p73">
                <a:extLst>
                  <a:ext uri="{FF2B5EF4-FFF2-40B4-BE49-F238E27FC236}">
                    <a16:creationId xmlns:a16="http://schemas.microsoft.com/office/drawing/2014/main" id="{361521C9-E29B-C03D-1C13-53E41E51DBB0}"/>
                  </a:ext>
                </a:extLst>
              </p:cNvPr>
              <p:cNvSpPr/>
              <p:nvPr/>
            </p:nvSpPr>
            <p:spPr>
              <a:xfrm>
                <a:off x="3665703" y="2864434"/>
                <a:ext cx="67967" cy="252321"/>
              </a:xfrm>
              <a:custGeom>
                <a:avLst/>
                <a:gdLst/>
                <a:ahLst/>
                <a:cxnLst/>
                <a:rect l="l" t="t" r="r" b="b"/>
                <a:pathLst>
                  <a:path w="2587" h="9604" extrusionOk="0">
                    <a:moveTo>
                      <a:pt x="2567" y="0"/>
                    </a:moveTo>
                    <a:lnTo>
                      <a:pt x="2297" y="84"/>
                    </a:lnTo>
                    <a:cubicBezTo>
                      <a:pt x="2026" y="160"/>
                      <a:pt x="1846" y="410"/>
                      <a:pt x="1846" y="687"/>
                    </a:cubicBezTo>
                    <a:lnTo>
                      <a:pt x="1846" y="7367"/>
                    </a:lnTo>
                    <a:cubicBezTo>
                      <a:pt x="1846" y="8456"/>
                      <a:pt x="1069" y="9385"/>
                      <a:pt x="1" y="9572"/>
                    </a:cubicBezTo>
                    <a:cubicBezTo>
                      <a:pt x="126" y="9593"/>
                      <a:pt x="250" y="9603"/>
                      <a:pt x="372" y="9603"/>
                    </a:cubicBezTo>
                    <a:cubicBezTo>
                      <a:pt x="1576" y="9603"/>
                      <a:pt x="2586" y="8614"/>
                      <a:pt x="2567" y="7367"/>
                    </a:cubicBezTo>
                    <a:lnTo>
                      <a:pt x="256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931;p73">
                <a:extLst>
                  <a:ext uri="{FF2B5EF4-FFF2-40B4-BE49-F238E27FC236}">
                    <a16:creationId xmlns:a16="http://schemas.microsoft.com/office/drawing/2014/main" id="{5DDF15D8-E6CF-8475-F062-4177069BFC44}"/>
                  </a:ext>
                </a:extLst>
              </p:cNvPr>
              <p:cNvSpPr/>
              <p:nvPr/>
            </p:nvSpPr>
            <p:spPr>
              <a:xfrm>
                <a:off x="3867633" y="2780704"/>
                <a:ext cx="67941" cy="294830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11222" extrusionOk="0">
                    <a:moveTo>
                      <a:pt x="1942" y="1"/>
                    </a:moveTo>
                    <a:cubicBezTo>
                      <a:pt x="1906" y="1"/>
                      <a:pt x="1869" y="4"/>
                      <a:pt x="1831" y="11"/>
                    </a:cubicBezTo>
                    <a:lnTo>
                      <a:pt x="1499" y="66"/>
                    </a:lnTo>
                    <a:cubicBezTo>
                      <a:pt x="1714" y="170"/>
                      <a:pt x="1845" y="392"/>
                      <a:pt x="1845" y="628"/>
                    </a:cubicBezTo>
                    <a:lnTo>
                      <a:pt x="1845" y="8979"/>
                    </a:lnTo>
                    <a:cubicBezTo>
                      <a:pt x="1852" y="10068"/>
                      <a:pt x="1075" y="10998"/>
                      <a:pt x="0" y="11192"/>
                    </a:cubicBezTo>
                    <a:cubicBezTo>
                      <a:pt x="123" y="11212"/>
                      <a:pt x="244" y="11221"/>
                      <a:pt x="363" y="11221"/>
                    </a:cubicBezTo>
                    <a:cubicBezTo>
                      <a:pt x="1571" y="11221"/>
                      <a:pt x="2586" y="10236"/>
                      <a:pt x="2567" y="8986"/>
                    </a:cubicBezTo>
                    <a:lnTo>
                      <a:pt x="2567" y="628"/>
                    </a:lnTo>
                    <a:cubicBezTo>
                      <a:pt x="2567" y="278"/>
                      <a:pt x="2279" y="1"/>
                      <a:pt x="19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2932;p73">
              <a:extLst>
                <a:ext uri="{FF2B5EF4-FFF2-40B4-BE49-F238E27FC236}">
                  <a16:creationId xmlns:a16="http://schemas.microsoft.com/office/drawing/2014/main" id="{63F91C57-35CC-5FD5-5511-C067A4AAF55F}"/>
                </a:ext>
              </a:extLst>
            </p:cNvPr>
            <p:cNvGrpSpPr/>
            <p:nvPr/>
          </p:nvGrpSpPr>
          <p:grpSpPr>
            <a:xfrm rot="-842945">
              <a:off x="8123836" y="2485690"/>
              <a:ext cx="351858" cy="363795"/>
              <a:chOff x="3610557" y="2780704"/>
              <a:chExt cx="325017" cy="336052"/>
            </a:xfrm>
            <a:grpFill/>
          </p:grpSpPr>
          <p:sp>
            <p:nvSpPr>
              <p:cNvPr id="63" name="Google Shape;2933;p73">
                <a:extLst>
                  <a:ext uri="{FF2B5EF4-FFF2-40B4-BE49-F238E27FC236}">
                    <a16:creationId xmlns:a16="http://schemas.microsoft.com/office/drawing/2014/main" id="{BEED52C7-5870-F82C-72DC-9C5BD9E49E5A}"/>
                  </a:ext>
                </a:extLst>
              </p:cNvPr>
              <p:cNvSpPr/>
              <p:nvPr/>
            </p:nvSpPr>
            <p:spPr>
              <a:xfrm>
                <a:off x="3610557" y="2780704"/>
                <a:ext cx="324702" cy="335973"/>
              </a:xfrm>
              <a:custGeom>
                <a:avLst/>
                <a:gdLst/>
                <a:ahLst/>
                <a:cxnLst/>
                <a:rect l="l" t="t" r="r" b="b"/>
                <a:pathLst>
                  <a:path w="12359" h="12788" extrusionOk="0">
                    <a:moveTo>
                      <a:pt x="11722" y="1"/>
                    </a:moveTo>
                    <a:cubicBezTo>
                      <a:pt x="11685" y="1"/>
                      <a:pt x="11648" y="4"/>
                      <a:pt x="11610" y="11"/>
                    </a:cubicBezTo>
                    <a:lnTo>
                      <a:pt x="3959" y="1363"/>
                    </a:lnTo>
                    <a:cubicBezTo>
                      <a:pt x="3661" y="1412"/>
                      <a:pt x="3439" y="1675"/>
                      <a:pt x="3439" y="1980"/>
                    </a:cubicBezTo>
                    <a:lnTo>
                      <a:pt x="3439" y="8611"/>
                    </a:lnTo>
                    <a:cubicBezTo>
                      <a:pt x="3121" y="8453"/>
                      <a:pt x="2788" y="8379"/>
                      <a:pt x="2462" y="8379"/>
                    </a:cubicBezTo>
                    <a:cubicBezTo>
                      <a:pt x="1475" y="8379"/>
                      <a:pt x="550" y="9053"/>
                      <a:pt x="310" y="10096"/>
                    </a:cubicBezTo>
                    <a:cubicBezTo>
                      <a:pt x="1" y="11479"/>
                      <a:pt x="1050" y="12787"/>
                      <a:pt x="2462" y="12787"/>
                    </a:cubicBezTo>
                    <a:cubicBezTo>
                      <a:pt x="2473" y="12787"/>
                      <a:pt x="2484" y="12787"/>
                      <a:pt x="2495" y="12787"/>
                    </a:cubicBezTo>
                    <a:cubicBezTo>
                      <a:pt x="3709" y="12759"/>
                      <a:pt x="4673" y="11767"/>
                      <a:pt x="4666" y="10554"/>
                    </a:cubicBezTo>
                    <a:lnTo>
                      <a:pt x="4666" y="3187"/>
                    </a:lnTo>
                    <a:lnTo>
                      <a:pt x="11124" y="2043"/>
                    </a:lnTo>
                    <a:lnTo>
                      <a:pt x="11124" y="7030"/>
                    </a:lnTo>
                    <a:cubicBezTo>
                      <a:pt x="10808" y="6874"/>
                      <a:pt x="10475" y="6801"/>
                      <a:pt x="10149" y="6801"/>
                    </a:cubicBezTo>
                    <a:cubicBezTo>
                      <a:pt x="9160" y="6801"/>
                      <a:pt x="8231" y="7473"/>
                      <a:pt x="7996" y="8521"/>
                    </a:cubicBezTo>
                    <a:cubicBezTo>
                      <a:pt x="7686" y="9905"/>
                      <a:pt x="8735" y="11213"/>
                      <a:pt x="10147" y="11213"/>
                    </a:cubicBezTo>
                    <a:cubicBezTo>
                      <a:pt x="10158" y="11213"/>
                      <a:pt x="10170" y="11213"/>
                      <a:pt x="10181" y="11213"/>
                    </a:cubicBezTo>
                    <a:cubicBezTo>
                      <a:pt x="11394" y="11185"/>
                      <a:pt x="12359" y="10193"/>
                      <a:pt x="12352" y="8979"/>
                    </a:cubicBezTo>
                    <a:lnTo>
                      <a:pt x="12352" y="628"/>
                    </a:lnTo>
                    <a:cubicBezTo>
                      <a:pt x="12352" y="278"/>
                      <a:pt x="12064" y="1"/>
                      <a:pt x="1172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934;p73">
                <a:extLst>
                  <a:ext uri="{FF2B5EF4-FFF2-40B4-BE49-F238E27FC236}">
                    <a16:creationId xmlns:a16="http://schemas.microsoft.com/office/drawing/2014/main" id="{CB16C6B2-0FB2-C286-9464-3896467ED642}"/>
                  </a:ext>
                </a:extLst>
              </p:cNvPr>
              <p:cNvSpPr/>
              <p:nvPr/>
            </p:nvSpPr>
            <p:spPr>
              <a:xfrm>
                <a:off x="3665703" y="2864434"/>
                <a:ext cx="67967" cy="252321"/>
              </a:xfrm>
              <a:custGeom>
                <a:avLst/>
                <a:gdLst/>
                <a:ahLst/>
                <a:cxnLst/>
                <a:rect l="l" t="t" r="r" b="b"/>
                <a:pathLst>
                  <a:path w="2587" h="9604" extrusionOk="0">
                    <a:moveTo>
                      <a:pt x="2567" y="0"/>
                    </a:moveTo>
                    <a:lnTo>
                      <a:pt x="2297" y="84"/>
                    </a:lnTo>
                    <a:cubicBezTo>
                      <a:pt x="2026" y="160"/>
                      <a:pt x="1846" y="410"/>
                      <a:pt x="1846" y="687"/>
                    </a:cubicBezTo>
                    <a:lnTo>
                      <a:pt x="1846" y="7367"/>
                    </a:lnTo>
                    <a:cubicBezTo>
                      <a:pt x="1846" y="8456"/>
                      <a:pt x="1069" y="9385"/>
                      <a:pt x="1" y="9572"/>
                    </a:cubicBezTo>
                    <a:cubicBezTo>
                      <a:pt x="126" y="9593"/>
                      <a:pt x="250" y="9603"/>
                      <a:pt x="372" y="9603"/>
                    </a:cubicBezTo>
                    <a:cubicBezTo>
                      <a:pt x="1576" y="9603"/>
                      <a:pt x="2586" y="8614"/>
                      <a:pt x="2567" y="7367"/>
                    </a:cubicBezTo>
                    <a:lnTo>
                      <a:pt x="256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935;p73">
                <a:extLst>
                  <a:ext uri="{FF2B5EF4-FFF2-40B4-BE49-F238E27FC236}">
                    <a16:creationId xmlns:a16="http://schemas.microsoft.com/office/drawing/2014/main" id="{70AE3DF2-83A1-0CBC-F8AD-B723A3A621DB}"/>
                  </a:ext>
                </a:extLst>
              </p:cNvPr>
              <p:cNvSpPr/>
              <p:nvPr/>
            </p:nvSpPr>
            <p:spPr>
              <a:xfrm>
                <a:off x="3867633" y="2780704"/>
                <a:ext cx="67941" cy="294830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11222" extrusionOk="0">
                    <a:moveTo>
                      <a:pt x="1942" y="1"/>
                    </a:moveTo>
                    <a:cubicBezTo>
                      <a:pt x="1906" y="1"/>
                      <a:pt x="1869" y="4"/>
                      <a:pt x="1831" y="11"/>
                    </a:cubicBezTo>
                    <a:lnTo>
                      <a:pt x="1499" y="66"/>
                    </a:lnTo>
                    <a:cubicBezTo>
                      <a:pt x="1714" y="170"/>
                      <a:pt x="1845" y="392"/>
                      <a:pt x="1845" y="628"/>
                    </a:cubicBezTo>
                    <a:lnTo>
                      <a:pt x="1845" y="8979"/>
                    </a:lnTo>
                    <a:cubicBezTo>
                      <a:pt x="1852" y="10068"/>
                      <a:pt x="1075" y="10998"/>
                      <a:pt x="0" y="11192"/>
                    </a:cubicBezTo>
                    <a:cubicBezTo>
                      <a:pt x="123" y="11212"/>
                      <a:pt x="244" y="11221"/>
                      <a:pt x="363" y="11221"/>
                    </a:cubicBezTo>
                    <a:cubicBezTo>
                      <a:pt x="1571" y="11221"/>
                      <a:pt x="2586" y="10236"/>
                      <a:pt x="2567" y="8986"/>
                    </a:cubicBezTo>
                    <a:lnTo>
                      <a:pt x="2567" y="628"/>
                    </a:lnTo>
                    <a:cubicBezTo>
                      <a:pt x="2567" y="278"/>
                      <a:pt x="2279" y="1"/>
                      <a:pt x="19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539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441A726-4B13-E3ED-7A88-E139B9300793}"/>
              </a:ext>
            </a:extLst>
          </p:cNvPr>
          <p:cNvSpPr/>
          <p:nvPr/>
        </p:nvSpPr>
        <p:spPr>
          <a:xfrm>
            <a:off x="4572000" y="1"/>
            <a:ext cx="4572000" cy="51435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8BE5588-68BE-DFBE-7837-482478F3C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6751" y="652069"/>
            <a:ext cx="4696691" cy="1482300"/>
          </a:xfrm>
        </p:spPr>
        <p:txBody>
          <a:bodyPr spcFirstLastPara="1" wrap="square" lIns="91425" tIns="91425" rIns="91425" bIns="91425" anchor="b" anchorCtr="0">
            <a:normAutofit/>
          </a:bodyPr>
          <a:lstStyle/>
          <a:p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trick Hand"/>
              </a:rPr>
              <a:t>   </a:t>
            </a:r>
            <a:r>
              <a:rPr lang="en-VN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trick Hand"/>
              </a:rPr>
              <a:t>T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trick Hand"/>
              </a:rPr>
              <a:t>ìm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trick Hand"/>
              </a:rPr>
              <a:t>hiểu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trick Hand"/>
              </a:rPr>
              <a:t>bài</a:t>
            </a:r>
            <a:r>
              <a:rPr lang="en-US" b="1" i="0" u="none" strike="noStrike" cap="none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trick Hand"/>
              </a:rPr>
              <a:t> </a:t>
            </a:r>
            <a:r>
              <a:rPr lang="en-US" b="1" i="0" u="none" strike="noStrike" cap="none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trick Hand"/>
              </a:rPr>
              <a:t>hát</a:t>
            </a:r>
            <a:endParaRPr lang="en-VN" b="1" i="0" u="none" strike="noStrike" cap="none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Patrick Hand"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3EF2E24F-93D0-4309-696F-234E07F1CF3C}"/>
              </a:ext>
            </a:extLst>
          </p:cNvPr>
          <p:cNvSpPr/>
          <p:nvPr/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rtlCol="0" anchor="ctr" anchorCtr="0">
            <a:normAutofit/>
          </a:bodyPr>
          <a:lstStyle/>
          <a:p>
            <a:pPr marL="457200" indent="-355600">
              <a:lnSpc>
                <a:spcPct val="115000"/>
              </a:lnSpc>
              <a:spcAft>
                <a:spcPts val="600"/>
              </a:spcAft>
              <a:buClr>
                <a:schemeClr val="dk1"/>
              </a:buClr>
              <a:buSzPts val="2000"/>
              <a:buFont typeface="Lato"/>
              <a:buChar char="●"/>
            </a:pPr>
            <a:r>
              <a:rPr lang="en-US" sz="25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Bài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hát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viết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ở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nhịp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gì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?</a:t>
            </a:r>
          </a:p>
          <a:p>
            <a:pPr marL="457200" indent="-355600">
              <a:lnSpc>
                <a:spcPct val="115000"/>
              </a:lnSpc>
              <a:spcAft>
                <a:spcPts val="600"/>
              </a:spcAft>
              <a:buClr>
                <a:schemeClr val="dk1"/>
              </a:buClr>
              <a:buSzPts val="2000"/>
              <a:buFont typeface="Lato"/>
              <a:buChar char="●"/>
            </a:pPr>
            <a:r>
              <a:rPr lang="en-US" sz="25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Nội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dung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bài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hát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?</a:t>
            </a:r>
          </a:p>
          <a:p>
            <a:pPr marL="457200" indent="-355600">
              <a:lnSpc>
                <a:spcPct val="115000"/>
              </a:lnSpc>
              <a:spcAft>
                <a:spcPts val="600"/>
              </a:spcAft>
              <a:buClr>
                <a:schemeClr val="dk1"/>
              </a:buClr>
              <a:buSzPts val="2000"/>
              <a:buFont typeface="Lato"/>
              <a:buChar char="●"/>
            </a:pPr>
            <a:r>
              <a:rPr lang="en-US" sz="25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Chia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đoạn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, chia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câu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?</a:t>
            </a:r>
          </a:p>
        </p:txBody>
      </p:sp>
      <p:pic>
        <p:nvPicPr>
          <p:cNvPr id="12" name="Picture 4" descr="Trẻ Em, Học Tập, Học Bài, Giáo Dục, Tải hình PNG 107 - Free.Vector6.com">
            <a:extLst>
              <a:ext uri="{FF2B5EF4-FFF2-40B4-BE49-F238E27FC236}">
                <a16:creationId xmlns:a16="http://schemas.microsoft.com/office/drawing/2014/main" id="{12D3589E-77FB-3355-9CE2-FD54095CD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41" y="3009131"/>
            <a:ext cx="3350908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546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E63A12-DB8B-83E8-0875-2F0E71A09A50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342863" y="1708640"/>
            <a:ext cx="3500509" cy="771000"/>
          </a:xfrm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  </a:t>
            </a:r>
            <a:r>
              <a:rPr lang="en-VN" sz="4000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Tập hát từng câu</a:t>
            </a:r>
          </a:p>
        </p:txBody>
      </p:sp>
      <p:sp>
        <p:nvSpPr>
          <p:cNvPr id="7" name="Google Shape;1522;p59">
            <a:extLst>
              <a:ext uri="{FF2B5EF4-FFF2-40B4-BE49-F238E27FC236}">
                <a16:creationId xmlns:a16="http://schemas.microsoft.com/office/drawing/2014/main" id="{9108CFDD-DF64-4DC7-8F79-D58E76721CFF}"/>
              </a:ext>
            </a:extLst>
          </p:cNvPr>
          <p:cNvSpPr/>
          <p:nvPr/>
        </p:nvSpPr>
        <p:spPr>
          <a:xfrm>
            <a:off x="3754380" y="2479640"/>
            <a:ext cx="1107959" cy="640797"/>
          </a:xfrm>
          <a:custGeom>
            <a:avLst/>
            <a:gdLst/>
            <a:ahLst/>
            <a:cxnLst/>
            <a:rect l="l" t="t" r="r" b="b"/>
            <a:pathLst>
              <a:path w="21115" h="20082" extrusionOk="0">
                <a:moveTo>
                  <a:pt x="7295" y="1"/>
                </a:moveTo>
                <a:lnTo>
                  <a:pt x="7455" y="5770"/>
                </a:lnTo>
                <a:lnTo>
                  <a:pt x="2017" y="3836"/>
                </a:lnTo>
                <a:lnTo>
                  <a:pt x="5537" y="8410"/>
                </a:lnTo>
                <a:lnTo>
                  <a:pt x="1" y="10041"/>
                </a:lnTo>
                <a:lnTo>
                  <a:pt x="5537" y="11672"/>
                </a:lnTo>
                <a:lnTo>
                  <a:pt x="2017" y="16245"/>
                </a:lnTo>
                <a:lnTo>
                  <a:pt x="7455" y="14311"/>
                </a:lnTo>
                <a:lnTo>
                  <a:pt x="7295" y="20081"/>
                </a:lnTo>
                <a:lnTo>
                  <a:pt x="10558" y="15320"/>
                </a:lnTo>
                <a:lnTo>
                  <a:pt x="13820" y="20081"/>
                </a:lnTo>
                <a:lnTo>
                  <a:pt x="13660" y="14311"/>
                </a:lnTo>
                <a:lnTo>
                  <a:pt x="19098" y="16245"/>
                </a:lnTo>
                <a:lnTo>
                  <a:pt x="15578" y="11672"/>
                </a:lnTo>
                <a:lnTo>
                  <a:pt x="21114" y="10041"/>
                </a:lnTo>
                <a:lnTo>
                  <a:pt x="15578" y="8410"/>
                </a:lnTo>
                <a:lnTo>
                  <a:pt x="19098" y="3836"/>
                </a:lnTo>
                <a:lnTo>
                  <a:pt x="13660" y="5770"/>
                </a:lnTo>
                <a:lnTo>
                  <a:pt x="13820" y="1"/>
                </a:lnTo>
                <a:lnTo>
                  <a:pt x="10558" y="4762"/>
                </a:lnTo>
                <a:lnTo>
                  <a:pt x="729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5746897-D954-4C53-BB1B-F080C0A9DB2E}"/>
              </a:ext>
            </a:extLst>
          </p:cNvPr>
          <p:cNvSpPr/>
          <p:nvPr/>
        </p:nvSpPr>
        <p:spPr>
          <a:xfrm>
            <a:off x="4164859" y="259928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0" indent="0" algn="ctr">
              <a:spcAft>
                <a:spcPts val="1600"/>
              </a:spcAft>
              <a:buClr>
                <a:srgbClr val="FF3577"/>
              </a:buClr>
              <a:buNone/>
              <a:defRPr/>
            </a:pP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endParaRPr lang="en-US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hort Stack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EFD47F-2CE1-4C63-BBBF-15A8516FF831}"/>
              </a:ext>
            </a:extLst>
          </p:cNvPr>
          <p:cNvSpPr/>
          <p:nvPr/>
        </p:nvSpPr>
        <p:spPr>
          <a:xfrm>
            <a:off x="4314204" y="127368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0" indent="0" algn="ctr">
              <a:spcAft>
                <a:spcPts val="1600"/>
              </a:spcAft>
              <a:buClr>
                <a:srgbClr val="FF3577"/>
              </a:buClr>
              <a:buNone/>
              <a:defRPr/>
            </a:pP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Về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lại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trường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xưa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…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phương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trời</a:t>
            </a:r>
            <a:endParaRPr lang="en-US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hort Stack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8D7E0BD-3A8E-4670-88CD-2B73A853B8FD}"/>
              </a:ext>
            </a:extLst>
          </p:cNvPr>
          <p:cNvSpPr/>
          <p:nvPr/>
        </p:nvSpPr>
        <p:spPr>
          <a:xfrm>
            <a:off x="4034706" y="2679203"/>
            <a:ext cx="547305" cy="29078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Google Shape;1522;p59">
            <a:extLst>
              <a:ext uri="{FF2B5EF4-FFF2-40B4-BE49-F238E27FC236}">
                <a16:creationId xmlns:a16="http://schemas.microsoft.com/office/drawing/2014/main" id="{63225246-D689-4B01-ACFD-7D7C137BAF44}"/>
              </a:ext>
            </a:extLst>
          </p:cNvPr>
          <p:cNvSpPr/>
          <p:nvPr/>
        </p:nvSpPr>
        <p:spPr>
          <a:xfrm>
            <a:off x="3843372" y="1193614"/>
            <a:ext cx="1107959" cy="640797"/>
          </a:xfrm>
          <a:custGeom>
            <a:avLst/>
            <a:gdLst/>
            <a:ahLst/>
            <a:cxnLst/>
            <a:rect l="l" t="t" r="r" b="b"/>
            <a:pathLst>
              <a:path w="21115" h="20082" extrusionOk="0">
                <a:moveTo>
                  <a:pt x="7295" y="1"/>
                </a:moveTo>
                <a:lnTo>
                  <a:pt x="7455" y="5770"/>
                </a:lnTo>
                <a:lnTo>
                  <a:pt x="2017" y="3836"/>
                </a:lnTo>
                <a:lnTo>
                  <a:pt x="5537" y="8410"/>
                </a:lnTo>
                <a:lnTo>
                  <a:pt x="1" y="10041"/>
                </a:lnTo>
                <a:lnTo>
                  <a:pt x="5537" y="11672"/>
                </a:lnTo>
                <a:lnTo>
                  <a:pt x="2017" y="16245"/>
                </a:lnTo>
                <a:lnTo>
                  <a:pt x="7455" y="14311"/>
                </a:lnTo>
                <a:lnTo>
                  <a:pt x="7295" y="20081"/>
                </a:lnTo>
                <a:lnTo>
                  <a:pt x="10558" y="15320"/>
                </a:lnTo>
                <a:lnTo>
                  <a:pt x="13820" y="20081"/>
                </a:lnTo>
                <a:lnTo>
                  <a:pt x="13660" y="14311"/>
                </a:lnTo>
                <a:lnTo>
                  <a:pt x="19098" y="16245"/>
                </a:lnTo>
                <a:lnTo>
                  <a:pt x="15578" y="11672"/>
                </a:lnTo>
                <a:lnTo>
                  <a:pt x="21114" y="10041"/>
                </a:lnTo>
                <a:lnTo>
                  <a:pt x="15578" y="8410"/>
                </a:lnTo>
                <a:lnTo>
                  <a:pt x="19098" y="3836"/>
                </a:lnTo>
                <a:lnTo>
                  <a:pt x="13660" y="5770"/>
                </a:lnTo>
                <a:lnTo>
                  <a:pt x="13820" y="1"/>
                </a:lnTo>
                <a:lnTo>
                  <a:pt x="10558" y="4762"/>
                </a:lnTo>
                <a:lnTo>
                  <a:pt x="729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F3000BF-7128-4C58-B365-9E973D84D00C}"/>
              </a:ext>
            </a:extLst>
          </p:cNvPr>
          <p:cNvSpPr/>
          <p:nvPr/>
        </p:nvSpPr>
        <p:spPr>
          <a:xfrm>
            <a:off x="4083653" y="1352229"/>
            <a:ext cx="547305" cy="29078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grpSp>
        <p:nvGrpSpPr>
          <p:cNvPr id="12" name="Google Shape;1343;p54">
            <a:extLst>
              <a:ext uri="{FF2B5EF4-FFF2-40B4-BE49-F238E27FC236}">
                <a16:creationId xmlns:a16="http://schemas.microsoft.com/office/drawing/2014/main" id="{A082ACA6-4A20-419E-BDC6-A4A533109E0E}"/>
              </a:ext>
            </a:extLst>
          </p:cNvPr>
          <p:cNvGrpSpPr/>
          <p:nvPr/>
        </p:nvGrpSpPr>
        <p:grpSpPr>
          <a:xfrm rot="913903">
            <a:off x="8291846" y="3231801"/>
            <a:ext cx="647785" cy="1642387"/>
            <a:chOff x="816900" y="539500"/>
            <a:chExt cx="886770" cy="2207987"/>
          </a:xfrm>
        </p:grpSpPr>
        <p:sp>
          <p:nvSpPr>
            <p:cNvPr id="13" name="Google Shape;1344;p54">
              <a:extLst>
                <a:ext uri="{FF2B5EF4-FFF2-40B4-BE49-F238E27FC236}">
                  <a16:creationId xmlns:a16="http://schemas.microsoft.com/office/drawing/2014/main" id="{51485BB6-B057-4560-A638-8FE347103876}"/>
                </a:ext>
              </a:extLst>
            </p:cNvPr>
            <p:cNvSpPr/>
            <p:nvPr/>
          </p:nvSpPr>
          <p:spPr>
            <a:xfrm>
              <a:off x="839141" y="2158852"/>
              <a:ext cx="678417" cy="572943"/>
            </a:xfrm>
            <a:custGeom>
              <a:avLst/>
              <a:gdLst/>
              <a:ahLst/>
              <a:cxnLst/>
              <a:rect l="l" t="t" r="r" b="b"/>
              <a:pathLst>
                <a:path w="4972" h="4199" extrusionOk="0">
                  <a:moveTo>
                    <a:pt x="3546" y="1"/>
                  </a:moveTo>
                  <a:cubicBezTo>
                    <a:pt x="3496" y="1"/>
                    <a:pt x="3446" y="4"/>
                    <a:pt x="3396" y="10"/>
                  </a:cubicBezTo>
                  <a:cubicBezTo>
                    <a:pt x="3212" y="31"/>
                    <a:pt x="3028" y="85"/>
                    <a:pt x="2869" y="184"/>
                  </a:cubicBezTo>
                  <a:cubicBezTo>
                    <a:pt x="2735" y="269"/>
                    <a:pt x="2593" y="400"/>
                    <a:pt x="2430" y="400"/>
                  </a:cubicBezTo>
                  <a:cubicBezTo>
                    <a:pt x="2419" y="400"/>
                    <a:pt x="2408" y="399"/>
                    <a:pt x="2397" y="398"/>
                  </a:cubicBezTo>
                  <a:cubicBezTo>
                    <a:pt x="2395" y="398"/>
                    <a:pt x="2393" y="397"/>
                    <a:pt x="2390" y="397"/>
                  </a:cubicBezTo>
                  <a:cubicBezTo>
                    <a:pt x="2234" y="375"/>
                    <a:pt x="2102" y="263"/>
                    <a:pt x="1955" y="211"/>
                  </a:cubicBezTo>
                  <a:cubicBezTo>
                    <a:pt x="1788" y="151"/>
                    <a:pt x="1610" y="113"/>
                    <a:pt x="1433" y="112"/>
                  </a:cubicBezTo>
                  <a:cubicBezTo>
                    <a:pt x="1429" y="112"/>
                    <a:pt x="1425" y="112"/>
                    <a:pt x="1421" y="112"/>
                  </a:cubicBezTo>
                  <a:cubicBezTo>
                    <a:pt x="1122" y="112"/>
                    <a:pt x="832" y="214"/>
                    <a:pt x="601" y="414"/>
                  </a:cubicBezTo>
                  <a:cubicBezTo>
                    <a:pt x="115" y="837"/>
                    <a:pt x="1" y="1571"/>
                    <a:pt x="199" y="2182"/>
                  </a:cubicBezTo>
                  <a:cubicBezTo>
                    <a:pt x="373" y="2716"/>
                    <a:pt x="851" y="3120"/>
                    <a:pt x="1273" y="3438"/>
                  </a:cubicBezTo>
                  <a:cubicBezTo>
                    <a:pt x="1602" y="3684"/>
                    <a:pt x="1934" y="3938"/>
                    <a:pt x="2301" y="4118"/>
                  </a:cubicBezTo>
                  <a:cubicBezTo>
                    <a:pt x="2415" y="4175"/>
                    <a:pt x="2516" y="4199"/>
                    <a:pt x="2609" y="4199"/>
                  </a:cubicBezTo>
                  <a:cubicBezTo>
                    <a:pt x="2837" y="4199"/>
                    <a:pt x="3019" y="4052"/>
                    <a:pt x="3249" y="3873"/>
                  </a:cubicBezTo>
                  <a:cubicBezTo>
                    <a:pt x="3477" y="3696"/>
                    <a:pt x="3689" y="3497"/>
                    <a:pt x="3902" y="3300"/>
                  </a:cubicBezTo>
                  <a:cubicBezTo>
                    <a:pt x="4287" y="2940"/>
                    <a:pt x="4721" y="2488"/>
                    <a:pt x="4839" y="1938"/>
                  </a:cubicBezTo>
                  <a:cubicBezTo>
                    <a:pt x="4972" y="1311"/>
                    <a:pt x="4782" y="594"/>
                    <a:pt x="4253" y="222"/>
                  </a:cubicBezTo>
                  <a:cubicBezTo>
                    <a:pt x="4043" y="75"/>
                    <a:pt x="3796" y="1"/>
                    <a:pt x="354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45;p54">
              <a:extLst>
                <a:ext uri="{FF2B5EF4-FFF2-40B4-BE49-F238E27FC236}">
                  <a16:creationId xmlns:a16="http://schemas.microsoft.com/office/drawing/2014/main" id="{9CEA15E4-AA11-4D65-A5C8-D8AA2F6BEA8C}"/>
                </a:ext>
              </a:extLst>
            </p:cNvPr>
            <p:cNvSpPr/>
            <p:nvPr/>
          </p:nvSpPr>
          <p:spPr>
            <a:xfrm>
              <a:off x="839141" y="2155305"/>
              <a:ext cx="678417" cy="592182"/>
            </a:xfrm>
            <a:custGeom>
              <a:avLst/>
              <a:gdLst/>
              <a:ahLst/>
              <a:cxnLst/>
              <a:rect l="l" t="t" r="r" b="b"/>
              <a:pathLst>
                <a:path w="4972" h="4340" fill="none" extrusionOk="0">
                  <a:moveTo>
                    <a:pt x="2397" y="424"/>
                  </a:moveTo>
                  <a:cubicBezTo>
                    <a:pt x="2574" y="444"/>
                    <a:pt x="2726" y="301"/>
                    <a:pt x="2869" y="210"/>
                  </a:cubicBezTo>
                  <a:cubicBezTo>
                    <a:pt x="3028" y="111"/>
                    <a:pt x="3212" y="57"/>
                    <a:pt x="3396" y="36"/>
                  </a:cubicBezTo>
                  <a:cubicBezTo>
                    <a:pt x="3696" y="0"/>
                    <a:pt x="4001" y="71"/>
                    <a:pt x="4253" y="248"/>
                  </a:cubicBezTo>
                  <a:cubicBezTo>
                    <a:pt x="4782" y="620"/>
                    <a:pt x="4972" y="1337"/>
                    <a:pt x="4839" y="1964"/>
                  </a:cubicBezTo>
                  <a:cubicBezTo>
                    <a:pt x="4721" y="2514"/>
                    <a:pt x="4287" y="2966"/>
                    <a:pt x="3902" y="3326"/>
                  </a:cubicBezTo>
                  <a:cubicBezTo>
                    <a:pt x="3689" y="3523"/>
                    <a:pt x="3477" y="3722"/>
                    <a:pt x="3249" y="3899"/>
                  </a:cubicBezTo>
                  <a:cubicBezTo>
                    <a:pt x="2925" y="4151"/>
                    <a:pt x="2696" y="4339"/>
                    <a:pt x="2301" y="4144"/>
                  </a:cubicBezTo>
                  <a:cubicBezTo>
                    <a:pt x="1934" y="3964"/>
                    <a:pt x="1602" y="3710"/>
                    <a:pt x="1273" y="3464"/>
                  </a:cubicBezTo>
                  <a:cubicBezTo>
                    <a:pt x="851" y="3146"/>
                    <a:pt x="373" y="2742"/>
                    <a:pt x="199" y="2208"/>
                  </a:cubicBezTo>
                  <a:cubicBezTo>
                    <a:pt x="1" y="1597"/>
                    <a:pt x="115" y="863"/>
                    <a:pt x="601" y="440"/>
                  </a:cubicBezTo>
                  <a:cubicBezTo>
                    <a:pt x="835" y="237"/>
                    <a:pt x="1130" y="135"/>
                    <a:pt x="1433" y="138"/>
                  </a:cubicBezTo>
                  <a:cubicBezTo>
                    <a:pt x="1610" y="139"/>
                    <a:pt x="1788" y="177"/>
                    <a:pt x="1955" y="237"/>
                  </a:cubicBezTo>
                  <a:cubicBezTo>
                    <a:pt x="2102" y="289"/>
                    <a:pt x="2234" y="401"/>
                    <a:pt x="2390" y="423"/>
                  </a:cubicBezTo>
                  <a:cubicBezTo>
                    <a:pt x="2393" y="423"/>
                    <a:pt x="2395" y="424"/>
                    <a:pt x="2397" y="424"/>
                  </a:cubicBezTo>
                  <a:close/>
                </a:path>
              </a:pathLst>
            </a:custGeom>
            <a:noFill/>
            <a:ln w="4425" cap="flat" cmpd="sng">
              <a:solidFill>
                <a:srgbClr val="241F1F"/>
              </a:solidFill>
              <a:prstDash val="solid"/>
              <a:miter lim="14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46;p54">
              <a:extLst>
                <a:ext uri="{FF2B5EF4-FFF2-40B4-BE49-F238E27FC236}">
                  <a16:creationId xmlns:a16="http://schemas.microsoft.com/office/drawing/2014/main" id="{8F6A4ECF-872D-4CA8-9859-E4EE3EA99D85}"/>
                </a:ext>
              </a:extLst>
            </p:cNvPr>
            <p:cNvSpPr/>
            <p:nvPr/>
          </p:nvSpPr>
          <p:spPr>
            <a:xfrm>
              <a:off x="1037671" y="1106301"/>
              <a:ext cx="318878" cy="285448"/>
            </a:xfrm>
            <a:custGeom>
              <a:avLst/>
              <a:gdLst/>
              <a:ahLst/>
              <a:cxnLst/>
              <a:rect l="l" t="t" r="r" b="b"/>
              <a:pathLst>
                <a:path w="2337" h="2092" extrusionOk="0">
                  <a:moveTo>
                    <a:pt x="1589" y="0"/>
                  </a:moveTo>
                  <a:cubicBezTo>
                    <a:pt x="1488" y="0"/>
                    <a:pt x="1389" y="27"/>
                    <a:pt x="1300" y="76"/>
                  </a:cubicBezTo>
                  <a:cubicBezTo>
                    <a:pt x="1222" y="120"/>
                    <a:pt x="1150" y="176"/>
                    <a:pt x="1099" y="249"/>
                  </a:cubicBezTo>
                  <a:cubicBezTo>
                    <a:pt x="1052" y="315"/>
                    <a:pt x="1011" y="406"/>
                    <a:pt x="929" y="428"/>
                  </a:cubicBezTo>
                  <a:lnTo>
                    <a:pt x="929" y="430"/>
                  </a:lnTo>
                  <a:lnTo>
                    <a:pt x="926" y="430"/>
                  </a:lnTo>
                  <a:cubicBezTo>
                    <a:pt x="906" y="435"/>
                    <a:pt x="885" y="437"/>
                    <a:pt x="863" y="437"/>
                  </a:cubicBezTo>
                  <a:cubicBezTo>
                    <a:pt x="813" y="437"/>
                    <a:pt x="763" y="427"/>
                    <a:pt x="714" y="427"/>
                  </a:cubicBezTo>
                  <a:cubicBezTo>
                    <a:pt x="709" y="427"/>
                    <a:pt x="705" y="427"/>
                    <a:pt x="701" y="427"/>
                  </a:cubicBezTo>
                  <a:cubicBezTo>
                    <a:pt x="615" y="431"/>
                    <a:pt x="531" y="447"/>
                    <a:pt x="452" y="478"/>
                  </a:cubicBezTo>
                  <a:cubicBezTo>
                    <a:pt x="317" y="532"/>
                    <a:pt x="205" y="630"/>
                    <a:pt x="138" y="762"/>
                  </a:cubicBezTo>
                  <a:cubicBezTo>
                    <a:pt x="1" y="1038"/>
                    <a:pt x="85" y="1382"/>
                    <a:pt x="283" y="1616"/>
                  </a:cubicBezTo>
                  <a:cubicBezTo>
                    <a:pt x="456" y="1820"/>
                    <a:pt x="741" y="1912"/>
                    <a:pt x="984" y="1976"/>
                  </a:cubicBezTo>
                  <a:cubicBezTo>
                    <a:pt x="1174" y="2026"/>
                    <a:pt x="1367" y="2077"/>
                    <a:pt x="1563" y="2091"/>
                  </a:cubicBezTo>
                  <a:cubicBezTo>
                    <a:pt x="1572" y="2091"/>
                    <a:pt x="1582" y="2092"/>
                    <a:pt x="1591" y="2092"/>
                  </a:cubicBezTo>
                  <a:cubicBezTo>
                    <a:pt x="1779" y="2092"/>
                    <a:pt x="1845" y="1971"/>
                    <a:pt x="1937" y="1809"/>
                  </a:cubicBezTo>
                  <a:cubicBezTo>
                    <a:pt x="2005" y="1690"/>
                    <a:pt x="2063" y="1564"/>
                    <a:pt x="2121" y="1437"/>
                  </a:cubicBezTo>
                  <a:cubicBezTo>
                    <a:pt x="2226" y="1209"/>
                    <a:pt x="2336" y="930"/>
                    <a:pt x="2288" y="667"/>
                  </a:cubicBezTo>
                  <a:cubicBezTo>
                    <a:pt x="2233" y="365"/>
                    <a:pt x="2017" y="83"/>
                    <a:pt x="1717" y="15"/>
                  </a:cubicBezTo>
                  <a:cubicBezTo>
                    <a:pt x="1675" y="5"/>
                    <a:pt x="1632" y="0"/>
                    <a:pt x="1589" y="0"/>
                  </a:cubicBezTo>
                  <a:close/>
                </a:path>
              </a:pathLst>
            </a:custGeom>
            <a:solidFill>
              <a:srgbClr val="F7EFE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47;p54">
              <a:extLst>
                <a:ext uri="{FF2B5EF4-FFF2-40B4-BE49-F238E27FC236}">
                  <a16:creationId xmlns:a16="http://schemas.microsoft.com/office/drawing/2014/main" id="{65D3151D-D92C-4223-B9DA-3CB66F364F2C}"/>
                </a:ext>
              </a:extLst>
            </p:cNvPr>
            <p:cNvSpPr/>
            <p:nvPr/>
          </p:nvSpPr>
          <p:spPr>
            <a:xfrm>
              <a:off x="1037671" y="1103845"/>
              <a:ext cx="318878" cy="289542"/>
            </a:xfrm>
            <a:custGeom>
              <a:avLst/>
              <a:gdLst/>
              <a:ahLst/>
              <a:cxnLst/>
              <a:rect l="l" t="t" r="r" b="b"/>
              <a:pathLst>
                <a:path w="2337" h="2122" fill="none" extrusionOk="0">
                  <a:moveTo>
                    <a:pt x="929" y="446"/>
                  </a:moveTo>
                  <a:cubicBezTo>
                    <a:pt x="1011" y="424"/>
                    <a:pt x="1052" y="333"/>
                    <a:pt x="1099" y="267"/>
                  </a:cubicBezTo>
                  <a:cubicBezTo>
                    <a:pt x="1150" y="194"/>
                    <a:pt x="1222" y="138"/>
                    <a:pt x="1300" y="94"/>
                  </a:cubicBezTo>
                  <a:cubicBezTo>
                    <a:pt x="1427" y="24"/>
                    <a:pt x="1574" y="0"/>
                    <a:pt x="1717" y="33"/>
                  </a:cubicBezTo>
                  <a:cubicBezTo>
                    <a:pt x="2017" y="101"/>
                    <a:pt x="2233" y="383"/>
                    <a:pt x="2288" y="685"/>
                  </a:cubicBezTo>
                  <a:cubicBezTo>
                    <a:pt x="2336" y="948"/>
                    <a:pt x="2226" y="1227"/>
                    <a:pt x="2121" y="1455"/>
                  </a:cubicBezTo>
                  <a:cubicBezTo>
                    <a:pt x="2063" y="1582"/>
                    <a:pt x="2005" y="1708"/>
                    <a:pt x="1937" y="1827"/>
                  </a:cubicBezTo>
                  <a:cubicBezTo>
                    <a:pt x="1840" y="1997"/>
                    <a:pt x="1772" y="2121"/>
                    <a:pt x="1563" y="2109"/>
                  </a:cubicBezTo>
                  <a:cubicBezTo>
                    <a:pt x="1367" y="2095"/>
                    <a:pt x="1174" y="2044"/>
                    <a:pt x="984" y="1994"/>
                  </a:cubicBezTo>
                  <a:cubicBezTo>
                    <a:pt x="741" y="1930"/>
                    <a:pt x="456" y="1838"/>
                    <a:pt x="283" y="1634"/>
                  </a:cubicBezTo>
                  <a:cubicBezTo>
                    <a:pt x="85" y="1400"/>
                    <a:pt x="1" y="1056"/>
                    <a:pt x="138" y="780"/>
                  </a:cubicBezTo>
                  <a:cubicBezTo>
                    <a:pt x="205" y="648"/>
                    <a:pt x="317" y="550"/>
                    <a:pt x="452" y="496"/>
                  </a:cubicBezTo>
                  <a:cubicBezTo>
                    <a:pt x="531" y="465"/>
                    <a:pt x="615" y="449"/>
                    <a:pt x="701" y="445"/>
                  </a:cubicBezTo>
                  <a:cubicBezTo>
                    <a:pt x="775" y="442"/>
                    <a:pt x="853" y="466"/>
                    <a:pt x="926" y="448"/>
                  </a:cubicBezTo>
                  <a:cubicBezTo>
                    <a:pt x="928" y="448"/>
                    <a:pt x="928" y="448"/>
                    <a:pt x="929" y="448"/>
                  </a:cubicBezTo>
                  <a:close/>
                </a:path>
              </a:pathLst>
            </a:custGeom>
            <a:solidFill>
              <a:schemeClr val="lt1"/>
            </a:solidFill>
            <a:ln w="4425" cap="flat" cmpd="sng">
              <a:solidFill>
                <a:schemeClr val="dk1"/>
              </a:solidFill>
              <a:prstDash val="solid"/>
              <a:miter lim="14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48;p54">
              <a:extLst>
                <a:ext uri="{FF2B5EF4-FFF2-40B4-BE49-F238E27FC236}">
                  <a16:creationId xmlns:a16="http://schemas.microsoft.com/office/drawing/2014/main" id="{1BC47034-D366-43AA-BE4B-2EF55F3B5A5D}"/>
                </a:ext>
              </a:extLst>
            </p:cNvPr>
            <p:cNvSpPr/>
            <p:nvPr/>
          </p:nvSpPr>
          <p:spPr>
            <a:xfrm>
              <a:off x="1297738" y="805299"/>
              <a:ext cx="165647" cy="173971"/>
            </a:xfrm>
            <a:custGeom>
              <a:avLst/>
              <a:gdLst/>
              <a:ahLst/>
              <a:cxnLst/>
              <a:rect l="l" t="t" r="r" b="b"/>
              <a:pathLst>
                <a:path w="1214" h="1275" extrusionOk="0">
                  <a:moveTo>
                    <a:pt x="610" y="0"/>
                  </a:moveTo>
                  <a:cubicBezTo>
                    <a:pt x="499" y="0"/>
                    <a:pt x="387" y="44"/>
                    <a:pt x="300" y="113"/>
                  </a:cubicBezTo>
                  <a:cubicBezTo>
                    <a:pt x="181" y="210"/>
                    <a:pt x="124" y="371"/>
                    <a:pt x="85" y="510"/>
                  </a:cubicBezTo>
                  <a:cubicBezTo>
                    <a:pt x="55" y="618"/>
                    <a:pt x="22" y="727"/>
                    <a:pt x="12" y="838"/>
                  </a:cubicBezTo>
                  <a:cubicBezTo>
                    <a:pt x="1" y="958"/>
                    <a:pt x="72" y="998"/>
                    <a:pt x="167" y="1056"/>
                  </a:cubicBezTo>
                  <a:cubicBezTo>
                    <a:pt x="235" y="1096"/>
                    <a:pt x="306" y="1131"/>
                    <a:pt x="376" y="1165"/>
                  </a:cubicBezTo>
                  <a:cubicBezTo>
                    <a:pt x="488" y="1219"/>
                    <a:pt x="619" y="1275"/>
                    <a:pt x="748" y="1275"/>
                  </a:cubicBezTo>
                  <a:cubicBezTo>
                    <a:pt x="770" y="1275"/>
                    <a:pt x="792" y="1273"/>
                    <a:pt x="814" y="1270"/>
                  </a:cubicBezTo>
                  <a:cubicBezTo>
                    <a:pt x="987" y="1243"/>
                    <a:pt x="1152" y="1124"/>
                    <a:pt x="1194" y="954"/>
                  </a:cubicBezTo>
                  <a:cubicBezTo>
                    <a:pt x="1214" y="872"/>
                    <a:pt x="1203" y="788"/>
                    <a:pt x="1164" y="714"/>
                  </a:cubicBezTo>
                  <a:cubicBezTo>
                    <a:pt x="1142" y="670"/>
                    <a:pt x="1109" y="628"/>
                    <a:pt x="1068" y="598"/>
                  </a:cubicBezTo>
                  <a:cubicBezTo>
                    <a:pt x="1031" y="570"/>
                    <a:pt x="980" y="546"/>
                    <a:pt x="967" y="499"/>
                  </a:cubicBezTo>
                  <a:cubicBezTo>
                    <a:pt x="967" y="497"/>
                    <a:pt x="967" y="497"/>
                    <a:pt x="967" y="496"/>
                  </a:cubicBezTo>
                  <a:cubicBezTo>
                    <a:pt x="957" y="455"/>
                    <a:pt x="973" y="411"/>
                    <a:pt x="972" y="369"/>
                  </a:cubicBezTo>
                  <a:cubicBezTo>
                    <a:pt x="972" y="319"/>
                    <a:pt x="963" y="271"/>
                    <a:pt x="946" y="225"/>
                  </a:cubicBezTo>
                  <a:cubicBezTo>
                    <a:pt x="918" y="149"/>
                    <a:pt x="863" y="82"/>
                    <a:pt x="789" y="44"/>
                  </a:cubicBezTo>
                  <a:cubicBezTo>
                    <a:pt x="733" y="14"/>
                    <a:pt x="672" y="0"/>
                    <a:pt x="61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49;p54">
              <a:extLst>
                <a:ext uri="{FF2B5EF4-FFF2-40B4-BE49-F238E27FC236}">
                  <a16:creationId xmlns:a16="http://schemas.microsoft.com/office/drawing/2014/main" id="{DB9295CD-C2D5-4E52-A348-220FFFAE6792}"/>
                </a:ext>
              </a:extLst>
            </p:cNvPr>
            <p:cNvSpPr/>
            <p:nvPr/>
          </p:nvSpPr>
          <p:spPr>
            <a:xfrm>
              <a:off x="1297738" y="799841"/>
              <a:ext cx="165647" cy="182021"/>
            </a:xfrm>
            <a:custGeom>
              <a:avLst/>
              <a:gdLst/>
              <a:ahLst/>
              <a:cxnLst/>
              <a:rect l="l" t="t" r="r" b="b"/>
              <a:pathLst>
                <a:path w="1214" h="1334" fill="none" extrusionOk="0">
                  <a:moveTo>
                    <a:pt x="967" y="539"/>
                  </a:moveTo>
                  <a:cubicBezTo>
                    <a:pt x="980" y="586"/>
                    <a:pt x="1031" y="610"/>
                    <a:pt x="1068" y="638"/>
                  </a:cubicBezTo>
                  <a:cubicBezTo>
                    <a:pt x="1109" y="668"/>
                    <a:pt x="1142" y="710"/>
                    <a:pt x="1164" y="754"/>
                  </a:cubicBezTo>
                  <a:cubicBezTo>
                    <a:pt x="1203" y="828"/>
                    <a:pt x="1214" y="912"/>
                    <a:pt x="1194" y="994"/>
                  </a:cubicBezTo>
                  <a:cubicBezTo>
                    <a:pt x="1152" y="1164"/>
                    <a:pt x="987" y="1283"/>
                    <a:pt x="814" y="1310"/>
                  </a:cubicBezTo>
                  <a:cubicBezTo>
                    <a:pt x="664" y="1334"/>
                    <a:pt x="507" y="1269"/>
                    <a:pt x="376" y="1205"/>
                  </a:cubicBezTo>
                  <a:cubicBezTo>
                    <a:pt x="306" y="1171"/>
                    <a:pt x="235" y="1136"/>
                    <a:pt x="167" y="1096"/>
                  </a:cubicBezTo>
                  <a:cubicBezTo>
                    <a:pt x="72" y="1038"/>
                    <a:pt x="1" y="998"/>
                    <a:pt x="12" y="878"/>
                  </a:cubicBezTo>
                  <a:cubicBezTo>
                    <a:pt x="22" y="767"/>
                    <a:pt x="55" y="658"/>
                    <a:pt x="85" y="550"/>
                  </a:cubicBezTo>
                  <a:cubicBezTo>
                    <a:pt x="124" y="411"/>
                    <a:pt x="181" y="250"/>
                    <a:pt x="300" y="153"/>
                  </a:cubicBezTo>
                  <a:cubicBezTo>
                    <a:pt x="436" y="44"/>
                    <a:pt x="633" y="0"/>
                    <a:pt x="789" y="84"/>
                  </a:cubicBezTo>
                  <a:cubicBezTo>
                    <a:pt x="863" y="122"/>
                    <a:pt x="918" y="189"/>
                    <a:pt x="946" y="265"/>
                  </a:cubicBezTo>
                  <a:cubicBezTo>
                    <a:pt x="963" y="311"/>
                    <a:pt x="972" y="359"/>
                    <a:pt x="972" y="409"/>
                  </a:cubicBezTo>
                  <a:cubicBezTo>
                    <a:pt x="973" y="451"/>
                    <a:pt x="957" y="495"/>
                    <a:pt x="967" y="536"/>
                  </a:cubicBezTo>
                  <a:cubicBezTo>
                    <a:pt x="967" y="537"/>
                    <a:pt x="967" y="537"/>
                    <a:pt x="967" y="539"/>
                  </a:cubicBezTo>
                  <a:close/>
                </a:path>
              </a:pathLst>
            </a:custGeom>
            <a:solidFill>
              <a:schemeClr val="accent2"/>
            </a:solidFill>
            <a:ln w="4425" cap="flat" cmpd="sng">
              <a:solidFill>
                <a:schemeClr val="dk1"/>
              </a:solidFill>
              <a:prstDash val="solid"/>
              <a:miter lim="14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50;p54">
              <a:extLst>
                <a:ext uri="{FF2B5EF4-FFF2-40B4-BE49-F238E27FC236}">
                  <a16:creationId xmlns:a16="http://schemas.microsoft.com/office/drawing/2014/main" id="{5120AD52-E3D2-4125-A656-0FD6DC13B0A5}"/>
                </a:ext>
              </a:extLst>
            </p:cNvPr>
            <p:cNvSpPr/>
            <p:nvPr/>
          </p:nvSpPr>
          <p:spPr>
            <a:xfrm>
              <a:off x="1110260" y="541001"/>
              <a:ext cx="195393" cy="166602"/>
            </a:xfrm>
            <a:custGeom>
              <a:avLst/>
              <a:gdLst/>
              <a:ahLst/>
              <a:cxnLst/>
              <a:rect l="l" t="t" r="r" b="b"/>
              <a:pathLst>
                <a:path w="1432" h="1221" extrusionOk="0">
                  <a:moveTo>
                    <a:pt x="427" y="0"/>
                  </a:moveTo>
                  <a:cubicBezTo>
                    <a:pt x="401" y="0"/>
                    <a:pt x="375" y="3"/>
                    <a:pt x="350" y="8"/>
                  </a:cubicBezTo>
                  <a:cubicBezTo>
                    <a:pt x="169" y="47"/>
                    <a:pt x="46" y="211"/>
                    <a:pt x="22" y="387"/>
                  </a:cubicBezTo>
                  <a:cubicBezTo>
                    <a:pt x="0" y="541"/>
                    <a:pt x="75" y="704"/>
                    <a:pt x="146" y="837"/>
                  </a:cubicBezTo>
                  <a:cubicBezTo>
                    <a:pt x="186" y="911"/>
                    <a:pt x="226" y="985"/>
                    <a:pt x="271" y="1056"/>
                  </a:cubicBezTo>
                  <a:cubicBezTo>
                    <a:pt x="332" y="1150"/>
                    <a:pt x="376" y="1221"/>
                    <a:pt x="492" y="1221"/>
                  </a:cubicBezTo>
                  <a:cubicBezTo>
                    <a:pt x="498" y="1221"/>
                    <a:pt x="503" y="1220"/>
                    <a:pt x="509" y="1220"/>
                  </a:cubicBezTo>
                  <a:cubicBezTo>
                    <a:pt x="628" y="1213"/>
                    <a:pt x="744" y="1183"/>
                    <a:pt x="859" y="1155"/>
                  </a:cubicBezTo>
                  <a:cubicBezTo>
                    <a:pt x="1007" y="1118"/>
                    <a:pt x="1178" y="1066"/>
                    <a:pt x="1277" y="947"/>
                  </a:cubicBezTo>
                  <a:cubicBezTo>
                    <a:pt x="1392" y="812"/>
                    <a:pt x="1432" y="611"/>
                    <a:pt x="1340" y="449"/>
                  </a:cubicBezTo>
                  <a:cubicBezTo>
                    <a:pt x="1296" y="373"/>
                    <a:pt x="1223" y="315"/>
                    <a:pt x="1140" y="282"/>
                  </a:cubicBezTo>
                  <a:cubicBezTo>
                    <a:pt x="1090" y="263"/>
                    <a:pt x="1038" y="255"/>
                    <a:pt x="985" y="252"/>
                  </a:cubicBezTo>
                  <a:cubicBezTo>
                    <a:pt x="981" y="252"/>
                    <a:pt x="977" y="252"/>
                    <a:pt x="974" y="252"/>
                  </a:cubicBezTo>
                  <a:cubicBezTo>
                    <a:pt x="944" y="252"/>
                    <a:pt x="915" y="258"/>
                    <a:pt x="885" y="258"/>
                  </a:cubicBezTo>
                  <a:cubicBezTo>
                    <a:pt x="873" y="258"/>
                    <a:pt x="860" y="257"/>
                    <a:pt x="848" y="254"/>
                  </a:cubicBezTo>
                  <a:lnTo>
                    <a:pt x="845" y="252"/>
                  </a:lnTo>
                  <a:cubicBezTo>
                    <a:pt x="795" y="238"/>
                    <a:pt x="767" y="186"/>
                    <a:pt x="736" y="147"/>
                  </a:cubicBezTo>
                  <a:cubicBezTo>
                    <a:pt x="702" y="105"/>
                    <a:pt x="656" y="71"/>
                    <a:pt x="608" y="45"/>
                  </a:cubicBezTo>
                  <a:cubicBezTo>
                    <a:pt x="552" y="16"/>
                    <a:pt x="489" y="0"/>
                    <a:pt x="42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51;p54">
              <a:extLst>
                <a:ext uri="{FF2B5EF4-FFF2-40B4-BE49-F238E27FC236}">
                  <a16:creationId xmlns:a16="http://schemas.microsoft.com/office/drawing/2014/main" id="{137B5766-9CC9-46A1-8547-A238C3331D72}"/>
                </a:ext>
              </a:extLst>
            </p:cNvPr>
            <p:cNvSpPr/>
            <p:nvPr/>
          </p:nvSpPr>
          <p:spPr>
            <a:xfrm>
              <a:off x="1110260" y="539500"/>
              <a:ext cx="195393" cy="169058"/>
            </a:xfrm>
            <a:custGeom>
              <a:avLst/>
              <a:gdLst/>
              <a:ahLst/>
              <a:cxnLst/>
              <a:rect l="l" t="t" r="r" b="b"/>
              <a:pathLst>
                <a:path w="1432" h="1239" fill="none" extrusionOk="0">
                  <a:moveTo>
                    <a:pt x="845" y="263"/>
                  </a:moveTo>
                  <a:cubicBezTo>
                    <a:pt x="795" y="249"/>
                    <a:pt x="767" y="197"/>
                    <a:pt x="736" y="158"/>
                  </a:cubicBezTo>
                  <a:cubicBezTo>
                    <a:pt x="702" y="116"/>
                    <a:pt x="656" y="82"/>
                    <a:pt x="608" y="56"/>
                  </a:cubicBezTo>
                  <a:cubicBezTo>
                    <a:pt x="529" y="15"/>
                    <a:pt x="437" y="1"/>
                    <a:pt x="350" y="19"/>
                  </a:cubicBezTo>
                  <a:cubicBezTo>
                    <a:pt x="169" y="58"/>
                    <a:pt x="46" y="222"/>
                    <a:pt x="22" y="398"/>
                  </a:cubicBezTo>
                  <a:cubicBezTo>
                    <a:pt x="0" y="552"/>
                    <a:pt x="75" y="715"/>
                    <a:pt x="146" y="848"/>
                  </a:cubicBezTo>
                  <a:cubicBezTo>
                    <a:pt x="186" y="922"/>
                    <a:pt x="226" y="996"/>
                    <a:pt x="271" y="1067"/>
                  </a:cubicBezTo>
                  <a:cubicBezTo>
                    <a:pt x="335" y="1166"/>
                    <a:pt x="380" y="1238"/>
                    <a:pt x="509" y="1231"/>
                  </a:cubicBezTo>
                  <a:cubicBezTo>
                    <a:pt x="628" y="1224"/>
                    <a:pt x="744" y="1194"/>
                    <a:pt x="859" y="1166"/>
                  </a:cubicBezTo>
                  <a:cubicBezTo>
                    <a:pt x="1007" y="1129"/>
                    <a:pt x="1178" y="1077"/>
                    <a:pt x="1277" y="958"/>
                  </a:cubicBezTo>
                  <a:cubicBezTo>
                    <a:pt x="1392" y="823"/>
                    <a:pt x="1432" y="622"/>
                    <a:pt x="1340" y="460"/>
                  </a:cubicBezTo>
                  <a:cubicBezTo>
                    <a:pt x="1296" y="384"/>
                    <a:pt x="1223" y="326"/>
                    <a:pt x="1140" y="293"/>
                  </a:cubicBezTo>
                  <a:cubicBezTo>
                    <a:pt x="1090" y="274"/>
                    <a:pt x="1038" y="266"/>
                    <a:pt x="985" y="263"/>
                  </a:cubicBezTo>
                  <a:cubicBezTo>
                    <a:pt x="940" y="260"/>
                    <a:pt x="893" y="276"/>
                    <a:pt x="848" y="265"/>
                  </a:cubicBezTo>
                  <a:lnTo>
                    <a:pt x="845" y="263"/>
                  </a:lnTo>
                  <a:close/>
                </a:path>
              </a:pathLst>
            </a:custGeom>
            <a:solidFill>
              <a:schemeClr val="accent2"/>
            </a:solidFill>
            <a:ln w="4425" cap="flat" cmpd="sng">
              <a:solidFill>
                <a:schemeClr val="dk1"/>
              </a:solidFill>
              <a:prstDash val="solid"/>
              <a:miter lim="14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52;p54">
              <a:extLst>
                <a:ext uri="{FF2B5EF4-FFF2-40B4-BE49-F238E27FC236}">
                  <a16:creationId xmlns:a16="http://schemas.microsoft.com/office/drawing/2014/main" id="{388AE9DB-F7DE-4835-B7E5-9D62C267D165}"/>
                </a:ext>
              </a:extLst>
            </p:cNvPr>
            <p:cNvSpPr/>
            <p:nvPr/>
          </p:nvSpPr>
          <p:spPr>
            <a:xfrm>
              <a:off x="816900" y="1586457"/>
              <a:ext cx="337980" cy="302504"/>
            </a:xfrm>
            <a:custGeom>
              <a:avLst/>
              <a:gdLst/>
              <a:ahLst/>
              <a:cxnLst/>
              <a:rect l="l" t="t" r="r" b="b"/>
              <a:pathLst>
                <a:path w="2477" h="2217" extrusionOk="0">
                  <a:moveTo>
                    <a:pt x="1699" y="1"/>
                  </a:moveTo>
                  <a:cubicBezTo>
                    <a:pt x="1598" y="1"/>
                    <a:pt x="1498" y="25"/>
                    <a:pt x="1408" y="72"/>
                  </a:cubicBezTo>
                  <a:cubicBezTo>
                    <a:pt x="1324" y="115"/>
                    <a:pt x="1246" y="173"/>
                    <a:pt x="1188" y="248"/>
                  </a:cubicBezTo>
                  <a:cubicBezTo>
                    <a:pt x="1137" y="316"/>
                    <a:pt x="1090" y="411"/>
                    <a:pt x="1004" y="434"/>
                  </a:cubicBezTo>
                  <a:cubicBezTo>
                    <a:pt x="1003" y="434"/>
                    <a:pt x="1001" y="434"/>
                    <a:pt x="1000" y="435"/>
                  </a:cubicBezTo>
                  <a:cubicBezTo>
                    <a:pt x="982" y="439"/>
                    <a:pt x="965" y="440"/>
                    <a:pt x="947" y="440"/>
                  </a:cubicBezTo>
                  <a:cubicBezTo>
                    <a:pt x="887" y="440"/>
                    <a:pt x="826" y="424"/>
                    <a:pt x="767" y="424"/>
                  </a:cubicBezTo>
                  <a:cubicBezTo>
                    <a:pt x="765" y="424"/>
                    <a:pt x="763" y="424"/>
                    <a:pt x="762" y="424"/>
                  </a:cubicBezTo>
                  <a:cubicBezTo>
                    <a:pt x="671" y="425"/>
                    <a:pt x="580" y="439"/>
                    <a:pt x="495" y="469"/>
                  </a:cubicBezTo>
                  <a:cubicBezTo>
                    <a:pt x="352" y="522"/>
                    <a:pt x="230" y="622"/>
                    <a:pt x="155" y="761"/>
                  </a:cubicBezTo>
                  <a:cubicBezTo>
                    <a:pt x="1" y="1047"/>
                    <a:pt x="77" y="1416"/>
                    <a:pt x="280" y="1670"/>
                  </a:cubicBezTo>
                  <a:cubicBezTo>
                    <a:pt x="457" y="1892"/>
                    <a:pt x="755" y="1998"/>
                    <a:pt x="1011" y="2073"/>
                  </a:cubicBezTo>
                  <a:cubicBezTo>
                    <a:pt x="1211" y="2133"/>
                    <a:pt x="1413" y="2194"/>
                    <a:pt x="1619" y="2214"/>
                  </a:cubicBezTo>
                  <a:cubicBezTo>
                    <a:pt x="1636" y="2215"/>
                    <a:pt x="1652" y="2216"/>
                    <a:pt x="1667" y="2216"/>
                  </a:cubicBezTo>
                  <a:cubicBezTo>
                    <a:pt x="1853" y="2216"/>
                    <a:pt x="1925" y="2093"/>
                    <a:pt x="2026" y="1929"/>
                  </a:cubicBezTo>
                  <a:cubicBezTo>
                    <a:pt x="2102" y="1804"/>
                    <a:pt x="2167" y="1672"/>
                    <a:pt x="2233" y="1541"/>
                  </a:cubicBezTo>
                  <a:cubicBezTo>
                    <a:pt x="2352" y="1303"/>
                    <a:pt x="2476" y="1011"/>
                    <a:pt x="2434" y="730"/>
                  </a:cubicBezTo>
                  <a:cubicBezTo>
                    <a:pt x="2386" y="408"/>
                    <a:pt x="2167" y="102"/>
                    <a:pt x="1851" y="20"/>
                  </a:cubicBezTo>
                  <a:cubicBezTo>
                    <a:pt x="1801" y="7"/>
                    <a:pt x="1750" y="1"/>
                    <a:pt x="169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53;p54">
              <a:extLst>
                <a:ext uri="{FF2B5EF4-FFF2-40B4-BE49-F238E27FC236}">
                  <a16:creationId xmlns:a16="http://schemas.microsoft.com/office/drawing/2014/main" id="{5109F25C-BED0-4067-8907-53CCC8C84887}"/>
                </a:ext>
              </a:extLst>
            </p:cNvPr>
            <p:cNvSpPr/>
            <p:nvPr/>
          </p:nvSpPr>
          <p:spPr>
            <a:xfrm>
              <a:off x="816900" y="1583865"/>
              <a:ext cx="337980" cy="307826"/>
            </a:xfrm>
            <a:custGeom>
              <a:avLst/>
              <a:gdLst/>
              <a:ahLst/>
              <a:cxnLst/>
              <a:rect l="l" t="t" r="r" b="b"/>
              <a:pathLst>
                <a:path w="2477" h="2256" fill="none" extrusionOk="0">
                  <a:moveTo>
                    <a:pt x="1004" y="453"/>
                  </a:moveTo>
                  <a:cubicBezTo>
                    <a:pt x="1090" y="430"/>
                    <a:pt x="1137" y="335"/>
                    <a:pt x="1188" y="267"/>
                  </a:cubicBezTo>
                  <a:cubicBezTo>
                    <a:pt x="1246" y="192"/>
                    <a:pt x="1324" y="134"/>
                    <a:pt x="1408" y="91"/>
                  </a:cubicBezTo>
                  <a:cubicBezTo>
                    <a:pt x="1544" y="21"/>
                    <a:pt x="1701" y="1"/>
                    <a:pt x="1851" y="39"/>
                  </a:cubicBezTo>
                  <a:cubicBezTo>
                    <a:pt x="2167" y="121"/>
                    <a:pt x="2386" y="427"/>
                    <a:pt x="2434" y="749"/>
                  </a:cubicBezTo>
                  <a:cubicBezTo>
                    <a:pt x="2476" y="1030"/>
                    <a:pt x="2352" y="1322"/>
                    <a:pt x="2233" y="1560"/>
                  </a:cubicBezTo>
                  <a:cubicBezTo>
                    <a:pt x="2167" y="1691"/>
                    <a:pt x="2102" y="1823"/>
                    <a:pt x="2026" y="1948"/>
                  </a:cubicBezTo>
                  <a:cubicBezTo>
                    <a:pt x="1917" y="2125"/>
                    <a:pt x="1841" y="2255"/>
                    <a:pt x="1619" y="2233"/>
                  </a:cubicBezTo>
                  <a:cubicBezTo>
                    <a:pt x="1413" y="2213"/>
                    <a:pt x="1211" y="2152"/>
                    <a:pt x="1011" y="2092"/>
                  </a:cubicBezTo>
                  <a:cubicBezTo>
                    <a:pt x="755" y="2017"/>
                    <a:pt x="457" y="1911"/>
                    <a:pt x="280" y="1689"/>
                  </a:cubicBezTo>
                  <a:cubicBezTo>
                    <a:pt x="77" y="1435"/>
                    <a:pt x="1" y="1066"/>
                    <a:pt x="155" y="780"/>
                  </a:cubicBezTo>
                  <a:cubicBezTo>
                    <a:pt x="230" y="641"/>
                    <a:pt x="352" y="541"/>
                    <a:pt x="495" y="488"/>
                  </a:cubicBezTo>
                  <a:cubicBezTo>
                    <a:pt x="580" y="458"/>
                    <a:pt x="671" y="444"/>
                    <a:pt x="762" y="443"/>
                  </a:cubicBezTo>
                  <a:cubicBezTo>
                    <a:pt x="840" y="441"/>
                    <a:pt x="922" y="471"/>
                    <a:pt x="1000" y="454"/>
                  </a:cubicBezTo>
                  <a:cubicBezTo>
                    <a:pt x="1001" y="453"/>
                    <a:pt x="1003" y="453"/>
                    <a:pt x="1004" y="453"/>
                  </a:cubicBezTo>
                  <a:close/>
                </a:path>
              </a:pathLst>
            </a:custGeom>
            <a:noFill/>
            <a:ln w="4425" cap="flat" cmpd="sng">
              <a:solidFill>
                <a:srgbClr val="241F1F"/>
              </a:solidFill>
              <a:prstDash val="solid"/>
              <a:miter lim="14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54;p54">
              <a:extLst>
                <a:ext uri="{FF2B5EF4-FFF2-40B4-BE49-F238E27FC236}">
                  <a16:creationId xmlns:a16="http://schemas.microsoft.com/office/drawing/2014/main" id="{F0162A61-A8F2-4A92-983E-D98EAB83E13D}"/>
                </a:ext>
              </a:extLst>
            </p:cNvPr>
            <p:cNvSpPr/>
            <p:nvPr/>
          </p:nvSpPr>
          <p:spPr>
            <a:xfrm>
              <a:off x="1287368" y="1586594"/>
              <a:ext cx="416301" cy="372365"/>
            </a:xfrm>
            <a:custGeom>
              <a:avLst/>
              <a:gdLst/>
              <a:ahLst/>
              <a:cxnLst/>
              <a:rect l="l" t="t" r="r" b="b"/>
              <a:pathLst>
                <a:path w="3051" h="2729" extrusionOk="0">
                  <a:moveTo>
                    <a:pt x="942" y="0"/>
                  </a:moveTo>
                  <a:cubicBezTo>
                    <a:pt x="870" y="0"/>
                    <a:pt x="797" y="10"/>
                    <a:pt x="726" y="32"/>
                  </a:cubicBezTo>
                  <a:cubicBezTo>
                    <a:pt x="341" y="145"/>
                    <a:pt x="85" y="532"/>
                    <a:pt x="40" y="929"/>
                  </a:cubicBezTo>
                  <a:cubicBezTo>
                    <a:pt x="0" y="1277"/>
                    <a:pt x="166" y="1630"/>
                    <a:pt x="324" y="1919"/>
                  </a:cubicBezTo>
                  <a:cubicBezTo>
                    <a:pt x="445" y="2145"/>
                    <a:pt x="567" y="2374"/>
                    <a:pt x="729" y="2573"/>
                  </a:cubicBezTo>
                  <a:cubicBezTo>
                    <a:pt x="826" y="2691"/>
                    <a:pt x="925" y="2729"/>
                    <a:pt x="1036" y="2729"/>
                  </a:cubicBezTo>
                  <a:cubicBezTo>
                    <a:pt x="1125" y="2729"/>
                    <a:pt x="1221" y="2705"/>
                    <a:pt x="1331" y="2679"/>
                  </a:cubicBezTo>
                  <a:cubicBezTo>
                    <a:pt x="1507" y="2636"/>
                    <a:pt x="1678" y="2580"/>
                    <a:pt x="1850" y="2523"/>
                  </a:cubicBezTo>
                  <a:cubicBezTo>
                    <a:pt x="2162" y="2420"/>
                    <a:pt x="2524" y="2275"/>
                    <a:pt x="2734" y="1993"/>
                  </a:cubicBezTo>
                  <a:cubicBezTo>
                    <a:pt x="2972" y="1673"/>
                    <a:pt x="3050" y="1215"/>
                    <a:pt x="2847" y="869"/>
                  </a:cubicBezTo>
                  <a:cubicBezTo>
                    <a:pt x="2750" y="703"/>
                    <a:pt x="2595" y="584"/>
                    <a:pt x="2415" y="526"/>
                  </a:cubicBezTo>
                  <a:cubicBezTo>
                    <a:pt x="2333" y="500"/>
                    <a:pt x="2245" y="483"/>
                    <a:pt x="2156" y="483"/>
                  </a:cubicBezTo>
                  <a:cubicBezTo>
                    <a:pt x="2128" y="483"/>
                    <a:pt x="2099" y="484"/>
                    <a:pt x="2071" y="488"/>
                  </a:cubicBezTo>
                  <a:cubicBezTo>
                    <a:pt x="2006" y="497"/>
                    <a:pt x="1934" y="517"/>
                    <a:pt x="1866" y="517"/>
                  </a:cubicBezTo>
                  <a:cubicBezTo>
                    <a:pt x="1825" y="517"/>
                    <a:pt x="1785" y="509"/>
                    <a:pt x="1749" y="488"/>
                  </a:cubicBezTo>
                  <a:lnTo>
                    <a:pt x="1748" y="488"/>
                  </a:lnTo>
                  <a:cubicBezTo>
                    <a:pt x="1746" y="487"/>
                    <a:pt x="1746" y="485"/>
                    <a:pt x="1745" y="485"/>
                  </a:cubicBezTo>
                  <a:cubicBezTo>
                    <a:pt x="1661" y="433"/>
                    <a:pt x="1616" y="335"/>
                    <a:pt x="1546" y="267"/>
                  </a:cubicBezTo>
                  <a:cubicBezTo>
                    <a:pt x="1466" y="189"/>
                    <a:pt x="1376" y="122"/>
                    <a:pt x="1276" y="76"/>
                  </a:cubicBezTo>
                  <a:cubicBezTo>
                    <a:pt x="1171" y="26"/>
                    <a:pt x="1057" y="0"/>
                    <a:pt x="94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355;p54">
              <a:extLst>
                <a:ext uri="{FF2B5EF4-FFF2-40B4-BE49-F238E27FC236}">
                  <a16:creationId xmlns:a16="http://schemas.microsoft.com/office/drawing/2014/main" id="{E5423339-4922-41C1-9BE4-78DAC3A86A3D}"/>
                </a:ext>
              </a:extLst>
            </p:cNvPr>
            <p:cNvSpPr/>
            <p:nvPr/>
          </p:nvSpPr>
          <p:spPr>
            <a:xfrm>
              <a:off x="1287368" y="1583319"/>
              <a:ext cx="416301" cy="383417"/>
            </a:xfrm>
            <a:custGeom>
              <a:avLst/>
              <a:gdLst/>
              <a:ahLst/>
              <a:cxnLst/>
              <a:rect l="l" t="t" r="r" b="b"/>
              <a:pathLst>
                <a:path w="3051" h="2810" fill="none" extrusionOk="0">
                  <a:moveTo>
                    <a:pt x="1749" y="512"/>
                  </a:moveTo>
                  <a:cubicBezTo>
                    <a:pt x="1844" y="569"/>
                    <a:pt x="1967" y="526"/>
                    <a:pt x="2071" y="512"/>
                  </a:cubicBezTo>
                  <a:cubicBezTo>
                    <a:pt x="2187" y="496"/>
                    <a:pt x="2306" y="515"/>
                    <a:pt x="2415" y="550"/>
                  </a:cubicBezTo>
                  <a:cubicBezTo>
                    <a:pt x="2595" y="608"/>
                    <a:pt x="2750" y="727"/>
                    <a:pt x="2847" y="893"/>
                  </a:cubicBezTo>
                  <a:cubicBezTo>
                    <a:pt x="3050" y="1239"/>
                    <a:pt x="2972" y="1697"/>
                    <a:pt x="2734" y="2017"/>
                  </a:cubicBezTo>
                  <a:cubicBezTo>
                    <a:pt x="2524" y="2299"/>
                    <a:pt x="2162" y="2444"/>
                    <a:pt x="1850" y="2547"/>
                  </a:cubicBezTo>
                  <a:cubicBezTo>
                    <a:pt x="1678" y="2604"/>
                    <a:pt x="1507" y="2660"/>
                    <a:pt x="1331" y="2703"/>
                  </a:cubicBezTo>
                  <a:cubicBezTo>
                    <a:pt x="1083" y="2761"/>
                    <a:pt x="903" y="2809"/>
                    <a:pt x="729" y="2597"/>
                  </a:cubicBezTo>
                  <a:cubicBezTo>
                    <a:pt x="567" y="2398"/>
                    <a:pt x="445" y="2169"/>
                    <a:pt x="324" y="1943"/>
                  </a:cubicBezTo>
                  <a:cubicBezTo>
                    <a:pt x="166" y="1654"/>
                    <a:pt x="0" y="1301"/>
                    <a:pt x="40" y="953"/>
                  </a:cubicBezTo>
                  <a:cubicBezTo>
                    <a:pt x="85" y="556"/>
                    <a:pt x="341" y="169"/>
                    <a:pt x="726" y="56"/>
                  </a:cubicBezTo>
                  <a:cubicBezTo>
                    <a:pt x="910" y="1"/>
                    <a:pt x="1104" y="19"/>
                    <a:pt x="1276" y="100"/>
                  </a:cubicBezTo>
                  <a:cubicBezTo>
                    <a:pt x="1376" y="146"/>
                    <a:pt x="1466" y="213"/>
                    <a:pt x="1546" y="291"/>
                  </a:cubicBezTo>
                  <a:cubicBezTo>
                    <a:pt x="1616" y="359"/>
                    <a:pt x="1661" y="457"/>
                    <a:pt x="1745" y="509"/>
                  </a:cubicBezTo>
                  <a:cubicBezTo>
                    <a:pt x="1746" y="509"/>
                    <a:pt x="1746" y="511"/>
                    <a:pt x="1748" y="512"/>
                  </a:cubicBezTo>
                  <a:close/>
                </a:path>
              </a:pathLst>
            </a:custGeom>
            <a:noFill/>
            <a:ln w="4425" cap="flat" cmpd="sng">
              <a:solidFill>
                <a:srgbClr val="241F1F"/>
              </a:solidFill>
              <a:prstDash val="solid"/>
              <a:miter lim="14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Rectangle 4">
            <a:hlinkClick r:id="rId2"/>
            <a:extLst>
              <a:ext uri="{FF2B5EF4-FFF2-40B4-BE49-F238E27FC236}">
                <a16:creationId xmlns:a16="http://schemas.microsoft.com/office/drawing/2014/main" id="{F4E00884-B254-530B-61A2-4C3C103DB513}"/>
              </a:ext>
            </a:extLst>
          </p:cNvPr>
          <p:cNvSpPr/>
          <p:nvPr/>
        </p:nvSpPr>
        <p:spPr>
          <a:xfrm>
            <a:off x="2303779" y="3656099"/>
            <a:ext cx="5295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https://www.youtube.com/watch?v=7LbhWJ0EdfQ</a:t>
            </a:r>
          </a:p>
        </p:txBody>
      </p:sp>
    </p:spTree>
    <p:extLst>
      <p:ext uri="{BB962C8B-B14F-4D97-AF65-F5344CB8AC3E}">
        <p14:creationId xmlns:p14="http://schemas.microsoft.com/office/powerpoint/2010/main" val="1553946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heme/theme1.xml><?xml version="1.0" encoding="utf-8"?>
<a:theme xmlns:a="http://schemas.openxmlformats.org/drawingml/2006/main" name="End of Course Jeopardy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2185</TotalTime>
  <Words>1693</Words>
  <Application>Microsoft Office PowerPoint</Application>
  <PresentationFormat>On-screen Show (16:9)</PresentationFormat>
  <Paragraphs>216</Paragraphs>
  <Slides>65</Slides>
  <Notes>41</Notes>
  <HiddenSlides>0</HiddenSlides>
  <MMClips>10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8" baseType="lpstr">
      <vt:lpstr>Arial</vt:lpstr>
      <vt:lpstr>Bahnschrift Condensed</vt:lpstr>
      <vt:lpstr>Roboto Condensed Light</vt:lpstr>
      <vt:lpstr>Lato</vt:lpstr>
      <vt:lpstr>Patrick Hand</vt:lpstr>
      <vt:lpstr>Baloo 2 SemiBold</vt:lpstr>
      <vt:lpstr>Agency FB</vt:lpstr>
      <vt:lpstr>Calibri</vt:lpstr>
      <vt:lpstr>MusiQwik</vt:lpstr>
      <vt:lpstr>Bahnschrift SemiLight SemiConde</vt:lpstr>
      <vt:lpstr>Baloo 2</vt:lpstr>
      <vt:lpstr>Times New Roman</vt:lpstr>
      <vt:lpstr>End of Course Jeopardy by Slidesgo</vt:lpstr>
      <vt:lpstr>CHỦ ĐỀ 3 THẦY CÔ VÀ MÁI TRƯỜNG</vt:lpstr>
      <vt:lpstr>CHỦ ĐỀ 3: THẦY CÔ VÀ MÁI TRƯỜNG</vt:lpstr>
      <vt:lpstr>TIẾT 10 HỌC HÁT: NHỚ ƠN THẦY CÔ Nhạc và lời: Nguyễn Ngọc Thiện   </vt:lpstr>
      <vt:lpstr>KHỞI ĐỘNG</vt:lpstr>
      <vt:lpstr>HÌNH THÀNH KIẾN THỨC</vt:lpstr>
      <vt:lpstr>Giới thiệu nhạc sĩ Nguyễn Ngọc Thiện</vt:lpstr>
      <vt:lpstr>PowerPoint Presentation</vt:lpstr>
      <vt:lpstr>   Tìm hiểu bài hát</vt:lpstr>
      <vt:lpstr>   Tập hát từng câu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Nội dung II- Lí thuyết âm nhạc Dấu nhắc lại, dấu quay lại, khung thay đổi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Nội dung III – Đọc nhạc Bài đọc nhạc số 2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1 NGÀY KHAI TRƯỜNG</dc:title>
  <dc:creator>Windows 10</dc:creator>
  <cp:lastModifiedBy>Windows 10</cp:lastModifiedBy>
  <cp:revision>200</cp:revision>
  <dcterms:modified xsi:type="dcterms:W3CDTF">2023-12-05T15:57:17Z</dcterms:modified>
</cp:coreProperties>
</file>