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8.jpg" ContentType="image/jp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318" r:id="rId3"/>
    <p:sldId id="319" r:id="rId4"/>
    <p:sldId id="320" r:id="rId5"/>
    <p:sldId id="321" r:id="rId6"/>
    <p:sldId id="314" r:id="rId7"/>
    <p:sldId id="324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10" r:id="rId19"/>
    <p:sldId id="311" r:id="rId20"/>
    <p:sldId id="309" r:id="rId21"/>
    <p:sldId id="312" r:id="rId22"/>
    <p:sldId id="313" r:id="rId23"/>
    <p:sldId id="323" r:id="rId24"/>
    <p:sldId id="315" r:id="rId25"/>
    <p:sldId id="316" r:id="rId26"/>
    <p:sldId id="317" r:id="rId27"/>
    <p:sldId id="293" r:id="rId28"/>
    <p:sldId id="290" r:id="rId29"/>
    <p:sldId id="289" r:id="rId30"/>
    <p:sldId id="292" r:id="rId31"/>
    <p:sldId id="291" r:id="rId32"/>
    <p:sldId id="287" r:id="rId33"/>
    <p:sldId id="285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8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72" d="100"/>
          <a:sy n="72" d="100"/>
        </p:scale>
        <p:origin x="135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ô Thị Kim Dung" userId="f2ff656d-c298-48ad-9b69-8a2aeb017c99" providerId="ADAL" clId="{A0799016-9AEC-4F50-99F4-5ADE63FB55D1}"/>
    <pc:docChg chg="undo custSel addSld delSld modSld sldOrd modMainMaster">
      <pc:chgData name="Ngô Thị Kim Dung" userId="f2ff656d-c298-48ad-9b69-8a2aeb017c99" providerId="ADAL" clId="{A0799016-9AEC-4F50-99F4-5ADE63FB55D1}" dt="2021-10-16T03:54:00.046" v="2637"/>
      <pc:docMkLst>
        <pc:docMk/>
      </pc:docMkLst>
      <pc:sldChg chg="addSp delSp modSp del mod modAnim">
        <pc:chgData name="Ngô Thị Kim Dung" userId="f2ff656d-c298-48ad-9b69-8a2aeb017c99" providerId="ADAL" clId="{A0799016-9AEC-4F50-99F4-5ADE63FB55D1}" dt="2021-10-16T03:42:31.914" v="2275" actId="47"/>
        <pc:sldMkLst>
          <pc:docMk/>
          <pc:sldMk cId="0" sldId="256"/>
        </pc:sldMkLst>
        <pc:spChg chg="add del mod">
          <ac:chgData name="Ngô Thị Kim Dung" userId="f2ff656d-c298-48ad-9b69-8a2aeb017c99" providerId="ADAL" clId="{A0799016-9AEC-4F50-99F4-5ADE63FB55D1}" dt="2021-10-16T03:04:40.367" v="1267" actId="478"/>
          <ac:spMkLst>
            <pc:docMk/>
            <pc:sldMk cId="0" sldId="256"/>
            <ac:spMk id="2" creationId="{1DF2261E-73DB-43BA-8AC8-321BF406D9B7}"/>
          </ac:spMkLst>
        </pc:spChg>
        <pc:spChg chg="add del mod">
          <ac:chgData name="Ngô Thị Kim Dung" userId="f2ff656d-c298-48ad-9b69-8a2aeb017c99" providerId="ADAL" clId="{A0799016-9AEC-4F50-99F4-5ADE63FB55D1}" dt="2021-10-16T03:04:43.607" v="1268" actId="478"/>
          <ac:spMkLst>
            <pc:docMk/>
            <pc:sldMk cId="0" sldId="256"/>
            <ac:spMk id="3" creationId="{3DD633F3-EDD7-4B25-852D-32CB8E6D536C}"/>
          </ac:spMkLst>
        </pc:spChg>
        <pc:spChg chg="add mod">
          <ac:chgData name="Ngô Thị Kim Dung" userId="f2ff656d-c298-48ad-9b69-8a2aeb017c99" providerId="ADAL" clId="{A0799016-9AEC-4F50-99F4-5ADE63FB55D1}" dt="2021-10-16T03:42:04.919" v="2271" actId="1076"/>
          <ac:spMkLst>
            <pc:docMk/>
            <pc:sldMk cId="0" sldId="256"/>
            <ac:spMk id="4" creationId="{C0A52FCD-E3E4-4D18-B0FD-A581DF41B6FF}"/>
          </ac:spMkLst>
        </pc:spChg>
        <pc:spChg chg="del mod">
          <ac:chgData name="Ngô Thị Kim Dung" userId="f2ff656d-c298-48ad-9b69-8a2aeb017c99" providerId="ADAL" clId="{A0799016-9AEC-4F50-99F4-5ADE63FB55D1}" dt="2021-10-16T03:04:40.367" v="1267" actId="478"/>
          <ac:spMkLst>
            <pc:docMk/>
            <pc:sldMk cId="0" sldId="256"/>
            <ac:spMk id="47106" creationId="{6306A430-8C64-47D5-BDE3-96E61353AFEF}"/>
          </ac:spMkLst>
        </pc:spChg>
        <pc:spChg chg="del">
          <ac:chgData name="Ngô Thị Kim Dung" userId="f2ff656d-c298-48ad-9b69-8a2aeb017c99" providerId="ADAL" clId="{A0799016-9AEC-4F50-99F4-5ADE63FB55D1}" dt="2021-10-16T03:04:34.423" v="1266" actId="478"/>
          <ac:spMkLst>
            <pc:docMk/>
            <pc:sldMk cId="0" sldId="256"/>
            <ac:spMk id="47107" creationId="{2A2D5E15-121A-49FB-87DD-ADCC9594EBE0}"/>
          </ac:spMkLst>
        </pc:spChg>
      </pc:sldChg>
      <pc:sldChg chg="del">
        <pc:chgData name="Ngô Thị Kim Dung" userId="f2ff656d-c298-48ad-9b69-8a2aeb017c99" providerId="ADAL" clId="{A0799016-9AEC-4F50-99F4-5ADE63FB55D1}" dt="2021-10-16T02:47:55.943" v="938" actId="47"/>
        <pc:sldMkLst>
          <pc:docMk/>
          <pc:sldMk cId="0" sldId="257"/>
        </pc:sldMkLst>
      </pc:sldChg>
      <pc:sldChg chg="del">
        <pc:chgData name="Ngô Thị Kim Dung" userId="f2ff656d-c298-48ad-9b69-8a2aeb017c99" providerId="ADAL" clId="{A0799016-9AEC-4F50-99F4-5ADE63FB55D1}" dt="2021-10-16T02:47:56.356" v="939" actId="47"/>
        <pc:sldMkLst>
          <pc:docMk/>
          <pc:sldMk cId="0" sldId="258"/>
        </pc:sldMkLst>
      </pc:sldChg>
      <pc:sldChg chg="del">
        <pc:chgData name="Ngô Thị Kim Dung" userId="f2ff656d-c298-48ad-9b69-8a2aeb017c99" providerId="ADAL" clId="{A0799016-9AEC-4F50-99F4-5ADE63FB55D1}" dt="2021-10-16T02:47:56.563" v="940" actId="47"/>
        <pc:sldMkLst>
          <pc:docMk/>
          <pc:sldMk cId="0" sldId="259"/>
        </pc:sldMkLst>
      </pc:sldChg>
      <pc:sldChg chg="del">
        <pc:chgData name="Ngô Thị Kim Dung" userId="f2ff656d-c298-48ad-9b69-8a2aeb017c99" providerId="ADAL" clId="{A0799016-9AEC-4F50-99F4-5ADE63FB55D1}" dt="2021-10-16T02:47:56.707" v="941" actId="47"/>
        <pc:sldMkLst>
          <pc:docMk/>
          <pc:sldMk cId="0" sldId="260"/>
        </pc:sldMkLst>
      </pc:sldChg>
      <pc:sldChg chg="del">
        <pc:chgData name="Ngô Thị Kim Dung" userId="f2ff656d-c298-48ad-9b69-8a2aeb017c99" providerId="ADAL" clId="{A0799016-9AEC-4F50-99F4-5ADE63FB55D1}" dt="2021-10-16T02:47:56.887" v="942" actId="47"/>
        <pc:sldMkLst>
          <pc:docMk/>
          <pc:sldMk cId="0" sldId="261"/>
        </pc:sldMkLst>
      </pc:sldChg>
      <pc:sldChg chg="del">
        <pc:chgData name="Ngô Thị Kim Dung" userId="f2ff656d-c298-48ad-9b69-8a2aeb017c99" providerId="ADAL" clId="{A0799016-9AEC-4F50-99F4-5ADE63FB55D1}" dt="2021-10-16T02:47:57.079" v="943" actId="47"/>
        <pc:sldMkLst>
          <pc:docMk/>
          <pc:sldMk cId="0" sldId="262"/>
        </pc:sldMkLst>
      </pc:sldChg>
      <pc:sldChg chg="del">
        <pc:chgData name="Ngô Thị Kim Dung" userId="f2ff656d-c298-48ad-9b69-8a2aeb017c99" providerId="ADAL" clId="{A0799016-9AEC-4F50-99F4-5ADE63FB55D1}" dt="2021-10-16T02:47:57.267" v="944" actId="47"/>
        <pc:sldMkLst>
          <pc:docMk/>
          <pc:sldMk cId="0" sldId="263"/>
        </pc:sldMkLst>
      </pc:sldChg>
      <pc:sldChg chg="del">
        <pc:chgData name="Ngô Thị Kim Dung" userId="f2ff656d-c298-48ad-9b69-8a2aeb017c99" providerId="ADAL" clId="{A0799016-9AEC-4F50-99F4-5ADE63FB55D1}" dt="2021-10-16T02:47:57.458" v="945" actId="47"/>
        <pc:sldMkLst>
          <pc:docMk/>
          <pc:sldMk cId="0" sldId="264"/>
        </pc:sldMkLst>
      </pc:sldChg>
      <pc:sldChg chg="del">
        <pc:chgData name="Ngô Thị Kim Dung" userId="f2ff656d-c298-48ad-9b69-8a2aeb017c99" providerId="ADAL" clId="{A0799016-9AEC-4F50-99F4-5ADE63FB55D1}" dt="2021-10-16T02:47:57.656" v="946" actId="47"/>
        <pc:sldMkLst>
          <pc:docMk/>
          <pc:sldMk cId="0" sldId="265"/>
        </pc:sldMkLst>
      </pc:sldChg>
      <pc:sldChg chg="del">
        <pc:chgData name="Ngô Thị Kim Dung" userId="f2ff656d-c298-48ad-9b69-8a2aeb017c99" providerId="ADAL" clId="{A0799016-9AEC-4F50-99F4-5ADE63FB55D1}" dt="2021-10-16T02:47:57.802" v="947" actId="47"/>
        <pc:sldMkLst>
          <pc:docMk/>
          <pc:sldMk cId="0" sldId="266"/>
        </pc:sldMkLst>
      </pc:sldChg>
      <pc:sldChg chg="del">
        <pc:chgData name="Ngô Thị Kim Dung" userId="f2ff656d-c298-48ad-9b69-8a2aeb017c99" providerId="ADAL" clId="{A0799016-9AEC-4F50-99F4-5ADE63FB55D1}" dt="2021-10-16T02:47:58.001" v="948" actId="47"/>
        <pc:sldMkLst>
          <pc:docMk/>
          <pc:sldMk cId="0" sldId="267"/>
        </pc:sldMkLst>
      </pc:sldChg>
      <pc:sldChg chg="del">
        <pc:chgData name="Ngô Thị Kim Dung" userId="f2ff656d-c298-48ad-9b69-8a2aeb017c99" providerId="ADAL" clId="{A0799016-9AEC-4F50-99F4-5ADE63FB55D1}" dt="2021-10-16T02:47:58.170" v="949" actId="47"/>
        <pc:sldMkLst>
          <pc:docMk/>
          <pc:sldMk cId="0" sldId="268"/>
        </pc:sldMkLst>
      </pc:sldChg>
      <pc:sldChg chg="del">
        <pc:chgData name="Ngô Thị Kim Dung" userId="f2ff656d-c298-48ad-9b69-8a2aeb017c99" providerId="ADAL" clId="{A0799016-9AEC-4F50-99F4-5ADE63FB55D1}" dt="2021-10-16T02:47:58.402" v="950" actId="47"/>
        <pc:sldMkLst>
          <pc:docMk/>
          <pc:sldMk cId="0" sldId="269"/>
        </pc:sldMkLst>
      </pc:sldChg>
      <pc:sldChg chg="del">
        <pc:chgData name="Ngô Thị Kim Dung" userId="f2ff656d-c298-48ad-9b69-8a2aeb017c99" providerId="ADAL" clId="{A0799016-9AEC-4F50-99F4-5ADE63FB55D1}" dt="2021-10-16T02:47:58.622" v="951" actId="47"/>
        <pc:sldMkLst>
          <pc:docMk/>
          <pc:sldMk cId="0" sldId="270"/>
        </pc:sldMkLst>
      </pc:sldChg>
      <pc:sldChg chg="del">
        <pc:chgData name="Ngô Thị Kim Dung" userId="f2ff656d-c298-48ad-9b69-8a2aeb017c99" providerId="ADAL" clId="{A0799016-9AEC-4F50-99F4-5ADE63FB55D1}" dt="2021-10-16T02:47:58.834" v="952" actId="47"/>
        <pc:sldMkLst>
          <pc:docMk/>
          <pc:sldMk cId="0" sldId="271"/>
        </pc:sldMkLst>
      </pc:sldChg>
      <pc:sldChg chg="del">
        <pc:chgData name="Ngô Thị Kim Dung" userId="f2ff656d-c298-48ad-9b69-8a2aeb017c99" providerId="ADAL" clId="{A0799016-9AEC-4F50-99F4-5ADE63FB55D1}" dt="2021-10-16T02:47:59.049" v="953" actId="47"/>
        <pc:sldMkLst>
          <pc:docMk/>
          <pc:sldMk cId="0" sldId="272"/>
        </pc:sldMkLst>
      </pc:sldChg>
      <pc:sldChg chg="del">
        <pc:chgData name="Ngô Thị Kim Dung" userId="f2ff656d-c298-48ad-9b69-8a2aeb017c99" providerId="ADAL" clId="{A0799016-9AEC-4F50-99F4-5ADE63FB55D1}" dt="2021-10-16T02:47:59.160" v="954" actId="47"/>
        <pc:sldMkLst>
          <pc:docMk/>
          <pc:sldMk cId="0" sldId="273"/>
        </pc:sldMkLst>
      </pc:sldChg>
      <pc:sldChg chg="del">
        <pc:chgData name="Ngô Thị Kim Dung" userId="f2ff656d-c298-48ad-9b69-8a2aeb017c99" providerId="ADAL" clId="{A0799016-9AEC-4F50-99F4-5ADE63FB55D1}" dt="2021-10-16T02:47:59.336" v="955" actId="47"/>
        <pc:sldMkLst>
          <pc:docMk/>
          <pc:sldMk cId="0" sldId="274"/>
        </pc:sldMkLst>
      </pc:sldChg>
      <pc:sldChg chg="del">
        <pc:chgData name="Ngô Thị Kim Dung" userId="f2ff656d-c298-48ad-9b69-8a2aeb017c99" providerId="ADAL" clId="{A0799016-9AEC-4F50-99F4-5ADE63FB55D1}" dt="2021-10-16T02:47:59.522" v="956" actId="47"/>
        <pc:sldMkLst>
          <pc:docMk/>
          <pc:sldMk cId="0" sldId="275"/>
        </pc:sldMkLst>
      </pc:sldChg>
      <pc:sldChg chg="del">
        <pc:chgData name="Ngô Thị Kim Dung" userId="f2ff656d-c298-48ad-9b69-8a2aeb017c99" providerId="ADAL" clId="{A0799016-9AEC-4F50-99F4-5ADE63FB55D1}" dt="2021-10-16T02:47:59.748" v="957" actId="47"/>
        <pc:sldMkLst>
          <pc:docMk/>
          <pc:sldMk cId="0" sldId="276"/>
        </pc:sldMkLst>
      </pc:sldChg>
      <pc:sldChg chg="del">
        <pc:chgData name="Ngô Thị Kim Dung" userId="f2ff656d-c298-48ad-9b69-8a2aeb017c99" providerId="ADAL" clId="{A0799016-9AEC-4F50-99F4-5ADE63FB55D1}" dt="2021-10-16T02:47:59.964" v="958" actId="47"/>
        <pc:sldMkLst>
          <pc:docMk/>
          <pc:sldMk cId="0" sldId="277"/>
        </pc:sldMkLst>
      </pc:sldChg>
      <pc:sldChg chg="del">
        <pc:chgData name="Ngô Thị Kim Dung" userId="f2ff656d-c298-48ad-9b69-8a2aeb017c99" providerId="ADAL" clId="{A0799016-9AEC-4F50-99F4-5ADE63FB55D1}" dt="2021-10-16T02:48:00.137" v="959" actId="47"/>
        <pc:sldMkLst>
          <pc:docMk/>
          <pc:sldMk cId="0" sldId="278"/>
        </pc:sldMkLst>
      </pc:sldChg>
      <pc:sldChg chg="del">
        <pc:chgData name="Ngô Thị Kim Dung" userId="f2ff656d-c298-48ad-9b69-8a2aeb017c99" providerId="ADAL" clId="{A0799016-9AEC-4F50-99F4-5ADE63FB55D1}" dt="2021-10-16T02:48:00.342" v="960" actId="47"/>
        <pc:sldMkLst>
          <pc:docMk/>
          <pc:sldMk cId="0" sldId="279"/>
        </pc:sldMkLst>
      </pc:sldChg>
      <pc:sldChg chg="del">
        <pc:chgData name="Ngô Thị Kim Dung" userId="f2ff656d-c298-48ad-9b69-8a2aeb017c99" providerId="ADAL" clId="{A0799016-9AEC-4F50-99F4-5ADE63FB55D1}" dt="2021-10-16T02:48:00.506" v="961" actId="47"/>
        <pc:sldMkLst>
          <pc:docMk/>
          <pc:sldMk cId="0" sldId="280"/>
        </pc:sldMkLst>
      </pc:sldChg>
      <pc:sldChg chg="del">
        <pc:chgData name="Ngô Thị Kim Dung" userId="f2ff656d-c298-48ad-9b69-8a2aeb017c99" providerId="ADAL" clId="{A0799016-9AEC-4F50-99F4-5ADE63FB55D1}" dt="2021-10-16T02:48:00.680" v="962" actId="47"/>
        <pc:sldMkLst>
          <pc:docMk/>
          <pc:sldMk cId="0" sldId="281"/>
        </pc:sldMkLst>
      </pc:sldChg>
      <pc:sldChg chg="del">
        <pc:chgData name="Ngô Thị Kim Dung" userId="f2ff656d-c298-48ad-9b69-8a2aeb017c99" providerId="ADAL" clId="{A0799016-9AEC-4F50-99F4-5ADE63FB55D1}" dt="2021-10-16T02:48:00.870" v="963" actId="47"/>
        <pc:sldMkLst>
          <pc:docMk/>
          <pc:sldMk cId="0" sldId="282"/>
        </pc:sldMkLst>
      </pc:sldChg>
      <pc:sldChg chg="del">
        <pc:chgData name="Ngô Thị Kim Dung" userId="f2ff656d-c298-48ad-9b69-8a2aeb017c99" providerId="ADAL" clId="{A0799016-9AEC-4F50-99F4-5ADE63FB55D1}" dt="2021-10-16T02:48:01.020" v="964" actId="47"/>
        <pc:sldMkLst>
          <pc:docMk/>
          <pc:sldMk cId="0" sldId="283"/>
        </pc:sldMkLst>
      </pc:sldChg>
      <pc:sldChg chg="del">
        <pc:chgData name="Ngô Thị Kim Dung" userId="f2ff656d-c298-48ad-9b69-8a2aeb017c99" providerId="ADAL" clId="{A0799016-9AEC-4F50-99F4-5ADE63FB55D1}" dt="2021-10-16T02:48:01.187" v="965" actId="47"/>
        <pc:sldMkLst>
          <pc:docMk/>
          <pc:sldMk cId="0" sldId="284"/>
        </pc:sldMkLst>
      </pc:sldChg>
      <pc:sldChg chg="addSp delSp modSp mod modAnim">
        <pc:chgData name="Ngô Thị Kim Dung" userId="f2ff656d-c298-48ad-9b69-8a2aeb017c99" providerId="ADAL" clId="{A0799016-9AEC-4F50-99F4-5ADE63FB55D1}" dt="2021-10-16T03:40:29.495" v="2120" actId="478"/>
        <pc:sldMkLst>
          <pc:docMk/>
          <pc:sldMk cId="0" sldId="285"/>
        </pc:sldMkLst>
        <pc:spChg chg="add mod">
          <ac:chgData name="Ngô Thị Kim Dung" userId="f2ff656d-c298-48ad-9b69-8a2aeb017c99" providerId="ADAL" clId="{A0799016-9AEC-4F50-99F4-5ADE63FB55D1}" dt="2021-10-16T03:04:01.610" v="1243" actId="478"/>
          <ac:spMkLst>
            <pc:docMk/>
            <pc:sldMk cId="0" sldId="285"/>
            <ac:spMk id="2" creationId="{CE7E4049-5528-40F9-90B8-30620BA90A9C}"/>
          </ac:spMkLst>
        </pc:spChg>
        <pc:spChg chg="mod">
          <ac:chgData name="Ngô Thị Kim Dung" userId="f2ff656d-c298-48ad-9b69-8a2aeb017c99" providerId="ADAL" clId="{A0799016-9AEC-4F50-99F4-5ADE63FB55D1}" dt="2021-10-16T03:04:09.435" v="1256" actId="20577"/>
          <ac:spMkLst>
            <pc:docMk/>
            <pc:sldMk cId="0" sldId="285"/>
            <ac:spMk id="76802" creationId="{B0ED8972-EB91-428E-974D-1231EBF61F56}"/>
          </ac:spMkLst>
        </pc:spChg>
        <pc:spChg chg="del">
          <ac:chgData name="Ngô Thị Kim Dung" userId="f2ff656d-c298-48ad-9b69-8a2aeb017c99" providerId="ADAL" clId="{A0799016-9AEC-4F50-99F4-5ADE63FB55D1}" dt="2021-10-16T03:04:01.610" v="1243" actId="478"/>
          <ac:spMkLst>
            <pc:docMk/>
            <pc:sldMk cId="0" sldId="285"/>
            <ac:spMk id="76803" creationId="{714FE784-C574-445E-AA61-30EAD750B94E}"/>
          </ac:spMkLst>
        </pc:spChg>
      </pc:sldChg>
      <pc:sldChg chg="del">
        <pc:chgData name="Ngô Thị Kim Dung" userId="f2ff656d-c298-48ad-9b69-8a2aeb017c99" providerId="ADAL" clId="{A0799016-9AEC-4F50-99F4-5ADE63FB55D1}" dt="2021-10-16T02:47:55.516" v="937" actId="47"/>
        <pc:sldMkLst>
          <pc:docMk/>
          <pc:sldMk cId="439494438" sldId="286"/>
        </pc:sldMkLst>
      </pc:sldChg>
      <pc:sldChg chg="addSp delSp modSp mod modAnim">
        <pc:chgData name="Ngô Thị Kim Dung" userId="f2ff656d-c298-48ad-9b69-8a2aeb017c99" providerId="ADAL" clId="{A0799016-9AEC-4F50-99F4-5ADE63FB55D1}" dt="2021-10-16T03:51:15.562" v="2614"/>
        <pc:sldMkLst>
          <pc:docMk/>
          <pc:sldMk cId="4064677974" sldId="287"/>
        </pc:sldMkLst>
        <pc:spChg chg="mod">
          <ac:chgData name="Ngô Thị Kim Dung" userId="f2ff656d-c298-48ad-9b69-8a2aeb017c99" providerId="ADAL" clId="{A0799016-9AEC-4F50-99F4-5ADE63FB55D1}" dt="2021-10-16T02:23:48.225" v="345" actId="6549"/>
          <ac:spMkLst>
            <pc:docMk/>
            <pc:sldMk cId="4064677974" sldId="287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48:30.463" v="969" actId="255"/>
          <ac:spMkLst>
            <pc:docMk/>
            <pc:sldMk cId="4064677974" sldId="287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49:21.211" v="998" actId="1035"/>
          <ac:spMkLst>
            <pc:docMk/>
            <pc:sldMk cId="4064677974" sldId="287"/>
            <ac:spMk id="6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3:46:17.548" v="2334" actId="20577"/>
          <ac:spMkLst>
            <pc:docMk/>
            <pc:sldMk cId="4064677974" sldId="287"/>
            <ac:spMk id="14" creationId="{F67C7F93-997C-482B-8A91-16189B87A4D1}"/>
          </ac:spMkLst>
        </pc:spChg>
        <pc:picChg chg="add mod">
          <ac:chgData name="Ngô Thị Kim Dung" userId="f2ff656d-c298-48ad-9b69-8a2aeb017c99" providerId="ADAL" clId="{A0799016-9AEC-4F50-99F4-5ADE63FB55D1}" dt="2021-10-16T02:49:21.211" v="998" actId="1035"/>
          <ac:picMkLst>
            <pc:docMk/>
            <pc:sldMk cId="4064677974" sldId="287"/>
            <ac:picMk id="11" creationId="{8EBFABF7-58CE-4360-97B7-EC13FA7EB337}"/>
          </ac:picMkLst>
        </pc:picChg>
        <pc:picChg chg="del">
          <ac:chgData name="Ngô Thị Kim Dung" userId="f2ff656d-c298-48ad-9b69-8a2aeb017c99" providerId="ADAL" clId="{A0799016-9AEC-4F50-99F4-5ADE63FB55D1}" dt="2021-10-16T02:08:20.010" v="184" actId="478"/>
          <ac:picMkLst>
            <pc:docMk/>
            <pc:sldMk cId="4064677974" sldId="287"/>
            <ac:picMk id="12" creationId="{B2D80D35-C562-4C6E-AEB7-53E96A9133C6}"/>
          </ac:picMkLst>
        </pc:picChg>
      </pc:sldChg>
      <pc:sldChg chg="delSp new del mod modClrScheme chgLayout">
        <pc:chgData name="Ngô Thị Kim Dung" userId="f2ff656d-c298-48ad-9b69-8a2aeb017c99" providerId="ADAL" clId="{A0799016-9AEC-4F50-99F4-5ADE63FB55D1}" dt="2021-10-16T02:47:55.191" v="936" actId="47"/>
        <pc:sldMkLst>
          <pc:docMk/>
          <pc:sldMk cId="3775796258" sldId="288"/>
        </pc:sldMkLst>
        <pc:spChg chg="del">
          <ac:chgData name="Ngô Thị Kim Dung" userId="f2ff656d-c298-48ad-9b69-8a2aeb017c99" providerId="ADAL" clId="{A0799016-9AEC-4F50-99F4-5ADE63FB55D1}" dt="2021-10-16T01:57:41.763" v="1" actId="700"/>
          <ac:spMkLst>
            <pc:docMk/>
            <pc:sldMk cId="3775796258" sldId="288"/>
            <ac:spMk id="2" creationId="{90F217A4-75A8-4C98-B357-0BF87AF41A75}"/>
          </ac:spMkLst>
        </pc:spChg>
        <pc:spChg chg="del">
          <ac:chgData name="Ngô Thị Kim Dung" userId="f2ff656d-c298-48ad-9b69-8a2aeb017c99" providerId="ADAL" clId="{A0799016-9AEC-4F50-99F4-5ADE63FB55D1}" dt="2021-10-16T01:57:41.763" v="1" actId="700"/>
          <ac:spMkLst>
            <pc:docMk/>
            <pc:sldMk cId="3775796258" sldId="288"/>
            <ac:spMk id="3" creationId="{D4CBBE34-D038-4CF4-94EA-D2EC9F30B4C9}"/>
          </ac:spMkLst>
        </pc:spChg>
      </pc:sldChg>
      <pc:sldChg chg="addSp delSp modSp add mod modAnim">
        <pc:chgData name="Ngô Thị Kim Dung" userId="f2ff656d-c298-48ad-9b69-8a2aeb017c99" providerId="ADAL" clId="{A0799016-9AEC-4F50-99F4-5ADE63FB55D1}" dt="2021-10-16T03:51:40.888" v="2615"/>
        <pc:sldMkLst>
          <pc:docMk/>
          <pc:sldMk cId="3721462978" sldId="289"/>
        </pc:sldMkLst>
        <pc:spChg chg="del">
          <ac:chgData name="Ngô Thị Kim Dung" userId="f2ff656d-c298-48ad-9b69-8a2aeb017c99" providerId="ADAL" clId="{A0799016-9AEC-4F50-99F4-5ADE63FB55D1}" dt="2021-10-16T02:10:56.583" v="266" actId="478"/>
          <ac:spMkLst>
            <pc:docMk/>
            <pc:sldMk cId="3721462978" sldId="289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1:11.586" v="1024" actId="403"/>
          <ac:spMkLst>
            <pc:docMk/>
            <pc:sldMk cId="3721462978" sldId="289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3:13:33.252" v="1704" actId="1076"/>
          <ac:spMkLst>
            <pc:docMk/>
            <pc:sldMk cId="3721462978" sldId="289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0:59.231" v="267" actId="478"/>
          <ac:spMkLst>
            <pc:docMk/>
            <pc:sldMk cId="3721462978" sldId="289"/>
            <ac:spMk id="9" creationId="{8298C914-D156-433C-8233-50DCC24A4723}"/>
          </ac:spMkLst>
        </pc:spChg>
        <pc:spChg chg="add del mod">
          <ac:chgData name="Ngô Thị Kim Dung" userId="f2ff656d-c298-48ad-9b69-8a2aeb017c99" providerId="ADAL" clId="{A0799016-9AEC-4F50-99F4-5ADE63FB55D1}" dt="2021-10-16T02:23:58.514" v="347" actId="478"/>
          <ac:spMkLst>
            <pc:docMk/>
            <pc:sldMk cId="3721462978" sldId="289"/>
            <ac:spMk id="10" creationId="{31262004-0F6C-41D5-8319-603FF2467740}"/>
          </ac:spMkLst>
        </pc:spChg>
        <pc:spChg chg="add del">
          <ac:chgData name="Ngô Thị Kim Dung" userId="f2ff656d-c298-48ad-9b69-8a2aeb017c99" providerId="ADAL" clId="{A0799016-9AEC-4F50-99F4-5ADE63FB55D1}" dt="2021-10-16T01:58:50.886" v="33"/>
          <ac:spMkLst>
            <pc:docMk/>
            <pc:sldMk cId="3721462978" sldId="289"/>
            <ac:spMk id="11" creationId="{E5DDBD42-4D00-4E25-8E51-431EAE7367FC}"/>
          </ac:spMkLst>
        </pc:spChg>
        <pc:spChg chg="add del mod">
          <ac:chgData name="Ngô Thị Kim Dung" userId="f2ff656d-c298-48ad-9b69-8a2aeb017c99" providerId="ADAL" clId="{A0799016-9AEC-4F50-99F4-5ADE63FB55D1}" dt="2021-10-16T02:23:56.630" v="346" actId="478"/>
          <ac:spMkLst>
            <pc:docMk/>
            <pc:sldMk cId="3721462978" sldId="289"/>
            <ac:spMk id="13" creationId="{5C8D0E6F-7DA8-4E7C-A199-7A3E285705CC}"/>
          </ac:spMkLst>
        </pc:spChg>
        <pc:spChg chg="mod">
          <ac:chgData name="Ngô Thị Kim Dung" userId="f2ff656d-c298-48ad-9b69-8a2aeb017c99" providerId="ADAL" clId="{A0799016-9AEC-4F50-99F4-5ADE63FB55D1}" dt="2021-10-16T02:53:15.908" v="1043" actId="12"/>
          <ac:spMkLst>
            <pc:docMk/>
            <pc:sldMk cId="3721462978" sldId="289"/>
            <ac:spMk id="14" creationId="{F67C7F93-997C-482B-8A91-16189B87A4D1}"/>
          </ac:spMkLst>
        </pc:spChg>
        <pc:spChg chg="add mod">
          <ac:chgData name="Ngô Thị Kim Dung" userId="f2ff656d-c298-48ad-9b69-8a2aeb017c99" providerId="ADAL" clId="{A0799016-9AEC-4F50-99F4-5ADE63FB55D1}" dt="2021-10-16T02:23:59.161" v="348"/>
          <ac:spMkLst>
            <pc:docMk/>
            <pc:sldMk cId="3721462978" sldId="289"/>
            <ac:spMk id="15" creationId="{D6C23F12-E7A4-452E-9F8E-2BCEBFE6E6B2}"/>
          </ac:spMkLst>
        </pc:spChg>
        <pc:graphicFrameChg chg="add del mod">
          <ac:chgData name="Ngô Thị Kim Dung" userId="f2ff656d-c298-48ad-9b69-8a2aeb017c99" providerId="ADAL" clId="{A0799016-9AEC-4F50-99F4-5ADE63FB55D1}" dt="2021-10-16T01:58:24.047" v="7"/>
          <ac:graphicFrameMkLst>
            <pc:docMk/>
            <pc:sldMk cId="3721462978" sldId="289"/>
            <ac:graphicFrameMk id="5" creationId="{5E4A95BE-CD65-441F-B601-2CB782188D63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1:58:44.311" v="27"/>
          <ac:graphicFrameMkLst>
            <pc:docMk/>
            <pc:sldMk cId="3721462978" sldId="289"/>
            <ac:graphicFrameMk id="7" creationId="{C9968DF9-B029-4AF2-A515-7E54E50B0BE3}"/>
          </ac:graphicFrameMkLst>
        </pc:graphicFrameChg>
        <pc:picChg chg="del">
          <ac:chgData name="Ngô Thị Kim Dung" userId="f2ff656d-c298-48ad-9b69-8a2aeb017c99" providerId="ADAL" clId="{A0799016-9AEC-4F50-99F4-5ADE63FB55D1}" dt="2021-10-16T01:58:14.241" v="4" actId="478"/>
          <ac:picMkLst>
            <pc:docMk/>
            <pc:sldMk cId="3721462978" sldId="289"/>
            <ac:picMk id="12" creationId="{B2D80D35-C562-4C6E-AEB7-53E96A9133C6}"/>
          </ac:picMkLst>
        </pc:picChg>
        <pc:picChg chg="add mod modCrop">
          <ac:chgData name="Ngô Thị Kim Dung" userId="f2ff656d-c298-48ad-9b69-8a2aeb017c99" providerId="ADAL" clId="{A0799016-9AEC-4F50-99F4-5ADE63FB55D1}" dt="2021-10-16T03:13:38.733" v="1706" actId="1076"/>
          <ac:picMkLst>
            <pc:docMk/>
            <pc:sldMk cId="3721462978" sldId="289"/>
            <ac:picMk id="16" creationId="{4E495901-AC28-4D86-B7D4-F796A920128A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1:50.126" v="2616"/>
        <pc:sldMkLst>
          <pc:docMk/>
          <pc:sldMk cId="3175065443" sldId="290"/>
        </pc:sldMkLst>
        <pc:spChg chg="del">
          <ac:chgData name="Ngô Thị Kim Dung" userId="f2ff656d-c298-48ad-9b69-8a2aeb017c99" providerId="ADAL" clId="{A0799016-9AEC-4F50-99F4-5ADE63FB55D1}" dt="2021-10-16T02:11:08.559" v="269" actId="478"/>
          <ac:spMkLst>
            <pc:docMk/>
            <pc:sldMk cId="3175065443" sldId="290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1:17.838" v="1026" actId="403"/>
          <ac:spMkLst>
            <pc:docMk/>
            <pc:sldMk cId="3175065443" sldId="290"/>
            <ac:spMk id="4" creationId="{00000000-0000-0000-0000-000000000000}"/>
          </ac:spMkLst>
        </pc:spChg>
        <pc:spChg chg="mod ord">
          <ac:chgData name="Ngô Thị Kim Dung" userId="f2ff656d-c298-48ad-9b69-8a2aeb017c99" providerId="ADAL" clId="{A0799016-9AEC-4F50-99F4-5ADE63FB55D1}" dt="2021-10-16T01:59:49.088" v="79" actId="166"/>
          <ac:spMkLst>
            <pc:docMk/>
            <pc:sldMk cId="3175065443" sldId="290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1:10.400" v="270" actId="478"/>
          <ac:spMkLst>
            <pc:docMk/>
            <pc:sldMk cId="3175065443" sldId="290"/>
            <ac:spMk id="8" creationId="{05202187-4547-4B7F-88E9-E82B003ABED4}"/>
          </ac:spMkLst>
        </pc:spChg>
        <pc:spChg chg="add mod">
          <ac:chgData name="Ngô Thị Kim Dung" userId="f2ff656d-c298-48ad-9b69-8a2aeb017c99" providerId="ADAL" clId="{A0799016-9AEC-4F50-99F4-5ADE63FB55D1}" dt="2021-10-16T01:59:45.426" v="78" actId="14100"/>
          <ac:spMkLst>
            <pc:docMk/>
            <pc:sldMk cId="3175065443" sldId="290"/>
            <ac:spMk id="9" creationId="{CEC60802-C209-4B43-8EB5-17C0CC17F0B6}"/>
          </ac:spMkLst>
        </pc:spChg>
        <pc:spChg chg="add del mod">
          <ac:chgData name="Ngô Thị Kim Dung" userId="f2ff656d-c298-48ad-9b69-8a2aeb017c99" providerId="ADAL" clId="{A0799016-9AEC-4F50-99F4-5ADE63FB55D1}" dt="2021-10-16T02:24:07.943" v="352" actId="478"/>
          <ac:spMkLst>
            <pc:docMk/>
            <pc:sldMk cId="3175065443" sldId="290"/>
            <ac:spMk id="10" creationId="{A44B1CB0-1C44-481C-85D2-749B0487E532}"/>
          </ac:spMkLst>
        </pc:spChg>
        <pc:spChg chg="add del mod">
          <ac:chgData name="Ngô Thị Kim Dung" userId="f2ff656d-c298-48ad-9b69-8a2aeb017c99" providerId="ADAL" clId="{A0799016-9AEC-4F50-99F4-5ADE63FB55D1}" dt="2021-10-16T02:24:03.584" v="349" actId="478"/>
          <ac:spMkLst>
            <pc:docMk/>
            <pc:sldMk cId="3175065443" sldId="290"/>
            <ac:spMk id="11" creationId="{D0157453-D12D-4B4D-A917-9DDF4D6B1214}"/>
          </ac:spMkLst>
        </pc:spChg>
        <pc:spChg chg="add del mod">
          <ac:chgData name="Ngô Thị Kim Dung" userId="f2ff656d-c298-48ad-9b69-8a2aeb017c99" providerId="ADAL" clId="{A0799016-9AEC-4F50-99F4-5ADE63FB55D1}" dt="2021-10-16T02:24:05.582" v="351"/>
          <ac:spMkLst>
            <pc:docMk/>
            <pc:sldMk cId="3175065443" sldId="290"/>
            <ac:spMk id="13" creationId="{7D6D321F-A644-4DCF-8C74-059F0EB48369}"/>
          </ac:spMkLst>
        </pc:spChg>
        <pc:spChg chg="mod">
          <ac:chgData name="Ngô Thị Kim Dung" userId="f2ff656d-c298-48ad-9b69-8a2aeb017c99" providerId="ADAL" clId="{A0799016-9AEC-4F50-99F4-5ADE63FB55D1}" dt="2021-10-16T02:53:30.761" v="1050" actId="12"/>
          <ac:spMkLst>
            <pc:docMk/>
            <pc:sldMk cId="3175065443" sldId="290"/>
            <ac:spMk id="14" creationId="{F67C7F93-997C-482B-8A91-16189B87A4D1}"/>
          </ac:spMkLst>
        </pc:spChg>
        <pc:spChg chg="add mod">
          <ac:chgData name="Ngô Thị Kim Dung" userId="f2ff656d-c298-48ad-9b69-8a2aeb017c99" providerId="ADAL" clId="{A0799016-9AEC-4F50-99F4-5ADE63FB55D1}" dt="2021-10-16T02:24:08.550" v="353"/>
          <ac:spMkLst>
            <pc:docMk/>
            <pc:sldMk cId="3175065443" sldId="290"/>
            <ac:spMk id="15" creationId="{1074B408-FB72-4E11-BC78-85FC4DEDF8BE}"/>
          </ac:spMkLst>
        </pc:spChg>
        <pc:graphicFrameChg chg="add del mod">
          <ac:chgData name="Ngô Thị Kim Dung" userId="f2ff656d-c298-48ad-9b69-8a2aeb017c99" providerId="ADAL" clId="{A0799016-9AEC-4F50-99F4-5ADE63FB55D1}" dt="2021-10-16T01:59:07.874" v="43"/>
          <ac:graphicFrameMkLst>
            <pc:docMk/>
            <pc:sldMk cId="3175065443" sldId="290"/>
            <ac:graphicFrameMk id="5" creationId="{2D4F42EF-A70D-4DA6-98C9-66939849DCA6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1:59:26.896" v="70"/>
          <ac:graphicFrameMkLst>
            <pc:docMk/>
            <pc:sldMk cId="3175065443" sldId="290"/>
            <ac:graphicFrameMk id="7" creationId="{289FB710-247C-4FA1-B1DC-F2357911501E}"/>
          </ac:graphicFrameMkLst>
        </pc:graphicFrameChg>
      </pc:sldChg>
      <pc:sldChg chg="addSp delSp modSp add mod modAnim">
        <pc:chgData name="Ngô Thị Kim Dung" userId="f2ff656d-c298-48ad-9b69-8a2aeb017c99" providerId="ADAL" clId="{A0799016-9AEC-4F50-99F4-5ADE63FB55D1}" dt="2021-10-16T03:52:07.517" v="2617"/>
        <pc:sldMkLst>
          <pc:docMk/>
          <pc:sldMk cId="4059238803" sldId="291"/>
        </pc:sldMkLst>
        <pc:spChg chg="del">
          <ac:chgData name="Ngô Thị Kim Dung" userId="f2ff656d-c298-48ad-9b69-8a2aeb017c99" providerId="ADAL" clId="{A0799016-9AEC-4F50-99F4-5ADE63FB55D1}" dt="2021-10-16T02:11:15.320" v="272" actId="478"/>
          <ac:spMkLst>
            <pc:docMk/>
            <pc:sldMk cId="4059238803" sldId="291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2:32.431" v="1030" actId="113"/>
          <ac:spMkLst>
            <pc:docMk/>
            <pc:sldMk cId="4059238803" sldId="291"/>
            <ac:spMk id="4" creationId="{00000000-0000-0000-0000-000000000000}"/>
          </ac:spMkLst>
        </pc:spChg>
        <pc:spChg chg="mod ord">
          <ac:chgData name="Ngô Thị Kim Dung" userId="f2ff656d-c298-48ad-9b69-8a2aeb017c99" providerId="ADAL" clId="{A0799016-9AEC-4F50-99F4-5ADE63FB55D1}" dt="2021-10-16T03:49:29.832" v="2606" actId="166"/>
          <ac:spMkLst>
            <pc:docMk/>
            <pc:sldMk cId="4059238803" sldId="291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1:16.637" v="273" actId="478"/>
          <ac:spMkLst>
            <pc:docMk/>
            <pc:sldMk cId="4059238803" sldId="291"/>
            <ac:spMk id="7" creationId="{FD64E716-5215-4279-B030-2E7389DCFE2D}"/>
          </ac:spMkLst>
        </pc:spChg>
        <pc:spChg chg="add del mod">
          <ac:chgData name="Ngô Thị Kim Dung" userId="f2ff656d-c298-48ad-9b69-8a2aeb017c99" providerId="ADAL" clId="{A0799016-9AEC-4F50-99F4-5ADE63FB55D1}" dt="2021-10-16T02:24:15.055" v="355" actId="478"/>
          <ac:spMkLst>
            <pc:docMk/>
            <pc:sldMk cId="4059238803" sldId="291"/>
            <ac:spMk id="9" creationId="{9D91F5ED-AADE-4B17-A46D-7A72AF43AFA1}"/>
          </ac:spMkLst>
        </pc:spChg>
        <pc:spChg chg="add del mod">
          <ac:chgData name="Ngô Thị Kim Dung" userId="f2ff656d-c298-48ad-9b69-8a2aeb017c99" providerId="ADAL" clId="{A0799016-9AEC-4F50-99F4-5ADE63FB55D1}" dt="2021-10-16T02:24:13.012" v="354" actId="478"/>
          <ac:spMkLst>
            <pc:docMk/>
            <pc:sldMk cId="4059238803" sldId="291"/>
            <ac:spMk id="10" creationId="{970CE754-08BF-4778-960B-CCD3D295273A}"/>
          </ac:spMkLst>
        </pc:spChg>
        <pc:spChg chg="add mod">
          <ac:chgData name="Ngô Thị Kim Dung" userId="f2ff656d-c298-48ad-9b69-8a2aeb017c99" providerId="ADAL" clId="{A0799016-9AEC-4F50-99F4-5ADE63FB55D1}" dt="2021-10-16T03:49:35.782" v="2607" actId="1076"/>
          <ac:spMkLst>
            <pc:docMk/>
            <pc:sldMk cId="4059238803" sldId="291"/>
            <ac:spMk id="11" creationId="{5EEA83E0-4660-4242-A871-FD84697A1E4E}"/>
          </ac:spMkLst>
        </pc:spChg>
        <pc:spChg chg="add mod">
          <ac:chgData name="Ngô Thị Kim Dung" userId="f2ff656d-c298-48ad-9b69-8a2aeb017c99" providerId="ADAL" clId="{A0799016-9AEC-4F50-99F4-5ADE63FB55D1}" dt="2021-10-16T02:24:15.617" v="356"/>
          <ac:spMkLst>
            <pc:docMk/>
            <pc:sldMk cId="4059238803" sldId="291"/>
            <ac:spMk id="12" creationId="{3061784A-1221-44D9-A722-1B335FC3AB69}"/>
          </ac:spMkLst>
        </pc:spChg>
        <pc:spChg chg="del">
          <ac:chgData name="Ngô Thị Kim Dung" userId="f2ff656d-c298-48ad-9b69-8a2aeb017c99" providerId="ADAL" clId="{A0799016-9AEC-4F50-99F4-5ADE63FB55D1}" dt="2021-10-16T02:01:09.854" v="94" actId="478"/>
          <ac:spMkLst>
            <pc:docMk/>
            <pc:sldMk cId="4059238803" sldId="291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00:21.974" v="82"/>
          <ac:graphicFrameMkLst>
            <pc:docMk/>
            <pc:sldMk cId="4059238803" sldId="291"/>
            <ac:graphicFrameMk id="5" creationId="{ECB33E55-7C88-4CA7-B113-08C54D6238CE}"/>
          </ac:graphicFrameMkLst>
        </pc:graphicFrameChg>
        <pc:picChg chg="add mod">
          <ac:chgData name="Ngô Thị Kim Dung" userId="f2ff656d-c298-48ad-9b69-8a2aeb017c99" providerId="ADAL" clId="{A0799016-9AEC-4F50-99F4-5ADE63FB55D1}" dt="2021-10-16T03:49:22.272" v="2604" actId="1076"/>
          <ac:picMkLst>
            <pc:docMk/>
            <pc:sldMk cId="4059238803" sldId="291"/>
            <ac:picMk id="8" creationId="{FC46B763-E6BE-4300-A719-2EF5E5A1D1A9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2:23.474" v="2619"/>
        <pc:sldMkLst>
          <pc:docMk/>
          <pc:sldMk cId="3151564911" sldId="292"/>
        </pc:sldMkLst>
        <pc:spChg chg="del">
          <ac:chgData name="Ngô Thị Kim Dung" userId="f2ff656d-c298-48ad-9b69-8a2aeb017c99" providerId="ADAL" clId="{A0799016-9AEC-4F50-99F4-5ADE63FB55D1}" dt="2021-10-16T02:11:29.758" v="278" actId="478"/>
          <ac:spMkLst>
            <pc:docMk/>
            <pc:sldMk cId="3151564911" sldId="292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4:12.458" v="1060" actId="113"/>
          <ac:spMkLst>
            <pc:docMk/>
            <pc:sldMk cId="3151564911" sldId="292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02:31.388" v="119" actId="14100"/>
          <ac:spMkLst>
            <pc:docMk/>
            <pc:sldMk cId="3151564911" sldId="292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1:33.257" v="279" actId="478"/>
          <ac:spMkLst>
            <pc:docMk/>
            <pc:sldMk cId="3151564911" sldId="292"/>
            <ac:spMk id="10" creationId="{E91F4ED4-F76D-4332-B77B-1A28906DD64D}"/>
          </ac:spMkLst>
        </pc:spChg>
        <pc:spChg chg="add del mod">
          <ac:chgData name="Ngô Thị Kim Dung" userId="f2ff656d-c298-48ad-9b69-8a2aeb017c99" providerId="ADAL" clId="{A0799016-9AEC-4F50-99F4-5ADE63FB55D1}" dt="2021-10-16T02:24:28.917" v="361" actId="478"/>
          <ac:spMkLst>
            <pc:docMk/>
            <pc:sldMk cId="3151564911" sldId="292"/>
            <ac:spMk id="11" creationId="{FC8BC9D7-3A43-4BD4-8F90-A14A2929C7F2}"/>
          </ac:spMkLst>
        </pc:spChg>
        <pc:spChg chg="add del mod">
          <ac:chgData name="Ngô Thị Kim Dung" userId="f2ff656d-c298-48ad-9b69-8a2aeb017c99" providerId="ADAL" clId="{A0799016-9AEC-4F50-99F4-5ADE63FB55D1}" dt="2021-10-16T02:24:26.350" v="360" actId="478"/>
          <ac:spMkLst>
            <pc:docMk/>
            <pc:sldMk cId="3151564911" sldId="292"/>
            <ac:spMk id="12" creationId="{8D04A4FE-B83C-4BD1-8638-0FB7A47CAB13}"/>
          </ac:spMkLst>
        </pc:spChg>
        <pc:spChg chg="mod">
          <ac:chgData name="Ngô Thị Kim Dung" userId="f2ff656d-c298-48ad-9b69-8a2aeb017c99" providerId="ADAL" clId="{A0799016-9AEC-4F50-99F4-5ADE63FB55D1}" dt="2021-10-16T02:54:49.692" v="1074" actId="207"/>
          <ac:spMkLst>
            <pc:docMk/>
            <pc:sldMk cId="3151564911" sldId="292"/>
            <ac:spMk id="14" creationId="{F67C7F93-997C-482B-8A91-16189B87A4D1}"/>
          </ac:spMkLst>
        </pc:spChg>
        <pc:spChg chg="add mod">
          <ac:chgData name="Ngô Thị Kim Dung" userId="f2ff656d-c298-48ad-9b69-8a2aeb017c99" providerId="ADAL" clId="{A0799016-9AEC-4F50-99F4-5ADE63FB55D1}" dt="2021-10-16T02:24:37.794" v="365"/>
          <ac:spMkLst>
            <pc:docMk/>
            <pc:sldMk cId="3151564911" sldId="292"/>
            <ac:spMk id="15" creationId="{574BE047-77F0-43F8-9939-07DBC2955F93}"/>
          </ac:spMkLst>
        </pc:spChg>
        <pc:graphicFrameChg chg="add del mod">
          <ac:chgData name="Ngô Thị Kim Dung" userId="f2ff656d-c298-48ad-9b69-8a2aeb017c99" providerId="ADAL" clId="{A0799016-9AEC-4F50-99F4-5ADE63FB55D1}" dt="2021-10-16T02:01:26.832" v="97"/>
          <ac:graphicFrameMkLst>
            <pc:docMk/>
            <pc:sldMk cId="3151564911" sldId="292"/>
            <ac:graphicFrameMk id="5" creationId="{178F2ED1-28DD-4B87-8637-535CD3544C45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01:48.573" v="110"/>
          <ac:graphicFrameMkLst>
            <pc:docMk/>
            <pc:sldMk cId="3151564911" sldId="292"/>
            <ac:graphicFrameMk id="7" creationId="{DF6F423B-E3E0-4789-9363-67B110D78198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02:47.619" v="122"/>
          <ac:graphicFrameMkLst>
            <pc:docMk/>
            <pc:sldMk cId="3151564911" sldId="292"/>
            <ac:graphicFrameMk id="8" creationId="{D9C56750-3864-411F-8B6C-D0302179C9C7}"/>
          </ac:graphicFrameMkLst>
        </pc:graphicFrameChg>
        <pc:picChg chg="add mod">
          <ac:chgData name="Ngô Thị Kim Dung" userId="f2ff656d-c298-48ad-9b69-8a2aeb017c99" providerId="ADAL" clId="{A0799016-9AEC-4F50-99F4-5ADE63FB55D1}" dt="2021-10-16T02:02:15.437" v="117" actId="1076"/>
          <ac:picMkLst>
            <pc:docMk/>
            <pc:sldMk cId="3151564911" sldId="292"/>
            <ac:picMk id="9" creationId="{13E31D29-18C6-4140-9950-F1E9441DB21B}"/>
          </ac:picMkLst>
        </pc:picChg>
      </pc:sldChg>
      <pc:sldChg chg="addSp delSp modSp add mod ord modAnim">
        <pc:chgData name="Ngô Thị Kim Dung" userId="f2ff656d-c298-48ad-9b69-8a2aeb017c99" providerId="ADAL" clId="{A0799016-9AEC-4F50-99F4-5ADE63FB55D1}" dt="2021-10-16T03:52:14.763" v="2618"/>
        <pc:sldMkLst>
          <pc:docMk/>
          <pc:sldMk cId="1274672616" sldId="293"/>
        </pc:sldMkLst>
        <pc:spChg chg="del">
          <ac:chgData name="Ngô Thị Kim Dung" userId="f2ff656d-c298-48ad-9b69-8a2aeb017c99" providerId="ADAL" clId="{A0799016-9AEC-4F50-99F4-5ADE63FB55D1}" dt="2021-10-16T02:11:21.977" v="275" actId="478"/>
          <ac:spMkLst>
            <pc:docMk/>
            <pc:sldMk cId="1274672616" sldId="293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2:43.086" v="1034" actId="113"/>
          <ac:spMkLst>
            <pc:docMk/>
            <pc:sldMk cId="1274672616" sldId="293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03:56.265" v="178" actId="14100"/>
          <ac:spMkLst>
            <pc:docMk/>
            <pc:sldMk cId="1274672616" sldId="293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1:25.169" v="276" actId="478"/>
          <ac:spMkLst>
            <pc:docMk/>
            <pc:sldMk cId="1274672616" sldId="293"/>
            <ac:spMk id="7" creationId="{0C54994C-2A70-426D-A1BB-8F48A2A197C8}"/>
          </ac:spMkLst>
        </pc:spChg>
        <pc:spChg chg="add del mod">
          <ac:chgData name="Ngô Thị Kim Dung" userId="f2ff656d-c298-48ad-9b69-8a2aeb017c99" providerId="ADAL" clId="{A0799016-9AEC-4F50-99F4-5ADE63FB55D1}" dt="2021-10-16T02:24:21.957" v="358" actId="478"/>
          <ac:spMkLst>
            <pc:docMk/>
            <pc:sldMk cId="1274672616" sldId="293"/>
            <ac:spMk id="9" creationId="{E2D6F024-8932-46E1-B727-8D5AF4CB65B4}"/>
          </ac:spMkLst>
        </pc:spChg>
        <pc:spChg chg="add del mod">
          <ac:chgData name="Ngô Thị Kim Dung" userId="f2ff656d-c298-48ad-9b69-8a2aeb017c99" providerId="ADAL" clId="{A0799016-9AEC-4F50-99F4-5ADE63FB55D1}" dt="2021-10-16T02:24:19.432" v="357" actId="478"/>
          <ac:spMkLst>
            <pc:docMk/>
            <pc:sldMk cId="1274672616" sldId="293"/>
            <ac:spMk id="10" creationId="{5ABC9B19-EC09-47A1-AB2B-1882F61C9514}"/>
          </ac:spMkLst>
        </pc:spChg>
        <pc:spChg chg="add mod">
          <ac:chgData name="Ngô Thị Kim Dung" userId="f2ff656d-c298-48ad-9b69-8a2aeb017c99" providerId="ADAL" clId="{A0799016-9AEC-4F50-99F4-5ADE63FB55D1}" dt="2021-10-16T02:24:22.573" v="359"/>
          <ac:spMkLst>
            <pc:docMk/>
            <pc:sldMk cId="1274672616" sldId="293"/>
            <ac:spMk id="12" creationId="{A0B8B515-7E3F-4CD9-AAA0-DD39468AE90A}"/>
          </ac:spMkLst>
        </pc:spChg>
        <pc:spChg chg="mod">
          <ac:chgData name="Ngô Thị Kim Dung" userId="f2ff656d-c298-48ad-9b69-8a2aeb017c99" providerId="ADAL" clId="{A0799016-9AEC-4F50-99F4-5ADE63FB55D1}" dt="2021-10-16T02:53:55.091" v="1056" actId="1076"/>
          <ac:spMkLst>
            <pc:docMk/>
            <pc:sldMk cId="1274672616" sldId="293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03:40.448" v="172"/>
          <ac:graphicFrameMkLst>
            <pc:docMk/>
            <pc:sldMk cId="1274672616" sldId="293"/>
            <ac:graphicFrameMk id="5" creationId="{C9A9452A-56B5-415D-B348-91F87DC66255}"/>
          </ac:graphicFrameMkLst>
        </pc:graphicFrameChg>
        <pc:picChg chg="add mod modCrop">
          <ac:chgData name="Ngô Thị Kim Dung" userId="f2ff656d-c298-48ad-9b69-8a2aeb017c99" providerId="ADAL" clId="{A0799016-9AEC-4F50-99F4-5ADE63FB55D1}" dt="2021-10-16T02:04:10.939" v="183" actId="1076"/>
          <ac:picMkLst>
            <pc:docMk/>
            <pc:sldMk cId="1274672616" sldId="293"/>
            <ac:picMk id="8" creationId="{6F3644AA-AAAF-44C0-B486-4E1EB0EF838D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2:29.769" v="2620"/>
        <pc:sldMkLst>
          <pc:docMk/>
          <pc:sldMk cId="1650153335" sldId="294"/>
        </pc:sldMkLst>
        <pc:spChg chg="del">
          <ac:chgData name="Ngô Thị Kim Dung" userId="f2ff656d-c298-48ad-9b69-8a2aeb017c99" providerId="ADAL" clId="{A0799016-9AEC-4F50-99F4-5ADE63FB55D1}" dt="2021-10-16T02:11:38.424" v="281" actId="478"/>
          <ac:spMkLst>
            <pc:docMk/>
            <pc:sldMk cId="1650153335" sldId="294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5:02.617" v="1078" actId="113"/>
          <ac:spMkLst>
            <pc:docMk/>
            <pc:sldMk cId="1650153335" sldId="294"/>
            <ac:spMk id="4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11:40.350" v="282" actId="478"/>
          <ac:spMkLst>
            <pc:docMk/>
            <pc:sldMk cId="1650153335" sldId="294"/>
            <ac:spMk id="5" creationId="{71B77ED6-8D1A-486A-A82B-021BEC3EA8AF}"/>
          </ac:spMkLst>
        </pc:spChg>
        <pc:spChg chg="mod">
          <ac:chgData name="Ngô Thị Kim Dung" userId="f2ff656d-c298-48ad-9b69-8a2aeb017c99" providerId="ADAL" clId="{A0799016-9AEC-4F50-99F4-5ADE63FB55D1}" dt="2021-10-16T03:15:42.362" v="1738" actId="1038"/>
          <ac:spMkLst>
            <pc:docMk/>
            <pc:sldMk cId="1650153335" sldId="294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24:33.780" v="362" actId="478"/>
          <ac:spMkLst>
            <pc:docMk/>
            <pc:sldMk cId="1650153335" sldId="294"/>
            <ac:spMk id="8" creationId="{98D55C6D-FC0A-4614-B8B1-A7CA234F39A4}"/>
          </ac:spMkLst>
        </pc:spChg>
        <pc:spChg chg="add del mod">
          <ac:chgData name="Ngô Thị Kim Dung" userId="f2ff656d-c298-48ad-9b69-8a2aeb017c99" providerId="ADAL" clId="{A0799016-9AEC-4F50-99F4-5ADE63FB55D1}" dt="2021-10-16T02:24:35.073" v="363" actId="478"/>
          <ac:spMkLst>
            <pc:docMk/>
            <pc:sldMk cId="1650153335" sldId="294"/>
            <ac:spMk id="9" creationId="{FFC0E253-A3C4-465B-BC43-1002A1F4278B}"/>
          </ac:spMkLst>
        </pc:spChg>
        <pc:spChg chg="add mod">
          <ac:chgData name="Ngô Thị Kim Dung" userId="f2ff656d-c298-48ad-9b69-8a2aeb017c99" providerId="ADAL" clId="{A0799016-9AEC-4F50-99F4-5ADE63FB55D1}" dt="2021-10-16T02:27:49.743" v="600" actId="20577"/>
          <ac:spMkLst>
            <pc:docMk/>
            <pc:sldMk cId="1650153335" sldId="294"/>
            <ac:spMk id="11" creationId="{9309DA94-EB3D-43F9-806D-329D101BED7B}"/>
          </ac:spMkLst>
        </pc:spChg>
        <pc:spChg chg="del">
          <ac:chgData name="Ngô Thị Kim Dung" userId="f2ff656d-c298-48ad-9b69-8a2aeb017c99" providerId="ADAL" clId="{A0799016-9AEC-4F50-99F4-5ADE63FB55D1}" dt="2021-10-16T02:12:22.486" v="320" actId="478"/>
          <ac:spMkLst>
            <pc:docMk/>
            <pc:sldMk cId="1650153335" sldId="294"/>
            <ac:spMk id="14" creationId="{F67C7F93-997C-482B-8A91-16189B87A4D1}"/>
          </ac:spMkLst>
        </pc:spChg>
        <pc:spChg chg="add mod">
          <ac:chgData name="Ngô Thị Kim Dung" userId="f2ff656d-c298-48ad-9b69-8a2aeb017c99" providerId="ADAL" clId="{A0799016-9AEC-4F50-99F4-5ADE63FB55D1}" dt="2021-10-16T03:18:04.749" v="1772" actId="12"/>
          <ac:spMkLst>
            <pc:docMk/>
            <pc:sldMk cId="1650153335" sldId="294"/>
            <ac:spMk id="15" creationId="{07F9CFCA-437B-4685-A6F1-7E644EDB9F1F}"/>
          </ac:spMkLst>
        </pc:spChg>
        <pc:graphicFrameChg chg="add del mod">
          <ac:chgData name="Ngô Thị Kim Dung" userId="f2ff656d-c298-48ad-9b69-8a2aeb017c99" providerId="ADAL" clId="{A0799016-9AEC-4F50-99F4-5ADE63FB55D1}" dt="2021-10-16T02:12:07.240" v="308"/>
          <ac:graphicFrameMkLst>
            <pc:docMk/>
            <pc:sldMk cId="1650153335" sldId="294"/>
            <ac:graphicFrameMk id="7" creationId="{93013252-1A34-45D2-98ED-6405E0221990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3:16:27.361" v="1741"/>
          <ac:graphicFrameMkLst>
            <pc:docMk/>
            <pc:sldMk cId="1650153335" sldId="294"/>
            <ac:graphicFrameMk id="12" creationId="{F9A48807-B711-4848-AFBA-214E812489A7}"/>
          </ac:graphicFrameMkLst>
        </pc:graphicFrameChg>
        <pc:picChg chg="add mod modCrop">
          <ac:chgData name="Ngô Thị Kim Dung" userId="f2ff656d-c298-48ad-9b69-8a2aeb017c99" providerId="ADAL" clId="{A0799016-9AEC-4F50-99F4-5ADE63FB55D1}" dt="2021-10-16T03:15:42.362" v="1738" actId="1038"/>
          <ac:picMkLst>
            <pc:docMk/>
            <pc:sldMk cId="1650153335" sldId="294"/>
            <ac:picMk id="10" creationId="{BD9D8C68-EE14-47CF-9C7E-5268BACDE302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2:35.715" v="2621"/>
        <pc:sldMkLst>
          <pc:docMk/>
          <pc:sldMk cId="595523994" sldId="295"/>
        </pc:sldMkLst>
        <pc:spChg chg="del">
          <ac:chgData name="Ngô Thị Kim Dung" userId="f2ff656d-c298-48ad-9b69-8a2aeb017c99" providerId="ADAL" clId="{A0799016-9AEC-4F50-99F4-5ADE63FB55D1}" dt="2021-10-16T02:27:05.430" v="574" actId="478"/>
          <ac:spMkLst>
            <pc:docMk/>
            <pc:sldMk cId="595523994" sldId="295"/>
            <ac:spMk id="3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5:26.381" v="1083" actId="207"/>
          <ac:spMkLst>
            <pc:docMk/>
            <pc:sldMk cId="595523994" sldId="295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13:22.821" v="344" actId="1037"/>
          <ac:spMkLst>
            <pc:docMk/>
            <pc:sldMk cId="595523994" sldId="295"/>
            <ac:spMk id="6" creationId="{00000000-0000-0000-0000-000000000000}"/>
          </ac:spMkLst>
        </pc:spChg>
        <pc:spChg chg="add del mod">
          <ac:chgData name="Ngô Thị Kim Dung" userId="f2ff656d-c298-48ad-9b69-8a2aeb017c99" providerId="ADAL" clId="{A0799016-9AEC-4F50-99F4-5ADE63FB55D1}" dt="2021-10-16T02:27:06.919" v="575" actId="478"/>
          <ac:spMkLst>
            <pc:docMk/>
            <pc:sldMk cId="595523994" sldId="295"/>
            <ac:spMk id="8" creationId="{017B8766-9F1F-4B74-B774-5CF1BB259FF0}"/>
          </ac:spMkLst>
        </pc:spChg>
        <pc:spChg chg="add mod">
          <ac:chgData name="Ngô Thị Kim Dung" userId="f2ff656d-c298-48ad-9b69-8a2aeb017c99" providerId="ADAL" clId="{A0799016-9AEC-4F50-99F4-5ADE63FB55D1}" dt="2021-10-16T02:13:15.272" v="341" actId="14100"/>
          <ac:spMkLst>
            <pc:docMk/>
            <pc:sldMk cId="595523994" sldId="295"/>
            <ac:spMk id="9" creationId="{0D02268C-F962-44DD-B1D9-31E254262BAB}"/>
          </ac:spMkLst>
        </pc:spChg>
        <pc:spChg chg="add del mod">
          <ac:chgData name="Ngô Thị Kim Dung" userId="f2ff656d-c298-48ad-9b69-8a2aeb017c99" providerId="ADAL" clId="{A0799016-9AEC-4F50-99F4-5ADE63FB55D1}" dt="2021-10-16T02:28:02.413" v="603" actId="478"/>
          <ac:spMkLst>
            <pc:docMk/>
            <pc:sldMk cId="595523994" sldId="295"/>
            <ac:spMk id="10" creationId="{FA95B813-CB30-416B-A287-9BD658FAA941}"/>
          </ac:spMkLst>
        </pc:spChg>
        <pc:spChg chg="add del mod">
          <ac:chgData name="Ngô Thị Kim Dung" userId="f2ff656d-c298-48ad-9b69-8a2aeb017c99" providerId="ADAL" clId="{A0799016-9AEC-4F50-99F4-5ADE63FB55D1}" dt="2021-10-16T02:27:58.627" v="601" actId="478"/>
          <ac:spMkLst>
            <pc:docMk/>
            <pc:sldMk cId="595523994" sldId="295"/>
            <ac:spMk id="11" creationId="{3509B970-591B-441B-A195-C5CEE792FB34}"/>
          </ac:spMkLst>
        </pc:spChg>
        <pc:spChg chg="add mod">
          <ac:chgData name="Ngô Thị Kim Dung" userId="f2ff656d-c298-48ad-9b69-8a2aeb017c99" providerId="ADAL" clId="{A0799016-9AEC-4F50-99F4-5ADE63FB55D1}" dt="2021-10-16T02:27:59.248" v="602"/>
          <ac:spMkLst>
            <pc:docMk/>
            <pc:sldMk cId="595523994" sldId="295"/>
            <ac:spMk id="13" creationId="{A08F3020-F68E-4310-BC37-3C6A0B20FBF2}"/>
          </ac:spMkLst>
        </pc:spChg>
        <pc:spChg chg="mod">
          <ac:chgData name="Ngô Thị Kim Dung" userId="f2ff656d-c298-48ad-9b69-8a2aeb017c99" providerId="ADAL" clId="{A0799016-9AEC-4F50-99F4-5ADE63FB55D1}" dt="2021-10-16T02:55:44.987" v="1089" actId="12"/>
          <ac:spMkLst>
            <pc:docMk/>
            <pc:sldMk cId="595523994" sldId="295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12:33.507" v="323"/>
          <ac:graphicFrameMkLst>
            <pc:docMk/>
            <pc:sldMk cId="595523994" sldId="295"/>
            <ac:graphicFrameMk id="5" creationId="{6507A231-700F-438C-B9BB-580A98941912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12:58.333" v="334"/>
          <ac:graphicFrameMkLst>
            <pc:docMk/>
            <pc:sldMk cId="595523994" sldId="295"/>
            <ac:graphicFrameMk id="7" creationId="{7C744AFF-46D0-4389-BCEA-CB08412EC353}"/>
          </ac:graphicFrameMkLst>
        </pc:graphicFrameChg>
      </pc:sldChg>
      <pc:sldChg chg="add del">
        <pc:chgData name="Ngô Thị Kim Dung" userId="f2ff656d-c298-48ad-9b69-8a2aeb017c99" providerId="ADAL" clId="{A0799016-9AEC-4F50-99F4-5ADE63FB55D1}" dt="2021-10-16T02:47:54.172" v="935" actId="47"/>
        <pc:sldMkLst>
          <pc:docMk/>
          <pc:sldMk cId="2161423919" sldId="296"/>
        </pc:sldMkLst>
      </pc:sldChg>
      <pc:sldChg chg="new del">
        <pc:chgData name="Ngô Thị Kim Dung" userId="f2ff656d-c298-48ad-9b69-8a2aeb017c99" providerId="ADAL" clId="{A0799016-9AEC-4F50-99F4-5ADE63FB55D1}" dt="2021-10-16T02:47:53.616" v="934" actId="47"/>
        <pc:sldMkLst>
          <pc:docMk/>
          <pc:sldMk cId="2256547725" sldId="297"/>
        </pc:sldMkLst>
      </pc:sldChg>
      <pc:sldChg chg="new del">
        <pc:chgData name="Ngô Thị Kim Dung" userId="f2ff656d-c298-48ad-9b69-8a2aeb017c99" providerId="ADAL" clId="{A0799016-9AEC-4F50-99F4-5ADE63FB55D1}" dt="2021-10-16T02:03:12.855" v="126" actId="680"/>
        <pc:sldMkLst>
          <pc:docMk/>
          <pc:sldMk cId="2421964032" sldId="297"/>
        </pc:sldMkLst>
      </pc:sldChg>
      <pc:sldChg chg="addSp delSp modSp add mod modAnim">
        <pc:chgData name="Ngô Thị Kim Dung" userId="f2ff656d-c298-48ad-9b69-8a2aeb017c99" providerId="ADAL" clId="{A0799016-9AEC-4F50-99F4-5ADE63FB55D1}" dt="2021-10-16T03:52:41.494" v="2622"/>
        <pc:sldMkLst>
          <pc:docMk/>
          <pc:sldMk cId="945428750" sldId="298"/>
        </pc:sldMkLst>
        <pc:spChg chg="mod">
          <ac:chgData name="Ngô Thị Kim Dung" userId="f2ff656d-c298-48ad-9b69-8a2aeb017c99" providerId="ADAL" clId="{A0799016-9AEC-4F50-99F4-5ADE63FB55D1}" dt="2021-10-16T02:55:59.101" v="1093" actId="113"/>
          <ac:spMkLst>
            <pc:docMk/>
            <pc:sldMk cId="945428750" sldId="298"/>
            <ac:spMk id="4" creationId="{00000000-0000-0000-0000-000000000000}"/>
          </ac:spMkLst>
        </pc:spChg>
        <pc:spChg chg="del">
          <ac:chgData name="Ngô Thị Kim Dung" userId="f2ff656d-c298-48ad-9b69-8a2aeb017c99" providerId="ADAL" clId="{A0799016-9AEC-4F50-99F4-5ADE63FB55D1}" dt="2021-10-16T02:29:15.121" v="635" actId="478"/>
          <ac:spMkLst>
            <pc:docMk/>
            <pc:sldMk cId="945428750" sldId="298"/>
            <ac:spMk id="9" creationId="{0D02268C-F962-44DD-B1D9-31E254262BAB}"/>
          </ac:spMkLst>
        </pc:spChg>
        <pc:spChg chg="mod">
          <ac:chgData name="Ngô Thị Kim Dung" userId="f2ff656d-c298-48ad-9b69-8a2aeb017c99" providerId="ADAL" clId="{A0799016-9AEC-4F50-99F4-5ADE63FB55D1}" dt="2021-10-16T02:56:28.293" v="1107" actId="20577"/>
          <ac:spMkLst>
            <pc:docMk/>
            <pc:sldMk cId="945428750" sldId="298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28:23.952" v="608"/>
          <ac:graphicFrameMkLst>
            <pc:docMk/>
            <pc:sldMk cId="945428750" sldId="298"/>
            <ac:graphicFrameMk id="3" creationId="{7F254614-8D55-439D-B170-BA8779FB4C50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28:39.825" v="614"/>
          <ac:graphicFrameMkLst>
            <pc:docMk/>
            <pc:sldMk cId="945428750" sldId="298"/>
            <ac:graphicFrameMk id="5" creationId="{84AB2515-D843-4DB5-B239-05716FECFED7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29:02.688" v="632"/>
          <ac:graphicFrameMkLst>
            <pc:docMk/>
            <pc:sldMk cId="945428750" sldId="298"/>
            <ac:graphicFrameMk id="7" creationId="{D6B2F7C1-900A-4AC5-BFF9-FF08565DA50E}"/>
          </ac:graphicFrameMkLst>
        </pc:graphicFrameChg>
        <pc:picChg chg="add mod">
          <ac:chgData name="Ngô Thị Kim Dung" userId="f2ff656d-c298-48ad-9b69-8a2aeb017c99" providerId="ADAL" clId="{A0799016-9AEC-4F50-99F4-5ADE63FB55D1}" dt="2021-10-16T02:29:29.490" v="639" actId="1076"/>
          <ac:picMkLst>
            <pc:docMk/>
            <pc:sldMk cId="945428750" sldId="298"/>
            <ac:picMk id="11" creationId="{2A1CB0DC-A02E-4EC4-8F84-87BBD396643F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2:47.695" v="2623"/>
        <pc:sldMkLst>
          <pc:docMk/>
          <pc:sldMk cId="2800882158" sldId="299"/>
        </pc:sldMkLst>
        <pc:spChg chg="mod">
          <ac:chgData name="Ngô Thị Kim Dung" userId="f2ff656d-c298-48ad-9b69-8a2aeb017c99" providerId="ADAL" clId="{A0799016-9AEC-4F50-99F4-5ADE63FB55D1}" dt="2021-10-16T02:56:50.502" v="1111" actId="255"/>
          <ac:spMkLst>
            <pc:docMk/>
            <pc:sldMk cId="2800882158" sldId="299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30:07.435" v="656" actId="20577"/>
          <ac:spMkLst>
            <pc:docMk/>
            <pc:sldMk cId="2800882158" sldId="299"/>
            <ac:spMk id="13" creationId="{A08F3020-F68E-4310-BC37-3C6A0B20FBF2}"/>
          </ac:spMkLst>
        </pc:spChg>
        <pc:spChg chg="mod">
          <ac:chgData name="Ngô Thị Kim Dung" userId="f2ff656d-c298-48ad-9b69-8a2aeb017c99" providerId="ADAL" clId="{A0799016-9AEC-4F50-99F4-5ADE63FB55D1}" dt="2021-10-16T03:24:49.395" v="1775" actId="207"/>
          <ac:spMkLst>
            <pc:docMk/>
            <pc:sldMk cId="2800882158" sldId="299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30:18.289" v="659"/>
          <ac:graphicFrameMkLst>
            <pc:docMk/>
            <pc:sldMk cId="2800882158" sldId="299"/>
            <ac:graphicFrameMk id="3" creationId="{F5A7707D-048F-4FEC-BEA4-51F1222597C0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30:39.515" v="670"/>
          <ac:graphicFrameMkLst>
            <pc:docMk/>
            <pc:sldMk cId="2800882158" sldId="299"/>
            <ac:graphicFrameMk id="5" creationId="{AE2880F5-DDE2-4975-B337-BAB41711E60D}"/>
          </ac:graphicFrameMkLst>
        </pc:graphicFrameChg>
        <pc:picChg chg="add mod modCrop">
          <ac:chgData name="Ngô Thị Kim Dung" userId="f2ff656d-c298-48ad-9b69-8a2aeb017c99" providerId="ADAL" clId="{A0799016-9AEC-4F50-99F4-5ADE63FB55D1}" dt="2021-10-16T02:31:29.575" v="681" actId="1076"/>
          <ac:picMkLst>
            <pc:docMk/>
            <pc:sldMk cId="2800882158" sldId="299"/>
            <ac:picMk id="10" creationId="{7772613E-92E6-437C-9C1F-DDEEC28F9551}"/>
          </ac:picMkLst>
        </pc:picChg>
        <pc:picChg chg="del">
          <ac:chgData name="Ngô Thị Kim Dung" userId="f2ff656d-c298-48ad-9b69-8a2aeb017c99" providerId="ADAL" clId="{A0799016-9AEC-4F50-99F4-5ADE63FB55D1}" dt="2021-10-16T02:30:46.241" v="674" actId="478"/>
          <ac:picMkLst>
            <pc:docMk/>
            <pc:sldMk cId="2800882158" sldId="299"/>
            <ac:picMk id="11" creationId="{2A1CB0DC-A02E-4EC4-8F84-87BBD396643F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2:53.011" v="2624"/>
        <pc:sldMkLst>
          <pc:docMk/>
          <pc:sldMk cId="1605122107" sldId="300"/>
        </pc:sldMkLst>
        <pc:spChg chg="mod">
          <ac:chgData name="Ngô Thị Kim Dung" userId="f2ff656d-c298-48ad-9b69-8a2aeb017c99" providerId="ADAL" clId="{A0799016-9AEC-4F50-99F4-5ADE63FB55D1}" dt="2021-10-16T02:57:22.875" v="1125" actId="255"/>
          <ac:spMkLst>
            <pc:docMk/>
            <pc:sldMk cId="1605122107" sldId="300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3:26:34.330" v="1785" actId="14100"/>
          <ac:spMkLst>
            <pc:docMk/>
            <pc:sldMk cId="1605122107" sldId="300"/>
            <ac:spMk id="6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28:04.938" v="1821" actId="1076"/>
          <ac:spMkLst>
            <pc:docMk/>
            <pc:sldMk cId="1605122107" sldId="300"/>
            <ac:spMk id="11" creationId="{7968C295-1CFF-4EA4-ADBB-49D6B1EB3E3D}"/>
          </ac:spMkLst>
        </pc:spChg>
        <pc:spChg chg="del">
          <ac:chgData name="Ngô Thị Kim Dung" userId="f2ff656d-c298-48ad-9b69-8a2aeb017c99" providerId="ADAL" clId="{A0799016-9AEC-4F50-99F4-5ADE63FB55D1}" dt="2021-10-16T02:32:07.234" v="696" actId="478"/>
          <ac:spMkLst>
            <pc:docMk/>
            <pc:sldMk cId="1605122107" sldId="300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31:58.520" v="691"/>
          <ac:graphicFrameMkLst>
            <pc:docMk/>
            <pc:sldMk cId="1605122107" sldId="300"/>
            <ac:graphicFrameMk id="3" creationId="{606A2E76-06C0-4B42-989E-4FB3235E7B39}"/>
          </ac:graphicFrameMkLst>
        </pc:graphicFrameChg>
        <pc:picChg chg="add mod modCrop">
          <ac:chgData name="Ngô Thị Kim Dung" userId="f2ff656d-c298-48ad-9b69-8a2aeb017c99" providerId="ADAL" clId="{A0799016-9AEC-4F50-99F4-5ADE63FB55D1}" dt="2021-10-16T03:26:31.337" v="1784" actId="1076"/>
          <ac:picMkLst>
            <pc:docMk/>
            <pc:sldMk cId="1605122107" sldId="300"/>
            <ac:picMk id="5" creationId="{0A4B42B5-2FFC-4223-B385-B477B9356496}"/>
          </ac:picMkLst>
        </pc:picChg>
        <pc:picChg chg="del">
          <ac:chgData name="Ngô Thị Kim Dung" userId="f2ff656d-c298-48ad-9b69-8a2aeb017c99" providerId="ADAL" clId="{A0799016-9AEC-4F50-99F4-5ADE63FB55D1}" dt="2021-10-16T02:32:08.806" v="697" actId="478"/>
          <ac:picMkLst>
            <pc:docMk/>
            <pc:sldMk cId="1605122107" sldId="300"/>
            <ac:picMk id="10" creationId="{7772613E-92E6-437C-9C1F-DDEEC28F9551}"/>
          </ac:picMkLst>
        </pc:picChg>
      </pc:sldChg>
      <pc:sldChg chg="new del">
        <pc:chgData name="Ngô Thị Kim Dung" userId="f2ff656d-c298-48ad-9b69-8a2aeb017c99" providerId="ADAL" clId="{A0799016-9AEC-4F50-99F4-5ADE63FB55D1}" dt="2021-10-16T02:31:35.023" v="683" actId="680"/>
        <pc:sldMkLst>
          <pc:docMk/>
          <pc:sldMk cId="2092125894" sldId="300"/>
        </pc:sldMkLst>
      </pc:sldChg>
      <pc:sldChg chg="addSp delSp modSp add mod modAnim">
        <pc:chgData name="Ngô Thị Kim Dung" userId="f2ff656d-c298-48ad-9b69-8a2aeb017c99" providerId="ADAL" clId="{A0799016-9AEC-4F50-99F4-5ADE63FB55D1}" dt="2021-10-16T03:52:57.898" v="2625"/>
        <pc:sldMkLst>
          <pc:docMk/>
          <pc:sldMk cId="4273962768" sldId="301"/>
        </pc:sldMkLst>
        <pc:spChg chg="mod">
          <ac:chgData name="Ngô Thị Kim Dung" userId="f2ff656d-c298-48ad-9b69-8a2aeb017c99" providerId="ADAL" clId="{A0799016-9AEC-4F50-99F4-5ADE63FB55D1}" dt="2021-10-16T02:57:36.915" v="1129" actId="207"/>
          <ac:spMkLst>
            <pc:docMk/>
            <pc:sldMk cId="4273962768" sldId="301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8:08.761" v="1144" actId="255"/>
          <ac:spMkLst>
            <pc:docMk/>
            <pc:sldMk cId="4273962768" sldId="301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32:21.485" v="700"/>
          <ac:graphicFrameMkLst>
            <pc:docMk/>
            <pc:sldMk cId="4273962768" sldId="301"/>
            <ac:graphicFrameMk id="3" creationId="{BC082E40-49D5-4C39-ACDD-2DC1C9E0D438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32:44.419" v="718"/>
          <ac:graphicFrameMkLst>
            <pc:docMk/>
            <pc:sldMk cId="4273962768" sldId="301"/>
            <ac:graphicFrameMk id="5" creationId="{B46974B4-8B7A-4B83-8F0F-EDBC80E8618E}"/>
          </ac:graphicFrameMkLst>
        </pc:graphicFrameChg>
        <pc:picChg chg="del">
          <ac:chgData name="Ngô Thị Kim Dung" userId="f2ff656d-c298-48ad-9b69-8a2aeb017c99" providerId="ADAL" clId="{A0799016-9AEC-4F50-99F4-5ADE63FB55D1}" dt="2021-10-16T02:32:52.454" v="721" actId="478"/>
          <ac:picMkLst>
            <pc:docMk/>
            <pc:sldMk cId="4273962768" sldId="301"/>
            <ac:picMk id="10" creationId="{7772613E-92E6-437C-9C1F-DDEEC28F9551}"/>
          </ac:picMkLst>
        </pc:picChg>
        <pc:picChg chg="add mod">
          <ac:chgData name="Ngô Thị Kim Dung" userId="f2ff656d-c298-48ad-9b69-8a2aeb017c99" providerId="ADAL" clId="{A0799016-9AEC-4F50-99F4-5ADE63FB55D1}" dt="2021-10-16T02:33:03.421" v="726" actId="1076"/>
          <ac:picMkLst>
            <pc:docMk/>
            <pc:sldMk cId="4273962768" sldId="301"/>
            <ac:picMk id="11" creationId="{51C320EB-3DBB-4FC3-AFDE-5D9F4E078951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02.667" v="2626"/>
        <pc:sldMkLst>
          <pc:docMk/>
          <pc:sldMk cId="972002047" sldId="302"/>
        </pc:sldMkLst>
        <pc:spChg chg="mod">
          <ac:chgData name="Ngô Thị Kim Dung" userId="f2ff656d-c298-48ad-9b69-8a2aeb017c99" providerId="ADAL" clId="{A0799016-9AEC-4F50-99F4-5ADE63FB55D1}" dt="2021-10-16T02:58:26.743" v="1148" actId="207"/>
          <ac:spMkLst>
            <pc:docMk/>
            <pc:sldMk cId="972002047" sldId="302"/>
            <ac:spMk id="4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08:34.291" v="1298" actId="20577"/>
          <ac:spMkLst>
            <pc:docMk/>
            <pc:sldMk cId="972002047" sldId="302"/>
            <ac:spMk id="11" creationId="{8E427124-B1E2-4207-9FA6-18DAB7C638D2}"/>
          </ac:spMkLst>
        </pc:spChg>
        <pc:spChg chg="del">
          <ac:chgData name="Ngô Thị Kim Dung" userId="f2ff656d-c298-48ad-9b69-8a2aeb017c99" providerId="ADAL" clId="{A0799016-9AEC-4F50-99F4-5ADE63FB55D1}" dt="2021-10-16T02:35:01.292" v="735" actId="478"/>
          <ac:spMkLst>
            <pc:docMk/>
            <pc:sldMk cId="972002047" sldId="302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33:18.423" v="729"/>
          <ac:graphicFrameMkLst>
            <pc:docMk/>
            <pc:sldMk cId="972002047" sldId="302"/>
            <ac:graphicFrameMk id="3" creationId="{01C5BA9D-1780-486B-A8B1-192D259CED2D}"/>
          </ac:graphicFrameMkLst>
        </pc:graphicFrameChg>
        <pc:picChg chg="add mod modCrop">
          <ac:chgData name="Ngô Thị Kim Dung" userId="f2ff656d-c298-48ad-9b69-8a2aeb017c99" providerId="ADAL" clId="{A0799016-9AEC-4F50-99F4-5ADE63FB55D1}" dt="2021-10-16T03:07:15.137" v="1274" actId="1076"/>
          <ac:picMkLst>
            <pc:docMk/>
            <pc:sldMk cId="972002047" sldId="302"/>
            <ac:picMk id="5" creationId="{516519CB-A989-4D60-8256-3ED43E714D2B}"/>
          </ac:picMkLst>
        </pc:picChg>
        <pc:picChg chg="del">
          <ac:chgData name="Ngô Thị Kim Dung" userId="f2ff656d-c298-48ad-9b69-8a2aeb017c99" providerId="ADAL" clId="{A0799016-9AEC-4F50-99F4-5ADE63FB55D1}" dt="2021-10-16T02:34:58.901" v="734" actId="478"/>
          <ac:picMkLst>
            <pc:docMk/>
            <pc:sldMk cId="972002047" sldId="302"/>
            <ac:picMk id="10" creationId="{7772613E-92E6-437C-9C1F-DDEEC28F9551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09.230" v="2627"/>
        <pc:sldMkLst>
          <pc:docMk/>
          <pc:sldMk cId="1599138470" sldId="303"/>
        </pc:sldMkLst>
        <pc:spChg chg="mod">
          <ac:chgData name="Ngô Thị Kim Dung" userId="f2ff656d-c298-48ad-9b69-8a2aeb017c99" providerId="ADAL" clId="{A0799016-9AEC-4F50-99F4-5ADE63FB55D1}" dt="2021-10-16T02:58:38.558" v="1152" actId="207"/>
          <ac:spMkLst>
            <pc:docMk/>
            <pc:sldMk cId="1599138470" sldId="303"/>
            <ac:spMk id="4" creationId="{00000000-0000-0000-0000-000000000000}"/>
          </ac:spMkLst>
        </pc:spChg>
        <pc:spChg chg="ord">
          <ac:chgData name="Ngô Thị Kim Dung" userId="f2ff656d-c298-48ad-9b69-8a2aeb017c99" providerId="ADAL" clId="{A0799016-9AEC-4F50-99F4-5ADE63FB55D1}" dt="2021-10-16T02:35:49.375" v="752" actId="166"/>
          <ac:spMkLst>
            <pc:docMk/>
            <pc:sldMk cId="1599138470" sldId="303"/>
            <ac:spMk id="6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59:02.592" v="1162" actId="12"/>
          <ac:spMkLst>
            <pc:docMk/>
            <pc:sldMk cId="1599138470" sldId="303"/>
            <ac:spMk id="14" creationId="{F67C7F93-997C-482B-8A91-16189B87A4D1}"/>
          </ac:spMkLst>
        </pc:spChg>
        <pc:graphicFrameChg chg="add del mod">
          <ac:chgData name="Ngô Thị Kim Dung" userId="f2ff656d-c298-48ad-9b69-8a2aeb017c99" providerId="ADAL" clId="{A0799016-9AEC-4F50-99F4-5ADE63FB55D1}" dt="2021-10-16T02:35:14.517" v="738"/>
          <ac:graphicFrameMkLst>
            <pc:docMk/>
            <pc:sldMk cId="1599138470" sldId="303"/>
            <ac:graphicFrameMk id="3" creationId="{26AF9C70-D67F-4AB4-9D85-141C6C81B5E5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35:24.969" v="743"/>
          <ac:graphicFrameMkLst>
            <pc:docMk/>
            <pc:sldMk cId="1599138470" sldId="303"/>
            <ac:graphicFrameMk id="5" creationId="{5184A34A-C96E-4600-BF5D-D5E15A23275A}"/>
          </ac:graphicFrameMkLst>
        </pc:graphicFrameChg>
        <pc:picChg chg="del">
          <ac:chgData name="Ngô Thị Kim Dung" userId="f2ff656d-c298-48ad-9b69-8a2aeb017c99" providerId="ADAL" clId="{A0799016-9AEC-4F50-99F4-5ADE63FB55D1}" dt="2021-10-16T02:35:31.516" v="746" actId="478"/>
          <ac:picMkLst>
            <pc:docMk/>
            <pc:sldMk cId="1599138470" sldId="303"/>
            <ac:picMk id="10" creationId="{7772613E-92E6-437C-9C1F-DDEEC28F9551}"/>
          </ac:picMkLst>
        </pc:picChg>
        <pc:picChg chg="add mod">
          <ac:chgData name="Ngô Thị Kim Dung" userId="f2ff656d-c298-48ad-9b69-8a2aeb017c99" providerId="ADAL" clId="{A0799016-9AEC-4F50-99F4-5ADE63FB55D1}" dt="2021-10-16T02:35:45.115" v="751" actId="1076"/>
          <ac:picMkLst>
            <pc:docMk/>
            <pc:sldMk cId="1599138470" sldId="303"/>
            <ac:picMk id="11" creationId="{6BCE9139-3076-4DE1-9D57-A7C404A29968}"/>
          </ac:picMkLst>
        </pc:picChg>
      </pc:sldChg>
      <pc:sldChg chg="addSp delSp modSp add mod addAnim delAnim modAnim">
        <pc:chgData name="Ngô Thị Kim Dung" userId="f2ff656d-c298-48ad-9b69-8a2aeb017c99" providerId="ADAL" clId="{A0799016-9AEC-4F50-99F4-5ADE63FB55D1}" dt="2021-10-16T03:53:14.335" v="2628"/>
        <pc:sldMkLst>
          <pc:docMk/>
          <pc:sldMk cId="3096522017" sldId="304"/>
        </pc:sldMkLst>
        <pc:spChg chg="mod">
          <ac:chgData name="Ngô Thị Kim Dung" userId="f2ff656d-c298-48ad-9b69-8a2aeb017c99" providerId="ADAL" clId="{A0799016-9AEC-4F50-99F4-5ADE63FB55D1}" dt="2021-10-16T02:59:16.516" v="1166" actId="207"/>
          <ac:spMkLst>
            <pc:docMk/>
            <pc:sldMk cId="3096522017" sldId="304"/>
            <ac:spMk id="4" creationId="{00000000-0000-0000-0000-000000000000}"/>
          </ac:spMkLst>
        </pc:spChg>
        <pc:spChg chg="add del mod ord">
          <ac:chgData name="Ngô Thị Kim Dung" userId="f2ff656d-c298-48ad-9b69-8a2aeb017c99" providerId="ADAL" clId="{A0799016-9AEC-4F50-99F4-5ADE63FB55D1}" dt="2021-10-16T03:34:45.308" v="1960" actId="1076"/>
          <ac:spMkLst>
            <pc:docMk/>
            <pc:sldMk cId="3096522017" sldId="304"/>
            <ac:spMk id="6" creationId="{00000000-0000-0000-0000-000000000000}"/>
          </ac:spMkLst>
        </pc:spChg>
        <pc:spChg chg="add del">
          <ac:chgData name="Ngô Thị Kim Dung" userId="f2ff656d-c298-48ad-9b69-8a2aeb017c99" providerId="ADAL" clId="{A0799016-9AEC-4F50-99F4-5ADE63FB55D1}" dt="2021-10-16T03:28:47.102" v="1825"/>
          <ac:spMkLst>
            <pc:docMk/>
            <pc:sldMk cId="3096522017" sldId="304"/>
            <ac:spMk id="11" creationId="{94F500BC-3396-4DAD-8832-A3F9B3AF22A8}"/>
          </ac:spMkLst>
        </pc:spChg>
        <pc:spChg chg="del mod">
          <ac:chgData name="Ngô Thị Kim Dung" userId="f2ff656d-c298-48ad-9b69-8a2aeb017c99" providerId="ADAL" clId="{A0799016-9AEC-4F50-99F4-5ADE63FB55D1}" dt="2021-10-16T02:36:39.438" v="769"/>
          <ac:spMkLst>
            <pc:docMk/>
            <pc:sldMk cId="3096522017" sldId="304"/>
            <ac:spMk id="14" creationId="{F67C7F93-997C-482B-8A91-16189B87A4D1}"/>
          </ac:spMkLst>
        </pc:spChg>
        <pc:spChg chg="add mod">
          <ac:chgData name="Ngô Thị Kim Dung" userId="f2ff656d-c298-48ad-9b69-8a2aeb017c99" providerId="ADAL" clId="{A0799016-9AEC-4F50-99F4-5ADE63FB55D1}" dt="2021-10-16T03:35:26.065" v="1971" actId="12"/>
          <ac:spMkLst>
            <pc:docMk/>
            <pc:sldMk cId="3096522017" sldId="304"/>
            <ac:spMk id="15" creationId="{9D5545C1-CA03-4237-B855-531769D0CCE4}"/>
          </ac:spMkLst>
        </pc:spChg>
        <pc:graphicFrameChg chg="add del mod">
          <ac:chgData name="Ngô Thị Kim Dung" userId="f2ff656d-c298-48ad-9b69-8a2aeb017c99" providerId="ADAL" clId="{A0799016-9AEC-4F50-99F4-5ADE63FB55D1}" dt="2021-10-16T02:36:22.495" v="755"/>
          <ac:graphicFrameMkLst>
            <pc:docMk/>
            <pc:sldMk cId="3096522017" sldId="304"/>
            <ac:graphicFrameMk id="3" creationId="{7D1376E0-BEC5-46A6-8C38-75D9D675155F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39:40.248" v="812"/>
          <ac:graphicFrameMkLst>
            <pc:docMk/>
            <pc:sldMk cId="3096522017" sldId="304"/>
            <ac:graphicFrameMk id="5" creationId="{181AFE8D-0730-477B-9701-901BF24D893C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3:30:55.562" v="1837"/>
          <ac:graphicFrameMkLst>
            <pc:docMk/>
            <pc:sldMk cId="3096522017" sldId="304"/>
            <ac:graphicFrameMk id="9" creationId="{06C5B146-E148-42A2-9368-C906F9461C51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3:31:19.452" v="1848"/>
          <ac:graphicFrameMkLst>
            <pc:docMk/>
            <pc:sldMk cId="3096522017" sldId="304"/>
            <ac:graphicFrameMk id="16" creationId="{0E22E639-FC57-48A3-B532-76E7B5311041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3:31:50.147" v="1901"/>
          <ac:graphicFrameMkLst>
            <pc:docMk/>
            <pc:sldMk cId="3096522017" sldId="304"/>
            <ac:graphicFrameMk id="17" creationId="{E7309D65-6FE3-4499-BE84-3D629DD66ADE}"/>
          </ac:graphicFrameMkLst>
        </pc:graphicFrameChg>
        <pc:picChg chg="add del mod modCrop">
          <ac:chgData name="Ngô Thị Kim Dung" userId="f2ff656d-c298-48ad-9b69-8a2aeb017c99" providerId="ADAL" clId="{A0799016-9AEC-4F50-99F4-5ADE63FB55D1}" dt="2021-10-16T03:33:43.174" v="1948" actId="478"/>
          <ac:picMkLst>
            <pc:docMk/>
            <pc:sldMk cId="3096522017" sldId="304"/>
            <ac:picMk id="8" creationId="{6D391BF2-C249-4D98-B793-66B04D56BDAF}"/>
          </ac:picMkLst>
        </pc:picChg>
        <pc:picChg chg="del">
          <ac:chgData name="Ngô Thị Kim Dung" userId="f2ff656d-c298-48ad-9b69-8a2aeb017c99" providerId="ADAL" clId="{A0799016-9AEC-4F50-99F4-5ADE63FB55D1}" dt="2021-10-16T02:36:35.230" v="766" actId="478"/>
          <ac:picMkLst>
            <pc:docMk/>
            <pc:sldMk cId="3096522017" sldId="304"/>
            <ac:picMk id="10" creationId="{7772613E-92E6-437C-9C1F-DDEEC28F9551}"/>
          </ac:picMkLst>
        </pc:picChg>
        <pc:picChg chg="add mod modCrop">
          <ac:chgData name="Ngô Thị Kim Dung" userId="f2ff656d-c298-48ad-9b69-8a2aeb017c99" providerId="ADAL" clId="{A0799016-9AEC-4F50-99F4-5ADE63FB55D1}" dt="2021-10-16T03:34:43.474" v="1959" actId="14100"/>
          <ac:picMkLst>
            <pc:docMk/>
            <pc:sldMk cId="3096522017" sldId="304"/>
            <ac:picMk id="18" creationId="{452DB42B-9020-44D8-8E13-03ED4C2557ED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19.288" v="2629"/>
        <pc:sldMkLst>
          <pc:docMk/>
          <pc:sldMk cId="2631125338" sldId="305"/>
        </pc:sldMkLst>
        <pc:spChg chg="mod">
          <ac:chgData name="Ngô Thị Kim Dung" userId="f2ff656d-c298-48ad-9b69-8a2aeb017c99" providerId="ADAL" clId="{A0799016-9AEC-4F50-99F4-5ADE63FB55D1}" dt="2021-10-16T02:59:30.307" v="1170" actId="207"/>
          <ac:spMkLst>
            <pc:docMk/>
            <pc:sldMk cId="2631125338" sldId="305"/>
            <ac:spMk id="4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39:18.910" v="2119" actId="113"/>
          <ac:spMkLst>
            <pc:docMk/>
            <pc:sldMk cId="2631125338" sldId="305"/>
            <ac:spMk id="9" creationId="{BF4F5E85-E112-469D-88E9-1DC1C135480E}"/>
          </ac:spMkLst>
        </pc:spChg>
        <pc:graphicFrameChg chg="add del mod">
          <ac:chgData name="Ngô Thị Kim Dung" userId="f2ff656d-c298-48ad-9b69-8a2aeb017c99" providerId="ADAL" clId="{A0799016-9AEC-4F50-99F4-5ADE63FB55D1}" dt="2021-10-16T02:37:18.052" v="773"/>
          <ac:graphicFrameMkLst>
            <pc:docMk/>
            <pc:sldMk cId="2631125338" sldId="305"/>
            <ac:graphicFrameMk id="3" creationId="{F50E31ED-F696-4B3E-B44E-C331896DEC17}"/>
          </ac:graphicFrameMkLst>
        </pc:graphicFrameChg>
        <pc:picChg chg="add mod">
          <ac:chgData name="Ngô Thị Kim Dung" userId="f2ff656d-c298-48ad-9b69-8a2aeb017c99" providerId="ADAL" clId="{A0799016-9AEC-4F50-99F4-5ADE63FB55D1}" dt="2021-10-16T02:37:35.448" v="782" actId="1076"/>
          <ac:picMkLst>
            <pc:docMk/>
            <pc:sldMk cId="2631125338" sldId="305"/>
            <ac:picMk id="7" creationId="{640AEE40-41FB-47BF-97B3-598FDCD8DE36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25.759" v="2630"/>
        <pc:sldMkLst>
          <pc:docMk/>
          <pc:sldMk cId="998088204" sldId="306"/>
        </pc:sldMkLst>
        <pc:spChg chg="mod">
          <ac:chgData name="Ngô Thị Kim Dung" userId="f2ff656d-c298-48ad-9b69-8a2aeb017c99" providerId="ADAL" clId="{A0799016-9AEC-4F50-99F4-5ADE63FB55D1}" dt="2021-10-16T02:59:42.175" v="1174" actId="113"/>
          <ac:spMkLst>
            <pc:docMk/>
            <pc:sldMk cId="998088204" sldId="306"/>
            <ac:spMk id="4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00:23.139" v="1188" actId="12"/>
          <ac:spMkLst>
            <pc:docMk/>
            <pc:sldMk cId="998088204" sldId="306"/>
            <ac:spMk id="9" creationId="{8D06A6B9-B6FF-4612-80E6-6E62748B8E9C}"/>
          </ac:spMkLst>
        </pc:spChg>
        <pc:graphicFrameChg chg="add del mod">
          <ac:chgData name="Ngô Thị Kim Dung" userId="f2ff656d-c298-48ad-9b69-8a2aeb017c99" providerId="ADAL" clId="{A0799016-9AEC-4F50-99F4-5ADE63FB55D1}" dt="2021-10-16T02:38:08.162" v="786"/>
          <ac:graphicFrameMkLst>
            <pc:docMk/>
            <pc:sldMk cId="998088204" sldId="306"/>
            <ac:graphicFrameMk id="3" creationId="{F7698A59-893A-4E67-A20B-0E17532ACCF5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38:32.157" v="793"/>
          <ac:graphicFrameMkLst>
            <pc:docMk/>
            <pc:sldMk cId="998088204" sldId="306"/>
            <ac:graphicFrameMk id="5" creationId="{69B3E257-FE2C-4F8F-9997-05D40DA5A67C}"/>
          </ac:graphicFrameMkLst>
        </pc:graphicFrameChg>
        <pc:picChg chg="add mod">
          <ac:chgData name="Ngô Thị Kim Dung" userId="f2ff656d-c298-48ad-9b69-8a2aeb017c99" providerId="ADAL" clId="{A0799016-9AEC-4F50-99F4-5ADE63FB55D1}" dt="2021-10-16T02:38:52.388" v="803" actId="1076"/>
          <ac:picMkLst>
            <pc:docMk/>
            <pc:sldMk cId="998088204" sldId="306"/>
            <ac:picMk id="10" creationId="{03B50375-AB27-4F69-AEF8-937594E71C8F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29.941" v="2631"/>
        <pc:sldMkLst>
          <pc:docMk/>
          <pc:sldMk cId="316770716" sldId="307"/>
        </pc:sldMkLst>
        <pc:spChg chg="mod">
          <ac:chgData name="Ngô Thị Kim Dung" userId="f2ff656d-c298-48ad-9b69-8a2aeb017c99" providerId="ADAL" clId="{A0799016-9AEC-4F50-99F4-5ADE63FB55D1}" dt="2021-10-16T03:00:42.867" v="1192" actId="113"/>
          <ac:spMkLst>
            <pc:docMk/>
            <pc:sldMk cId="316770716" sldId="307"/>
            <ac:spMk id="4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12:33.691" v="1697" actId="1076"/>
          <ac:spMkLst>
            <pc:docMk/>
            <pc:sldMk cId="316770716" sldId="307"/>
            <ac:spMk id="8" creationId="{C18810B5-9042-4FBB-AAE5-B44B258976A6}"/>
          </ac:spMkLst>
        </pc:spChg>
        <pc:graphicFrameChg chg="add del mod">
          <ac:chgData name="Ngô Thị Kim Dung" userId="f2ff656d-c298-48ad-9b69-8a2aeb017c99" providerId="ADAL" clId="{A0799016-9AEC-4F50-99F4-5ADE63FB55D1}" dt="2021-10-16T02:40:17.243" v="817"/>
          <ac:graphicFrameMkLst>
            <pc:docMk/>
            <pc:sldMk cId="316770716" sldId="307"/>
            <ac:graphicFrameMk id="3" creationId="{2A75138E-CA3D-493C-AE4F-AF2EF6DE6375}"/>
          </ac:graphicFrameMkLst>
        </pc:graphicFrameChg>
        <pc:picChg chg="add del mod modCrop">
          <ac:chgData name="Ngô Thị Kim Dung" userId="f2ff656d-c298-48ad-9b69-8a2aeb017c99" providerId="ADAL" clId="{A0799016-9AEC-4F50-99F4-5ADE63FB55D1}" dt="2021-10-16T03:11:58.398" v="1686" actId="478"/>
          <ac:picMkLst>
            <pc:docMk/>
            <pc:sldMk cId="316770716" sldId="307"/>
            <ac:picMk id="5" creationId="{D5357390-86E3-4000-B7A3-9D6D86C6BABB}"/>
          </ac:picMkLst>
        </pc:picChg>
        <pc:picChg chg="add del mod">
          <ac:chgData name="Ngô Thị Kim Dung" userId="f2ff656d-c298-48ad-9b69-8a2aeb017c99" providerId="ADAL" clId="{A0799016-9AEC-4F50-99F4-5ADE63FB55D1}" dt="2021-10-16T03:11:32.883" v="1683" actId="478"/>
          <ac:picMkLst>
            <pc:docMk/>
            <pc:sldMk cId="316770716" sldId="307"/>
            <ac:picMk id="7" creationId="{E9D15A15-823E-435E-B68E-9F13510EA0C9}"/>
          </ac:picMkLst>
        </pc:picChg>
        <pc:picChg chg="add mod modCrop">
          <ac:chgData name="Ngô Thị Kim Dung" userId="f2ff656d-c298-48ad-9b69-8a2aeb017c99" providerId="ADAL" clId="{A0799016-9AEC-4F50-99F4-5ADE63FB55D1}" dt="2021-10-16T03:12:16.515" v="1692" actId="1076"/>
          <ac:picMkLst>
            <pc:docMk/>
            <pc:sldMk cId="316770716" sldId="307"/>
            <ac:picMk id="9" creationId="{0512EA30-34B1-455B-9119-6F0B1B850AE3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34.239" v="2632"/>
        <pc:sldMkLst>
          <pc:docMk/>
          <pc:sldMk cId="287635541" sldId="308"/>
        </pc:sldMkLst>
        <pc:spChg chg="mod">
          <ac:chgData name="Ngô Thị Kim Dung" userId="f2ff656d-c298-48ad-9b69-8a2aeb017c99" providerId="ADAL" clId="{A0799016-9AEC-4F50-99F4-5ADE63FB55D1}" dt="2021-10-16T03:01:00.263" v="1196" actId="255"/>
          <ac:spMkLst>
            <pc:docMk/>
            <pc:sldMk cId="287635541" sldId="308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3:50:22.758" v="2611" actId="14100"/>
          <ac:spMkLst>
            <pc:docMk/>
            <pc:sldMk cId="287635541" sldId="308"/>
            <ac:spMk id="6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50:12.838" v="2609" actId="1076"/>
          <ac:spMkLst>
            <pc:docMk/>
            <pc:sldMk cId="287635541" sldId="308"/>
            <ac:spMk id="9" creationId="{26BA430A-FB86-4E22-9D29-81C71280C8F6}"/>
          </ac:spMkLst>
        </pc:spChg>
        <pc:graphicFrameChg chg="add del mod">
          <ac:chgData name="Ngô Thị Kim Dung" userId="f2ff656d-c298-48ad-9b69-8a2aeb017c99" providerId="ADAL" clId="{A0799016-9AEC-4F50-99F4-5ADE63FB55D1}" dt="2021-10-16T02:40:36.902" v="824"/>
          <ac:graphicFrameMkLst>
            <pc:docMk/>
            <pc:sldMk cId="287635541" sldId="308"/>
            <ac:graphicFrameMk id="3" creationId="{348FAA40-E836-4891-85A7-03E0F2FA9974}"/>
          </ac:graphicFrameMkLst>
        </pc:graphicFrameChg>
        <pc:picChg chg="add mod">
          <ac:chgData name="Ngô Thị Kim Dung" userId="f2ff656d-c298-48ad-9b69-8a2aeb017c99" providerId="ADAL" clId="{A0799016-9AEC-4F50-99F4-5ADE63FB55D1}" dt="2021-10-16T03:50:22.758" v="2611" actId="14100"/>
          <ac:picMkLst>
            <pc:docMk/>
            <pc:sldMk cId="287635541" sldId="308"/>
            <ac:picMk id="5" creationId="{A88E7F0C-7AAA-4091-A24C-0952F09CFBBF}"/>
          </ac:picMkLst>
        </pc:picChg>
        <pc:picChg chg="add del mod">
          <ac:chgData name="Ngô Thị Kim Dung" userId="f2ff656d-c298-48ad-9b69-8a2aeb017c99" providerId="ADAL" clId="{A0799016-9AEC-4F50-99F4-5ADE63FB55D1}" dt="2021-10-16T02:44:15.667" v="845" actId="478"/>
          <ac:picMkLst>
            <pc:docMk/>
            <pc:sldMk cId="287635541" sldId="308"/>
            <ac:picMk id="7" creationId="{4D984EFD-FE87-475E-8B56-204600038D8B}"/>
          </ac:picMkLst>
        </pc:picChg>
      </pc:sldChg>
      <pc:sldChg chg="addSp delSp modSp add mod ord modAnim">
        <pc:chgData name="Ngô Thị Kim Dung" userId="f2ff656d-c298-48ad-9b69-8a2aeb017c99" providerId="ADAL" clId="{A0799016-9AEC-4F50-99F4-5ADE63FB55D1}" dt="2021-10-16T03:53:50.201" v="2635"/>
        <pc:sldMkLst>
          <pc:docMk/>
          <pc:sldMk cId="3122670423" sldId="309"/>
        </pc:sldMkLst>
        <pc:spChg chg="mod">
          <ac:chgData name="Ngô Thị Kim Dung" userId="f2ff656d-c298-48ad-9b69-8a2aeb017c99" providerId="ADAL" clId="{A0799016-9AEC-4F50-99F4-5ADE63FB55D1}" dt="2021-10-16T03:01:15.549" v="1200" actId="207"/>
          <ac:spMkLst>
            <pc:docMk/>
            <pc:sldMk cId="3122670423" sldId="309"/>
            <ac:spMk id="4" creationId="{00000000-0000-0000-0000-000000000000}"/>
          </ac:spMkLst>
        </pc:spChg>
        <pc:graphicFrameChg chg="add del mod">
          <ac:chgData name="Ngô Thị Kim Dung" userId="f2ff656d-c298-48ad-9b69-8a2aeb017c99" providerId="ADAL" clId="{A0799016-9AEC-4F50-99F4-5ADE63FB55D1}" dt="2021-10-16T02:44:43.593" v="852"/>
          <ac:graphicFrameMkLst>
            <pc:docMk/>
            <pc:sldMk cId="3122670423" sldId="309"/>
            <ac:graphicFrameMk id="3" creationId="{FAE2794E-FFFE-4D1E-AA1A-C17E093F8C38}"/>
          </ac:graphicFrameMkLst>
        </pc:graphicFrameChg>
      </pc:sldChg>
      <pc:sldChg chg="addSp delSp modSp add mod modAnim">
        <pc:chgData name="Ngô Thị Kim Dung" userId="f2ff656d-c298-48ad-9b69-8a2aeb017c99" providerId="ADAL" clId="{A0799016-9AEC-4F50-99F4-5ADE63FB55D1}" dt="2021-10-16T03:53:41.047" v="2633"/>
        <pc:sldMkLst>
          <pc:docMk/>
          <pc:sldMk cId="933601419" sldId="310"/>
        </pc:sldMkLst>
        <pc:spChg chg="mod">
          <ac:chgData name="Ngô Thị Kim Dung" userId="f2ff656d-c298-48ad-9b69-8a2aeb017c99" providerId="ADAL" clId="{A0799016-9AEC-4F50-99F4-5ADE63FB55D1}" dt="2021-10-16T03:01:33.084" v="1205" actId="255"/>
          <ac:spMkLst>
            <pc:docMk/>
            <pc:sldMk cId="933601419" sldId="310"/>
            <ac:spMk id="4" creationId="{00000000-0000-0000-0000-000000000000}"/>
          </ac:spMkLst>
        </pc:spChg>
        <pc:spChg chg="mod">
          <ac:chgData name="Ngô Thị Kim Dung" userId="f2ff656d-c298-48ad-9b69-8a2aeb017c99" providerId="ADAL" clId="{A0799016-9AEC-4F50-99F4-5ADE63FB55D1}" dt="2021-10-16T02:46:01.272" v="885" actId="14100"/>
          <ac:spMkLst>
            <pc:docMk/>
            <pc:sldMk cId="933601419" sldId="310"/>
            <ac:spMk id="6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02:26.266" v="1225" actId="12"/>
          <ac:spMkLst>
            <pc:docMk/>
            <pc:sldMk cId="933601419" sldId="310"/>
            <ac:spMk id="11" creationId="{A4EBA855-6FC5-4908-9D66-577F6AD7E362}"/>
          </ac:spMkLst>
        </pc:spChg>
        <pc:graphicFrameChg chg="add del mod">
          <ac:chgData name="Ngô Thị Kim Dung" userId="f2ff656d-c298-48ad-9b69-8a2aeb017c99" providerId="ADAL" clId="{A0799016-9AEC-4F50-99F4-5ADE63FB55D1}" dt="2021-10-16T02:45:07.910" v="867"/>
          <ac:graphicFrameMkLst>
            <pc:docMk/>
            <pc:sldMk cId="933601419" sldId="310"/>
            <ac:graphicFrameMk id="3" creationId="{0C877E49-3E2B-4FD8-8BFE-90CA257C7AB9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46:18.992" v="888"/>
          <ac:graphicFrameMkLst>
            <pc:docMk/>
            <pc:sldMk cId="933601419" sldId="310"/>
            <ac:graphicFrameMk id="5" creationId="{17A5A455-6779-45C0-9030-C5669A098C7C}"/>
          </ac:graphicFrameMkLst>
        </pc:graphicFrameChg>
        <pc:picChg chg="add del mod">
          <ac:chgData name="Ngô Thị Kim Dung" userId="f2ff656d-c298-48ad-9b69-8a2aeb017c99" providerId="ADAL" clId="{A0799016-9AEC-4F50-99F4-5ADE63FB55D1}" dt="2021-10-16T02:45:49.906" v="881" actId="478"/>
          <ac:picMkLst>
            <pc:docMk/>
            <pc:sldMk cId="933601419" sldId="310"/>
            <ac:picMk id="7" creationId="{AA3901EC-B62C-4BBE-AD9E-DB0DA055709C}"/>
          </ac:picMkLst>
        </pc:picChg>
        <pc:picChg chg="add mod">
          <ac:chgData name="Ngô Thị Kim Dung" userId="f2ff656d-c298-48ad-9b69-8a2aeb017c99" providerId="ADAL" clId="{A0799016-9AEC-4F50-99F4-5ADE63FB55D1}" dt="2021-10-16T02:45:57.936" v="884" actId="1076"/>
          <ac:picMkLst>
            <pc:docMk/>
            <pc:sldMk cId="933601419" sldId="310"/>
            <ac:picMk id="8" creationId="{D486F427-0CC1-4565-AB5D-2037D1049BE5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45.585" v="2634"/>
        <pc:sldMkLst>
          <pc:docMk/>
          <pc:sldMk cId="2938659159" sldId="311"/>
        </pc:sldMkLst>
        <pc:spChg chg="mod">
          <ac:chgData name="Ngô Thị Kim Dung" userId="f2ff656d-c298-48ad-9b69-8a2aeb017c99" providerId="ADAL" clId="{A0799016-9AEC-4F50-99F4-5ADE63FB55D1}" dt="2021-10-16T03:02:13.539" v="1220" actId="207"/>
          <ac:spMkLst>
            <pc:docMk/>
            <pc:sldMk cId="2938659159" sldId="311"/>
            <ac:spMk id="4" creationId="{00000000-0000-0000-0000-000000000000}"/>
          </ac:spMkLst>
        </pc:spChg>
        <pc:spChg chg="add mod">
          <ac:chgData name="Ngô Thị Kim Dung" userId="f2ff656d-c298-48ad-9b69-8a2aeb017c99" providerId="ADAL" clId="{A0799016-9AEC-4F50-99F4-5ADE63FB55D1}" dt="2021-10-16T03:02:51.777" v="1233" actId="207"/>
          <ac:spMkLst>
            <pc:docMk/>
            <pc:sldMk cId="2938659159" sldId="311"/>
            <ac:spMk id="9" creationId="{C59CF8DD-E641-46DF-B171-24F4DA9EAFB8}"/>
          </ac:spMkLst>
        </pc:spChg>
        <pc:graphicFrameChg chg="add del mod">
          <ac:chgData name="Ngô Thị Kim Dung" userId="f2ff656d-c298-48ad-9b69-8a2aeb017c99" providerId="ADAL" clId="{A0799016-9AEC-4F50-99F4-5ADE63FB55D1}" dt="2021-10-16T02:46:37.272" v="894"/>
          <ac:graphicFrameMkLst>
            <pc:docMk/>
            <pc:sldMk cId="2938659159" sldId="311"/>
            <ac:graphicFrameMk id="3" creationId="{3FA6C170-7865-47CB-95B3-B48A3F515D75}"/>
          </ac:graphicFrameMkLst>
        </pc:graphicFrameChg>
        <pc:graphicFrameChg chg="add del mod">
          <ac:chgData name="Ngô Thị Kim Dung" userId="f2ff656d-c298-48ad-9b69-8a2aeb017c99" providerId="ADAL" clId="{A0799016-9AEC-4F50-99F4-5ADE63FB55D1}" dt="2021-10-16T02:46:45.676" v="899"/>
          <ac:graphicFrameMkLst>
            <pc:docMk/>
            <pc:sldMk cId="2938659159" sldId="311"/>
            <ac:graphicFrameMk id="5" creationId="{DA77F750-8A31-4EAB-9621-0E582B6BB12A}"/>
          </ac:graphicFrameMkLst>
        </pc:graphicFrameChg>
        <pc:picChg chg="add mod">
          <ac:chgData name="Ngô Thị Kim Dung" userId="f2ff656d-c298-48ad-9b69-8a2aeb017c99" providerId="ADAL" clId="{A0799016-9AEC-4F50-99F4-5ADE63FB55D1}" dt="2021-10-16T02:47:07.540" v="912" actId="1076"/>
          <ac:picMkLst>
            <pc:docMk/>
            <pc:sldMk cId="2938659159" sldId="311"/>
            <ac:picMk id="10" creationId="{481E11CD-C568-4C30-A45D-981D438D6802}"/>
          </ac:picMkLst>
        </pc:picChg>
      </pc:sldChg>
      <pc:sldChg chg="addSp delSp modSp add mod modAnim">
        <pc:chgData name="Ngô Thị Kim Dung" userId="f2ff656d-c298-48ad-9b69-8a2aeb017c99" providerId="ADAL" clId="{A0799016-9AEC-4F50-99F4-5ADE63FB55D1}" dt="2021-10-16T03:53:54.248" v="2636"/>
        <pc:sldMkLst>
          <pc:docMk/>
          <pc:sldMk cId="3631937565" sldId="312"/>
        </pc:sldMkLst>
        <pc:spChg chg="mod">
          <ac:chgData name="Ngô Thị Kim Dung" userId="f2ff656d-c298-48ad-9b69-8a2aeb017c99" providerId="ADAL" clId="{A0799016-9AEC-4F50-99F4-5ADE63FB55D1}" dt="2021-10-16T03:03:06.984" v="1237" actId="207"/>
          <ac:spMkLst>
            <pc:docMk/>
            <pc:sldMk cId="3631937565" sldId="312"/>
            <ac:spMk id="4" creationId="{00000000-0000-0000-0000-000000000000}"/>
          </ac:spMkLst>
        </pc:spChg>
        <pc:graphicFrameChg chg="add del mod">
          <ac:chgData name="Ngô Thị Kim Dung" userId="f2ff656d-c298-48ad-9b69-8a2aeb017c99" providerId="ADAL" clId="{A0799016-9AEC-4F50-99F4-5ADE63FB55D1}" dt="2021-10-16T02:47:21.310" v="915"/>
          <ac:graphicFrameMkLst>
            <pc:docMk/>
            <pc:sldMk cId="3631937565" sldId="312"/>
            <ac:graphicFrameMk id="3" creationId="{92D0A26C-E7D5-4E9C-ABBF-3132D3AE3D27}"/>
          </ac:graphicFrameMkLst>
        </pc:graphicFrameChg>
      </pc:sldChg>
      <pc:sldChg chg="addSp delSp modSp add mod modAnim">
        <pc:chgData name="Ngô Thị Kim Dung" userId="f2ff656d-c298-48ad-9b69-8a2aeb017c99" providerId="ADAL" clId="{A0799016-9AEC-4F50-99F4-5ADE63FB55D1}" dt="2021-10-16T03:54:00.046" v="2637"/>
        <pc:sldMkLst>
          <pc:docMk/>
          <pc:sldMk cId="785131840" sldId="313"/>
        </pc:sldMkLst>
        <pc:spChg chg="mod">
          <ac:chgData name="Ngô Thị Kim Dung" userId="f2ff656d-c298-48ad-9b69-8a2aeb017c99" providerId="ADAL" clId="{A0799016-9AEC-4F50-99F4-5ADE63FB55D1}" dt="2021-10-16T03:03:31.778" v="1242" actId="207"/>
          <ac:spMkLst>
            <pc:docMk/>
            <pc:sldMk cId="785131840" sldId="313"/>
            <ac:spMk id="4" creationId="{00000000-0000-0000-0000-000000000000}"/>
          </ac:spMkLst>
        </pc:spChg>
        <pc:graphicFrameChg chg="add del mod">
          <ac:chgData name="Ngô Thị Kim Dung" userId="f2ff656d-c298-48ad-9b69-8a2aeb017c99" providerId="ADAL" clId="{A0799016-9AEC-4F50-99F4-5ADE63FB55D1}" dt="2021-10-16T02:47:49.836" v="931"/>
          <ac:graphicFrameMkLst>
            <pc:docMk/>
            <pc:sldMk cId="785131840" sldId="313"/>
            <ac:graphicFrameMk id="3" creationId="{214B79BE-5EE2-4055-B857-65709EF9B00D}"/>
          </ac:graphicFrameMkLst>
        </pc:graphicFrameChg>
      </pc:sldChg>
      <pc:sldChg chg="addSp delSp modSp new mod modClrScheme chgLayout">
        <pc:chgData name="Ngô Thị Kim Dung" userId="f2ff656d-c298-48ad-9b69-8a2aeb017c99" providerId="ADAL" clId="{A0799016-9AEC-4F50-99F4-5ADE63FB55D1}" dt="2021-10-16T03:43:53.787" v="2292" actId="1076"/>
        <pc:sldMkLst>
          <pc:docMk/>
          <pc:sldMk cId="1790507637" sldId="314"/>
        </pc:sldMkLst>
        <pc:spChg chg="del">
          <ac:chgData name="Ngô Thị Kim Dung" userId="f2ff656d-c298-48ad-9b69-8a2aeb017c99" providerId="ADAL" clId="{A0799016-9AEC-4F50-99F4-5ADE63FB55D1}" dt="2021-10-16T03:42:28.045" v="2273" actId="700"/>
          <ac:spMkLst>
            <pc:docMk/>
            <pc:sldMk cId="1790507637" sldId="314"/>
            <ac:spMk id="2" creationId="{A1457ED1-4F78-4096-8E26-85888E417AFD}"/>
          </ac:spMkLst>
        </pc:spChg>
        <pc:spChg chg="del">
          <ac:chgData name="Ngô Thị Kim Dung" userId="f2ff656d-c298-48ad-9b69-8a2aeb017c99" providerId="ADAL" clId="{A0799016-9AEC-4F50-99F4-5ADE63FB55D1}" dt="2021-10-16T03:42:28.045" v="2273" actId="700"/>
          <ac:spMkLst>
            <pc:docMk/>
            <pc:sldMk cId="1790507637" sldId="314"/>
            <ac:spMk id="3" creationId="{D4926888-AF78-4345-9294-893B6342C40E}"/>
          </ac:spMkLst>
        </pc:spChg>
        <pc:spChg chg="add mod">
          <ac:chgData name="Ngô Thị Kim Dung" userId="f2ff656d-c298-48ad-9b69-8a2aeb017c99" providerId="ADAL" clId="{A0799016-9AEC-4F50-99F4-5ADE63FB55D1}" dt="2021-10-16T03:43:26.741" v="2287" actId="1076"/>
          <ac:spMkLst>
            <pc:docMk/>
            <pc:sldMk cId="1790507637" sldId="314"/>
            <ac:spMk id="4" creationId="{6A4069F2-848E-4D70-A5FB-E83DDEA10A79}"/>
          </ac:spMkLst>
        </pc:spChg>
        <pc:spChg chg="add del">
          <ac:chgData name="Ngô Thị Kim Dung" userId="f2ff656d-c298-48ad-9b69-8a2aeb017c99" providerId="ADAL" clId="{A0799016-9AEC-4F50-99F4-5ADE63FB55D1}" dt="2021-10-16T03:42:45.029" v="2279"/>
          <ac:spMkLst>
            <pc:docMk/>
            <pc:sldMk cId="1790507637" sldId="314"/>
            <ac:spMk id="6" creationId="{89DC8E2D-F7DC-435E-B6C5-FC10FE974A29}"/>
          </ac:spMkLst>
        </pc:spChg>
        <pc:picChg chg="add del mod">
          <ac:chgData name="Ngô Thị Kim Dung" userId="f2ff656d-c298-48ad-9b69-8a2aeb017c99" providerId="ADAL" clId="{A0799016-9AEC-4F50-99F4-5ADE63FB55D1}" dt="2021-10-16T03:43:15.928" v="2283" actId="478"/>
          <ac:picMkLst>
            <pc:docMk/>
            <pc:sldMk cId="1790507637" sldId="314"/>
            <ac:picMk id="7" creationId="{35A1C3F7-511E-4173-BC64-086BD17F6D4E}"/>
          </ac:picMkLst>
        </pc:picChg>
        <pc:picChg chg="add mod">
          <ac:chgData name="Ngô Thị Kim Dung" userId="f2ff656d-c298-48ad-9b69-8a2aeb017c99" providerId="ADAL" clId="{A0799016-9AEC-4F50-99F4-5ADE63FB55D1}" dt="2021-10-16T03:43:23.515" v="2286" actId="1076"/>
          <ac:picMkLst>
            <pc:docMk/>
            <pc:sldMk cId="1790507637" sldId="314"/>
            <ac:picMk id="8" creationId="{AF7B0144-CB5F-47D1-91A4-84905BBFCE07}"/>
          </ac:picMkLst>
        </pc:picChg>
        <pc:picChg chg="add mod">
          <ac:chgData name="Ngô Thị Kim Dung" userId="f2ff656d-c298-48ad-9b69-8a2aeb017c99" providerId="ADAL" clId="{A0799016-9AEC-4F50-99F4-5ADE63FB55D1}" dt="2021-10-16T03:43:50.026" v="2290" actId="14100"/>
          <ac:picMkLst>
            <pc:docMk/>
            <pc:sldMk cId="1790507637" sldId="314"/>
            <ac:picMk id="9" creationId="{823E340F-1E66-48F5-A16E-D40B6483B5AB}"/>
          </ac:picMkLst>
        </pc:picChg>
        <pc:picChg chg="add mod">
          <ac:chgData name="Ngô Thị Kim Dung" userId="f2ff656d-c298-48ad-9b69-8a2aeb017c99" providerId="ADAL" clId="{A0799016-9AEC-4F50-99F4-5ADE63FB55D1}" dt="2021-10-16T03:43:53.787" v="2292" actId="1076"/>
          <ac:picMkLst>
            <pc:docMk/>
            <pc:sldMk cId="1790507637" sldId="314"/>
            <ac:picMk id="10" creationId="{A120C45A-8EB6-4B7E-8E0E-5DDCFF7E4C77}"/>
          </ac:picMkLst>
        </pc:picChg>
        <pc:picChg chg="add mod">
          <ac:chgData name="Ngô Thị Kim Dung" userId="f2ff656d-c298-48ad-9b69-8a2aeb017c99" providerId="ADAL" clId="{A0799016-9AEC-4F50-99F4-5ADE63FB55D1}" dt="2021-10-16T03:43:52.203" v="2291" actId="1076"/>
          <ac:picMkLst>
            <pc:docMk/>
            <pc:sldMk cId="1790507637" sldId="314"/>
            <ac:picMk id="11" creationId="{46CAC010-377A-4970-8A60-A5F0C2CCAE46}"/>
          </ac:picMkLst>
        </pc:picChg>
      </pc:sldChg>
      <pc:sldMasterChg chg="modSldLayout">
        <pc:chgData name="Ngô Thị Kim Dung" userId="f2ff656d-c298-48ad-9b69-8a2aeb017c99" providerId="ADAL" clId="{A0799016-9AEC-4F50-99F4-5ADE63FB55D1}" dt="2021-10-16T03:40:29.495" v="2120" actId="478"/>
        <pc:sldMasterMkLst>
          <pc:docMk/>
          <pc:sldMasterMk cId="0" sldId="2147483648"/>
        </pc:sldMasterMkLst>
        <pc:sldLayoutChg chg="delSp modAnim">
          <pc:chgData name="Ngô Thị Kim Dung" userId="f2ff656d-c298-48ad-9b69-8a2aeb017c99" providerId="ADAL" clId="{A0799016-9AEC-4F50-99F4-5ADE63FB55D1}" dt="2021-10-16T03:40:29.495" v="2120" actId="478"/>
          <pc:sldLayoutMkLst>
            <pc:docMk/>
            <pc:sldMasterMk cId="0" sldId="2147483648"/>
            <pc:sldLayoutMk cId="0" sldId="2147483662"/>
          </pc:sldLayoutMkLst>
          <pc:spChg chg="del">
            <ac:chgData name="Ngô Thị Kim Dung" userId="f2ff656d-c298-48ad-9b69-8a2aeb017c99" providerId="ADAL" clId="{A0799016-9AEC-4F50-99F4-5ADE63FB55D1}" dt="2021-10-16T03:40:29.495" v="2120" actId="478"/>
            <ac:spMkLst>
              <pc:docMk/>
              <pc:sldMasterMk cId="0" sldId="2147483648"/>
              <pc:sldLayoutMk cId="0" sldId="2147483662"/>
              <ac:spMk id="46120" creationId="{55242742-4015-4D5D-8C1B-A4CF9EF24F6C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98" name="Group 18">
            <a:extLst>
              <a:ext uri="{FF2B5EF4-FFF2-40B4-BE49-F238E27FC236}">
                <a16:creationId xmlns:a16="http://schemas.microsoft.com/office/drawing/2014/main" id="{46E2460B-2719-42E4-9639-CCB1055C46D1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9525" y="0"/>
            <a:ext cx="9145588" cy="6859588"/>
            <a:chOff x="-1" y="-1"/>
            <a:chExt cx="5761" cy="4321"/>
          </a:xfrm>
        </p:grpSpPr>
        <p:sp>
          <p:nvSpPr>
            <p:cNvPr id="46099" name="Rectangle 19">
              <a:extLst>
                <a:ext uri="{FF2B5EF4-FFF2-40B4-BE49-F238E27FC236}">
                  <a16:creationId xmlns:a16="http://schemas.microsoft.com/office/drawing/2014/main" id="{958EAFC3-B283-4FA8-A90C-5CA4E2E28B4B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16200000">
              <a:off x="3191" y="-744"/>
              <a:ext cx="1825" cy="3312"/>
            </a:xfrm>
            <a:prstGeom prst="rect">
              <a:avLst/>
            </a:prstGeom>
            <a:gradFill rotWithShape="0">
              <a:gsLst>
                <a:gs pos="0">
                  <a:schemeClr val="hlink">
                    <a:alpha val="25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0" name="Rectangle 20">
              <a:extLst>
                <a:ext uri="{FF2B5EF4-FFF2-40B4-BE49-F238E27FC236}">
                  <a16:creationId xmlns:a16="http://schemas.microsoft.com/office/drawing/2014/main" id="{B25DA6D5-35BA-4E2B-B01B-2E03853C7327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10800000">
              <a:off x="3792" y="1824"/>
              <a:ext cx="1967" cy="2496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39999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path path="rect">
                <a:fillToRect r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101" name="Rectangle 21">
              <a:extLst>
                <a:ext uri="{FF2B5EF4-FFF2-40B4-BE49-F238E27FC236}">
                  <a16:creationId xmlns:a16="http://schemas.microsoft.com/office/drawing/2014/main" id="{12C88BC8-6DBA-4A6F-B076-63B24E625696}"/>
                </a:ext>
              </a:extLst>
            </p:cNvPr>
            <p:cNvSpPr>
              <a:spLocks noChangeArrowheads="1"/>
            </p:cNvSpPr>
            <p:nvPr userDrawn="1"/>
          </p:nvSpPr>
          <p:spPr bwMode="ltGray">
            <a:xfrm rot="10800000">
              <a:off x="-1" y="1872"/>
              <a:ext cx="3781" cy="2448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39999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path path="rect">
                <a:fillToRect l="100000" b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102" name="Group 22">
            <a:extLst>
              <a:ext uri="{FF2B5EF4-FFF2-40B4-BE49-F238E27FC236}">
                <a16:creationId xmlns:a16="http://schemas.microsoft.com/office/drawing/2014/main" id="{1718423C-BE14-4214-8D39-2CA2C85A0C36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7938" y="1588"/>
            <a:ext cx="9144001" cy="6858000"/>
            <a:chOff x="0" y="0"/>
            <a:chExt cx="5760" cy="4320"/>
          </a:xfrm>
        </p:grpSpPr>
        <p:pic>
          <p:nvPicPr>
            <p:cNvPr id="46103" name="Picture 23">
              <a:extLst>
                <a:ext uri="{FF2B5EF4-FFF2-40B4-BE49-F238E27FC236}">
                  <a16:creationId xmlns:a16="http://schemas.microsoft.com/office/drawing/2014/main" id="{CE73A9BC-4903-49C4-9A2C-555C9C1233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27" t="33238" r="22231" b="4283"/>
            <a:stretch>
              <a:fillRect/>
            </a:stretch>
          </p:blipFill>
          <p:spPr bwMode="auto">
            <a:xfrm flipH="1">
              <a:off x="0" y="0"/>
              <a:ext cx="5760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6104" name="Picture 24">
              <a:extLst>
                <a:ext uri="{FF2B5EF4-FFF2-40B4-BE49-F238E27FC236}">
                  <a16:creationId xmlns:a16="http://schemas.microsoft.com/office/drawing/2014/main" id="{D2CA574D-5AC4-441D-A7E5-B0656A211C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9" y="0"/>
              <a:ext cx="5751" cy="3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105" name="Freeform 25">
            <a:extLst>
              <a:ext uri="{FF2B5EF4-FFF2-40B4-BE49-F238E27FC236}">
                <a16:creationId xmlns:a16="http://schemas.microsoft.com/office/drawing/2014/main" id="{D8CC314C-BE54-4583-82F5-16E25D0B217A}"/>
              </a:ext>
            </a:extLst>
          </p:cNvPr>
          <p:cNvSpPr>
            <a:spLocks/>
          </p:cNvSpPr>
          <p:nvPr userDrawn="1"/>
        </p:nvSpPr>
        <p:spPr bwMode="auto">
          <a:xfrm rot="-2302059">
            <a:off x="1146175" y="3525838"/>
            <a:ext cx="2841625" cy="1319212"/>
          </a:xfrm>
          <a:custGeom>
            <a:avLst/>
            <a:gdLst>
              <a:gd name="T0" fmla="*/ 0 w 5706"/>
              <a:gd name="T1" fmla="*/ 160 h 2187"/>
              <a:gd name="T2" fmla="*/ 5706 w 5706"/>
              <a:gd name="T3" fmla="*/ 0 h 2187"/>
              <a:gd name="T4" fmla="*/ 3376 w 5706"/>
              <a:gd name="T5" fmla="*/ 142 h 2187"/>
              <a:gd name="T6" fmla="*/ 0 w 5706"/>
              <a:gd name="T7" fmla="*/ 160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6" h="2187">
                <a:moveTo>
                  <a:pt x="0" y="160"/>
                </a:moveTo>
                <a:cubicBezTo>
                  <a:pt x="0" y="160"/>
                  <a:pt x="2515" y="2187"/>
                  <a:pt x="5706" y="0"/>
                </a:cubicBezTo>
                <a:cubicBezTo>
                  <a:pt x="5000" y="478"/>
                  <a:pt x="4839" y="58"/>
                  <a:pt x="3376" y="142"/>
                </a:cubicBezTo>
                <a:cubicBezTo>
                  <a:pt x="1913" y="226"/>
                  <a:pt x="1039" y="925"/>
                  <a:pt x="0" y="160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06" name="Freeform 26">
            <a:extLst>
              <a:ext uri="{FF2B5EF4-FFF2-40B4-BE49-F238E27FC236}">
                <a16:creationId xmlns:a16="http://schemas.microsoft.com/office/drawing/2014/main" id="{8589F49E-2CFA-481C-A7D0-C0D939635AE4}"/>
              </a:ext>
            </a:extLst>
          </p:cNvPr>
          <p:cNvSpPr>
            <a:spLocks/>
          </p:cNvSpPr>
          <p:nvPr userDrawn="1"/>
        </p:nvSpPr>
        <p:spPr bwMode="auto">
          <a:xfrm>
            <a:off x="42863" y="3502025"/>
            <a:ext cx="8734425" cy="3336925"/>
          </a:xfrm>
          <a:custGeom>
            <a:avLst/>
            <a:gdLst>
              <a:gd name="T0" fmla="*/ 0 w 5719"/>
              <a:gd name="T1" fmla="*/ 2789 h 2789"/>
              <a:gd name="T2" fmla="*/ 5719 w 5719"/>
              <a:gd name="T3" fmla="*/ 2556 h 2789"/>
              <a:gd name="T4" fmla="*/ 0 w 5719"/>
              <a:gd name="T5" fmla="*/ 2789 h 27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19" h="2789">
                <a:moveTo>
                  <a:pt x="0" y="2789"/>
                </a:moveTo>
                <a:cubicBezTo>
                  <a:pt x="664" y="1301"/>
                  <a:pt x="3667" y="116"/>
                  <a:pt x="5719" y="2556"/>
                </a:cubicBezTo>
                <a:cubicBezTo>
                  <a:pt x="3337" y="0"/>
                  <a:pt x="580" y="1637"/>
                  <a:pt x="0" y="2789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07" name="Freeform 27">
            <a:extLst>
              <a:ext uri="{FF2B5EF4-FFF2-40B4-BE49-F238E27FC236}">
                <a16:creationId xmlns:a16="http://schemas.microsoft.com/office/drawing/2014/main" id="{0F96A12B-062B-40CB-B165-9AF0E877654B}"/>
              </a:ext>
            </a:extLst>
          </p:cNvPr>
          <p:cNvSpPr>
            <a:spLocks/>
          </p:cNvSpPr>
          <p:nvPr userDrawn="1"/>
        </p:nvSpPr>
        <p:spPr bwMode="auto">
          <a:xfrm rot="-881419">
            <a:off x="1093788" y="3617913"/>
            <a:ext cx="4232275" cy="1965325"/>
          </a:xfrm>
          <a:custGeom>
            <a:avLst/>
            <a:gdLst>
              <a:gd name="T0" fmla="*/ 0 w 5706"/>
              <a:gd name="T1" fmla="*/ 160 h 2187"/>
              <a:gd name="T2" fmla="*/ 5706 w 5706"/>
              <a:gd name="T3" fmla="*/ 0 h 2187"/>
              <a:gd name="T4" fmla="*/ 3376 w 5706"/>
              <a:gd name="T5" fmla="*/ 142 h 2187"/>
              <a:gd name="T6" fmla="*/ 0 w 5706"/>
              <a:gd name="T7" fmla="*/ 160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6" h="2187">
                <a:moveTo>
                  <a:pt x="0" y="160"/>
                </a:moveTo>
                <a:cubicBezTo>
                  <a:pt x="0" y="160"/>
                  <a:pt x="2515" y="2187"/>
                  <a:pt x="5706" y="0"/>
                </a:cubicBezTo>
                <a:cubicBezTo>
                  <a:pt x="5000" y="478"/>
                  <a:pt x="4839" y="58"/>
                  <a:pt x="3376" y="142"/>
                </a:cubicBezTo>
                <a:cubicBezTo>
                  <a:pt x="1913" y="226"/>
                  <a:pt x="1039" y="925"/>
                  <a:pt x="0" y="16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08" name="Freeform 28">
            <a:extLst>
              <a:ext uri="{FF2B5EF4-FFF2-40B4-BE49-F238E27FC236}">
                <a16:creationId xmlns:a16="http://schemas.microsoft.com/office/drawing/2014/main" id="{144AA305-D7C4-41CB-B51A-3DBD167DE3DE}"/>
              </a:ext>
            </a:extLst>
          </p:cNvPr>
          <p:cNvSpPr>
            <a:spLocks/>
          </p:cNvSpPr>
          <p:nvPr userDrawn="1"/>
        </p:nvSpPr>
        <p:spPr bwMode="auto">
          <a:xfrm flipV="1">
            <a:off x="1300163" y="4095750"/>
            <a:ext cx="6527800" cy="1844675"/>
          </a:xfrm>
          <a:custGeom>
            <a:avLst/>
            <a:gdLst>
              <a:gd name="T0" fmla="*/ 0 w 5706"/>
              <a:gd name="T1" fmla="*/ 160 h 2187"/>
              <a:gd name="T2" fmla="*/ 5706 w 5706"/>
              <a:gd name="T3" fmla="*/ 0 h 2187"/>
              <a:gd name="T4" fmla="*/ 3376 w 5706"/>
              <a:gd name="T5" fmla="*/ 142 h 2187"/>
              <a:gd name="T6" fmla="*/ 0 w 5706"/>
              <a:gd name="T7" fmla="*/ 160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6" h="2187">
                <a:moveTo>
                  <a:pt x="0" y="160"/>
                </a:moveTo>
                <a:cubicBezTo>
                  <a:pt x="0" y="160"/>
                  <a:pt x="2515" y="2187"/>
                  <a:pt x="5706" y="0"/>
                </a:cubicBezTo>
                <a:cubicBezTo>
                  <a:pt x="5000" y="478"/>
                  <a:pt x="4839" y="58"/>
                  <a:pt x="3376" y="142"/>
                </a:cubicBezTo>
                <a:cubicBezTo>
                  <a:pt x="1913" y="226"/>
                  <a:pt x="1039" y="925"/>
                  <a:pt x="0" y="160"/>
                </a:cubicBezTo>
                <a:close/>
              </a:path>
            </a:pathLst>
          </a:custGeom>
          <a:solidFill>
            <a:srgbClr val="C0C0C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09" name="Freeform 29">
            <a:extLst>
              <a:ext uri="{FF2B5EF4-FFF2-40B4-BE49-F238E27FC236}">
                <a16:creationId xmlns:a16="http://schemas.microsoft.com/office/drawing/2014/main" id="{5D16DF1E-8D0A-4033-B42B-690078E09CBC}"/>
              </a:ext>
            </a:extLst>
          </p:cNvPr>
          <p:cNvSpPr>
            <a:spLocks/>
          </p:cNvSpPr>
          <p:nvPr userDrawn="1"/>
        </p:nvSpPr>
        <p:spPr bwMode="auto">
          <a:xfrm>
            <a:off x="588963" y="4562475"/>
            <a:ext cx="7934325" cy="1844675"/>
          </a:xfrm>
          <a:custGeom>
            <a:avLst/>
            <a:gdLst>
              <a:gd name="T0" fmla="*/ 0 w 5706"/>
              <a:gd name="T1" fmla="*/ 160 h 2187"/>
              <a:gd name="T2" fmla="*/ 5706 w 5706"/>
              <a:gd name="T3" fmla="*/ 0 h 2187"/>
              <a:gd name="T4" fmla="*/ 3376 w 5706"/>
              <a:gd name="T5" fmla="*/ 142 h 2187"/>
              <a:gd name="T6" fmla="*/ 0 w 5706"/>
              <a:gd name="T7" fmla="*/ 160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6" h="2187">
                <a:moveTo>
                  <a:pt x="0" y="160"/>
                </a:moveTo>
                <a:cubicBezTo>
                  <a:pt x="0" y="160"/>
                  <a:pt x="2515" y="2187"/>
                  <a:pt x="5706" y="0"/>
                </a:cubicBezTo>
                <a:cubicBezTo>
                  <a:pt x="5000" y="478"/>
                  <a:pt x="4839" y="58"/>
                  <a:pt x="3376" y="142"/>
                </a:cubicBezTo>
                <a:cubicBezTo>
                  <a:pt x="1913" y="226"/>
                  <a:pt x="1039" y="925"/>
                  <a:pt x="0" y="160"/>
                </a:cubicBez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10" name="Freeform 30">
            <a:extLst>
              <a:ext uri="{FF2B5EF4-FFF2-40B4-BE49-F238E27FC236}">
                <a16:creationId xmlns:a16="http://schemas.microsoft.com/office/drawing/2014/main" id="{354F95E0-A9AB-43D8-8CFB-3FA83A123822}"/>
              </a:ext>
            </a:extLst>
          </p:cNvPr>
          <p:cNvSpPr>
            <a:spLocks/>
          </p:cNvSpPr>
          <p:nvPr userDrawn="1"/>
        </p:nvSpPr>
        <p:spPr bwMode="auto">
          <a:xfrm>
            <a:off x="5186363" y="4852988"/>
            <a:ext cx="3195637" cy="1117600"/>
          </a:xfrm>
          <a:custGeom>
            <a:avLst/>
            <a:gdLst>
              <a:gd name="T0" fmla="*/ 2013 w 2013"/>
              <a:gd name="T1" fmla="*/ 704 h 704"/>
              <a:gd name="T2" fmla="*/ 720 w 2013"/>
              <a:gd name="T3" fmla="*/ 0 h 704"/>
              <a:gd name="T4" fmla="*/ 0 w 2013"/>
              <a:gd name="T5" fmla="*/ 264 h 704"/>
              <a:gd name="T6" fmla="*/ 2013 w 2013"/>
              <a:gd name="T7" fmla="*/ 704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13" h="704">
                <a:moveTo>
                  <a:pt x="2013" y="704"/>
                </a:moveTo>
                <a:cubicBezTo>
                  <a:pt x="2013" y="704"/>
                  <a:pt x="1280" y="104"/>
                  <a:pt x="720" y="0"/>
                </a:cubicBezTo>
                <a:lnTo>
                  <a:pt x="0" y="264"/>
                </a:lnTo>
                <a:cubicBezTo>
                  <a:pt x="242" y="279"/>
                  <a:pt x="1166" y="178"/>
                  <a:pt x="2013" y="704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11" name="Freeform 31">
            <a:extLst>
              <a:ext uri="{FF2B5EF4-FFF2-40B4-BE49-F238E27FC236}">
                <a16:creationId xmlns:a16="http://schemas.microsoft.com/office/drawing/2014/main" id="{88DE230E-752C-4671-A27E-530F5EEE33AB}"/>
              </a:ext>
            </a:extLst>
          </p:cNvPr>
          <p:cNvSpPr>
            <a:spLocks/>
          </p:cNvSpPr>
          <p:nvPr userDrawn="1"/>
        </p:nvSpPr>
        <p:spPr bwMode="auto">
          <a:xfrm>
            <a:off x="4087813" y="2671763"/>
            <a:ext cx="2214562" cy="1366837"/>
          </a:xfrm>
          <a:custGeom>
            <a:avLst/>
            <a:gdLst>
              <a:gd name="T0" fmla="*/ 0 w 1146"/>
              <a:gd name="T1" fmla="*/ 839 h 861"/>
              <a:gd name="T2" fmla="*/ 1146 w 1146"/>
              <a:gd name="T3" fmla="*/ 0 h 861"/>
              <a:gd name="T4" fmla="*/ 30 w 1146"/>
              <a:gd name="T5" fmla="*/ 861 h 861"/>
              <a:gd name="T6" fmla="*/ 0 w 1146"/>
              <a:gd name="T7" fmla="*/ 839 h 8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46" h="861">
                <a:moveTo>
                  <a:pt x="0" y="839"/>
                </a:moveTo>
                <a:cubicBezTo>
                  <a:pt x="0" y="839"/>
                  <a:pt x="598" y="651"/>
                  <a:pt x="1146" y="0"/>
                </a:cubicBezTo>
                <a:cubicBezTo>
                  <a:pt x="574" y="719"/>
                  <a:pt x="30" y="861"/>
                  <a:pt x="30" y="861"/>
                </a:cubicBezTo>
                <a:cubicBezTo>
                  <a:pt x="6" y="848"/>
                  <a:pt x="0" y="839"/>
                  <a:pt x="0" y="839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12" name="Rectangle 32">
            <a:extLst>
              <a:ext uri="{FF2B5EF4-FFF2-40B4-BE49-F238E27FC236}">
                <a16:creationId xmlns:a16="http://schemas.microsoft.com/office/drawing/2014/main" id="{57F5AE99-ACF6-4A32-8C10-EA7E9E4780E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77863" y="1144588"/>
            <a:ext cx="7772400" cy="1470025"/>
          </a:xfr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defRPr sz="5000" smtClean="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6113" name="Rectangle 33">
            <a:extLst>
              <a:ext uri="{FF2B5EF4-FFF2-40B4-BE49-F238E27FC236}">
                <a16:creationId xmlns:a16="http://schemas.microsoft.com/office/drawing/2014/main" id="{5C0787E6-5F1E-4E68-9B67-45FEFB804FE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63663" y="2211388"/>
            <a:ext cx="6400800" cy="530225"/>
          </a:xfr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 eaLnBrk="1" hangingPunct="1">
              <a:buFontTx/>
              <a:buNone/>
              <a:defRPr sz="2200" b="1" smtClean="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46114" name="Rectangle 34">
            <a:extLst>
              <a:ext uri="{FF2B5EF4-FFF2-40B4-BE49-F238E27FC236}">
                <a16:creationId xmlns:a16="http://schemas.microsoft.com/office/drawing/2014/main" id="{F2F2E1BB-033F-4D01-8A6E-1E76EA6268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449263" y="6246813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9DC381-C82B-4654-8942-FC8617431A3A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46115" name="Rectangle 35">
            <a:extLst>
              <a:ext uri="{FF2B5EF4-FFF2-40B4-BE49-F238E27FC236}">
                <a16:creationId xmlns:a16="http://schemas.microsoft.com/office/drawing/2014/main" id="{BA465D3C-1596-4015-8316-A55D0025B1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16263" y="6246813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6116" name="Rectangle 36">
            <a:extLst>
              <a:ext uri="{FF2B5EF4-FFF2-40B4-BE49-F238E27FC236}">
                <a16:creationId xmlns:a16="http://schemas.microsoft.com/office/drawing/2014/main" id="{D958A954-404D-41D4-B1C8-49CEF5EA7A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45263" y="6246813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C22CC0B-D36E-4751-AF51-B0B5BC6E903C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6117" name="Group 37">
            <a:extLst>
              <a:ext uri="{FF2B5EF4-FFF2-40B4-BE49-F238E27FC236}">
                <a16:creationId xmlns:a16="http://schemas.microsoft.com/office/drawing/2014/main" id="{1F356D9D-94D7-414A-822F-E6089095AAF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77800" y="3584575"/>
            <a:ext cx="8756650" cy="3894138"/>
            <a:chOff x="117" y="2257"/>
            <a:chExt cx="5516" cy="2453"/>
          </a:xfrm>
        </p:grpSpPr>
        <p:sp>
          <p:nvSpPr>
            <p:cNvPr id="46118" name="Freeform 38">
              <a:extLst>
                <a:ext uri="{FF2B5EF4-FFF2-40B4-BE49-F238E27FC236}">
                  <a16:creationId xmlns:a16="http://schemas.microsoft.com/office/drawing/2014/main" id="{87A43361-DE46-48F0-BF71-AAD1E8FDB4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7" y="2257"/>
              <a:ext cx="5516" cy="2453"/>
            </a:xfrm>
            <a:custGeom>
              <a:avLst/>
              <a:gdLst>
                <a:gd name="T0" fmla="*/ 0 w 5516"/>
                <a:gd name="T1" fmla="*/ 215 h 2453"/>
                <a:gd name="T2" fmla="*/ 5516 w 5516"/>
                <a:gd name="T3" fmla="*/ 39 h 2453"/>
                <a:gd name="T4" fmla="*/ 3215 w 5516"/>
                <a:gd name="T5" fmla="*/ 93 h 2453"/>
                <a:gd name="T6" fmla="*/ 0 w 5516"/>
                <a:gd name="T7" fmla="*/ 215 h 2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16" h="2453">
                  <a:moveTo>
                    <a:pt x="0" y="215"/>
                  </a:moveTo>
                  <a:cubicBezTo>
                    <a:pt x="0" y="215"/>
                    <a:pt x="2431" y="2453"/>
                    <a:pt x="5516" y="39"/>
                  </a:cubicBezTo>
                  <a:cubicBezTo>
                    <a:pt x="4834" y="567"/>
                    <a:pt x="4629" y="0"/>
                    <a:pt x="3215" y="93"/>
                  </a:cubicBezTo>
                  <a:cubicBezTo>
                    <a:pt x="1800" y="186"/>
                    <a:pt x="1004" y="1060"/>
                    <a:pt x="0" y="2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119" name="Freeform 39">
              <a:extLst>
                <a:ext uri="{FF2B5EF4-FFF2-40B4-BE49-F238E27FC236}">
                  <a16:creationId xmlns:a16="http://schemas.microsoft.com/office/drawing/2014/main" id="{EA0F1D2B-F2B2-4F3E-9507-04584224E6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4" y="2606"/>
              <a:ext cx="4497" cy="664"/>
            </a:xfrm>
            <a:custGeom>
              <a:avLst/>
              <a:gdLst>
                <a:gd name="T0" fmla="*/ 4497 w 4497"/>
                <a:gd name="T1" fmla="*/ 0 h 664"/>
                <a:gd name="T2" fmla="*/ 0 w 4497"/>
                <a:gd name="T3" fmla="*/ 209 h 664"/>
                <a:gd name="T4" fmla="*/ 4497 w 4497"/>
                <a:gd name="T5" fmla="*/ 0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7" h="664">
                  <a:moveTo>
                    <a:pt x="4497" y="0"/>
                  </a:moveTo>
                  <a:cubicBezTo>
                    <a:pt x="3988" y="337"/>
                    <a:pt x="1633" y="664"/>
                    <a:pt x="0" y="209"/>
                  </a:cubicBezTo>
                  <a:cubicBezTo>
                    <a:pt x="1864" y="662"/>
                    <a:pt x="4051" y="263"/>
                    <a:pt x="4497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alpha val="0"/>
                  </a:schemeClr>
                </a:gs>
                <a:gs pos="5000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83 -0.77662 C -0.07916 -0.74815 0.17448 -0.68843 0.16615 -0.60648 C 0.15781 -0.52454 -0.14965 -0.38634 -0.1783 -0.28657 C -0.20746 -0.14884 -0.04201 -0.06319 -0.00607 -0.00509 " pathEditMode="relative" rAng="0" ptsTypes="aaff">
                                      <p:cBhvr>
                                        <p:cTn id="14" dur="30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81" y="3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6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6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2" grpId="0"/>
      <p:bldP spid="461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61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F2D9342B-A33B-45EE-A273-A8E58DB565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E6AAB2-1797-41C9-8065-7415960FA057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3DFA01A8-EB6F-46EB-AD13-CBDDDE738B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1D1BF86-A73A-4B64-AFD6-01E8D0BC75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BAC893-9193-4626-9016-696CBA8D24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5988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4EE94C6F-C19C-4E9D-86CD-5393E5AA05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7AD55D-9CA8-4EE2-90FC-E5DD40A5EEF5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3FBAD1F8-538D-47DB-AC2C-13BE76E453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C7E92B4-08D9-4664-9D1A-D716E497C6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484188-1AAD-47C9-82DF-5E4CD94159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7354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895E4217-1FE0-4973-8616-DF1F337481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A4E057-B034-4E1F-8944-9C72F57C7043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B811E3A8-A330-4354-8F1C-7465205A96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AE247BA0-DFBE-4DCF-B17B-81D2E1EF62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175CD1-EB8A-417C-ABF9-8478E8DFF2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783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8844B129-462C-4652-8010-ADDB1A6091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BA402-F356-4314-9761-80EB8DAD9C66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FCCB2BA8-6FAE-4E65-85E8-0C5C2C1E3C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77F6D25-6233-4B5B-A9D4-FF13972455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F598E2-63BC-4117-8555-16BE0E3907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007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D695D45D-A442-40D7-B753-DD5BCF5EF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9F72D-96D5-4464-AD82-A4C4B6AF77B9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B2BC06D4-8B30-4B53-A178-54898657FE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5A47F81-4F90-4B5E-BADA-92B7EE2DE4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0E3C0-6A6C-4890-91B5-20DCFE7AA4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59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9EBFB11F-9FD0-4C70-B4A1-EF05122122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ED4E73-67A2-4937-9254-E031F00C85B3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94EABDDB-9D4A-4B58-889D-4230233828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2D051D28-CC9D-4F6F-86DF-3ED3A6386F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6BE30A-98B3-43A0-85DF-6EFFF8800E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6665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78280D2-E021-4D81-8E3E-18D7B021E0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1E04F8-F269-4ADA-AA6F-EEF0E5A920E2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8787F893-E72C-4935-896A-7AA77595D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F009BCC8-BAD3-4703-9E98-D2EAFE63E0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E54A87-2E30-40E0-9F2C-3E91A43EA8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816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FF8D70D9-F86A-4F2C-98FC-AA8969894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12EFF3-1CE6-4B23-9CED-579F5F00F9F9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513C2616-EAD0-4EF3-96D9-F81B384DC6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376F65C-1CEB-4542-BB2F-42CDDE63BE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73777B-D398-4EE7-80BE-EA5AC5EDE7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634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C04F129B-5906-4775-A38B-296D431C2C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A48C9-0EFF-431B-9DCD-771CA14DB1A2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96CBA77D-E4CC-4592-88C9-D60C5DE57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0CE6FBBC-2118-4BAA-8F21-9591F54371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1ED446-848A-4A11-9EC0-1A7AF9DF09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44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600FF3D-4C76-4FF9-AC94-3CFEA4F1C6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A9B48-30CF-4679-8F80-11C074C3711C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784AB5E-2C90-444C-ADBC-B9546FE643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93D1B068-342E-4CAD-BFB6-7154ABE68F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3505B-90AD-4A11-92A1-9B8D8B46B7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697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16AFB51-7B9B-4D88-924C-06AD5772B7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9E1326-8312-410B-B18C-5AE75473A802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38C6DD1-2DF4-45B4-9080-5FA6E8F37E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9DB833C6-0E2D-4830-A52B-15955F03B9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A33C4E-46AF-4C8C-BE45-883A7EF60D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95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Rectangle 18">
            <a:extLst>
              <a:ext uri="{FF2B5EF4-FFF2-40B4-BE49-F238E27FC236}">
                <a16:creationId xmlns:a16="http://schemas.microsoft.com/office/drawing/2014/main" id="{BF67B0B1-4BFE-4D44-B100-000A957DA670}"/>
              </a:ext>
            </a:extLst>
          </p:cNvPr>
          <p:cNvSpPr>
            <a:spLocks noChangeArrowheads="1"/>
          </p:cNvSpPr>
          <p:nvPr userDrawn="1"/>
        </p:nvSpPr>
        <p:spPr bwMode="ltGray">
          <a:xfrm rot="16200000">
            <a:off x="5279231" y="-1410494"/>
            <a:ext cx="2439988" cy="5257800"/>
          </a:xfrm>
          <a:prstGeom prst="rect">
            <a:avLst/>
          </a:prstGeom>
          <a:gradFill rotWithShape="0">
            <a:gsLst>
              <a:gs pos="0">
                <a:schemeClr val="hlink">
                  <a:alpha val="25000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C7994B6C-D989-49B1-9447-FC39ABB7A586}"/>
              </a:ext>
            </a:extLst>
          </p:cNvPr>
          <p:cNvSpPr>
            <a:spLocks noChangeArrowheads="1"/>
          </p:cNvSpPr>
          <p:nvPr userDrawn="1"/>
        </p:nvSpPr>
        <p:spPr bwMode="hidden">
          <a:xfrm rot="10800000">
            <a:off x="5867400" y="2667000"/>
            <a:ext cx="3260725" cy="4191000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Rectangle 20">
            <a:extLst>
              <a:ext uri="{FF2B5EF4-FFF2-40B4-BE49-F238E27FC236}">
                <a16:creationId xmlns:a16="http://schemas.microsoft.com/office/drawing/2014/main" id="{9820F8E1-7E23-4559-AA64-B99DEF0C4089}"/>
              </a:ext>
            </a:extLst>
          </p:cNvPr>
          <p:cNvSpPr>
            <a:spLocks noChangeArrowheads="1"/>
          </p:cNvSpPr>
          <p:nvPr userDrawn="1"/>
        </p:nvSpPr>
        <p:spPr bwMode="hidden">
          <a:xfrm rot="10800000">
            <a:off x="-15875" y="2971800"/>
            <a:ext cx="5883275" cy="3886200"/>
          </a:xfrm>
          <a:prstGeom prst="rect">
            <a:avLst/>
          </a:prstGeom>
          <a:gradFill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path path="rect">
              <a:fillToRect l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117" name="Picture 21">
            <a:extLst>
              <a:ext uri="{FF2B5EF4-FFF2-40B4-BE49-F238E27FC236}">
                <a16:creationId xmlns:a16="http://schemas.microsoft.com/office/drawing/2014/main" id="{A6FCB074-4373-4282-98D2-B048E77BE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0"/>
            <a:ext cx="9129713" cy="628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46BC1523-06BF-4B58-B85E-9443B6872B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7" b="19154"/>
          <a:stretch>
            <a:fillRect/>
          </a:stretch>
        </p:blipFill>
        <p:spPr bwMode="auto">
          <a:xfrm>
            <a:off x="-14288" y="0"/>
            <a:ext cx="9158288" cy="234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9" name="Rectangle 23">
            <a:extLst>
              <a:ext uri="{FF2B5EF4-FFF2-40B4-BE49-F238E27FC236}">
                <a16:creationId xmlns:a16="http://schemas.microsoft.com/office/drawing/2014/main" id="{EB8451CC-62D1-46DD-A849-1500FC9221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20" name="Rectangle 24">
            <a:extLst>
              <a:ext uri="{FF2B5EF4-FFF2-40B4-BE49-F238E27FC236}">
                <a16:creationId xmlns:a16="http://schemas.microsoft.com/office/drawing/2014/main" id="{70841D45-9572-4EE4-B220-FB3BB0A9436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9317EA4-8749-435F-861B-5D4E0603B0DF}" type="datetimeFigureOut">
              <a:rPr lang="en-US" altLang="en-US"/>
              <a:pPr/>
              <a:t>10/17/2021</a:t>
            </a:fld>
            <a:endParaRPr lang="en-US" altLang="en-US"/>
          </a:p>
        </p:txBody>
      </p:sp>
      <p:sp>
        <p:nvSpPr>
          <p:cNvPr id="4121" name="Rectangle 25">
            <a:extLst>
              <a:ext uri="{FF2B5EF4-FFF2-40B4-BE49-F238E27FC236}">
                <a16:creationId xmlns:a16="http://schemas.microsoft.com/office/drawing/2014/main" id="{76DF5A6E-9889-4697-AD23-452DAE6B57E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4122" name="Rectangle 26">
            <a:extLst>
              <a:ext uri="{FF2B5EF4-FFF2-40B4-BE49-F238E27FC236}">
                <a16:creationId xmlns:a16="http://schemas.microsoft.com/office/drawing/2014/main" id="{16A36565-8DE0-4079-AC2E-7906679BF1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1ABA49-850F-409E-A2C9-71AE46EC20C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23" name="Freeform 27">
            <a:extLst>
              <a:ext uri="{FF2B5EF4-FFF2-40B4-BE49-F238E27FC236}">
                <a16:creationId xmlns:a16="http://schemas.microsoft.com/office/drawing/2014/main" id="{F3886925-1A12-4F3E-94CA-5F3A7C430B23}"/>
              </a:ext>
            </a:extLst>
          </p:cNvPr>
          <p:cNvSpPr>
            <a:spLocks/>
          </p:cNvSpPr>
          <p:nvPr userDrawn="1"/>
        </p:nvSpPr>
        <p:spPr bwMode="auto">
          <a:xfrm>
            <a:off x="-14288" y="290513"/>
            <a:ext cx="2155826" cy="1339850"/>
          </a:xfrm>
          <a:custGeom>
            <a:avLst/>
            <a:gdLst>
              <a:gd name="T0" fmla="*/ 0 w 1358"/>
              <a:gd name="T1" fmla="*/ 0 h 844"/>
              <a:gd name="T2" fmla="*/ 1358 w 1358"/>
              <a:gd name="T3" fmla="*/ 619 h 844"/>
              <a:gd name="T4" fmla="*/ 652 w 1358"/>
              <a:gd name="T5" fmla="*/ 163 h 844"/>
              <a:gd name="T6" fmla="*/ 0 w 1358"/>
              <a:gd name="T7" fmla="*/ 0 h 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58" h="844">
                <a:moveTo>
                  <a:pt x="0" y="0"/>
                </a:moveTo>
                <a:cubicBezTo>
                  <a:pt x="0" y="0"/>
                  <a:pt x="297" y="844"/>
                  <a:pt x="1358" y="619"/>
                </a:cubicBezTo>
                <a:cubicBezTo>
                  <a:pt x="1007" y="532"/>
                  <a:pt x="1042" y="321"/>
                  <a:pt x="652" y="163"/>
                </a:cubicBezTo>
                <a:cubicBezTo>
                  <a:pt x="262" y="5"/>
                  <a:pt x="306" y="45"/>
                  <a:pt x="0" y="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Freeform 28">
            <a:extLst>
              <a:ext uri="{FF2B5EF4-FFF2-40B4-BE49-F238E27FC236}">
                <a16:creationId xmlns:a16="http://schemas.microsoft.com/office/drawing/2014/main" id="{CB571274-425D-4DD3-978F-6CE1AA7DAF77}"/>
              </a:ext>
            </a:extLst>
          </p:cNvPr>
          <p:cNvSpPr>
            <a:spLocks/>
          </p:cNvSpPr>
          <p:nvPr userDrawn="1"/>
        </p:nvSpPr>
        <p:spPr bwMode="auto">
          <a:xfrm>
            <a:off x="-6350" y="234950"/>
            <a:ext cx="801688" cy="1574800"/>
          </a:xfrm>
          <a:custGeom>
            <a:avLst/>
            <a:gdLst>
              <a:gd name="T0" fmla="*/ 505 w 505"/>
              <a:gd name="T1" fmla="*/ 992 h 992"/>
              <a:gd name="T2" fmla="*/ 1 w 505"/>
              <a:gd name="T3" fmla="*/ 410 h 992"/>
              <a:gd name="T4" fmla="*/ 0 w 505"/>
              <a:gd name="T5" fmla="*/ 0 h 992"/>
              <a:gd name="T6" fmla="*/ 337 w 505"/>
              <a:gd name="T7" fmla="*/ 242 h 992"/>
              <a:gd name="T8" fmla="*/ 505 w 505"/>
              <a:gd name="T9" fmla="*/ 992 h 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5" h="992">
                <a:moveTo>
                  <a:pt x="505" y="992"/>
                </a:moveTo>
                <a:cubicBezTo>
                  <a:pt x="337" y="575"/>
                  <a:pt x="85" y="575"/>
                  <a:pt x="1" y="410"/>
                </a:cubicBezTo>
                <a:lnTo>
                  <a:pt x="0" y="0"/>
                </a:lnTo>
                <a:cubicBezTo>
                  <a:pt x="4" y="8"/>
                  <a:pt x="175" y="5"/>
                  <a:pt x="337" y="242"/>
                </a:cubicBezTo>
                <a:cubicBezTo>
                  <a:pt x="499" y="479"/>
                  <a:pt x="475" y="569"/>
                  <a:pt x="505" y="992"/>
                </a:cubicBezTo>
                <a:close/>
              </a:path>
            </a:pathLst>
          </a:custGeom>
          <a:solidFill>
            <a:schemeClr val="hlink">
              <a:alpha val="3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Freeform 29">
            <a:extLst>
              <a:ext uri="{FF2B5EF4-FFF2-40B4-BE49-F238E27FC236}">
                <a16:creationId xmlns:a16="http://schemas.microsoft.com/office/drawing/2014/main" id="{EF976162-090B-4981-94DC-FAAF9A3D96F6}"/>
              </a:ext>
            </a:extLst>
          </p:cNvPr>
          <p:cNvSpPr>
            <a:spLocks/>
          </p:cNvSpPr>
          <p:nvPr userDrawn="1"/>
        </p:nvSpPr>
        <p:spPr bwMode="auto">
          <a:xfrm>
            <a:off x="0" y="304800"/>
            <a:ext cx="638175" cy="2322513"/>
          </a:xfrm>
          <a:custGeom>
            <a:avLst/>
            <a:gdLst>
              <a:gd name="T0" fmla="*/ 0 w 402"/>
              <a:gd name="T1" fmla="*/ 66 h 1463"/>
              <a:gd name="T2" fmla="*/ 402 w 402"/>
              <a:gd name="T3" fmla="*/ 1463 h 1463"/>
              <a:gd name="T4" fmla="*/ 1 w 402"/>
              <a:gd name="T5" fmla="*/ 0 h 1463"/>
              <a:gd name="T6" fmla="*/ 0 w 402"/>
              <a:gd name="T7" fmla="*/ 66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02" h="1463">
                <a:moveTo>
                  <a:pt x="0" y="66"/>
                </a:moveTo>
                <a:cubicBezTo>
                  <a:pt x="0" y="66"/>
                  <a:pt x="339" y="476"/>
                  <a:pt x="402" y="1463"/>
                </a:cubicBezTo>
                <a:cubicBezTo>
                  <a:pt x="359" y="385"/>
                  <a:pt x="1" y="0"/>
                  <a:pt x="1" y="0"/>
                </a:cubicBezTo>
                <a:lnTo>
                  <a:pt x="0" y="66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26" name="Group 30">
            <a:extLst>
              <a:ext uri="{FF2B5EF4-FFF2-40B4-BE49-F238E27FC236}">
                <a16:creationId xmlns:a16="http://schemas.microsoft.com/office/drawing/2014/main" id="{745E5AB5-6167-4F52-B80B-EDDBCDA213E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19050" y="69850"/>
            <a:ext cx="3165475" cy="1358900"/>
            <a:chOff x="-10" y="44"/>
            <a:chExt cx="1994" cy="856"/>
          </a:xfrm>
        </p:grpSpPr>
        <p:sp>
          <p:nvSpPr>
            <p:cNvPr id="4127" name="Freeform 31">
              <a:extLst>
                <a:ext uri="{FF2B5EF4-FFF2-40B4-BE49-F238E27FC236}">
                  <a16:creationId xmlns:a16="http://schemas.microsoft.com/office/drawing/2014/main" id="{5F77FE80-B125-49BD-A5F8-9E407CD8E1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0" y="44"/>
              <a:ext cx="1994" cy="856"/>
            </a:xfrm>
            <a:custGeom>
              <a:avLst/>
              <a:gdLst>
                <a:gd name="T0" fmla="*/ 1994 w 1994"/>
                <a:gd name="T1" fmla="*/ 45 h 856"/>
                <a:gd name="T2" fmla="*/ 12 w 1994"/>
                <a:gd name="T3" fmla="*/ 180 h 856"/>
                <a:gd name="T4" fmla="*/ 4 w 1994"/>
                <a:gd name="T5" fmla="*/ 76 h 856"/>
                <a:gd name="T6" fmla="*/ 828 w 1994"/>
                <a:gd name="T7" fmla="*/ 44 h 856"/>
                <a:gd name="T8" fmla="*/ 1994 w 1994"/>
                <a:gd name="T9" fmla="*/ 45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4" h="856">
                  <a:moveTo>
                    <a:pt x="1994" y="45"/>
                  </a:moveTo>
                  <a:cubicBezTo>
                    <a:pt x="1900" y="140"/>
                    <a:pt x="1048" y="856"/>
                    <a:pt x="12" y="180"/>
                  </a:cubicBezTo>
                  <a:cubicBezTo>
                    <a:pt x="12" y="108"/>
                    <a:pt x="0" y="76"/>
                    <a:pt x="4" y="76"/>
                  </a:cubicBezTo>
                  <a:cubicBezTo>
                    <a:pt x="172" y="130"/>
                    <a:pt x="372" y="0"/>
                    <a:pt x="828" y="44"/>
                  </a:cubicBezTo>
                  <a:cubicBezTo>
                    <a:pt x="1284" y="88"/>
                    <a:pt x="1576" y="348"/>
                    <a:pt x="1994" y="45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Freeform 32">
              <a:extLst>
                <a:ext uri="{FF2B5EF4-FFF2-40B4-BE49-F238E27FC236}">
                  <a16:creationId xmlns:a16="http://schemas.microsoft.com/office/drawing/2014/main" id="{02488F70-7467-4D39-9FE8-5024953007A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9" y="165"/>
              <a:ext cx="1611" cy="291"/>
            </a:xfrm>
            <a:custGeom>
              <a:avLst/>
              <a:gdLst>
                <a:gd name="T0" fmla="*/ 1611 w 1611"/>
                <a:gd name="T1" fmla="*/ 100 h 291"/>
                <a:gd name="T2" fmla="*/ 0 w 1611"/>
                <a:gd name="T3" fmla="*/ 0 h 291"/>
                <a:gd name="T4" fmla="*/ 1611 w 1611"/>
                <a:gd name="T5" fmla="*/ 10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11" h="291">
                  <a:moveTo>
                    <a:pt x="1611" y="100"/>
                  </a:moveTo>
                  <a:cubicBezTo>
                    <a:pt x="1387" y="217"/>
                    <a:pt x="625" y="291"/>
                    <a:pt x="0" y="0"/>
                  </a:cubicBezTo>
                  <a:cubicBezTo>
                    <a:pt x="663" y="276"/>
                    <a:pt x="1417" y="188"/>
                    <a:pt x="1611" y="10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>
                    <a:alpha val="0"/>
                  </a:schemeClr>
                </a:gs>
                <a:gs pos="5000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29" name="Rectangle 33">
            <a:extLst>
              <a:ext uri="{FF2B5EF4-FFF2-40B4-BE49-F238E27FC236}">
                <a16:creationId xmlns:a16="http://schemas.microsoft.com/office/drawing/2014/main" id="{4D09E6DD-4CF5-497D-BF02-7E781FB522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417 -0.21674 C -0.16146 -0.19986 -0.19479 -0.13856 -0.19636 -0.11519 C -0.19792 -0.09183 -0.19636 -0.09461 -0.16372 -0.07541 C -0.13108 -0.05621 -0.02726 -0.01249 3.05556E-6 -3.43743E-6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21" y="1082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9" grpId="0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image" Target="../media/image24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image" Target="../media/image13.jpg"/><Relationship Id="rId16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5" Type="http://schemas.openxmlformats.org/officeDocument/2006/relationships/image" Target="../media/image2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Relationship Id="rId1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652CB7-0ADD-4984-A34A-BFE874413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91" y="-33130"/>
            <a:ext cx="9144000" cy="69673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4069F2-848E-4D70-A5FB-E83DDEA10A79}"/>
              </a:ext>
            </a:extLst>
          </p:cNvPr>
          <p:cNvSpPr txBox="1"/>
          <p:nvPr/>
        </p:nvSpPr>
        <p:spPr>
          <a:xfrm>
            <a:off x="838200" y="762000"/>
            <a:ext cx="8648700" cy="1779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VINH </a:t>
            </a:r>
            <a:r>
              <a:rPr lang="en-US" sz="2800" b="1">
                <a:solidFill>
                  <a:srgbClr val="FF0000"/>
                </a:solidFill>
                <a:latin typeface="+mj-lt"/>
              </a:rPr>
              <a:t>DANH TIẾT MỤC ĐẠT GIẢI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  <a:p>
            <a:pPr algn="ctr">
              <a:lnSpc>
                <a:spcPct val="150000"/>
              </a:lnSpc>
            </a:pPr>
            <a:r>
              <a:rPr lang="en-US" sz="2400" b="1" kern="0" spc="-15">
                <a:solidFill>
                  <a:srgbClr val="0000CC"/>
                </a:solidFill>
              </a:rPr>
              <a:t>Cuộc thi: Thắp sáng những ngôi sao buổi sớm</a:t>
            </a:r>
            <a:br>
              <a:rPr lang="en-US" sz="2400" b="1" kern="0" spc="-15">
                <a:solidFill>
                  <a:srgbClr val="0000CC"/>
                </a:solidFill>
              </a:rPr>
            </a:br>
            <a:r>
              <a:rPr lang="en-US" sz="2400" b="1" kern="0" spc="-15">
                <a:solidFill>
                  <a:srgbClr val="0000CC"/>
                </a:solidFill>
              </a:rPr>
              <a:t>Lần thứ VII – Năm 2021 </a:t>
            </a:r>
            <a:endParaRPr lang="en-US" sz="2800" b="1" dirty="0">
              <a:solidFill>
                <a:srgbClr val="0000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966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7931" y="1504833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Đỗ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Hải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Ninh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AE 6.2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599662" y="3022850"/>
            <a:ext cx="4581938" cy="1442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Là học sinh </a:t>
            </a:r>
            <a:r>
              <a:rPr lang="en-US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vi-VN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uất 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vi-VN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ắc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Đạt giải nhì cuộc thi Toán - Tiếng Anh qua Internet cấp trường</a:t>
            </a:r>
            <a:r>
              <a:rPr lang="en-US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C320EB-3DBB-4FC3-AFDE-5D9F4E0789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23" t="23423" r="12303" b="3470"/>
          <a:stretch/>
        </p:blipFill>
        <p:spPr bwMode="auto">
          <a:xfrm>
            <a:off x="5733153" y="2617732"/>
            <a:ext cx="2599943" cy="29754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46BA7881-32EB-42E4-AD16-ACE12175E3E7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6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81000" y="1448689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Trần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Hà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Linh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6A3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519CB-A989-4D60-8256-3ED43E714D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778" b="19883"/>
          <a:stretch/>
        </p:blipFill>
        <p:spPr>
          <a:xfrm>
            <a:off x="5605993" y="2688390"/>
            <a:ext cx="2732613" cy="2979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E427124-B1E2-4207-9FA6-18DAB7C638D2}"/>
              </a:ext>
            </a:extLst>
          </p:cNvPr>
          <p:cNvSpPr txBox="1"/>
          <p:nvPr/>
        </p:nvSpPr>
        <p:spPr>
          <a:xfrm>
            <a:off x="497748" y="2895600"/>
            <a:ext cx="45819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</a:rPr>
              <a:t>Đạt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giải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nhì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Tiếng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Anh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cấp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quận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trưởng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và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Chi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đội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trưởng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gương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mẫu</a:t>
            </a:r>
            <a:endParaRPr lang="en-US" sz="2400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2A0C5A03-2BC0-4B66-8139-374182DFC71F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0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8756" y="1448691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Phạm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Phương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Dung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6A6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635710" y="2719333"/>
            <a:ext cx="4581938" cy="2119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rèn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Đạt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chứng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chỉ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Toefl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Primary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223/230.</a:t>
            </a:r>
            <a:endParaRPr lang="en-US" sz="24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CE9139-3076-4DE1-9D57-A7C404A299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7" t="12841" r="9837" b="24044"/>
          <a:stretch/>
        </p:blipFill>
        <p:spPr bwMode="auto">
          <a:xfrm>
            <a:off x="5485041" y="2438356"/>
            <a:ext cx="3000058" cy="32384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0B44310F-FEF6-4F34-9EE2-EF5E16A79447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3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1000" y="1418352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>
                <a:solidFill>
                  <a:srgbClr val="008000"/>
                </a:solidFill>
                <a:latin typeface="+mj-lt"/>
              </a:rPr>
              <a:t>Lê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Ngọc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Anh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7A2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545C1-CA03-4237-B855-531769D0CCE4}"/>
              </a:ext>
            </a:extLst>
          </p:cNvPr>
          <p:cNvSpPr txBox="1"/>
          <p:nvPr/>
        </p:nvSpPr>
        <p:spPr>
          <a:xfrm>
            <a:off x="228600" y="2496609"/>
            <a:ext cx="4724400" cy="383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3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 </a:t>
            </a:r>
            <a:r>
              <a:rPr lang="en-US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Khuyến khích </a:t>
            </a:r>
            <a:r>
              <a:rPr lang="vi-VN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kì thi Toán quốc tế SEAMO</a:t>
            </a:r>
            <a:endParaRPr lang="en-US" sz="240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ct val="13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vi-VN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ải nhì – Kì thi toán qua Internet</a:t>
            </a:r>
            <a:r>
              <a:rPr lang="en-US" sz="240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cấp Quận.</a:t>
            </a:r>
            <a:endParaRPr lang="en-US" sz="240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3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vi-VN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 Ba – Violympic Tiếng Anh</a:t>
            </a:r>
            <a:r>
              <a:rPr lang="en-US" sz="240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cấp Quận.</a:t>
            </a:r>
          </a:p>
          <a:p>
            <a:pPr marL="342900" lvl="0" indent="-342900" algn="l">
              <a:lnSpc>
                <a:spcPct val="13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endParaRPr lang="en-US" sz="240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52DB42B-9020-44D8-8E13-03ED4C2557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325"/>
          <a:stretch/>
        </p:blipFill>
        <p:spPr>
          <a:xfrm>
            <a:off x="5638800" y="2267083"/>
            <a:ext cx="2707548" cy="30785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6"/>
          <p:cNvSpPr/>
          <p:nvPr/>
        </p:nvSpPr>
        <p:spPr>
          <a:xfrm>
            <a:off x="5147280" y="1957301"/>
            <a:ext cx="3581400" cy="36830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99BA7F8-9CE4-4948-B09C-7CC1FF3DE63C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522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Việt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Bách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7A5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0AEE40-41FB-47BF-97B3-598FDCD8D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954" y="2527254"/>
            <a:ext cx="3009900" cy="33020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4F5E85-E112-469D-88E9-1DC1C135480E}"/>
              </a:ext>
            </a:extLst>
          </p:cNvPr>
          <p:cNvSpPr txBox="1"/>
          <p:nvPr/>
        </p:nvSpPr>
        <p:spPr>
          <a:xfrm>
            <a:off x="361516" y="2598003"/>
            <a:ext cx="45819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vi-VN" sz="2400">
                <a:solidFill>
                  <a:srgbClr val="0000CC"/>
                </a:solidFill>
                <a:latin typeface="+mj-lt"/>
              </a:rPr>
              <a:t>Giải ba kì thi Olympic Toán tiếng anh SEAMO</a:t>
            </a:r>
            <a:r>
              <a:rPr lang="en-US" sz="2400">
                <a:solidFill>
                  <a:srgbClr val="0000CC"/>
                </a:solidFill>
                <a:latin typeface="+mj-lt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Học sinh giỏi xuất sắc.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Tích cực tham gia các hoạt động phong trào.</a:t>
            </a:r>
            <a:endParaRPr lang="vi-VN" sz="240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D18EA88A-FFD0-45D1-B05A-C28038A3E0D2}"/>
              </a:ext>
            </a:extLst>
          </p:cNvPr>
          <p:cNvSpPr txBox="1">
            <a:spLocks/>
          </p:cNvSpPr>
          <p:nvPr/>
        </p:nvSpPr>
        <p:spPr bwMode="auto">
          <a:xfrm>
            <a:off x="388020" y="158387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12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Ngọc Bảo Anh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7A3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06A6B9-B6FF-4612-80E6-6E62748B8E9C}"/>
              </a:ext>
            </a:extLst>
          </p:cNvPr>
          <p:cNvSpPr txBox="1"/>
          <p:nvPr/>
        </p:nvSpPr>
        <p:spPr>
          <a:xfrm>
            <a:off x="381000" y="2945311"/>
            <a:ext cx="5039138" cy="143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70535" algn="l"/>
              </a:tabLst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Đạt danh hiệu HSG.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70535" algn="l"/>
              </a:tabLst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	cực gương</a:t>
            </a:r>
            <a:r>
              <a:rPr lang="en-US" sz="240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i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  các hoạt động tập thể.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B50375-AB27-4F69-AEF8-937594E71C8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91" t="19176" r="8298" b="25983"/>
          <a:stretch/>
        </p:blipFill>
        <p:spPr bwMode="auto">
          <a:xfrm>
            <a:off x="5578533" y="2530567"/>
            <a:ext cx="2787534" cy="32954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7F2AE29B-6447-4878-A386-9408C8333677}"/>
              </a:ext>
            </a:extLst>
          </p:cNvPr>
          <p:cNvSpPr txBox="1">
            <a:spLocks/>
          </p:cNvSpPr>
          <p:nvPr/>
        </p:nvSpPr>
        <p:spPr bwMode="auto">
          <a:xfrm>
            <a:off x="497748" y="175222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8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524000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Bảo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Gia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7A6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810B5-9042-4FBB-AAE5-B44B258976A6}"/>
              </a:ext>
            </a:extLst>
          </p:cNvPr>
          <p:cNvSpPr txBox="1"/>
          <p:nvPr/>
        </p:nvSpPr>
        <p:spPr>
          <a:xfrm>
            <a:off x="417479" y="2710065"/>
            <a:ext cx="45719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Đạt học sinh giỏi xuất sắc năm học 2020 – 2021.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Học sinh tiêu biểu bộ môn TANN và tiếng Nhật.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Tích cực tham gia các hoạt động phong trào.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EA30-34B1-455B-9119-6F0B1B850A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56" t="2444" b="30000"/>
          <a:stretch/>
        </p:blipFill>
        <p:spPr>
          <a:xfrm>
            <a:off x="5448174" y="2514600"/>
            <a:ext cx="3048252" cy="31259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F6EE9526-8886-408F-AF02-AAE6748B49FB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7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64334" y="1423516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Đoàn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Minh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Khánh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AE 7.1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91200" y="1492773"/>
            <a:ext cx="3352798" cy="34602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8E7F0C-7AAA-4091-A24C-0952F09CF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513" y="1808411"/>
            <a:ext cx="2680153" cy="2867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BA430A-FB86-4E22-9D29-81C71280C8F6}"/>
              </a:ext>
            </a:extLst>
          </p:cNvPr>
          <p:cNvSpPr txBox="1"/>
          <p:nvPr/>
        </p:nvSpPr>
        <p:spPr>
          <a:xfrm>
            <a:off x="0" y="3334295"/>
            <a:ext cx="6584617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Học sinh giỏi xuất sắc năm học 2020 – 2021.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Cán bộ lớp gương mẫu, trách nhiệm.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latin typeface="+mj-lt"/>
              </a:rPr>
              <a:t>Tích cực tham gia các hoạt động phong trào</a:t>
            </a: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794BBCEC-7DBF-47F2-80CB-DAB0436729AA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3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Minh Hằng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8A7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306811" cy="33782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86F427-0CC1-4565-AB5D-2037D1049B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82" t="9610" r="7922" b="22939"/>
          <a:stretch/>
        </p:blipFill>
        <p:spPr bwMode="auto">
          <a:xfrm>
            <a:off x="5638800" y="2617732"/>
            <a:ext cx="2448243" cy="28600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EBA855-6FC5-4908-9D66-577F6AD7E362}"/>
              </a:ext>
            </a:extLst>
          </p:cNvPr>
          <p:cNvSpPr txBox="1"/>
          <p:nvPr/>
        </p:nvSpPr>
        <p:spPr>
          <a:xfrm>
            <a:off x="599662" y="2438346"/>
            <a:ext cx="4581938" cy="1859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70535" algn="l"/>
              </a:tabLst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Đạt danh hiệu HSG xuất sắc  với điểm trung bình 9.6.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70535" algn="l"/>
              </a:tabLst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	cực gương</a:t>
            </a:r>
            <a:r>
              <a:rPr lang="en-US" sz="240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mẫu</a:t>
            </a:r>
            <a:r>
              <a:rPr lang="en-US" sz="2400" i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trong  các hoạt động tập thể.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D9556192-DBF2-43A3-9414-FC85ECBCC0EC}"/>
              </a:ext>
            </a:extLst>
          </p:cNvPr>
          <p:cNvSpPr txBox="1">
            <a:spLocks/>
          </p:cNvSpPr>
          <p:nvPr/>
        </p:nvSpPr>
        <p:spPr bwMode="auto">
          <a:xfrm>
            <a:off x="497748" y="175222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60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Đỗ Trí Dũng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8A5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9CF8DD-E641-46DF-B171-24F4DA9EAFB8}"/>
              </a:ext>
            </a:extLst>
          </p:cNvPr>
          <p:cNvSpPr txBox="1"/>
          <p:nvPr/>
        </p:nvSpPr>
        <p:spPr>
          <a:xfrm>
            <a:off x="497748" y="3110805"/>
            <a:ext cx="4581938" cy="1727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HSG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Đạt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giải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Phó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Bảng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Trạng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tuổi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13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cấp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năm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học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2020 - 2021</a:t>
            </a:r>
            <a:endParaRPr lang="en-US" sz="2400" dirty="0">
              <a:solidFill>
                <a:srgbClr val="0000CC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1E11CD-C568-4C30-A45D-981D438D68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199"/>
          <a:stretch/>
        </p:blipFill>
        <p:spPr bwMode="auto">
          <a:xfrm>
            <a:off x="5371800" y="2726724"/>
            <a:ext cx="3201000" cy="27676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516388EB-4510-44A7-B567-A3BB6F681B38}"/>
              </a:ext>
            </a:extLst>
          </p:cNvPr>
          <p:cNvSpPr txBox="1">
            <a:spLocks/>
          </p:cNvSpPr>
          <p:nvPr/>
        </p:nvSpPr>
        <p:spPr bwMode="auto">
          <a:xfrm>
            <a:off x="497748" y="152400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5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1AC74A-1FBE-4778-9265-7EC76B7BA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70" t="8175" r="18939" b="12408"/>
          <a:stretch/>
        </p:blipFill>
        <p:spPr>
          <a:xfrm>
            <a:off x="2895599" y="2377183"/>
            <a:ext cx="3559465" cy="36673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6">
            <a:extLst>
              <a:ext uri="{FF2B5EF4-FFF2-40B4-BE49-F238E27FC236}">
                <a16:creationId xmlns:a16="http://schemas.microsoft.com/office/drawing/2014/main" id="{F59F3A86-2553-4A36-9F19-9416D621E5D6}"/>
              </a:ext>
            </a:extLst>
          </p:cNvPr>
          <p:cNvSpPr/>
          <p:nvPr/>
        </p:nvSpPr>
        <p:spPr>
          <a:xfrm>
            <a:off x="2465531" y="2174190"/>
            <a:ext cx="4419600" cy="4073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CAF23967-9463-4FE6-A644-9169198BE2FD}"/>
              </a:ext>
            </a:extLst>
          </p:cNvPr>
          <p:cNvSpPr txBox="1">
            <a:spLocks/>
          </p:cNvSpPr>
          <p:nvPr/>
        </p:nvSpPr>
        <p:spPr bwMode="auto">
          <a:xfrm>
            <a:off x="497748" y="167655"/>
            <a:ext cx="7848600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TIẾT MỤC ĐẠT HUY CHƯƠNG ĐỒNG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Cuộc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thi</a:t>
            </a:r>
            <a:r>
              <a:rPr lang="en-US" sz="2400" kern="0" spc="-15" dirty="0">
                <a:solidFill>
                  <a:srgbClr val="FF0000"/>
                </a:solidFill>
              </a:rPr>
              <a:t>: </a:t>
            </a:r>
            <a:r>
              <a:rPr lang="en-US" sz="2400" kern="0" spc="-15" dirty="0" err="1">
                <a:solidFill>
                  <a:srgbClr val="FF0000"/>
                </a:solidFill>
              </a:rPr>
              <a:t>Thắp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những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ngôi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sao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buổi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sớm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VII.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F0B763CF-D6E0-42FC-8335-1E8A23339CCF}"/>
              </a:ext>
            </a:extLst>
          </p:cNvPr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Bùi Khánh Chi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6A6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990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601" y="1582472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Bùi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Khánh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Chi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8A3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496B061-7B62-41C6-A622-4AD620233B69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1B9FE7-2828-4310-89A5-11C2F5C136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65" t="19209" r="-5757" b="15785"/>
          <a:stretch/>
        </p:blipFill>
        <p:spPr>
          <a:xfrm>
            <a:off x="5486400" y="2301184"/>
            <a:ext cx="2570119" cy="29380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59A6F2-4589-41AA-AB51-EAF630C43BC3}"/>
              </a:ext>
            </a:extLst>
          </p:cNvPr>
          <p:cNvSpPr txBox="1"/>
          <p:nvPr/>
        </p:nvSpPr>
        <p:spPr>
          <a:xfrm>
            <a:off x="260290" y="3071171"/>
            <a:ext cx="4581938" cy="143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HSG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trào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53000" y="2133601"/>
            <a:ext cx="3391944" cy="32732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267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4191" y="1468754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Đặng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Minh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Khuê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8A3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58FF3F56-1AF7-435F-A398-D5434A418F7E}"/>
              </a:ext>
            </a:extLst>
          </p:cNvPr>
          <p:cNvSpPr txBox="1">
            <a:spLocks/>
          </p:cNvSpPr>
          <p:nvPr/>
        </p:nvSpPr>
        <p:spPr bwMode="auto">
          <a:xfrm>
            <a:off x="250814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7916EE-75BE-4CEE-AE9F-11D2E61E86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055" b="21417"/>
          <a:stretch/>
        </p:blipFill>
        <p:spPr>
          <a:xfrm>
            <a:off x="5425221" y="2590800"/>
            <a:ext cx="3094158" cy="30746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B0E5B8-46CB-45EE-86FC-DDA2D1FA146D}"/>
              </a:ext>
            </a:extLst>
          </p:cNvPr>
          <p:cNvSpPr txBox="1"/>
          <p:nvPr/>
        </p:nvSpPr>
        <p:spPr>
          <a:xfrm>
            <a:off x="260290" y="3071171"/>
            <a:ext cx="4581938" cy="143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HSG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trào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93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Bình Minh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8A3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07011" y="2044677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FE31C37C-0A52-48D1-9761-805853A567F1}"/>
              </a:ext>
            </a:extLst>
          </p:cNvPr>
          <p:cNvSpPr txBox="1">
            <a:spLocks/>
          </p:cNvSpPr>
          <p:nvPr/>
        </p:nvSpPr>
        <p:spPr bwMode="auto">
          <a:xfrm>
            <a:off x="223159" y="236824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46D65A-80DE-457C-9881-945A535403E8}"/>
              </a:ext>
            </a:extLst>
          </p:cNvPr>
          <p:cNvSpPr txBox="1"/>
          <p:nvPr/>
        </p:nvSpPr>
        <p:spPr>
          <a:xfrm>
            <a:off x="260290" y="3071171"/>
            <a:ext cx="4581938" cy="143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HSG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7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phong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trào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A331859-399E-4CD6-8273-C8A61757AC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8" b="5556"/>
          <a:stretch/>
        </p:blipFill>
        <p:spPr bwMode="auto">
          <a:xfrm>
            <a:off x="5290712" y="2438400"/>
            <a:ext cx="2948031" cy="2895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13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88D10AD-BF3C-4B48-AE08-B19E9E402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7626">
            <a:off x="783392" y="2274684"/>
            <a:ext cx="2758152" cy="41916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E194CC-32E6-4EFA-8E59-24A9B8CFA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2285">
            <a:off x="5649816" y="2018087"/>
            <a:ext cx="2786351" cy="42161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EF3060-571C-4A0B-95F5-FD9D77DC9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706" y="1873093"/>
            <a:ext cx="2910069" cy="4413283"/>
          </a:xfrm>
          <a:prstGeom prst="rect">
            <a:avLst/>
          </a:prstGeom>
        </p:spPr>
      </p:pic>
      <p:sp>
        <p:nvSpPr>
          <p:cNvPr id="14" name="object 3">
            <a:extLst>
              <a:ext uri="{FF2B5EF4-FFF2-40B4-BE49-F238E27FC236}">
                <a16:creationId xmlns:a16="http://schemas.microsoft.com/office/drawing/2014/main" id="{657AFB7C-2CB1-4D24-8CA1-30BE60631340}"/>
              </a:ext>
            </a:extLst>
          </p:cNvPr>
          <p:cNvSpPr txBox="1">
            <a:spLocks/>
          </p:cNvSpPr>
          <p:nvPr/>
        </p:nvSpPr>
        <p:spPr bwMode="auto">
          <a:xfrm>
            <a:off x="439374" y="196967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THÁM HOA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4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78877" y="1287833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Ngọc Tùng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6A4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10200" y="1752600"/>
            <a:ext cx="3505200" cy="3459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9D8C68-EE14-47CF-9C7E-5268BACDE3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12" t="23331" r="11482" b="42223"/>
          <a:stretch/>
        </p:blipFill>
        <p:spPr>
          <a:xfrm>
            <a:off x="5852604" y="2135178"/>
            <a:ext cx="2674374" cy="259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F9CFCA-437B-4685-A6F1-7E644EDB9F1F}"/>
              </a:ext>
            </a:extLst>
          </p:cNvPr>
          <p:cNvSpPr txBox="1"/>
          <p:nvPr/>
        </p:nvSpPr>
        <p:spPr>
          <a:xfrm>
            <a:off x="358999" y="1731865"/>
            <a:ext cx="4917530" cy="4503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endParaRPr lang="en-US" sz="1800" dirty="0">
              <a:solidFill>
                <a:srgbClr val="0000C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HKIMO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2019-2020.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TIMO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2020-2021.</a:t>
            </a:r>
            <a:endParaRPr lang="en-US" sz="24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Bạc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kỳ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cấp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quốc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gia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giải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toán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qua Internet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năm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2020-2021.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>
                <a:solidFill>
                  <a:srgbClr val="0000C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2020-2021.</a:t>
            </a:r>
            <a:br>
              <a:rPr lang="en-US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FD6C3200-BA69-41FB-9C9B-4D78F7DFD525}"/>
              </a:ext>
            </a:extLst>
          </p:cNvPr>
          <p:cNvSpPr txBox="1">
            <a:spLocks/>
          </p:cNvSpPr>
          <p:nvPr/>
        </p:nvSpPr>
        <p:spPr bwMode="auto">
          <a:xfrm>
            <a:off x="650148" y="109968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THÁM HOA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88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Tạ Đăng Thiện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AE 7.2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658901" y="2438356"/>
            <a:ext cx="4581938" cy="2284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 sinh Giỏi xuất sắc, điểm  trung bình cả năm 9,6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i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Đạt giải khuyến khích kì thi  Toán SEAMO, đạt giải cuộc  thi STEM cấp trường.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0D02268C-F962-44DD-B1D9-31E254262BAB}"/>
              </a:ext>
            </a:extLst>
          </p:cNvPr>
          <p:cNvSpPr/>
          <p:nvPr/>
        </p:nvSpPr>
        <p:spPr>
          <a:xfrm>
            <a:off x="5638799" y="2743200"/>
            <a:ext cx="2846299" cy="28955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5D1D7C6-4C6F-48D7-AE5F-B669781015CB}"/>
              </a:ext>
            </a:extLst>
          </p:cNvPr>
          <p:cNvSpPr txBox="1">
            <a:spLocks/>
          </p:cNvSpPr>
          <p:nvPr/>
        </p:nvSpPr>
        <p:spPr bwMode="auto">
          <a:xfrm>
            <a:off x="650148" y="109968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THÁM HOA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Hoàng Đức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8A4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228600" y="2438356"/>
            <a:ext cx="5012239" cy="2310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HSG năm lớp 6 và 7 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Đội tuyển HSG tiếng Anh từ lớp 6 đến lớp 8.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Đạt giải KK cuộc thi "Tên lửa nước" cấp trường năm học  2020 – 2021.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1CB0DC-A02E-4EC4-8F84-87BBD39664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21" t="21466" r="23436" b="27864"/>
          <a:stretch/>
        </p:blipFill>
        <p:spPr bwMode="auto">
          <a:xfrm>
            <a:off x="5766368" y="2661412"/>
            <a:ext cx="2471103" cy="29515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ject 3">
            <a:extLst>
              <a:ext uri="{FF2B5EF4-FFF2-40B4-BE49-F238E27FC236}">
                <a16:creationId xmlns:a16="http://schemas.microsoft.com/office/drawing/2014/main" id="{F9CE03AF-24C4-4660-9811-7D643544208E}"/>
              </a:ext>
            </a:extLst>
          </p:cNvPr>
          <p:cNvSpPr txBox="1">
            <a:spLocks/>
          </p:cNvSpPr>
          <p:nvPr/>
        </p:nvSpPr>
        <p:spPr bwMode="auto">
          <a:xfrm>
            <a:off x="650148" y="109968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THÁM HOA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29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0" y="1544007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Hải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Đăng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8A1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2336755"/>
            <a:ext cx="3581400" cy="34544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146056" y="2743200"/>
            <a:ext cx="5564722" cy="1941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HS Giỏi xuất sắc năm học 2019-2020, 2020-2021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Tham gia đội tuyển Toán của trường.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Yêu thích thể thao, đặc biệt là đá bóng.</a:t>
            </a:r>
            <a:endParaRPr lang="en-US" sz="240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3644AA-AAAF-44C0-B486-4E1EB0EF83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58" t="17000" r="13499" b="29705"/>
          <a:stretch/>
        </p:blipFill>
        <p:spPr bwMode="auto">
          <a:xfrm>
            <a:off x="5710778" y="2460043"/>
            <a:ext cx="2827844" cy="301694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EAF4B3B3-A2A4-4417-AF80-91845A4278B7}"/>
              </a:ext>
            </a:extLst>
          </p:cNvPr>
          <p:cNvSpPr txBox="1">
            <a:spLocks/>
          </p:cNvSpPr>
          <p:nvPr/>
        </p:nvSpPr>
        <p:spPr bwMode="auto">
          <a:xfrm>
            <a:off x="529480" y="170650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BẢNG NHÃN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3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1791" y="142953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Thanh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Hải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7A2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238539" y="2895600"/>
            <a:ext cx="4581938" cy="2296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Top 5%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Kangaroo (IKMC)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HCV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Olimpic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endParaRPr lang="en-US" sz="22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HKIMO 2021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HCB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kì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thi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Toán</a:t>
            </a:r>
            <a:r>
              <a:rPr lang="en-US" sz="22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SEAMO</a:t>
            </a:r>
            <a:endParaRPr lang="en-US" sz="22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CEC60802-C209-4B43-8EB5-17C0CC17F0B6}"/>
              </a:ext>
            </a:extLst>
          </p:cNvPr>
          <p:cNvSpPr/>
          <p:nvPr/>
        </p:nvSpPr>
        <p:spPr>
          <a:xfrm>
            <a:off x="5033770" y="2730751"/>
            <a:ext cx="3451329" cy="3248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en-US"/>
          </a:p>
        </p:txBody>
      </p:sp>
      <p:sp>
        <p:nvSpPr>
          <p:cNvPr id="6" name="object 6"/>
          <p:cNvSpPr/>
          <p:nvPr/>
        </p:nvSpPr>
        <p:spPr>
          <a:xfrm>
            <a:off x="4572000" y="2336755"/>
            <a:ext cx="4343400" cy="41221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C1EB33CC-EC12-4554-AB97-E689B0A59D50}"/>
              </a:ext>
            </a:extLst>
          </p:cNvPr>
          <p:cNvSpPr txBox="1">
            <a:spLocks/>
          </p:cNvSpPr>
          <p:nvPr/>
        </p:nvSpPr>
        <p:spPr bwMode="auto">
          <a:xfrm>
            <a:off x="529480" y="170650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BẢNG NHÃN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0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9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7621" y="1460757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Bảo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Châu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AE 6.1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1343899"/>
            <a:ext cx="3581400" cy="41221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378878" y="2827242"/>
            <a:ext cx="4581938" cy="2047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nhì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rung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2;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Giải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khuyến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khích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toán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IMAS </a:t>
            </a:r>
            <a:r>
              <a:rPr lang="en-US" sz="28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lớp</a:t>
            </a:r>
            <a:r>
              <a:rPr lang="en-US" sz="28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4. </a:t>
            </a:r>
            <a:endParaRPr lang="en-US" sz="28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495901-AC28-4D86-B7D4-F796A920128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001"/>
          <a:stretch/>
        </p:blipFill>
        <p:spPr>
          <a:xfrm>
            <a:off x="5643945" y="1676400"/>
            <a:ext cx="2821276" cy="3235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89FCFDBD-5D43-4F15-9CEC-BDC809185935}"/>
              </a:ext>
            </a:extLst>
          </p:cNvPr>
          <p:cNvSpPr txBox="1">
            <a:spLocks/>
          </p:cNvSpPr>
          <p:nvPr/>
        </p:nvSpPr>
        <p:spPr bwMode="auto">
          <a:xfrm>
            <a:off x="455935" y="117578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BẢNG NHÃN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7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10DCAA6-BB6C-4698-A5B6-BA15BDA17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743200"/>
            <a:ext cx="3581400" cy="3538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10F3EB87-D93B-4633-96EE-5A6AC3687B88}"/>
              </a:ext>
            </a:extLst>
          </p:cNvPr>
          <p:cNvSpPr txBox="1">
            <a:spLocks/>
          </p:cNvSpPr>
          <p:nvPr/>
        </p:nvSpPr>
        <p:spPr bwMode="auto">
          <a:xfrm>
            <a:off x="497748" y="167655"/>
            <a:ext cx="7848600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TIẾT MỤC ĐẠT HUY CHƯƠNG BẠC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Cuộc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thi</a:t>
            </a:r>
            <a:r>
              <a:rPr lang="en-US" sz="2400" kern="0" spc="-15" dirty="0">
                <a:solidFill>
                  <a:srgbClr val="FF0000"/>
                </a:solidFill>
              </a:rPr>
              <a:t>: </a:t>
            </a:r>
            <a:r>
              <a:rPr lang="en-US" sz="2400" kern="0" spc="-15" dirty="0" err="1">
                <a:solidFill>
                  <a:srgbClr val="FF0000"/>
                </a:solidFill>
              </a:rPr>
              <a:t>Thắp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những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ngôi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sao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buổi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sớm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VII.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015271D6-0671-4C8D-994F-9374099AC55A}"/>
              </a:ext>
            </a:extLst>
          </p:cNvPr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Nguyễn Ngọc Tuyết Anh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AE 6.2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522FAAF1-7347-49CA-AA91-F9863061DD2E}"/>
              </a:ext>
            </a:extLst>
          </p:cNvPr>
          <p:cNvSpPr/>
          <p:nvPr/>
        </p:nvSpPr>
        <p:spPr>
          <a:xfrm>
            <a:off x="2476500" y="2475581"/>
            <a:ext cx="4419600" cy="4073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63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2096" y="1550292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Trần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Ngọc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Minh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8A1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2438356"/>
            <a:ext cx="3581400" cy="37338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228600" y="3124200"/>
            <a:ext cx="5012239" cy="1783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Giỏi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uất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2019-2020, 2020-2021.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Tích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cực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tham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gia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hoạt</a:t>
            </a:r>
            <a:r>
              <a:rPr lang="en-US" sz="2400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động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phong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trào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trường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  <a:ea typeface="Calibri" panose="020F0502020204030204" pitchFamily="34" charset="0"/>
              </a:rPr>
              <a:t>. </a:t>
            </a:r>
            <a:endParaRPr lang="en-US" sz="2400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E31D29-18C6-4140-9950-F1E9441DB2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99" t="7685" r="12742" b="23426"/>
          <a:stretch/>
        </p:blipFill>
        <p:spPr bwMode="auto">
          <a:xfrm rot="10800000" flipV="1">
            <a:off x="5780155" y="2819400"/>
            <a:ext cx="2704944" cy="2971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689A5BDD-E13F-4F25-A0ED-63E75C87AE6E}"/>
              </a:ext>
            </a:extLst>
          </p:cNvPr>
          <p:cNvSpPr txBox="1">
            <a:spLocks/>
          </p:cNvSpPr>
          <p:nvPr/>
        </p:nvSpPr>
        <p:spPr bwMode="auto">
          <a:xfrm>
            <a:off x="529480" y="170650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TRẠNG NGUYÊN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36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1896" y="1505179"/>
            <a:ext cx="7093447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Nguyễn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Kim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Khải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AE 7.1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46B763-E6BE-4300-A719-2EF5E5A1D1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6640" r="4926" b="10156"/>
          <a:stretch/>
        </p:blipFill>
        <p:spPr bwMode="auto">
          <a:xfrm>
            <a:off x="6147017" y="2188277"/>
            <a:ext cx="2385087" cy="27162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EA83E0-4660-4242-A871-FD84697A1E4E}"/>
              </a:ext>
            </a:extLst>
          </p:cNvPr>
          <p:cNvSpPr txBox="1"/>
          <p:nvPr/>
        </p:nvSpPr>
        <p:spPr>
          <a:xfrm>
            <a:off x="140313" y="2955257"/>
            <a:ext cx="6043196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</a:rPr>
              <a:t>Học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giỏi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xuất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sắc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năm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học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2020 – 2021.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</a:rPr>
              <a:t>Cán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bộ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lớp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gương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mẫu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trách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nhiệm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 err="1">
                <a:solidFill>
                  <a:srgbClr val="0000CC"/>
                </a:solidFill>
                <a:latin typeface="+mj-lt"/>
              </a:rPr>
              <a:t>Tích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cực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tham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gia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các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hoạt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động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phong</a:t>
            </a:r>
            <a:r>
              <a:rPr lang="en-US" sz="2400" dirty="0">
                <a:solidFill>
                  <a:srgbClr val="0000CC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+mj-lt"/>
              </a:rPr>
              <a:t>trào</a:t>
            </a:r>
            <a:endParaRPr lang="en-US" sz="2400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14499" y="1831229"/>
            <a:ext cx="3050122" cy="3706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1A83C4E4-53DC-49A5-8BB1-53AAD43478E0}"/>
              </a:ext>
            </a:extLst>
          </p:cNvPr>
          <p:cNvSpPr txBox="1">
            <a:spLocks/>
          </p:cNvSpPr>
          <p:nvPr/>
        </p:nvSpPr>
        <p:spPr bwMode="auto">
          <a:xfrm>
            <a:off x="422805" y="62623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TRẠNG NGUYÊN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22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45165" y="1370893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Đỗ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Trọng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Tùng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Quân</a:t>
            </a:r>
            <a:endParaRPr lang="en-GB" sz="2800" b="1" spc="-60" dirty="0">
              <a:solidFill>
                <a:srgbClr val="008000"/>
              </a:solidFill>
              <a:latin typeface="+mj-lt"/>
              <a:cs typeface="Times New Roman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6A4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86400" y="2362200"/>
            <a:ext cx="3581400" cy="3505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251791" y="2318636"/>
            <a:ext cx="5334000" cy="4107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chương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Châu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Á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Thái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Bình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Dương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2019- 2020;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Huy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chương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2020 - 2021</a:t>
            </a:r>
            <a:endParaRPr lang="en-US" sz="22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 5%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sinh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Kangaroo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2020 - 2021</a:t>
            </a:r>
            <a:endParaRPr lang="en-US" sz="22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 3%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Imas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2019 – 2020; </a:t>
            </a:r>
            <a:endParaRPr lang="en-US" sz="22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cuộc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Olympic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mạng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2019 – 2020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GB" sz="2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2018  -2019.</a:t>
            </a:r>
            <a:endParaRPr lang="en-US" sz="22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EBFABF7-58CE-4360-97B7-EC13FA7EB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661" y="2701544"/>
            <a:ext cx="2774932" cy="28265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bject 3">
            <a:extLst>
              <a:ext uri="{FF2B5EF4-FFF2-40B4-BE49-F238E27FC236}">
                <a16:creationId xmlns:a16="http://schemas.microsoft.com/office/drawing/2014/main" id="{769EC726-DF38-446D-98C0-E2E0B873CA64}"/>
              </a:ext>
            </a:extLst>
          </p:cNvPr>
          <p:cNvSpPr txBox="1">
            <a:spLocks/>
          </p:cNvSpPr>
          <p:nvPr/>
        </p:nvSpPr>
        <p:spPr bwMode="auto">
          <a:xfrm>
            <a:off x="529480" y="170650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TRẠNG NGUYÊN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7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B0ED8972-EB91-428E-974D-1231EBF61F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6500"/>
              <a:t>Cảm ơn!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CE7E4049-5528-40F9-90B8-30620BA90A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B344F0-97BC-4CB4-ACCB-279362F67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2590799"/>
            <a:ext cx="4648200" cy="40402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object 6">
            <a:extLst>
              <a:ext uri="{FF2B5EF4-FFF2-40B4-BE49-F238E27FC236}">
                <a16:creationId xmlns:a16="http://schemas.microsoft.com/office/drawing/2014/main" id="{8A54D17F-199E-45F0-A175-176E52866E1A}"/>
              </a:ext>
            </a:extLst>
          </p:cNvPr>
          <p:cNvSpPr/>
          <p:nvPr/>
        </p:nvSpPr>
        <p:spPr>
          <a:xfrm>
            <a:off x="2209800" y="2557747"/>
            <a:ext cx="5105400" cy="40733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D729B89A-05D7-46BA-9D7E-F5FD64F691AF}"/>
              </a:ext>
            </a:extLst>
          </p:cNvPr>
          <p:cNvSpPr txBox="1">
            <a:spLocks/>
          </p:cNvSpPr>
          <p:nvPr/>
        </p:nvSpPr>
        <p:spPr bwMode="auto">
          <a:xfrm>
            <a:off x="497748" y="167655"/>
            <a:ext cx="7848600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TIẾT MỤC ĐẠT HUY CHƯƠNG BẠC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Cuộc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thi</a:t>
            </a:r>
            <a:r>
              <a:rPr lang="en-US" sz="2400" kern="0" spc="-15" dirty="0">
                <a:solidFill>
                  <a:srgbClr val="FF0000"/>
                </a:solidFill>
              </a:rPr>
              <a:t>: </a:t>
            </a:r>
            <a:r>
              <a:rPr lang="en-US" sz="2400" kern="0" spc="-15" dirty="0" err="1">
                <a:solidFill>
                  <a:srgbClr val="FF0000"/>
                </a:solidFill>
              </a:rPr>
              <a:t>Thắp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những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ngôi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sao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buổi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sớm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VII.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DEF17DB4-DEDC-41B3-92FF-6F5399257CC7}"/>
              </a:ext>
            </a:extLst>
          </p:cNvPr>
          <p:cNvSpPr txBox="1"/>
          <p:nvPr/>
        </p:nvSpPr>
        <p:spPr>
          <a:xfrm>
            <a:off x="402068" y="1363628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Hoàng Minh Khoa</a:t>
            </a: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  <a:cs typeface="Times New Roman"/>
              </a:rPr>
              <a:t>Lớp: 6A3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394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3A89F9-7B6B-4633-94C5-4B53EDB9E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057400"/>
            <a:ext cx="7848777" cy="3733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59EAB1D4-C460-4061-B4CB-2FBDFE818F73}"/>
              </a:ext>
            </a:extLst>
          </p:cNvPr>
          <p:cNvSpPr txBox="1">
            <a:spLocks/>
          </p:cNvSpPr>
          <p:nvPr/>
        </p:nvSpPr>
        <p:spPr bwMode="auto">
          <a:xfrm>
            <a:off x="497748" y="167655"/>
            <a:ext cx="7848600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TIẾT MỤC ĐẠT HUY CHƯƠNG VÀNG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Cuộc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thi</a:t>
            </a:r>
            <a:r>
              <a:rPr lang="en-US" sz="2400" kern="0" spc="-15" dirty="0">
                <a:solidFill>
                  <a:srgbClr val="FF0000"/>
                </a:solidFill>
              </a:rPr>
              <a:t>: </a:t>
            </a:r>
            <a:r>
              <a:rPr lang="en-US" sz="2400" kern="0" spc="-15" dirty="0" err="1">
                <a:solidFill>
                  <a:srgbClr val="FF0000"/>
                </a:solidFill>
              </a:rPr>
              <a:t>Thắp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những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ngôi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sao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buổi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sớm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VII.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CD0FC738-B77D-4051-9631-CFC8F7D52342}"/>
              </a:ext>
            </a:extLst>
          </p:cNvPr>
          <p:cNvSpPr txBox="1"/>
          <p:nvPr/>
        </p:nvSpPr>
        <p:spPr>
          <a:xfrm>
            <a:off x="402068" y="1363628"/>
            <a:ext cx="808634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>
                <a:solidFill>
                  <a:srgbClr val="008000"/>
                </a:solidFill>
                <a:latin typeface="+mj-lt"/>
              </a:rPr>
              <a:t>Nhóm nhảy</a:t>
            </a:r>
          </a:p>
        </p:txBody>
      </p:sp>
    </p:spTree>
    <p:extLst>
      <p:ext uri="{BB962C8B-B14F-4D97-AF65-F5344CB8AC3E}">
        <p14:creationId xmlns:p14="http://schemas.microsoft.com/office/powerpoint/2010/main" val="350397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4069F2-848E-4D70-A5FB-E83DDEA10A79}"/>
              </a:ext>
            </a:extLst>
          </p:cNvPr>
          <p:cNvSpPr txBox="1"/>
          <p:nvPr/>
        </p:nvSpPr>
        <p:spPr>
          <a:xfrm>
            <a:off x="247650" y="1943213"/>
            <a:ext cx="8648700" cy="1861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VINH DANH HỌC SINH TIÊU BIỂU </a:t>
            </a:r>
          </a:p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VÒNG SƠ KHẢO TOÀN QUỐC “TRẠNG NGUYÊN TUỔI 13”</a:t>
            </a:r>
          </a:p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+mj-lt"/>
              </a:rPr>
              <a:t>LẦN THỨ VII – NĂM 2021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F7B0144-CB5F-47D1-91A4-84905BBFCE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52400" y="4985524"/>
            <a:ext cx="2489875" cy="1865850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823E340F-1E66-48F5-A16E-D40B6483B5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4800" y="-152400"/>
            <a:ext cx="1479564" cy="1175021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120C45A-8EB6-4B7E-8E0E-5DDCFF7E4C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239000" y="-152400"/>
            <a:ext cx="939979" cy="920592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46CAC010-377A-4970-8A60-A5F0C2CCAE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82000" y="1022621"/>
            <a:ext cx="939979" cy="92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0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FDEA59-38F7-4EF3-8CD3-326A12067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35978">
            <a:off x="5737147" y="3562443"/>
            <a:ext cx="2105445" cy="327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F2F7EF-290E-4FC3-993A-D50FAA833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108435">
            <a:off x="1682717" y="3331328"/>
            <a:ext cx="2170216" cy="3276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797529-C6F4-47A1-86D6-5ABA13746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815">
            <a:off x="1264537" y="2849384"/>
            <a:ext cx="2147219" cy="3276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DF90D2-411F-4328-863F-06410E87F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20156">
            <a:off x="1509254" y="2355951"/>
            <a:ext cx="2193897" cy="3276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B56A4F-8712-4C26-8B87-B31329C69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75344">
            <a:off x="1797567" y="1805935"/>
            <a:ext cx="2157095" cy="3276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922E34-84D0-4DF6-AB8C-47CD14CC6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16424">
            <a:off x="2022372" y="1647849"/>
            <a:ext cx="2175222" cy="3276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A23CDF-2B7E-44EC-A969-F16807D1B4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6932">
            <a:off x="2380802" y="1552123"/>
            <a:ext cx="2141287" cy="3276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E7CE0A-32E2-4512-8827-52458F6DD6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9089">
            <a:off x="2887984" y="1588509"/>
            <a:ext cx="2184400" cy="3276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D1F94D-7F87-4019-B885-401D0F684E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66429">
            <a:off x="5836054" y="3051387"/>
            <a:ext cx="2174861" cy="3276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136D94F-D0AB-481F-AF77-293FD0288A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6248">
            <a:off x="5751017" y="2482884"/>
            <a:ext cx="2120153" cy="32766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489788A-9872-4809-83F1-6780988A6D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207106">
            <a:off x="5568015" y="2022686"/>
            <a:ext cx="2148144" cy="3276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D7B0A09-0400-442E-B916-619D78BE29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48838">
            <a:off x="5122276" y="1661429"/>
            <a:ext cx="2149449" cy="32766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08E80C5-1885-4421-9EFB-4DF327F38D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0367">
            <a:off x="4566111" y="1684732"/>
            <a:ext cx="2179942" cy="3276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5CC2611-9A2C-4C68-8669-1DAF5E7AD3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2940">
            <a:off x="4136274" y="1609308"/>
            <a:ext cx="2104483" cy="3276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FB3F0DD-12F0-4E39-8088-3623B8D77E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15" y="1755987"/>
            <a:ext cx="2227570" cy="3276600"/>
          </a:xfrm>
          <a:prstGeom prst="rect">
            <a:avLst/>
          </a:prstGeom>
        </p:spPr>
      </p:pic>
      <p:sp>
        <p:nvSpPr>
          <p:cNvPr id="34" name="object 3">
            <a:extLst>
              <a:ext uri="{FF2B5EF4-FFF2-40B4-BE49-F238E27FC236}">
                <a16:creationId xmlns:a16="http://schemas.microsoft.com/office/drawing/2014/main" id="{8ADE9305-F2F3-421B-BD7F-36747A2927D8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69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81000" y="1564291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Trương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Minh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Quân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6A6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6830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7C7F93-997C-482B-8A91-16189B87A4D1}"/>
              </a:ext>
            </a:extLst>
          </p:cNvPr>
          <p:cNvSpPr txBox="1"/>
          <p:nvPr/>
        </p:nvSpPr>
        <p:spPr>
          <a:xfrm>
            <a:off x="527565" y="3163690"/>
            <a:ext cx="4658567" cy="1648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Anh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Violympic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b="1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1800" b="1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Violympic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Giải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Nhì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Trạng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toàn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tài</a:t>
            </a:r>
            <a:r>
              <a:rPr lang="en-GB" sz="1800" b="1" dirty="0">
                <a:solidFill>
                  <a:srgbClr val="0000CC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1800" b="1" dirty="0">
              <a:solidFill>
                <a:srgbClr val="0000CC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08F3020-F68E-4310-BC37-3C6A0B20FBF2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72613E-92E6-437C-9C1F-DDEEC28F95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82" t="22283" r="20237" b="32116"/>
          <a:stretch/>
        </p:blipFill>
        <p:spPr bwMode="auto">
          <a:xfrm>
            <a:off x="5629288" y="2748332"/>
            <a:ext cx="2683930" cy="26455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088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38743" y="0"/>
            <a:ext cx="905255" cy="9052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4800" y="1592740"/>
            <a:ext cx="8086343" cy="8880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Đặng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Thùy</a:t>
            </a:r>
            <a:r>
              <a:rPr lang="en-US" sz="2800" b="1" dirty="0">
                <a:solidFill>
                  <a:srgbClr val="008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+mj-lt"/>
              </a:rPr>
              <a:t>Dương</a:t>
            </a:r>
            <a:endParaRPr lang="en-US" sz="2800" b="1" dirty="0">
              <a:solidFill>
                <a:srgbClr val="008000"/>
              </a:solidFill>
              <a:latin typeface="+mj-lt"/>
            </a:endParaRPr>
          </a:p>
          <a:p>
            <a:pPr marL="1284605" marR="5080" indent="-1272540" algn="ctr">
              <a:lnSpc>
                <a:spcPct val="100000"/>
              </a:lnSpc>
              <a:spcBef>
                <a:spcPts val="105"/>
              </a:spcBef>
              <a:tabLst>
                <a:tab pos="234696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+mj-lt"/>
                <a:cs typeface="Times New Roman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+mj-lt"/>
                <a:cs typeface="Times New Roman"/>
              </a:rPr>
              <a:t>: 6A4</a:t>
            </a:r>
            <a:endParaRPr sz="2800" b="1" dirty="0">
              <a:solidFill>
                <a:srgbClr val="008000"/>
              </a:solidFill>
              <a:latin typeface="+mj-lt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181600" y="2336755"/>
            <a:ext cx="3581400" cy="33782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4B42B5-2FFC-4223-B385-B477B93564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37" t="12223" b="19884"/>
          <a:stretch/>
        </p:blipFill>
        <p:spPr>
          <a:xfrm>
            <a:off x="5495925" y="2582604"/>
            <a:ext cx="2952750" cy="2875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968C295-1CFF-4EA4-ADBB-49D6B1EB3E3D}"/>
              </a:ext>
            </a:extLst>
          </p:cNvPr>
          <p:cNvSpPr txBox="1"/>
          <p:nvPr/>
        </p:nvSpPr>
        <p:spPr>
          <a:xfrm>
            <a:off x="497748" y="3014517"/>
            <a:ext cx="47148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vi-VN" sz="2400" b="0" i="0" dirty="0">
                <a:solidFill>
                  <a:srgbClr val="0000CC"/>
                </a:solidFill>
                <a:effectLst/>
                <a:latin typeface="+mj-lt"/>
              </a:rPr>
              <a:t>Giải Flyer 15/15 khiên lớp 5</a:t>
            </a:r>
            <a:r>
              <a:rPr lang="en-US" sz="2400" b="0" i="0" dirty="0">
                <a:solidFill>
                  <a:srgbClr val="0000CC"/>
                </a:solidFill>
                <a:effectLst/>
                <a:latin typeface="+mj-lt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vi-VN" sz="2400" b="0" i="0" dirty="0">
                <a:solidFill>
                  <a:srgbClr val="0000CC"/>
                </a:solidFill>
                <a:effectLst/>
                <a:latin typeface="+mj-lt"/>
              </a:rPr>
              <a:t>Top 10% kỳ thi toán quốc tế IKMC lớp 4</a:t>
            </a:r>
            <a:r>
              <a:rPr lang="en-US" sz="2400" b="0" i="0" dirty="0">
                <a:solidFill>
                  <a:srgbClr val="0000CC"/>
                </a:solidFill>
                <a:effectLst/>
                <a:latin typeface="+mj-lt"/>
              </a:rPr>
              <a:t>.</a:t>
            </a:r>
            <a:r>
              <a:rPr lang="vi-VN" sz="2400" b="0" i="0" dirty="0">
                <a:solidFill>
                  <a:srgbClr val="0000CC"/>
                </a:solidFill>
                <a:effectLst/>
                <a:latin typeface="+mj-lt"/>
              </a:rPr>
              <a:t> </a:t>
            </a:r>
            <a:endParaRPr lang="en-US" sz="2400" b="0" i="0" dirty="0">
              <a:solidFill>
                <a:srgbClr val="0000CC"/>
              </a:solidFill>
              <a:effectLst/>
              <a:latin typeface="+mj-lt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00CC"/>
                </a:solidFill>
                <a:latin typeface="+mj-lt"/>
              </a:rPr>
              <a:t>G</a:t>
            </a:r>
            <a:r>
              <a:rPr lang="vi-VN" sz="2400" b="0" i="0" dirty="0">
                <a:solidFill>
                  <a:srgbClr val="0000CC"/>
                </a:solidFill>
                <a:effectLst/>
                <a:latin typeface="+mj-lt"/>
              </a:rPr>
              <a:t>iải Toefl 325L lớp 4</a:t>
            </a:r>
            <a:r>
              <a:rPr lang="en-US" sz="2400" b="0" i="0" dirty="0">
                <a:solidFill>
                  <a:srgbClr val="0000CC"/>
                </a:solidFill>
                <a:effectLst/>
                <a:latin typeface="+mj-lt"/>
              </a:rPr>
              <a:t>.</a:t>
            </a:r>
            <a:endParaRPr lang="en-US" sz="2400" dirty="0">
              <a:solidFill>
                <a:srgbClr val="0000CC"/>
              </a:solidFill>
              <a:latin typeface="+mj-lt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F440E513-38B7-4615-856C-9DF1A027A53B}"/>
              </a:ext>
            </a:extLst>
          </p:cNvPr>
          <p:cNvSpPr txBox="1">
            <a:spLocks/>
          </p:cNvSpPr>
          <p:nvPr/>
        </p:nvSpPr>
        <p:spPr bwMode="auto">
          <a:xfrm>
            <a:off x="497748" y="278111"/>
            <a:ext cx="8265252" cy="1120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065" rIns="0" bIns="0" numCol="1" rtlCol="0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2700">
              <a:spcBef>
                <a:spcPts val="95"/>
              </a:spcBef>
            </a:pPr>
            <a:r>
              <a:rPr lang="en-US" sz="2400" kern="0" spc="-10" dirty="0">
                <a:solidFill>
                  <a:srgbClr val="FF0000"/>
                </a:solidFill>
              </a:rPr>
              <a:t>VINH </a:t>
            </a:r>
            <a:r>
              <a:rPr lang="en-US" sz="2400" kern="0" spc="-15" dirty="0">
                <a:solidFill>
                  <a:srgbClr val="FF0000"/>
                </a:solidFill>
              </a:rPr>
              <a:t>DANH HỌC SINH ĐẠT GIẢI PHÓ BẢNG</a:t>
            </a:r>
            <a:br>
              <a:rPr lang="en-US" sz="2400" kern="0" spc="-15" dirty="0">
                <a:solidFill>
                  <a:srgbClr val="FF0000"/>
                </a:solidFill>
              </a:rPr>
            </a:br>
            <a:r>
              <a:rPr lang="en-US" sz="2400" kern="0" spc="-15" dirty="0" err="1">
                <a:solidFill>
                  <a:srgbClr val="FF0000"/>
                </a:solidFill>
              </a:rPr>
              <a:t>Vòng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Sơ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khảo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Toàn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Quốc</a:t>
            </a:r>
            <a:r>
              <a:rPr lang="en-US" sz="2400" kern="0" spc="-15" dirty="0">
                <a:solidFill>
                  <a:srgbClr val="FF0000"/>
                </a:solidFill>
              </a:rPr>
              <a:t> “</a:t>
            </a:r>
            <a:r>
              <a:rPr lang="en-US" sz="2400" kern="0" spc="-15" dirty="0" err="1">
                <a:solidFill>
                  <a:srgbClr val="FF0000"/>
                </a:solidFill>
              </a:rPr>
              <a:t>Trạng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Nguyên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tuổi</a:t>
            </a:r>
            <a:r>
              <a:rPr lang="en-US" sz="2400" kern="0" spc="-15" dirty="0">
                <a:solidFill>
                  <a:srgbClr val="FF0000"/>
                </a:solidFill>
              </a:rPr>
              <a:t> 13” </a:t>
            </a:r>
            <a:r>
              <a:rPr lang="en-US" sz="2400" kern="0" spc="-15" dirty="0" err="1">
                <a:solidFill>
                  <a:srgbClr val="FF0000"/>
                </a:solidFill>
              </a:rPr>
              <a:t>Lần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thứ</a:t>
            </a:r>
            <a:r>
              <a:rPr lang="en-US" sz="2400" kern="0" spc="-15" dirty="0">
                <a:solidFill>
                  <a:srgbClr val="FF0000"/>
                </a:solidFill>
              </a:rPr>
              <a:t> VII </a:t>
            </a:r>
            <a:r>
              <a:rPr lang="en-US" sz="2400" kern="0" spc="-15" dirty="0" err="1">
                <a:solidFill>
                  <a:srgbClr val="FF0000"/>
                </a:solidFill>
              </a:rPr>
              <a:t>Năm</a:t>
            </a:r>
            <a:r>
              <a:rPr lang="en-US" sz="2400" kern="0" spc="-15" dirty="0">
                <a:solidFill>
                  <a:srgbClr val="FF0000"/>
                </a:solidFill>
              </a:rPr>
              <a:t> </a:t>
            </a:r>
            <a:r>
              <a:rPr lang="en-US" sz="2400" kern="0" spc="-15" dirty="0" err="1">
                <a:solidFill>
                  <a:srgbClr val="FF0000"/>
                </a:solidFill>
              </a:rPr>
              <a:t>học</a:t>
            </a:r>
            <a:r>
              <a:rPr lang="en-US" sz="2400" kern="0" spc="-15" dirty="0">
                <a:solidFill>
                  <a:srgbClr val="FF0000"/>
                </a:solidFill>
              </a:rPr>
              <a:t> 2021 -  2022</a:t>
            </a:r>
            <a:endParaRPr lang="en-US" sz="2400" kern="0" spc="-1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12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1" grpId="0"/>
    </p:bldLst>
  </p:timing>
</p:sld>
</file>

<file path=ppt/theme/theme1.xml><?xml version="1.0" encoding="utf-8"?>
<a:theme xmlns:a="http://schemas.openxmlformats.org/drawingml/2006/main" name="Default Design">
  <a:themeElements>
    <a:clrScheme name="Custom 270">
      <a:dk1>
        <a:srgbClr val="000000"/>
      </a:dk1>
      <a:lt1>
        <a:srgbClr val="FFFFFF"/>
      </a:lt1>
      <a:dk2>
        <a:srgbClr val="996633"/>
      </a:dk2>
      <a:lt2>
        <a:srgbClr val="C0C0C0"/>
      </a:lt2>
      <a:accent1>
        <a:srgbClr val="E69318"/>
      </a:accent1>
      <a:accent2>
        <a:srgbClr val="E5B223"/>
      </a:accent2>
      <a:accent3>
        <a:srgbClr val="8982E6"/>
      </a:accent3>
      <a:accent4>
        <a:srgbClr val="E686DB"/>
      </a:accent4>
      <a:accent5>
        <a:srgbClr val="D16D7B"/>
      </a:accent5>
      <a:accent6>
        <a:srgbClr val="59BFA7"/>
      </a:accent6>
      <a:hlink>
        <a:srgbClr val="89B131"/>
      </a:hlink>
      <a:folHlink>
        <a:srgbClr val="64A5D2"/>
      </a:folHlink>
    </a:clrScheme>
    <a:fontScheme name="Office Them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996633"/>
        </a:dk2>
        <a:lt2>
          <a:srgbClr val="C0C0C0"/>
        </a:lt2>
        <a:accent1>
          <a:srgbClr val="E69318"/>
        </a:accent1>
        <a:accent2>
          <a:srgbClr val="E5B223"/>
        </a:accent2>
        <a:accent3>
          <a:srgbClr val="FFFFFF"/>
        </a:accent3>
        <a:accent4>
          <a:srgbClr val="000000"/>
        </a:accent4>
        <a:accent5>
          <a:srgbClr val="F0C8AB"/>
        </a:accent5>
        <a:accent6>
          <a:srgbClr val="CFA11F"/>
        </a:accent6>
        <a:hlink>
          <a:srgbClr val="89B131"/>
        </a:hlink>
        <a:folHlink>
          <a:srgbClr val="64A5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58741A"/>
        </a:dk2>
        <a:lt2>
          <a:srgbClr val="C0C0C0"/>
        </a:lt2>
        <a:accent1>
          <a:srgbClr val="7EA832"/>
        </a:accent1>
        <a:accent2>
          <a:srgbClr val="A9A323"/>
        </a:accent2>
        <a:accent3>
          <a:srgbClr val="FFFFFF"/>
        </a:accent3>
        <a:accent4>
          <a:srgbClr val="000000"/>
        </a:accent4>
        <a:accent5>
          <a:srgbClr val="C0D1AD"/>
        </a:accent5>
        <a:accent6>
          <a:srgbClr val="99931F"/>
        </a:accent6>
        <a:hlink>
          <a:srgbClr val="D58981"/>
        </a:hlink>
        <a:folHlink>
          <a:srgbClr val="63BFC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2A66A8"/>
        </a:dk2>
        <a:lt2>
          <a:srgbClr val="C0C0C0"/>
        </a:lt2>
        <a:accent1>
          <a:srgbClr val="78BEAC"/>
        </a:accent1>
        <a:accent2>
          <a:srgbClr val="70A2DA"/>
        </a:accent2>
        <a:accent3>
          <a:srgbClr val="FFFFFF"/>
        </a:accent3>
        <a:accent4>
          <a:srgbClr val="000000"/>
        </a:accent4>
        <a:accent5>
          <a:srgbClr val="BEDBD2"/>
        </a:accent5>
        <a:accent6>
          <a:srgbClr val="6592C5"/>
        </a:accent6>
        <a:hlink>
          <a:srgbClr val="A1BB61"/>
        </a:hlink>
        <a:folHlink>
          <a:srgbClr val="CBA45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1022TGp_leaf_L_ani</Template>
  <TotalTime>335</TotalTime>
  <Words>1727</Words>
  <Application>Microsoft Office PowerPoint</Application>
  <PresentationFormat>On-screen Show (4:3)</PresentationFormat>
  <Paragraphs>157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ơn!</vt:lpstr>
    </vt:vector>
  </TitlesOfParts>
  <Company>Guild 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Ngô Thị Kim Dung</dc:creator>
  <cp:lastModifiedBy>Admin</cp:lastModifiedBy>
  <cp:revision>21</cp:revision>
  <dcterms:created xsi:type="dcterms:W3CDTF">2021-10-16T01:51:44Z</dcterms:created>
  <dcterms:modified xsi:type="dcterms:W3CDTF">2021-10-17T03:00:15Z</dcterms:modified>
</cp:coreProperties>
</file>